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3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4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theme/theme5.xml" ContentType="application/vnd.openxmlformats-officedocument.theme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926" r:id="rId5"/>
    <p:sldMasterId id="2147484031" r:id="rId6"/>
    <p:sldMasterId id="2147484056" r:id="rId7"/>
    <p:sldMasterId id="2147484086" r:id="rId8"/>
    <p:sldMasterId id="2147484112" r:id="rId9"/>
  </p:sldMasterIdLst>
  <p:notesMasterIdLst>
    <p:notesMasterId r:id="rId20"/>
  </p:notesMasterIdLst>
  <p:handoutMasterIdLst>
    <p:handoutMasterId r:id="rId21"/>
  </p:handoutMasterIdLst>
  <p:sldIdLst>
    <p:sldId id="2978" r:id="rId10"/>
    <p:sldId id="5469" r:id="rId11"/>
    <p:sldId id="5470" r:id="rId12"/>
    <p:sldId id="5464" r:id="rId13"/>
    <p:sldId id="5465" r:id="rId14"/>
    <p:sldId id="5468" r:id="rId15"/>
    <p:sldId id="5466" r:id="rId16"/>
    <p:sldId id="5467" r:id="rId17"/>
    <p:sldId id="5460" r:id="rId18"/>
    <p:sldId id="5441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SSENS, Hilde" initials="JH" lastIdx="1" clrIdx="0">
    <p:extLst>
      <p:ext uri="{19B8F6BF-5375-455C-9EA6-DF929625EA0E}">
        <p15:presenceInfo xmlns:p15="http://schemas.microsoft.com/office/powerpoint/2012/main" userId="S::hilde.janssens@econocom.com::565803a5-e184-40de-8ded-a414bc44b96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0D81"/>
    <a:srgbClr val="B9B9B9"/>
    <a:srgbClr val="339933"/>
    <a:srgbClr val="6699FF"/>
    <a:srgbClr val="99CCFF"/>
    <a:srgbClr val="CCECFF"/>
    <a:srgbClr val="8179EF"/>
    <a:srgbClr val="CCC5FA"/>
    <a:srgbClr val="B4AAF8"/>
    <a:srgbClr val="370C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/>
    <p:restoredTop sz="71964" autoAdjust="0"/>
  </p:normalViewPr>
  <p:slideViewPr>
    <p:cSldViewPr snapToGrid="0">
      <p:cViewPr varScale="1">
        <p:scale>
          <a:sx n="95" d="100"/>
          <a:sy n="95" d="100"/>
        </p:scale>
        <p:origin x="1456" y="184"/>
      </p:cViewPr>
      <p:guideLst/>
    </p:cSldViewPr>
  </p:slideViewPr>
  <p:notesTextViewPr>
    <p:cViewPr>
      <p:scale>
        <a:sx n="3" d="2"/>
        <a:sy n="3" d="2"/>
      </p:scale>
      <p:origin x="0" y="-1152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3EB969FA-941C-4FDE-B54A-6EEF8AD5F13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7E9769-C27A-40A3-ABFF-448929998A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01C250-9E4B-488D-BCB6-004DF068DFE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A449367-9F2C-4A29-ABFA-4BBC182C01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B3EA919-57B0-4EB9-9648-0F883D10B73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5060CB-00FF-43FA-8BB7-7EF5A2EABE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8391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88EEE7-B93B-49AF-A22D-C1244B1CD204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91E7DE-7724-4FAA-9313-E9F0A418BAB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394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3841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b="1" dirty="0"/>
              <a:t>Market Expansion</a:t>
            </a:r>
            <a:r>
              <a:rPr lang="nl-BE" dirty="0"/>
              <a:t>:  </a:t>
            </a:r>
          </a:p>
          <a:p>
            <a:r>
              <a:rPr lang="nl-BE" dirty="0"/>
              <a:t>	- Midmarket </a:t>
            </a:r>
          </a:p>
          <a:p>
            <a:pPr marL="1085850" lvl="2" indent="-171450">
              <a:buFontTx/>
              <a:buChar char="-"/>
            </a:pPr>
            <a:r>
              <a:rPr lang="nl-BE" dirty="0"/>
              <a:t>New region? =&gt; today mainly Brussels (Antwerp,…)</a:t>
            </a:r>
          </a:p>
          <a:p>
            <a:r>
              <a:rPr lang="nl-BE" b="1" dirty="0"/>
              <a:t>Revenu growth</a:t>
            </a:r>
          </a:p>
          <a:p>
            <a:r>
              <a:rPr lang="nl-BE" dirty="0"/>
              <a:t>	- own customers runrate: lost it throughout the years</a:t>
            </a:r>
          </a:p>
          <a:p>
            <a:r>
              <a:rPr lang="nl-BE" dirty="0"/>
              <a:t>	- upsell cross sell </a:t>
            </a:r>
          </a:p>
          <a:p>
            <a:r>
              <a:rPr lang="nl-BE" b="1" dirty="0"/>
              <a:t>Customer acquisition/retention</a:t>
            </a:r>
          </a:p>
          <a:p>
            <a:r>
              <a:rPr lang="nl-BE" dirty="0"/>
              <a:t>	- today they have to search on onther platforms</a:t>
            </a:r>
          </a:p>
          <a:p>
            <a:r>
              <a:rPr lang="nl-BE" dirty="0"/>
              <a:t>	- it ‘s a condition in certain RFP’s</a:t>
            </a:r>
          </a:p>
          <a:p>
            <a:r>
              <a:rPr lang="nl-BE" b="1" dirty="0"/>
              <a:t>Enhanced Customer experience</a:t>
            </a:r>
          </a:p>
          <a:p>
            <a:r>
              <a:rPr lang="nl-BE" b="1" dirty="0"/>
              <a:t>	</a:t>
            </a:r>
            <a:r>
              <a:rPr lang="nl-BE" b="0" dirty="0"/>
              <a:t>- improve user experience (not waiting on an answer from internal sales, overviews,…)</a:t>
            </a:r>
          </a:p>
          <a:p>
            <a:r>
              <a:rPr lang="nl-BE" b="0" dirty="0"/>
              <a:t>	- one stop shop experience</a:t>
            </a:r>
          </a:p>
          <a:p>
            <a:r>
              <a:rPr lang="nl-BE" b="1" dirty="0"/>
              <a:t>Global brand awareness</a:t>
            </a:r>
          </a:p>
          <a:p>
            <a:r>
              <a:rPr lang="nl-BE" b="0" dirty="0"/>
              <a:t>	- website can link towards the webshop </a:t>
            </a:r>
          </a:p>
          <a:p>
            <a:r>
              <a:rPr lang="nl-BE" b="1" dirty="0"/>
              <a:t>Operational Efficiency</a:t>
            </a:r>
          </a:p>
          <a:p>
            <a:r>
              <a:rPr lang="nl-BE" b="0" dirty="0"/>
              <a:t>	- less manual (less mistakes) – first stage NOT fully automated</a:t>
            </a:r>
          </a:p>
          <a:p>
            <a:r>
              <a:rPr lang="nl-BE" b="0" dirty="0"/>
              <a:t>	- </a:t>
            </a:r>
          </a:p>
          <a:p>
            <a:r>
              <a:rPr lang="nl-BE" b="0" dirty="0"/>
              <a:t>	</a:t>
            </a:r>
          </a:p>
          <a:p>
            <a:r>
              <a:rPr lang="nl-BE" dirty="0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868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398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2180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964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Core team that is going to work on this </a:t>
            </a:r>
          </a:p>
          <a:p>
            <a:r>
              <a:rPr lang="nl-BE" dirty="0"/>
              <a:t>	- Bart, Hilde, Kris, Simon, Pascal (PM), Ciska, Xavier/kristof</a:t>
            </a:r>
          </a:p>
          <a:p>
            <a:endParaRPr lang="nl-BE" dirty="0"/>
          </a:p>
          <a:p>
            <a:r>
              <a:rPr lang="nl-BE" b="1" dirty="0"/>
              <a:t>Marketing strategy </a:t>
            </a:r>
            <a:r>
              <a:rPr lang="nl-BE" dirty="0"/>
              <a:t>has to be defined on the webshop and externally (how can we get people to the webshop?)=&gt; no pure product marketing in mails,…</a:t>
            </a:r>
          </a:p>
          <a:p>
            <a:r>
              <a:rPr lang="nl-BE" b="1" dirty="0"/>
              <a:t>Internal process alignment</a:t>
            </a:r>
            <a:r>
              <a:rPr lang="nl-BE" dirty="0"/>
              <a:t>: Alignment on things like account creation (SLA), order validation (which distribution partner)? Alignment with different departments</a:t>
            </a:r>
          </a:p>
          <a:p>
            <a:r>
              <a:rPr lang="nl-BE" b="1" dirty="0"/>
              <a:t>Internal tests: </a:t>
            </a:r>
            <a:r>
              <a:rPr lang="nl-BE" b="0" dirty="0"/>
              <a:t>obvious what we need to do </a:t>
            </a:r>
          </a:p>
          <a:p>
            <a:r>
              <a:rPr lang="nl-BE" b="1" dirty="0"/>
              <a:t>Communication plan: 	internal: </a:t>
            </a:r>
            <a:r>
              <a:rPr lang="nl-BE" b="0" dirty="0"/>
              <a:t>every stakeholder has to be aware of what his task is in the process (complaints, problems with invoicing,…) </a:t>
            </a:r>
          </a:p>
          <a:p>
            <a:r>
              <a:rPr lang="nl-BE" b="0" dirty="0"/>
              <a:t>		</a:t>
            </a:r>
            <a:r>
              <a:rPr lang="nl-BE" b="1" dirty="0"/>
              <a:t>External</a:t>
            </a:r>
            <a:r>
              <a:rPr lang="nl-BE" b="0" dirty="0"/>
              <a:t>: go to market communication plan, communciation on the webshop (verify the if all the steps on the shop are 		clear and support the user experience</a:t>
            </a:r>
          </a:p>
          <a:p>
            <a:r>
              <a:rPr lang="nl-BE" b="1" dirty="0"/>
              <a:t>Pricing Strategy</a:t>
            </a:r>
            <a:r>
              <a:rPr lang="nl-BE" b="0" dirty="0"/>
              <a:t>: at the moment already a view on competition,  strategy needs to be defined per category</a:t>
            </a:r>
          </a:p>
          <a:p>
            <a:r>
              <a:rPr lang="nl-BE" b="1" dirty="0"/>
              <a:t>Exception procedures</a:t>
            </a:r>
            <a:r>
              <a:rPr lang="nl-BE" b="0" dirty="0"/>
              <a:t>: what if the main contact has left the company, i want to order more then 50 k</a:t>
            </a:r>
          </a:p>
          <a:p>
            <a:r>
              <a:rPr lang="nl-BE" b="1" dirty="0"/>
              <a:t>FAQ</a:t>
            </a:r>
            <a:r>
              <a:rPr lang="nl-BE" b="0" dirty="0"/>
              <a:t>: define throughout the testing process</a:t>
            </a:r>
          </a:p>
          <a:p>
            <a:r>
              <a:rPr lang="nl-BE" b="0" dirty="0"/>
              <a:t>		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4531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b="1" dirty="0"/>
              <a:t>Configuration</a:t>
            </a:r>
            <a:r>
              <a:rPr lang="nl-BE" dirty="0"/>
              <a:t>: configuration tool (like apple store)- differentiator =&gt; BTO via webshop =&gt; clear on conditions</a:t>
            </a:r>
          </a:p>
          <a:p>
            <a:r>
              <a:rPr lang="nl-BE" b="1" dirty="0"/>
              <a:t>Bundles: </a:t>
            </a:r>
            <a:r>
              <a:rPr lang="nl-BE" dirty="0"/>
              <a:t>make easy to sell bundles =&gt; package for a new employee,…</a:t>
            </a:r>
          </a:p>
          <a:p>
            <a:r>
              <a:rPr lang="nl-BE" b="1" dirty="0"/>
              <a:t>EPS services: </a:t>
            </a:r>
            <a:r>
              <a:rPr lang="nl-BE" b="0" dirty="0"/>
              <a:t>make sure our own products are in the shop (automatic?) </a:t>
            </a:r>
          </a:p>
          <a:p>
            <a:r>
              <a:rPr lang="nl-BE" b="0" dirty="0"/>
              <a:t>Credit card payment </a:t>
            </a:r>
          </a:p>
          <a:p>
            <a:r>
              <a:rPr lang="nl-BE" b="0" dirty="0"/>
              <a:t>Track/trace </a:t>
            </a:r>
          </a:p>
          <a:p>
            <a:endParaRPr lang="nl-BE" b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84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547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786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28699421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an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721F3F3-2AF1-407B-9C3E-3BA0B4104B5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286CA3D1-4161-4AFB-ACE2-50613BBB54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19873760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</p:spTree>
    <p:extLst>
      <p:ext uri="{BB962C8B-B14F-4D97-AF65-F5344CB8AC3E}">
        <p14:creationId xmlns:p14="http://schemas.microsoft.com/office/powerpoint/2010/main" val="2451921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5145" y="4571747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7772" y="2865909"/>
            <a:ext cx="4226055" cy="1231106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7772" y="5169807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A3BCD73-F2C2-46D5-9424-BD00AACFAD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862513" y="0"/>
            <a:ext cx="7329487" cy="6858000"/>
          </a:xfrm>
        </p:spPr>
        <p:txBody>
          <a:bodyPr/>
          <a:lstStyle/>
          <a:p>
            <a:endParaRPr lang="fr-FR"/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id="{F081B912-FA10-4BF9-BBB2-656F7D7F91F4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47772" y="2278743"/>
            <a:ext cx="2240767" cy="222593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645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e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3160846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viole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2222269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an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136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- merci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808841" y="5956852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A38B8CE-E1A2-4BA0-AC9D-0E15EF70E3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09784" y="2182122"/>
            <a:ext cx="9972431" cy="2281565"/>
          </a:xfrm>
          <a:prstGeom prst="rect">
            <a:avLst/>
          </a:prstGeom>
        </p:spPr>
        <p:txBody>
          <a:bodyPr anchor="t"/>
          <a:lstStyle>
            <a:lvl1pPr marL="0" algn="ctr" defTabSz="914400" rtl="0" eaLnBrk="1" latinLnBrk="0" hangingPunct="1">
              <a:lnSpc>
                <a:spcPct val="100000"/>
              </a:lnSpc>
              <a:defRPr lang="fr-FR" sz="14400" b="1" i="0" kern="1200" cap="none" spc="-300" baseline="0" dirty="0">
                <a:solidFill>
                  <a:schemeClr val="bg1"/>
                </a:solidFill>
                <a:latin typeface="Arial" panose="020B0604020202020204" pitchFamily="34" charset="0"/>
                <a:ea typeface="Montserrat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732795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46B4955B-E954-4D1C-A8AC-F819D9523177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57954682-473A-4564-A864-BF745DBA7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23745" y="602896"/>
            <a:ext cx="2775379" cy="1998662"/>
          </a:xfrm>
        </p:spPr>
        <p:txBody>
          <a:bodyPr/>
          <a:lstStyle>
            <a:lvl1pPr marL="0" indent="0">
              <a:buNone/>
              <a:defRPr lang="fr-FR" sz="14400" b="1" i="0" kern="1200" cap="none" spc="-300" baseline="0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+mj-lt"/>
              <a:buNone/>
            </a:pPr>
            <a:r>
              <a:rPr lang="fr-FR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7740350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2">
    <p:bg>
      <p:bgPr>
        <a:solidFill>
          <a:srgbClr val="A95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08A66C0B-7A91-49D1-B6DC-75E2CABB243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EE69A519-AD58-4C3A-B352-6640C7E8B1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3987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D991CF-D89E-47DF-9E4C-C96B50AB65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655911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BC1F219E-6EE5-45E1-95BF-24AF2AE9B670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7E4C8E49-10A8-4B97-A07C-9996B45095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79" y="2360258"/>
            <a:ext cx="3784319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045EE-9823-4299-B2AD-149B222C23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2214424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A6029C02-FF1D-4946-B0E8-50832E90EF58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8B777760-0DDA-4E7E-AD3C-49A729EBF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7536"/>
            <a:ext cx="3777671" cy="2089052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4419-5819-4E16-B314-B7BBE4C609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0645367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EFAE98A2-8138-4EE9-A8BE-5A0AFAE9122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4540555D-49F7-4ED2-A528-60D56A5F6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1180"/>
            <a:ext cx="3777671" cy="209540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B28701-941F-4C97-AD87-1B8D6E4B30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4249731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6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7BEED087-F2FD-4906-8C61-61A7C5DBF264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2A1E69-C3B5-4A64-938E-FB5B8479C7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FFF5E-B233-4CF2-8E7D-DFF511C3A1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39710911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1992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38853830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pitre - couleur 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 : forme 4">
            <a:extLst>
              <a:ext uri="{FF2B5EF4-FFF2-40B4-BE49-F238E27FC236}">
                <a16:creationId xmlns:a16="http://schemas.microsoft.com/office/drawing/2014/main" id="{8BB4FFC5-ED3B-43A7-BF33-FA8C4D95E1EE}"/>
              </a:ext>
            </a:extLst>
          </p:cNvPr>
          <p:cNvSpPr/>
          <p:nvPr userDrawn="1"/>
        </p:nvSpPr>
        <p:spPr>
          <a:xfrm rot="16200000" flipH="1">
            <a:off x="428810" y="1049947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6" y="2385835"/>
            <a:ext cx="4910438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2614702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pitre - couleur 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5661FCF7-4205-4DD1-B297-4B709D68D9C0}"/>
              </a:ext>
            </a:extLst>
          </p:cNvPr>
          <p:cNvSpPr/>
          <p:nvPr userDrawn="1"/>
        </p:nvSpPr>
        <p:spPr>
          <a:xfrm rot="16200000" flipH="1">
            <a:off x="428810" y="1049947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6" y="2385835"/>
            <a:ext cx="4910438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1224073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hapitre - couleur 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83F13D50-E5BA-425C-A4B0-A97BF2DE8A89}"/>
              </a:ext>
            </a:extLst>
          </p:cNvPr>
          <p:cNvSpPr/>
          <p:nvPr userDrawn="1"/>
        </p:nvSpPr>
        <p:spPr>
          <a:xfrm rot="16200000" flipH="1">
            <a:off x="428810" y="1049947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6" y="2385835"/>
            <a:ext cx="4910438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9411741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5">
            <a:extLst>
              <a:ext uri="{FF2B5EF4-FFF2-40B4-BE49-F238E27FC236}">
                <a16:creationId xmlns:a16="http://schemas.microsoft.com/office/drawing/2014/main" id="{27C16BB3-6421-4A83-B0C9-DBE4919C18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800" y="1022400"/>
            <a:ext cx="10441975" cy="1508414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800" b="1" kern="1200" cap="none" spc="0" baseline="0" dirty="0">
                <a:solidFill>
                  <a:schemeClr val="tx2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90ECECF-F8EE-472F-AAAC-77516672C0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5EB5593-5AB2-4459-A5A0-245869585A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8660AA14-17CC-44B4-8530-F53B98A181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782852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EA13E3DF-15F4-4B75-83F6-023D046F2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32C03E7B-CBCE-47FD-95FB-2D4D91E2CF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94F548F-A399-4411-B9BF-BDBAA7AE4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7" y="1008000"/>
            <a:ext cx="10440987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25FC0EDE-30E2-4F5A-B08C-8D79B82BB5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3788316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0D8EFD0-DD87-44F2-90BC-CD4BF9ED5B2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18DA38-E683-43E9-9656-D018CD605B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96E6E0A-156A-4841-A350-BE191FCF20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965367BF-2907-4F13-AEC8-A36F6E32C4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9787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9" name="Espace réservé du texte 12">
            <a:extLst>
              <a:ext uri="{FF2B5EF4-FFF2-40B4-BE49-F238E27FC236}">
                <a16:creationId xmlns:a16="http://schemas.microsoft.com/office/drawing/2014/main" id="{ECAAD123-C781-451D-88A4-AC5B03044E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2276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</p:spTree>
    <p:extLst>
      <p:ext uri="{BB962C8B-B14F-4D97-AF65-F5344CB8AC3E}">
        <p14:creationId xmlns:p14="http://schemas.microsoft.com/office/powerpoint/2010/main" val="20537113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A988C761-4C7D-423A-B1FF-7DBEE783B9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8" y="978413"/>
            <a:ext cx="10440987" cy="48526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Tx/>
              <a:buNone/>
              <a:defRPr lang="fr-FR" sz="2800" b="1" kern="1200" cap="none" spc="0" baseline="0" dirty="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 (1 ligne)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966CBE-AEA8-4050-8067-1B4E5EE195C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922039-7D6E-4924-99A6-A50FE142D69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6A90E34-218B-44F8-B3EE-12D9E53297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11300" y="1864859"/>
            <a:ext cx="9769475" cy="2774182"/>
          </a:xfrm>
        </p:spPr>
        <p:txBody>
          <a:bodyPr/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2000" b="0"/>
            </a:lvl1pPr>
          </a:lstStyle>
          <a:p>
            <a:pPr lvl="0"/>
            <a:r>
              <a:rPr lang="fr-FR"/>
              <a:t>Texte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C2B61A0-D5D7-455B-96D4-0AC93A906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232419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27140DB9-FE55-48AF-9A04-12DB92D7CDC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" y="0"/>
            <a:ext cx="5268458" cy="6858000"/>
          </a:xfrm>
          <a:prstGeom prst="rect">
            <a:avLst/>
          </a:prstGeom>
        </p:spPr>
        <p:txBody>
          <a:bodyPr tIns="2304000" anchor="t" anchorCtr="0">
            <a:noAutofit/>
          </a:bodyPr>
          <a:lstStyle>
            <a:lvl1pPr marL="0" indent="0" algn="ctr">
              <a:buNone/>
              <a:defRPr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sur l’icône ci-dessous </a:t>
            </a:r>
            <a:br>
              <a:rPr lang="fr-FR"/>
            </a:br>
            <a:r>
              <a:rPr lang="fr-FR"/>
              <a:t>pour insérer une image</a:t>
            </a:r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CF16E1CB-4175-4B50-B70E-76C58215F7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704A89-865E-40EA-BCD5-78C5D720B1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CC3A4-C275-45F8-AB86-82A4A9B43C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7741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avec bandea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50035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4851EEEE-251B-465C-9A44-B3EC2ADCE2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20375" y="6390938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C1C5ABFC-2DD7-43C0-854B-86C3B1B7EC33}"/>
              </a:ext>
            </a:extLst>
          </p:cNvPr>
          <p:cNvSpPr txBox="1">
            <a:spLocks/>
          </p:cNvSpPr>
          <p:nvPr userDrawn="1"/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5400" b="1" kern="120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85665673-C441-4E89-8AF2-E736B5FD12B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EBCFE1BB-1DE5-4317-B5D8-DB6D96FB77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</p:spTree>
    <p:extLst>
      <p:ext uri="{BB962C8B-B14F-4D97-AF65-F5344CB8AC3E}">
        <p14:creationId xmlns:p14="http://schemas.microsoft.com/office/powerpoint/2010/main" val="8367340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6755451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0213" y="6390938"/>
            <a:ext cx="8100530" cy="161583"/>
          </a:xfrm>
        </p:spPr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8625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8468261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7B89DD-B9B2-4C1B-9F0B-58882259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55E634-7523-4740-9664-E11BE6F53C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B1818323-5F00-4A01-A64C-B1AC4375C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0352160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B2C212-1B2B-4335-BA30-6DA98C8CDA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4758882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23409" y="5943600"/>
            <a:ext cx="2620853" cy="241439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88ACDEA-C11A-4C4F-A94B-BBB7014BA3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14459492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4FF9BE-96C7-4BAD-B554-2EB83FEC64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87450" y="4786595"/>
            <a:ext cx="10093325" cy="167371"/>
          </a:xfrm>
        </p:spPr>
        <p:txBody>
          <a:bodyPr/>
          <a:lstStyle>
            <a:lvl1pPr marL="0" indent="0">
              <a:buNone/>
              <a:defRPr lang="fr-FR" sz="1400" b="1" i="0" kern="1200" cap="none" spc="0" baseline="0" dirty="0" smtClean="0">
                <a:solidFill>
                  <a:schemeClr val="accent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fr-FR"/>
              <a:t>Inscrire ici le critère de diffusion du document (cf. PSSI) : </a:t>
            </a:r>
            <a:br>
              <a:rPr lang="fr-FR"/>
            </a:br>
            <a:r>
              <a:rPr lang="fr-FR"/>
              <a:t>Public / Diffusion limitée / Confidentiel Econocom / Secret Econocom</a:t>
            </a:r>
          </a:p>
        </p:txBody>
      </p:sp>
    </p:spTree>
    <p:extLst>
      <p:ext uri="{BB962C8B-B14F-4D97-AF65-F5344CB8AC3E}">
        <p14:creationId xmlns:p14="http://schemas.microsoft.com/office/powerpoint/2010/main" val="35981394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F16DB9-23D8-4578-8446-A1E4DD52B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4C5A4-3369-47F4-82B3-DA0C8A464EBC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B166EB-2865-41A4-BD8A-AB147E403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615838-DB8C-42B8-897C-4FECA0099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146B-4C02-4B0D-9026-8D2AB46378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0710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22652929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an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721F3F3-2AF1-407B-9C3E-3BA0B4104B5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286CA3D1-4161-4AFB-ACE2-50613BBB54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41192404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</p:spTree>
    <p:extLst>
      <p:ext uri="{BB962C8B-B14F-4D97-AF65-F5344CB8AC3E}">
        <p14:creationId xmlns:p14="http://schemas.microsoft.com/office/powerpoint/2010/main" val="16039585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e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6991632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viole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98460380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an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9767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- merci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808841" y="5956852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A38B8CE-E1A2-4BA0-AC9D-0E15EF70E3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09784" y="2182122"/>
            <a:ext cx="9972431" cy="2281565"/>
          </a:xfrm>
          <a:prstGeom prst="rect">
            <a:avLst/>
          </a:prstGeom>
        </p:spPr>
        <p:txBody>
          <a:bodyPr anchor="t"/>
          <a:lstStyle>
            <a:lvl1pPr marL="0" algn="ctr" defTabSz="914400" rtl="0" eaLnBrk="1" latinLnBrk="0" hangingPunct="1">
              <a:lnSpc>
                <a:spcPct val="100000"/>
              </a:lnSpc>
              <a:defRPr lang="fr-FR" sz="14400" b="1" i="0" kern="1200" cap="none" spc="-300" baseline="0" dirty="0">
                <a:solidFill>
                  <a:schemeClr val="bg1"/>
                </a:solidFill>
                <a:latin typeface="Arial" panose="020B0604020202020204" pitchFamily="34" charset="0"/>
                <a:ea typeface="Montserrat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38658360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46B4955B-E954-4D1C-A8AC-F819D9523177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57954682-473A-4564-A864-BF745DBA7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23745" y="602896"/>
            <a:ext cx="2775379" cy="1998662"/>
          </a:xfrm>
        </p:spPr>
        <p:txBody>
          <a:bodyPr/>
          <a:lstStyle>
            <a:lvl1pPr marL="0" indent="0">
              <a:buNone/>
              <a:defRPr lang="fr-FR" sz="14400" b="1" i="0" kern="1200" cap="none" spc="-300" baseline="0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+mj-lt"/>
              <a:buNone/>
            </a:pPr>
            <a:r>
              <a:rPr lang="fr-FR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8595057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2">
    <p:bg>
      <p:bgPr>
        <a:solidFill>
          <a:srgbClr val="A95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08A66C0B-7A91-49D1-B6DC-75E2CABB243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EE69A519-AD58-4C3A-B352-6640C7E8B1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3987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D991CF-D89E-47DF-9E4C-C96B50AB65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40087357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BC1F219E-6EE5-45E1-95BF-24AF2AE9B670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7E4C8E49-10A8-4B97-A07C-9996B45095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79" y="2360258"/>
            <a:ext cx="3784319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045EE-9823-4299-B2AD-149B222C23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63910124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A6029C02-FF1D-4946-B0E8-50832E90EF58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8B777760-0DDA-4E7E-AD3C-49A729EBF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7536"/>
            <a:ext cx="3777671" cy="2089052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4419-5819-4E16-B314-B7BBE4C609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54089209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EFAE98A2-8138-4EE9-A8BE-5A0AFAE9122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4540555D-49F7-4ED2-A528-60D56A5F6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1180"/>
            <a:ext cx="3777671" cy="209540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B28701-941F-4C97-AD87-1B8D6E4B30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83213695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6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7BEED087-F2FD-4906-8C61-61A7C5DBF264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2A1E69-C3B5-4A64-938E-FB5B8479C7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FFF5E-B233-4CF2-8E7D-DFF511C3A1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376661483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1992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3704785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5">
            <a:extLst>
              <a:ext uri="{FF2B5EF4-FFF2-40B4-BE49-F238E27FC236}">
                <a16:creationId xmlns:a16="http://schemas.microsoft.com/office/drawing/2014/main" id="{27C16BB3-6421-4A83-B0C9-DBE4919C18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800" y="1022400"/>
            <a:ext cx="10441975" cy="1508414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800" b="1" kern="1200" cap="none" spc="0" baseline="0" dirty="0">
                <a:solidFill>
                  <a:schemeClr val="tx2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90ECECF-F8EE-472F-AAAC-77516672C0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5EB5593-5AB2-4459-A5A0-245869585A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8660AA14-17CC-44B4-8530-F53B98A181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400970765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EA13E3DF-15F4-4B75-83F6-023D046F2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32C03E7B-CBCE-47FD-95FB-2D4D91E2CF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94F548F-A399-4411-B9BF-BDBAA7AE4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7" y="1008000"/>
            <a:ext cx="10440987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25FC0EDE-30E2-4F5A-B08C-8D79B82BB5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74163992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0D8EFD0-DD87-44F2-90BC-CD4BF9ED5B2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18DA38-E683-43E9-9656-D018CD605B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96E6E0A-156A-4841-A350-BE191FCF20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965367BF-2907-4F13-AEC8-A36F6E32C4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9787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9" name="Espace réservé du texte 12">
            <a:extLst>
              <a:ext uri="{FF2B5EF4-FFF2-40B4-BE49-F238E27FC236}">
                <a16:creationId xmlns:a16="http://schemas.microsoft.com/office/drawing/2014/main" id="{ECAAD123-C781-451D-88A4-AC5B03044E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2276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</p:spTree>
    <p:extLst>
      <p:ext uri="{BB962C8B-B14F-4D97-AF65-F5344CB8AC3E}">
        <p14:creationId xmlns:p14="http://schemas.microsoft.com/office/powerpoint/2010/main" val="142763375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A988C761-4C7D-423A-B1FF-7DBEE783B9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8" y="978413"/>
            <a:ext cx="10440987" cy="48526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Tx/>
              <a:buNone/>
              <a:defRPr lang="fr-FR" sz="2800" b="1" kern="1200" cap="none" spc="0" baseline="0" dirty="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 (1 ligne)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966CBE-AEA8-4050-8067-1B4E5EE195C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922039-7D6E-4924-99A6-A50FE142D69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6A90E34-218B-44F8-B3EE-12D9E53297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11300" y="1864859"/>
            <a:ext cx="9769475" cy="2774182"/>
          </a:xfrm>
        </p:spPr>
        <p:txBody>
          <a:bodyPr/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2000" b="0"/>
            </a:lvl1pPr>
          </a:lstStyle>
          <a:p>
            <a:pPr lvl="0"/>
            <a:r>
              <a:rPr lang="fr-FR"/>
              <a:t>Texte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C2B61A0-D5D7-455B-96D4-0AC93A906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2759604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27140DB9-FE55-48AF-9A04-12DB92D7CDC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" y="0"/>
            <a:ext cx="5268458" cy="6858000"/>
          </a:xfrm>
          <a:prstGeom prst="rect">
            <a:avLst/>
          </a:prstGeom>
        </p:spPr>
        <p:txBody>
          <a:bodyPr tIns="2304000" anchor="t" anchorCtr="0">
            <a:noAutofit/>
          </a:bodyPr>
          <a:lstStyle>
            <a:lvl1pPr marL="0" indent="0" algn="ctr">
              <a:buNone/>
              <a:defRPr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sur l’icône ci-dessous </a:t>
            </a:r>
            <a:br>
              <a:rPr lang="fr-FR"/>
            </a:br>
            <a:r>
              <a:rPr lang="fr-FR"/>
              <a:t>pour insérer une image</a:t>
            </a:r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CF16E1CB-4175-4B50-B70E-76C58215F7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704A89-865E-40EA-BCD5-78C5D720B1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CC3A4-C275-45F8-AB86-82A4A9B43C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24379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avec bandea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50035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4851EEEE-251B-465C-9A44-B3EC2ADCE2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20375" y="6390938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C1C5ABFC-2DD7-43C0-854B-86C3B1B7EC33}"/>
              </a:ext>
            </a:extLst>
          </p:cNvPr>
          <p:cNvSpPr txBox="1">
            <a:spLocks/>
          </p:cNvSpPr>
          <p:nvPr userDrawn="1"/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5400" b="1" kern="120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85665673-C441-4E89-8AF2-E736B5FD12B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EBCFE1BB-1DE5-4317-B5D8-DB6D96FB77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</p:spTree>
    <p:extLst>
      <p:ext uri="{BB962C8B-B14F-4D97-AF65-F5344CB8AC3E}">
        <p14:creationId xmlns:p14="http://schemas.microsoft.com/office/powerpoint/2010/main" val="154782849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46014570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0213" y="6390938"/>
            <a:ext cx="8100530" cy="161583"/>
          </a:xfrm>
        </p:spPr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8625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43315305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7B89DD-B9B2-4C1B-9F0B-58882259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55E634-7523-4740-9664-E11BE6F53C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B1818323-5F00-4A01-A64C-B1AC4375C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86843106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B2C212-1B2B-4335-BA30-6DA98C8CDA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293456776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23409" y="5943600"/>
            <a:ext cx="2620853" cy="241439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88ACDEA-C11A-4C4F-A94B-BBB7014BA3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38121124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6041042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an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721F3F3-2AF1-407B-9C3E-3BA0B4104B5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286CA3D1-4161-4AFB-ACE2-50613BBB54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37849564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</p:spTree>
    <p:extLst>
      <p:ext uri="{BB962C8B-B14F-4D97-AF65-F5344CB8AC3E}">
        <p14:creationId xmlns:p14="http://schemas.microsoft.com/office/powerpoint/2010/main" val="16773549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e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372271609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viole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301831543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an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32748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- merci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808841" y="5956852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A38B8CE-E1A2-4BA0-AC9D-0E15EF70E3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09784" y="2182122"/>
            <a:ext cx="9972431" cy="2281565"/>
          </a:xfrm>
          <a:prstGeom prst="rect">
            <a:avLst/>
          </a:prstGeom>
        </p:spPr>
        <p:txBody>
          <a:bodyPr anchor="t"/>
          <a:lstStyle>
            <a:lvl1pPr marL="0" algn="ctr" defTabSz="914400" rtl="0" eaLnBrk="1" latinLnBrk="0" hangingPunct="1">
              <a:lnSpc>
                <a:spcPct val="100000"/>
              </a:lnSpc>
              <a:defRPr lang="fr-FR" sz="14400" b="1" i="0" kern="1200" cap="none" spc="-300" baseline="0" dirty="0">
                <a:solidFill>
                  <a:schemeClr val="bg1"/>
                </a:solidFill>
                <a:latin typeface="Arial" panose="020B0604020202020204" pitchFamily="34" charset="0"/>
                <a:ea typeface="Montserrat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295111427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46B4955B-E954-4D1C-A8AC-F819D9523177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57954682-473A-4564-A864-BF745DBA7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23745" y="602896"/>
            <a:ext cx="2775379" cy="1998662"/>
          </a:xfrm>
        </p:spPr>
        <p:txBody>
          <a:bodyPr/>
          <a:lstStyle>
            <a:lvl1pPr marL="0" indent="0">
              <a:buNone/>
              <a:defRPr lang="fr-FR" sz="14400" b="1" i="0" kern="1200" cap="none" spc="-300" baseline="0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+mj-lt"/>
              <a:buNone/>
            </a:pPr>
            <a:r>
              <a:rPr lang="fr-FR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3208134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2">
    <p:bg>
      <p:bgPr>
        <a:solidFill>
          <a:srgbClr val="A95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08A66C0B-7A91-49D1-B6DC-75E2CABB243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EE69A519-AD58-4C3A-B352-6640C7E8B1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3987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D991CF-D89E-47DF-9E4C-C96B50AB65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28200060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BC1F219E-6EE5-45E1-95BF-24AF2AE9B670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7E4C8E49-10A8-4B97-A07C-9996B45095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79" y="2360258"/>
            <a:ext cx="3784319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045EE-9823-4299-B2AD-149B222C23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298378522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A6029C02-FF1D-4946-B0E8-50832E90EF58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8B777760-0DDA-4E7E-AD3C-49A729EBF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7536"/>
            <a:ext cx="3777671" cy="2089052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4419-5819-4E16-B314-B7BBE4C609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70356077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EFAE98A2-8138-4EE9-A8BE-5A0AFAE9122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4540555D-49F7-4ED2-A528-60D56A5F6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1180"/>
            <a:ext cx="3777671" cy="209540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B28701-941F-4C97-AD87-1B8D6E4B30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50680549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6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7BEED087-F2FD-4906-8C61-61A7C5DBF264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2A1E69-C3B5-4A64-938E-FB5B8479C7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FFF5E-B233-4CF2-8E7D-DFF511C3A1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111907420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1992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213733464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5">
            <a:extLst>
              <a:ext uri="{FF2B5EF4-FFF2-40B4-BE49-F238E27FC236}">
                <a16:creationId xmlns:a16="http://schemas.microsoft.com/office/drawing/2014/main" id="{27C16BB3-6421-4A83-B0C9-DBE4919C18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800" y="1022400"/>
            <a:ext cx="10441975" cy="1508414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800" b="1" kern="1200" cap="none" spc="0" baseline="0" dirty="0">
                <a:solidFill>
                  <a:schemeClr val="tx2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90ECECF-F8EE-472F-AAAC-77516672C0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5EB5593-5AB2-4459-A5A0-245869585A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8660AA14-17CC-44B4-8530-F53B98A181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41582564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EA13E3DF-15F4-4B75-83F6-023D046F2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32C03E7B-CBCE-47FD-95FB-2D4D91E2CF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94F548F-A399-4411-B9BF-BDBAA7AE4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7" y="1008000"/>
            <a:ext cx="10440987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25FC0EDE-30E2-4F5A-B08C-8D79B82BB5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67350945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0D8EFD0-DD87-44F2-90BC-CD4BF9ED5B2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18DA38-E683-43E9-9656-D018CD605B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96E6E0A-156A-4841-A350-BE191FCF20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965367BF-2907-4F13-AEC8-A36F6E32C4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9787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9" name="Espace réservé du texte 12">
            <a:extLst>
              <a:ext uri="{FF2B5EF4-FFF2-40B4-BE49-F238E27FC236}">
                <a16:creationId xmlns:a16="http://schemas.microsoft.com/office/drawing/2014/main" id="{ECAAD123-C781-451D-88A4-AC5B03044E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2276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</p:spTree>
    <p:extLst>
      <p:ext uri="{BB962C8B-B14F-4D97-AF65-F5344CB8AC3E}">
        <p14:creationId xmlns:p14="http://schemas.microsoft.com/office/powerpoint/2010/main" val="4210031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A988C761-4C7D-423A-B1FF-7DBEE783B9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8" y="978413"/>
            <a:ext cx="10440987" cy="48526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Tx/>
              <a:buNone/>
              <a:defRPr lang="fr-FR" sz="2800" b="1" kern="1200" cap="none" spc="0" baseline="0" dirty="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 (1 ligne)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966CBE-AEA8-4050-8067-1B4E5EE195C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922039-7D6E-4924-99A6-A50FE142D69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6A90E34-218B-44F8-B3EE-12D9E53297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11300" y="1864859"/>
            <a:ext cx="9769475" cy="2774182"/>
          </a:xfrm>
        </p:spPr>
        <p:txBody>
          <a:bodyPr/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2000" b="0"/>
            </a:lvl1pPr>
          </a:lstStyle>
          <a:p>
            <a:pPr lvl="0"/>
            <a:r>
              <a:rPr lang="fr-FR"/>
              <a:t>Texte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C2B61A0-D5D7-455B-96D4-0AC93A906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09360253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27140DB9-FE55-48AF-9A04-12DB92D7CDC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" y="0"/>
            <a:ext cx="5268458" cy="6858000"/>
          </a:xfrm>
          <a:prstGeom prst="rect">
            <a:avLst/>
          </a:prstGeom>
        </p:spPr>
        <p:txBody>
          <a:bodyPr tIns="2304000" anchor="t" anchorCtr="0">
            <a:noAutofit/>
          </a:bodyPr>
          <a:lstStyle>
            <a:lvl1pPr marL="0" indent="0" algn="ctr">
              <a:buNone/>
              <a:defRPr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sur l’icône ci-dessous </a:t>
            </a:r>
            <a:br>
              <a:rPr lang="fr-FR"/>
            </a:br>
            <a:r>
              <a:rPr lang="fr-FR"/>
              <a:t>pour insérer une image</a:t>
            </a:r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CF16E1CB-4175-4B50-B70E-76C58215F7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704A89-865E-40EA-BCD5-78C5D720B1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CC3A4-C275-45F8-AB86-82A4A9B43C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26096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avec bandea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50035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4851EEEE-251B-465C-9A44-B3EC2ADCE2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20375" y="6390938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C1C5ABFC-2DD7-43C0-854B-86C3B1B7EC33}"/>
              </a:ext>
            </a:extLst>
          </p:cNvPr>
          <p:cNvSpPr txBox="1">
            <a:spLocks/>
          </p:cNvSpPr>
          <p:nvPr userDrawn="1"/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5400" b="1" kern="120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85665673-C441-4E89-8AF2-E736B5FD12B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EBCFE1BB-1DE5-4317-B5D8-DB6D96FB77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</p:spTree>
    <p:extLst>
      <p:ext uri="{BB962C8B-B14F-4D97-AF65-F5344CB8AC3E}">
        <p14:creationId xmlns:p14="http://schemas.microsoft.com/office/powerpoint/2010/main" val="225455243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24009770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7B89DD-B9B2-4C1B-9F0B-58882259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55E634-7523-4740-9664-E11BE6F53C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B1818323-5F00-4A01-A64C-B1AC4375C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43024375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B2C212-1B2B-4335-BA30-6DA98C8CDA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291026347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23409" y="5943600"/>
            <a:ext cx="2620853" cy="241439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88ACDEA-C11A-4C4F-A94B-BBB7014BA3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370656073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9300823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an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721F3F3-2AF1-407B-9C3E-3BA0B4104B5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286CA3D1-4161-4AFB-ACE2-50613BBB54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28214325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</p:spTree>
    <p:extLst>
      <p:ext uri="{BB962C8B-B14F-4D97-AF65-F5344CB8AC3E}">
        <p14:creationId xmlns:p14="http://schemas.microsoft.com/office/powerpoint/2010/main" val="39107788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5145" y="4571747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7772" y="2865909"/>
            <a:ext cx="4226055" cy="1231106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7772" y="5169807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A3BCD73-F2C2-46D5-9424-BD00AACFAD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862513" y="0"/>
            <a:ext cx="7329487" cy="6858000"/>
          </a:xfrm>
        </p:spPr>
        <p:txBody>
          <a:bodyPr/>
          <a:lstStyle/>
          <a:p>
            <a:endParaRPr lang="fr-FR"/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id="{F081B912-FA10-4BF9-BBB2-656F7D7F91F4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47772" y="2278743"/>
            <a:ext cx="2240767" cy="222593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1344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e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236823986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viole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160132288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an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33055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- merci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808841" y="5956852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A38B8CE-E1A2-4BA0-AC9D-0E15EF70E3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09784" y="2182122"/>
            <a:ext cx="9972431" cy="2281565"/>
          </a:xfrm>
          <a:prstGeom prst="rect">
            <a:avLst/>
          </a:prstGeom>
        </p:spPr>
        <p:txBody>
          <a:bodyPr anchor="t"/>
          <a:lstStyle>
            <a:lvl1pPr marL="0" algn="ctr" defTabSz="914400" rtl="0" eaLnBrk="1" latinLnBrk="0" hangingPunct="1">
              <a:lnSpc>
                <a:spcPct val="100000"/>
              </a:lnSpc>
              <a:defRPr lang="fr-FR" sz="14400" b="1" i="0" kern="1200" cap="none" spc="-300" baseline="0" dirty="0">
                <a:solidFill>
                  <a:schemeClr val="bg1"/>
                </a:solidFill>
                <a:latin typeface="Arial" panose="020B0604020202020204" pitchFamily="34" charset="0"/>
                <a:ea typeface="Montserrat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183367488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46B4955B-E954-4D1C-A8AC-F819D9523177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57954682-473A-4564-A864-BF745DBA7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23745" y="602896"/>
            <a:ext cx="2775379" cy="1998662"/>
          </a:xfrm>
        </p:spPr>
        <p:txBody>
          <a:bodyPr/>
          <a:lstStyle>
            <a:lvl1pPr marL="0" indent="0">
              <a:buNone/>
              <a:defRPr lang="fr-FR" sz="14400" b="1" i="0" kern="1200" cap="none" spc="-300" baseline="0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+mj-lt"/>
              <a:buNone/>
            </a:pPr>
            <a:r>
              <a:rPr lang="fr-FR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5255435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2">
    <p:bg>
      <p:bgPr>
        <a:solidFill>
          <a:srgbClr val="A95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08A66C0B-7A91-49D1-B6DC-75E2CABB243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EE69A519-AD58-4C3A-B352-6640C7E8B1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3987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D991CF-D89E-47DF-9E4C-C96B50AB65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66600201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BC1F219E-6EE5-45E1-95BF-24AF2AE9B670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7E4C8E49-10A8-4B97-A07C-9996B45095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79" y="2360258"/>
            <a:ext cx="3784319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045EE-9823-4299-B2AD-149B222C23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209517528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A6029C02-FF1D-4946-B0E8-50832E90EF58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8B777760-0DDA-4E7E-AD3C-49A729EBF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7536"/>
            <a:ext cx="3777671" cy="2089052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4419-5819-4E16-B314-B7BBE4C609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4943690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EFAE98A2-8138-4EE9-A8BE-5A0AFAE9122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4540555D-49F7-4ED2-A528-60D56A5F6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1180"/>
            <a:ext cx="3777671" cy="209540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B28701-941F-4C97-AD87-1B8D6E4B30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244943450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6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7BEED087-F2FD-4906-8C61-61A7C5DBF264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2A1E69-C3B5-4A64-938E-FB5B8479C7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FFF5E-B233-4CF2-8E7D-DFF511C3A1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416552865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1992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267170339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pitre - couleur 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 : forme 4">
            <a:extLst>
              <a:ext uri="{FF2B5EF4-FFF2-40B4-BE49-F238E27FC236}">
                <a16:creationId xmlns:a16="http://schemas.microsoft.com/office/drawing/2014/main" id="{8BB4FFC5-ED3B-43A7-BF33-FA8C4D95E1EE}"/>
              </a:ext>
            </a:extLst>
          </p:cNvPr>
          <p:cNvSpPr/>
          <p:nvPr userDrawn="1"/>
        </p:nvSpPr>
        <p:spPr>
          <a:xfrm rot="16200000" flipH="1">
            <a:off x="428810" y="1049947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6" y="2385835"/>
            <a:ext cx="4910438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47719888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pitre - couleur 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5661FCF7-4205-4DD1-B297-4B709D68D9C0}"/>
              </a:ext>
            </a:extLst>
          </p:cNvPr>
          <p:cNvSpPr/>
          <p:nvPr userDrawn="1"/>
        </p:nvSpPr>
        <p:spPr>
          <a:xfrm rot="16200000" flipH="1">
            <a:off x="428810" y="1049947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6" y="2385835"/>
            <a:ext cx="4910438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378800449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hapitre - couleur 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83F13D50-E5BA-425C-A4B0-A97BF2DE8A89}"/>
              </a:ext>
            </a:extLst>
          </p:cNvPr>
          <p:cNvSpPr/>
          <p:nvPr userDrawn="1"/>
        </p:nvSpPr>
        <p:spPr>
          <a:xfrm rot="16200000" flipH="1">
            <a:off x="428810" y="1049947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6" y="2385835"/>
            <a:ext cx="4910438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182055107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5">
            <a:extLst>
              <a:ext uri="{FF2B5EF4-FFF2-40B4-BE49-F238E27FC236}">
                <a16:creationId xmlns:a16="http://schemas.microsoft.com/office/drawing/2014/main" id="{27C16BB3-6421-4A83-B0C9-DBE4919C18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800" y="1022400"/>
            <a:ext cx="10441975" cy="1508414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800" b="1" kern="1200" cap="none" spc="0" baseline="0" dirty="0">
                <a:solidFill>
                  <a:schemeClr val="tx2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90ECECF-F8EE-472F-AAAC-77516672C0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5EB5593-5AB2-4459-A5A0-245869585A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8660AA14-17CC-44B4-8530-F53B98A181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78497623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EA13E3DF-15F4-4B75-83F6-023D046F2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32C03E7B-CBCE-47FD-95FB-2D4D91E2CF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94F548F-A399-4411-B9BF-BDBAA7AE4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7" y="1008000"/>
            <a:ext cx="10440987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25FC0EDE-30E2-4F5A-B08C-8D79B82BB5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08214158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0D8EFD0-DD87-44F2-90BC-CD4BF9ED5B2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18DA38-E683-43E9-9656-D018CD605B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96E6E0A-156A-4841-A350-BE191FCF20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965367BF-2907-4F13-AEC8-A36F6E32C4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9787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9" name="Espace réservé du texte 12">
            <a:extLst>
              <a:ext uri="{FF2B5EF4-FFF2-40B4-BE49-F238E27FC236}">
                <a16:creationId xmlns:a16="http://schemas.microsoft.com/office/drawing/2014/main" id="{ECAAD123-C781-451D-88A4-AC5B03044E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2276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</p:spTree>
    <p:extLst>
      <p:ext uri="{BB962C8B-B14F-4D97-AF65-F5344CB8AC3E}">
        <p14:creationId xmlns:p14="http://schemas.microsoft.com/office/powerpoint/2010/main" val="24354908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A988C761-4C7D-423A-B1FF-7DBEE783B9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8" y="978413"/>
            <a:ext cx="10440987" cy="48526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Tx/>
              <a:buNone/>
              <a:defRPr lang="fr-FR" sz="2800" b="1" kern="1200" cap="none" spc="0" baseline="0" dirty="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 (1 ligne)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966CBE-AEA8-4050-8067-1B4E5EE195C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922039-7D6E-4924-99A6-A50FE142D69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6A90E34-218B-44F8-B3EE-12D9E53297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11300" y="1864859"/>
            <a:ext cx="9769475" cy="2774182"/>
          </a:xfrm>
        </p:spPr>
        <p:txBody>
          <a:bodyPr/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2000" b="0"/>
            </a:lvl1pPr>
          </a:lstStyle>
          <a:p>
            <a:pPr lvl="0"/>
            <a:r>
              <a:rPr lang="fr-FR"/>
              <a:t>Texte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C2B61A0-D5D7-455B-96D4-0AC93A906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47278101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27140DB9-FE55-48AF-9A04-12DB92D7CDC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" y="0"/>
            <a:ext cx="5268458" cy="6858000"/>
          </a:xfrm>
          <a:prstGeom prst="rect">
            <a:avLst/>
          </a:prstGeom>
        </p:spPr>
        <p:txBody>
          <a:bodyPr tIns="2304000" anchor="t" anchorCtr="0">
            <a:noAutofit/>
          </a:bodyPr>
          <a:lstStyle>
            <a:lvl1pPr marL="0" indent="0" algn="ctr">
              <a:buNone/>
              <a:defRPr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sur l’icône ci-dessous </a:t>
            </a:r>
            <a:br>
              <a:rPr lang="fr-FR"/>
            </a:br>
            <a:r>
              <a:rPr lang="fr-FR"/>
              <a:t>pour insérer une image</a:t>
            </a:r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CF16E1CB-4175-4B50-B70E-76C58215F7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704A89-865E-40EA-BCD5-78C5D720B1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CC3A4-C275-45F8-AB86-82A4A9B43C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08234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avec bandea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50035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4851EEEE-251B-465C-9A44-B3EC2ADCE2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20375" y="6390938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C1C5ABFC-2DD7-43C0-854B-86C3B1B7EC33}"/>
              </a:ext>
            </a:extLst>
          </p:cNvPr>
          <p:cNvSpPr txBox="1">
            <a:spLocks/>
          </p:cNvSpPr>
          <p:nvPr userDrawn="1"/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5400" b="1" kern="120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85665673-C441-4E89-8AF2-E736B5FD12B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EBCFE1BB-1DE5-4317-B5D8-DB6D96FB77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</p:spTree>
    <p:extLst>
      <p:ext uri="{BB962C8B-B14F-4D97-AF65-F5344CB8AC3E}">
        <p14:creationId xmlns:p14="http://schemas.microsoft.com/office/powerpoint/2010/main" val="359543346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77141406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0213" y="6390938"/>
            <a:ext cx="8100530" cy="161583"/>
          </a:xfr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8625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90915100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7B89DD-B9B2-4C1B-9F0B-58882259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55E634-7523-4740-9664-E11BE6F53C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B1818323-5F00-4A01-A64C-B1AC4375C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25464558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B2C212-1B2B-4335-BA30-6DA98C8CDA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145798589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23409" y="5943600"/>
            <a:ext cx="2620853" cy="241439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88ACDEA-C11A-4C4F-A94B-BBB7014BA3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328089980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34618435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an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721F3F3-2AF1-407B-9C3E-3BA0B4104B5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286CA3D1-4161-4AFB-ACE2-50613BBB54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26579666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</p:spTree>
    <p:extLst>
      <p:ext uri="{BB962C8B-B14F-4D97-AF65-F5344CB8AC3E}">
        <p14:creationId xmlns:p14="http://schemas.microsoft.com/office/powerpoint/2010/main" val="1047994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e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26602365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viole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304712620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an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02741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- merci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808841" y="5956852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A38B8CE-E1A2-4BA0-AC9D-0E15EF70E3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09784" y="2182122"/>
            <a:ext cx="9972431" cy="2281565"/>
          </a:xfrm>
          <a:prstGeom prst="rect">
            <a:avLst/>
          </a:prstGeom>
        </p:spPr>
        <p:txBody>
          <a:bodyPr anchor="t"/>
          <a:lstStyle>
            <a:lvl1pPr marL="0" algn="ctr" defTabSz="914400" rtl="0" eaLnBrk="1" latinLnBrk="0" hangingPunct="1">
              <a:lnSpc>
                <a:spcPct val="100000"/>
              </a:lnSpc>
              <a:defRPr lang="fr-FR" sz="14400" b="1" i="0" kern="1200" cap="none" spc="-300" baseline="0" dirty="0">
                <a:solidFill>
                  <a:schemeClr val="bg1"/>
                </a:solidFill>
                <a:latin typeface="Arial" panose="020B0604020202020204" pitchFamily="34" charset="0"/>
                <a:ea typeface="Montserrat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276334728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46B4955B-E954-4D1C-A8AC-F819D9523177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57954682-473A-4564-A864-BF745DBA7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23745" y="602896"/>
            <a:ext cx="2775379" cy="1998662"/>
          </a:xfrm>
        </p:spPr>
        <p:txBody>
          <a:bodyPr/>
          <a:lstStyle>
            <a:lvl1pPr marL="0" indent="0">
              <a:buNone/>
              <a:defRPr lang="fr-FR" sz="14400" b="1" i="0" kern="1200" cap="none" spc="-300" baseline="0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+mj-lt"/>
              <a:buNone/>
            </a:pPr>
            <a:r>
              <a:rPr lang="fr-FR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7636481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2">
    <p:bg>
      <p:bgPr>
        <a:solidFill>
          <a:srgbClr val="A95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08A66C0B-7A91-49D1-B6DC-75E2CABB243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EE69A519-AD58-4C3A-B352-6640C7E8B1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3987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D991CF-D89E-47DF-9E4C-C96B50AB65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256753343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BC1F219E-6EE5-45E1-95BF-24AF2AE9B670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7E4C8E49-10A8-4B97-A07C-9996B45095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79" y="2360258"/>
            <a:ext cx="3784319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045EE-9823-4299-B2AD-149B222C23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41836498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A6029C02-FF1D-4946-B0E8-50832E90EF58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8B777760-0DDA-4E7E-AD3C-49A729EBF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7536"/>
            <a:ext cx="3777671" cy="2089052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4419-5819-4E16-B314-B7BBE4C609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450460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EFAE98A2-8138-4EE9-A8BE-5A0AFAE9122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4540555D-49F7-4ED2-A528-60D56A5F6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1180"/>
            <a:ext cx="3777671" cy="209540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B28701-941F-4C97-AD87-1B8D6E4B30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02653848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6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7BEED087-F2FD-4906-8C61-61A7C5DBF264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2A1E69-C3B5-4A64-938E-FB5B8479C7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FFF5E-B233-4CF2-8E7D-DFF511C3A1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208512034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1992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301074233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5">
            <a:extLst>
              <a:ext uri="{FF2B5EF4-FFF2-40B4-BE49-F238E27FC236}">
                <a16:creationId xmlns:a16="http://schemas.microsoft.com/office/drawing/2014/main" id="{27C16BB3-6421-4A83-B0C9-DBE4919C18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800" y="1022400"/>
            <a:ext cx="10441975" cy="1508414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800" b="1" kern="1200" cap="none" spc="0" baseline="0" dirty="0">
                <a:solidFill>
                  <a:schemeClr val="tx2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90ECECF-F8EE-472F-AAAC-77516672C0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5EB5593-5AB2-4459-A5A0-245869585A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8660AA14-17CC-44B4-8530-F53B98A181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504332810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EA13E3DF-15F4-4B75-83F6-023D046F2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32C03E7B-CBCE-47FD-95FB-2D4D91E2CF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94F548F-A399-4411-B9BF-BDBAA7AE4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7" y="1008000"/>
            <a:ext cx="10440987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25FC0EDE-30E2-4F5A-B08C-8D79B82BB5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33116033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0D8EFD0-DD87-44F2-90BC-CD4BF9ED5B2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18DA38-E683-43E9-9656-D018CD605B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96E6E0A-156A-4841-A350-BE191FCF20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965367BF-2907-4F13-AEC8-A36F6E32C4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9787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9" name="Espace réservé du texte 12">
            <a:extLst>
              <a:ext uri="{FF2B5EF4-FFF2-40B4-BE49-F238E27FC236}">
                <a16:creationId xmlns:a16="http://schemas.microsoft.com/office/drawing/2014/main" id="{ECAAD123-C781-451D-88A4-AC5B03044E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2276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</p:spTree>
    <p:extLst>
      <p:ext uri="{BB962C8B-B14F-4D97-AF65-F5344CB8AC3E}">
        <p14:creationId xmlns:p14="http://schemas.microsoft.com/office/powerpoint/2010/main" val="331895298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A988C761-4C7D-423A-B1FF-7DBEE783B9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8" y="978413"/>
            <a:ext cx="10440987" cy="48526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Tx/>
              <a:buNone/>
              <a:defRPr lang="fr-FR" sz="2800" b="1" kern="1200" cap="none" spc="0" baseline="0" dirty="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 (1 ligne)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966CBE-AEA8-4050-8067-1B4E5EE195C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922039-7D6E-4924-99A6-A50FE142D69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6A90E34-218B-44F8-B3EE-12D9E53297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11300" y="1864859"/>
            <a:ext cx="9769475" cy="2774182"/>
          </a:xfrm>
        </p:spPr>
        <p:txBody>
          <a:bodyPr/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2000" b="0"/>
            </a:lvl1pPr>
          </a:lstStyle>
          <a:p>
            <a:pPr lvl="0"/>
            <a:r>
              <a:rPr lang="fr-FR"/>
              <a:t>Texte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C2B61A0-D5D7-455B-96D4-0AC93A906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61366494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27140DB9-FE55-48AF-9A04-12DB92D7CDC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" y="0"/>
            <a:ext cx="5268458" cy="6858000"/>
          </a:xfrm>
          <a:prstGeom prst="rect">
            <a:avLst/>
          </a:prstGeom>
        </p:spPr>
        <p:txBody>
          <a:bodyPr tIns="2304000" anchor="t" anchorCtr="0">
            <a:noAutofit/>
          </a:bodyPr>
          <a:lstStyle>
            <a:lvl1pPr marL="0" indent="0" algn="ctr">
              <a:buNone/>
              <a:defRPr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sur l’icône ci-dessous </a:t>
            </a:r>
            <a:br>
              <a:rPr lang="fr-FR"/>
            </a:br>
            <a:r>
              <a:rPr lang="fr-FR"/>
              <a:t>pour insérer une image</a:t>
            </a:r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CF16E1CB-4175-4B50-B70E-76C58215F7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704A89-865E-40EA-BCD5-78C5D720B1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CC3A4-C275-45F8-AB86-82A4A9B43C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279960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avec bandea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50035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4851EEEE-251B-465C-9A44-B3EC2ADCE2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20375" y="6390938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C1C5ABFC-2DD7-43C0-854B-86C3B1B7EC33}"/>
              </a:ext>
            </a:extLst>
          </p:cNvPr>
          <p:cNvSpPr txBox="1">
            <a:spLocks/>
          </p:cNvSpPr>
          <p:nvPr userDrawn="1"/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5400" b="1" kern="120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85665673-C441-4E89-8AF2-E736B5FD12B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EBCFE1BB-1DE5-4317-B5D8-DB6D96FB77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</p:spTree>
    <p:extLst>
      <p:ext uri="{BB962C8B-B14F-4D97-AF65-F5344CB8AC3E}">
        <p14:creationId xmlns:p14="http://schemas.microsoft.com/office/powerpoint/2010/main" val="284616854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602219118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0213" y="6390938"/>
            <a:ext cx="8100530" cy="161583"/>
          </a:xfr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8625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293073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7B89DD-B9B2-4C1B-9F0B-58882259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55E634-7523-4740-9664-E11BE6F53C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B1818323-5F00-4A01-A64C-B1AC4375C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72224478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B2C212-1B2B-4335-BA30-6DA98C8CDA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3393853205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23409" y="5943600"/>
            <a:ext cx="2620853" cy="241439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88ACDEA-C11A-4C4F-A94B-BBB7014BA3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423591576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40162899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an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721F3F3-2AF1-407B-9C3E-3BA0B4104B5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286CA3D1-4161-4AFB-ACE2-50613BBB54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14801987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</p:spTree>
    <p:extLst>
      <p:ext uri="{BB962C8B-B14F-4D97-AF65-F5344CB8AC3E}">
        <p14:creationId xmlns:p14="http://schemas.microsoft.com/office/powerpoint/2010/main" val="35725332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e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259001208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viole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1731202265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an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86876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- merci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808841" y="5956852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A38B8CE-E1A2-4BA0-AC9D-0E15EF70E3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09784" y="2182122"/>
            <a:ext cx="9972431" cy="2281565"/>
          </a:xfrm>
          <a:prstGeom prst="rect">
            <a:avLst/>
          </a:prstGeom>
        </p:spPr>
        <p:txBody>
          <a:bodyPr anchor="t"/>
          <a:lstStyle>
            <a:lvl1pPr marL="0" algn="ctr" defTabSz="914400" rtl="0" eaLnBrk="1" latinLnBrk="0" hangingPunct="1">
              <a:lnSpc>
                <a:spcPct val="100000"/>
              </a:lnSpc>
              <a:defRPr lang="fr-FR" sz="14400" b="1" i="0" kern="1200" cap="none" spc="-300" baseline="0" dirty="0">
                <a:solidFill>
                  <a:schemeClr val="bg1"/>
                </a:solidFill>
                <a:latin typeface="Arial" panose="020B0604020202020204" pitchFamily="34" charset="0"/>
                <a:ea typeface="Montserrat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1421354539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46B4955B-E954-4D1C-A8AC-F819D9523177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57954682-473A-4564-A864-BF745DBA7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23745" y="602896"/>
            <a:ext cx="2775379" cy="1998662"/>
          </a:xfrm>
        </p:spPr>
        <p:txBody>
          <a:bodyPr/>
          <a:lstStyle>
            <a:lvl1pPr marL="0" indent="0">
              <a:buNone/>
              <a:defRPr lang="fr-FR" sz="14400" b="1" i="0" kern="1200" cap="none" spc="-300" baseline="0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+mj-lt"/>
              <a:buNone/>
            </a:pPr>
            <a:r>
              <a:rPr lang="fr-FR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1114407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2">
    <p:bg>
      <p:bgPr>
        <a:solidFill>
          <a:srgbClr val="A95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08A66C0B-7A91-49D1-B6DC-75E2CABB243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EE69A519-AD58-4C3A-B352-6640C7E8B1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3987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D991CF-D89E-47DF-9E4C-C96B50AB65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91860718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BC1F219E-6EE5-45E1-95BF-24AF2AE9B670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7E4C8E49-10A8-4B97-A07C-9996B45095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79" y="2360258"/>
            <a:ext cx="3784319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045EE-9823-4299-B2AD-149B222C23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42840804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A6029C02-FF1D-4946-B0E8-50832E90EF58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8B777760-0DDA-4E7E-AD3C-49A729EBF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7536"/>
            <a:ext cx="3777671" cy="2089052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4419-5819-4E16-B314-B7BBE4C609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77994963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EFAE98A2-8138-4EE9-A8BE-5A0AFAE9122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4540555D-49F7-4ED2-A528-60D56A5F6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1180"/>
            <a:ext cx="3777671" cy="209540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B28701-941F-4C97-AD87-1B8D6E4B30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353061956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6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7BEED087-F2FD-4906-8C61-61A7C5DBF264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2A1E69-C3B5-4A64-938E-FB5B8479C7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FFF5E-B233-4CF2-8E7D-DFF511C3A1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207168805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1992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2542097393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5">
            <a:extLst>
              <a:ext uri="{FF2B5EF4-FFF2-40B4-BE49-F238E27FC236}">
                <a16:creationId xmlns:a16="http://schemas.microsoft.com/office/drawing/2014/main" id="{27C16BB3-6421-4A83-B0C9-DBE4919C18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800" y="1022400"/>
            <a:ext cx="10441975" cy="1508414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800" b="1" kern="1200" cap="none" spc="0" baseline="0" dirty="0">
                <a:solidFill>
                  <a:schemeClr val="tx2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90ECECF-F8EE-472F-AAAC-77516672C0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27 juillet 2018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5EB5593-5AB2-4459-A5A0-245869585A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8660AA14-17CC-44B4-8530-F53B98A181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598835522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EA13E3DF-15F4-4B75-83F6-023D046F2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27 juillet 2018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32C03E7B-CBCE-47FD-95FB-2D4D91E2CF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94F548F-A399-4411-B9BF-BDBAA7AE4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7" y="1008000"/>
            <a:ext cx="10440987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25FC0EDE-30E2-4F5A-B08C-8D79B82BB5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2987931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0D8EFD0-DD87-44F2-90BC-CD4BF9ED5B2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27 juillet 2018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18DA38-E683-43E9-9656-D018CD605B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96E6E0A-156A-4841-A350-BE191FCF20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965367BF-2907-4F13-AEC8-A36F6E32C4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9787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9" name="Espace réservé du texte 12">
            <a:extLst>
              <a:ext uri="{FF2B5EF4-FFF2-40B4-BE49-F238E27FC236}">
                <a16:creationId xmlns:a16="http://schemas.microsoft.com/office/drawing/2014/main" id="{ECAAD123-C781-451D-88A4-AC5B03044E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2276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</p:spTree>
    <p:extLst>
      <p:ext uri="{BB962C8B-B14F-4D97-AF65-F5344CB8AC3E}">
        <p14:creationId xmlns:p14="http://schemas.microsoft.com/office/powerpoint/2010/main" val="2719502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A988C761-4C7D-423A-B1FF-7DBEE783B9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8" y="978413"/>
            <a:ext cx="10440987" cy="48526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Tx/>
              <a:buNone/>
              <a:defRPr lang="fr-FR" sz="2800" b="1" kern="1200" cap="none" spc="0" baseline="0" dirty="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 (1 ligne)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966CBE-AEA8-4050-8067-1B4E5EE195C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27 juillet 2018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922039-7D6E-4924-99A6-A50FE142D69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6A90E34-218B-44F8-B3EE-12D9E53297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11300" y="1864859"/>
            <a:ext cx="9769475" cy="2774182"/>
          </a:xfrm>
        </p:spPr>
        <p:txBody>
          <a:bodyPr/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2000" b="0"/>
            </a:lvl1pPr>
          </a:lstStyle>
          <a:p>
            <a:pPr lvl="0"/>
            <a:r>
              <a:rPr lang="fr-FR"/>
              <a:t>Texte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C2B61A0-D5D7-455B-96D4-0AC93A906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36621205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27140DB9-FE55-48AF-9A04-12DB92D7CDC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" y="0"/>
            <a:ext cx="5268458" cy="6858000"/>
          </a:xfrm>
          <a:prstGeom prst="rect">
            <a:avLst/>
          </a:prstGeom>
        </p:spPr>
        <p:txBody>
          <a:bodyPr tIns="2304000" anchor="t" anchorCtr="0">
            <a:noAutofit/>
          </a:bodyPr>
          <a:lstStyle>
            <a:lvl1pPr marL="0" indent="0" algn="ctr">
              <a:buNone/>
              <a:defRPr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sur l’icône ci-dessous </a:t>
            </a:r>
            <a:br>
              <a:rPr lang="fr-FR"/>
            </a:br>
            <a:r>
              <a:rPr lang="fr-FR"/>
              <a:t>pour insérer une image</a:t>
            </a:r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CF16E1CB-4175-4B50-B70E-76C58215F7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704A89-865E-40EA-BCD5-78C5D720B1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CC3A4-C275-45F8-AB86-82A4A9B43C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187397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avec bandea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50035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4851EEEE-251B-465C-9A44-B3EC2ADCE2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20375" y="6390938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C1C5ABFC-2DD7-43C0-854B-86C3B1B7EC33}"/>
              </a:ext>
            </a:extLst>
          </p:cNvPr>
          <p:cNvSpPr txBox="1">
            <a:spLocks/>
          </p:cNvSpPr>
          <p:nvPr userDrawn="1"/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5400" b="1" kern="120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85665673-C441-4E89-8AF2-E736B5FD12B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EBCFE1BB-1DE5-4317-B5D8-DB6D96FB77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</p:spTree>
    <p:extLst>
      <p:ext uri="{BB962C8B-B14F-4D97-AF65-F5344CB8AC3E}">
        <p14:creationId xmlns:p14="http://schemas.microsoft.com/office/powerpoint/2010/main" val="110632999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27 juillet 2018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305442835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7B89DD-B9B2-4C1B-9F0B-58882259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27 juillet 2018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55E634-7523-4740-9664-E11BE6F53C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B1818323-5F00-4A01-A64C-B1AC4375C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10389076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B2C212-1B2B-4335-BA30-6DA98C8CDA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4882200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23409" y="5943600"/>
            <a:ext cx="2620853" cy="241439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88ACDEA-C11A-4C4F-A94B-BBB7014BA3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2766571421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F16DB9-23D8-4578-8446-A1E4DD52B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4C5A4-3369-47F4-82B3-DA0C8A464EBC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B166EB-2865-41A4-BD8A-AB147E403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615838-DB8C-42B8-897C-4FECA0099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146B-4C02-4B0D-9026-8D2AB46378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33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slideLayout" Target="../slideLayouts/slideLayout49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34.xml"/><Relationship Id="rId21" Type="http://schemas.openxmlformats.org/officeDocument/2006/relationships/slideLayout" Target="../slideLayouts/slideLayout52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slideLayout" Target="../slideLayouts/slideLayout48.xml"/><Relationship Id="rId25" Type="http://schemas.openxmlformats.org/officeDocument/2006/relationships/slideLayout" Target="../slideLayouts/slideLayout56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20" Type="http://schemas.openxmlformats.org/officeDocument/2006/relationships/slideLayout" Target="../slideLayouts/slideLayout51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24" Type="http://schemas.openxmlformats.org/officeDocument/2006/relationships/slideLayout" Target="../slideLayouts/slideLayout55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23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41.xml"/><Relationship Id="rId19" Type="http://schemas.openxmlformats.org/officeDocument/2006/relationships/slideLayout" Target="../slideLayouts/slideLayout50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Relationship Id="rId22" Type="http://schemas.openxmlformats.org/officeDocument/2006/relationships/slideLayout" Target="../slideLayouts/slideLayout5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1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59.xml"/><Relationship Id="rId21" Type="http://schemas.openxmlformats.org/officeDocument/2006/relationships/slideLayout" Target="../slideLayouts/slideLayout77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17" Type="http://schemas.openxmlformats.org/officeDocument/2006/relationships/slideLayout" Target="../slideLayouts/slideLayout73.xml"/><Relationship Id="rId25" Type="http://schemas.openxmlformats.org/officeDocument/2006/relationships/theme" Target="../theme/theme3.xml"/><Relationship Id="rId2" Type="http://schemas.openxmlformats.org/officeDocument/2006/relationships/slideLayout" Target="../slideLayouts/slideLayout58.xml"/><Relationship Id="rId16" Type="http://schemas.openxmlformats.org/officeDocument/2006/relationships/slideLayout" Target="../slideLayouts/slideLayout72.xml"/><Relationship Id="rId2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24" Type="http://schemas.openxmlformats.org/officeDocument/2006/relationships/slideLayout" Target="../slideLayouts/slideLayout80.xml"/><Relationship Id="rId5" Type="http://schemas.openxmlformats.org/officeDocument/2006/relationships/slideLayout" Target="../slideLayouts/slideLayout61.xml"/><Relationship Id="rId15" Type="http://schemas.openxmlformats.org/officeDocument/2006/relationships/slideLayout" Target="../slideLayouts/slideLayout71.xml"/><Relationship Id="rId23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66.xml"/><Relationship Id="rId19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Relationship Id="rId22" Type="http://schemas.openxmlformats.org/officeDocument/2006/relationships/slideLayout" Target="../slideLayouts/slideLayout7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slideLayout" Target="../slideLayouts/slideLayout93.xml"/><Relationship Id="rId18" Type="http://schemas.openxmlformats.org/officeDocument/2006/relationships/slideLayout" Target="../slideLayouts/slideLayout98.xml"/><Relationship Id="rId26" Type="http://schemas.openxmlformats.org/officeDocument/2006/relationships/slideLayout" Target="../slideLayouts/slideLayout106.xml"/><Relationship Id="rId3" Type="http://schemas.openxmlformats.org/officeDocument/2006/relationships/slideLayout" Target="../slideLayouts/slideLayout83.xml"/><Relationship Id="rId21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17" Type="http://schemas.openxmlformats.org/officeDocument/2006/relationships/slideLayout" Target="../slideLayouts/slideLayout97.xml"/><Relationship Id="rId25" Type="http://schemas.openxmlformats.org/officeDocument/2006/relationships/slideLayout" Target="../slideLayouts/slideLayout105.xml"/><Relationship Id="rId2" Type="http://schemas.openxmlformats.org/officeDocument/2006/relationships/slideLayout" Target="../slideLayouts/slideLayout82.xml"/><Relationship Id="rId16" Type="http://schemas.openxmlformats.org/officeDocument/2006/relationships/slideLayout" Target="../slideLayouts/slideLayout96.xml"/><Relationship Id="rId20" Type="http://schemas.openxmlformats.org/officeDocument/2006/relationships/slideLayout" Target="../slideLayouts/slideLayout100.xml"/><Relationship Id="rId29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24" Type="http://schemas.openxmlformats.org/officeDocument/2006/relationships/slideLayout" Target="../slideLayouts/slideLayout104.xml"/><Relationship Id="rId5" Type="http://schemas.openxmlformats.org/officeDocument/2006/relationships/slideLayout" Target="../slideLayouts/slideLayout85.xml"/><Relationship Id="rId15" Type="http://schemas.openxmlformats.org/officeDocument/2006/relationships/slideLayout" Target="../slideLayouts/slideLayout95.xml"/><Relationship Id="rId23" Type="http://schemas.openxmlformats.org/officeDocument/2006/relationships/slideLayout" Target="../slideLayouts/slideLayout103.xml"/><Relationship Id="rId28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90.xml"/><Relationship Id="rId19" Type="http://schemas.openxmlformats.org/officeDocument/2006/relationships/slideLayout" Target="../slideLayouts/slideLayout99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Relationship Id="rId14" Type="http://schemas.openxmlformats.org/officeDocument/2006/relationships/slideLayout" Target="../slideLayouts/slideLayout94.xml"/><Relationship Id="rId22" Type="http://schemas.openxmlformats.org/officeDocument/2006/relationships/slideLayout" Target="../slideLayouts/slideLayout102.xml"/><Relationship Id="rId27" Type="http://schemas.openxmlformats.org/officeDocument/2006/relationships/slideLayout" Target="../slideLayouts/slideLayout107.xml"/><Relationship Id="rId30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13" Type="http://schemas.openxmlformats.org/officeDocument/2006/relationships/slideLayout" Target="../slideLayouts/slideLayout122.xml"/><Relationship Id="rId18" Type="http://schemas.openxmlformats.org/officeDocument/2006/relationships/slideLayout" Target="../slideLayouts/slideLayout127.xml"/><Relationship Id="rId26" Type="http://schemas.openxmlformats.org/officeDocument/2006/relationships/theme" Target="../theme/theme5.xml"/><Relationship Id="rId3" Type="http://schemas.openxmlformats.org/officeDocument/2006/relationships/slideLayout" Target="../slideLayouts/slideLayout112.xml"/><Relationship Id="rId21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16.xml"/><Relationship Id="rId12" Type="http://schemas.openxmlformats.org/officeDocument/2006/relationships/slideLayout" Target="../slideLayouts/slideLayout121.xml"/><Relationship Id="rId17" Type="http://schemas.openxmlformats.org/officeDocument/2006/relationships/slideLayout" Target="../slideLayouts/slideLayout126.xml"/><Relationship Id="rId25" Type="http://schemas.openxmlformats.org/officeDocument/2006/relationships/slideLayout" Target="../slideLayouts/slideLayout134.xml"/><Relationship Id="rId2" Type="http://schemas.openxmlformats.org/officeDocument/2006/relationships/slideLayout" Target="../slideLayouts/slideLayout111.xml"/><Relationship Id="rId16" Type="http://schemas.openxmlformats.org/officeDocument/2006/relationships/slideLayout" Target="../slideLayouts/slideLayout125.xml"/><Relationship Id="rId20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11" Type="http://schemas.openxmlformats.org/officeDocument/2006/relationships/slideLayout" Target="../slideLayouts/slideLayout120.xml"/><Relationship Id="rId24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14.xml"/><Relationship Id="rId15" Type="http://schemas.openxmlformats.org/officeDocument/2006/relationships/slideLayout" Target="../slideLayouts/slideLayout124.xml"/><Relationship Id="rId23" Type="http://schemas.openxmlformats.org/officeDocument/2006/relationships/slideLayout" Target="../slideLayouts/slideLayout132.xml"/><Relationship Id="rId10" Type="http://schemas.openxmlformats.org/officeDocument/2006/relationships/slideLayout" Target="../slideLayouts/slideLayout119.xml"/><Relationship Id="rId19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13.xml"/><Relationship Id="rId9" Type="http://schemas.openxmlformats.org/officeDocument/2006/relationships/slideLayout" Target="../slideLayouts/slideLayout118.xml"/><Relationship Id="rId14" Type="http://schemas.openxmlformats.org/officeDocument/2006/relationships/slideLayout" Target="../slideLayouts/slideLayout123.xml"/><Relationship Id="rId22" Type="http://schemas.openxmlformats.org/officeDocument/2006/relationships/slideLayout" Target="../slideLayouts/slideLayout13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2.xml"/><Relationship Id="rId13" Type="http://schemas.openxmlformats.org/officeDocument/2006/relationships/slideLayout" Target="../slideLayouts/slideLayout147.xml"/><Relationship Id="rId18" Type="http://schemas.openxmlformats.org/officeDocument/2006/relationships/slideLayout" Target="../slideLayouts/slideLayout152.xml"/><Relationship Id="rId26" Type="http://schemas.openxmlformats.org/officeDocument/2006/relationships/theme" Target="../theme/theme6.xml"/><Relationship Id="rId3" Type="http://schemas.openxmlformats.org/officeDocument/2006/relationships/slideLayout" Target="../slideLayouts/slideLayout137.xml"/><Relationship Id="rId21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41.xml"/><Relationship Id="rId12" Type="http://schemas.openxmlformats.org/officeDocument/2006/relationships/slideLayout" Target="../slideLayouts/slideLayout146.xml"/><Relationship Id="rId17" Type="http://schemas.openxmlformats.org/officeDocument/2006/relationships/slideLayout" Target="../slideLayouts/slideLayout151.xml"/><Relationship Id="rId25" Type="http://schemas.openxmlformats.org/officeDocument/2006/relationships/slideLayout" Target="../slideLayouts/slideLayout159.xml"/><Relationship Id="rId2" Type="http://schemas.openxmlformats.org/officeDocument/2006/relationships/slideLayout" Target="../slideLayouts/slideLayout136.xml"/><Relationship Id="rId16" Type="http://schemas.openxmlformats.org/officeDocument/2006/relationships/slideLayout" Target="../slideLayouts/slideLayout150.xml"/><Relationship Id="rId20" Type="http://schemas.openxmlformats.org/officeDocument/2006/relationships/slideLayout" Target="../slideLayouts/slideLayout154.xml"/><Relationship Id="rId1" Type="http://schemas.openxmlformats.org/officeDocument/2006/relationships/slideLayout" Target="../slideLayouts/slideLayout135.xml"/><Relationship Id="rId6" Type="http://schemas.openxmlformats.org/officeDocument/2006/relationships/slideLayout" Target="../slideLayouts/slideLayout140.xml"/><Relationship Id="rId11" Type="http://schemas.openxmlformats.org/officeDocument/2006/relationships/slideLayout" Target="../slideLayouts/slideLayout145.xml"/><Relationship Id="rId24" Type="http://schemas.openxmlformats.org/officeDocument/2006/relationships/slideLayout" Target="../slideLayouts/slideLayout158.xml"/><Relationship Id="rId5" Type="http://schemas.openxmlformats.org/officeDocument/2006/relationships/slideLayout" Target="../slideLayouts/slideLayout139.xml"/><Relationship Id="rId15" Type="http://schemas.openxmlformats.org/officeDocument/2006/relationships/slideLayout" Target="../slideLayouts/slideLayout149.xml"/><Relationship Id="rId23" Type="http://schemas.openxmlformats.org/officeDocument/2006/relationships/slideLayout" Target="../slideLayouts/slideLayout157.xml"/><Relationship Id="rId10" Type="http://schemas.openxmlformats.org/officeDocument/2006/relationships/slideLayout" Target="../slideLayouts/slideLayout144.xml"/><Relationship Id="rId19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38.xml"/><Relationship Id="rId9" Type="http://schemas.openxmlformats.org/officeDocument/2006/relationships/slideLayout" Target="../slideLayouts/slideLayout143.xml"/><Relationship Id="rId14" Type="http://schemas.openxmlformats.org/officeDocument/2006/relationships/slideLayout" Target="../slideLayouts/slideLayout148.xml"/><Relationship Id="rId22" Type="http://schemas.openxmlformats.org/officeDocument/2006/relationships/slideLayout" Target="../slideLayouts/slideLayout15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4">
            <a:extLst>
              <a:ext uri="{FF2B5EF4-FFF2-40B4-BE49-F238E27FC236}">
                <a16:creationId xmlns:a16="http://schemas.microsoft.com/office/drawing/2014/main" id="{9F07089D-51ED-4AB4-9286-8248C8A0E4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9788" y="6390938"/>
            <a:ext cx="8100530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1050" b="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titre 3">
            <a:extLst>
              <a:ext uri="{FF2B5EF4-FFF2-40B4-BE49-F238E27FC236}">
                <a16:creationId xmlns:a16="http://schemas.microsoft.com/office/drawing/2014/main" id="{19044148-8431-4774-8F99-F73470ED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7B06D0-C015-4E77-A0A3-CFA569D18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021977"/>
            <a:ext cx="10442575" cy="49808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E855350-DE05-41EF-BA6F-33B75690F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20375" y="6390938"/>
            <a:ext cx="660400" cy="18466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842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916" r:id="rId2"/>
    <p:sldLayoutId id="2147483919" r:id="rId3"/>
    <p:sldLayoutId id="2147483925" r:id="rId4"/>
    <p:sldLayoutId id="2147483658" r:id="rId5"/>
    <p:sldLayoutId id="2147483922" r:id="rId6"/>
    <p:sldLayoutId id="2147483923" r:id="rId7"/>
    <p:sldLayoutId id="2147483900" r:id="rId8"/>
    <p:sldLayoutId id="2147483907" r:id="rId9"/>
    <p:sldLayoutId id="2147483908" r:id="rId10"/>
    <p:sldLayoutId id="2147483909" r:id="rId11"/>
    <p:sldLayoutId id="2147483910" r:id="rId12"/>
    <p:sldLayoutId id="2147483911" r:id="rId13"/>
    <p:sldLayoutId id="2147483912" r:id="rId14"/>
    <p:sldLayoutId id="2147483913" r:id="rId15"/>
    <p:sldLayoutId id="2147483952" r:id="rId16"/>
    <p:sldLayoutId id="2147483953" r:id="rId17"/>
    <p:sldLayoutId id="2147483954" r:id="rId18"/>
    <p:sldLayoutId id="2147483895" r:id="rId19"/>
    <p:sldLayoutId id="2147483897" r:id="rId20"/>
    <p:sldLayoutId id="2147483901" r:id="rId21"/>
    <p:sldLayoutId id="2147483663" r:id="rId22"/>
    <p:sldLayoutId id="2147483902" r:id="rId23"/>
    <p:sldLayoutId id="2147483906" r:id="rId24"/>
    <p:sldLayoutId id="2147483898" r:id="rId25"/>
    <p:sldLayoutId id="2147483924" r:id="rId26"/>
    <p:sldLayoutId id="2147483899" r:id="rId27"/>
    <p:sldLayoutId id="2147483904" r:id="rId28"/>
    <p:sldLayoutId id="2147483905" r:id="rId29"/>
    <p:sldLayoutId id="2147483998" r:id="rId30"/>
    <p:sldLayoutId id="2147484142" r:id="rId3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000" b="0" kern="1200" cap="none" spc="40" baseline="0">
          <a:solidFill>
            <a:schemeClr val="accent1"/>
          </a:solidFill>
          <a:latin typeface="+mj-lt"/>
          <a:ea typeface="+mj-ea"/>
          <a:cs typeface="Calibri" panose="020F050202020403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90000"/>
        </a:lnSpc>
        <a:spcBef>
          <a:spcPts val="1000"/>
        </a:spcBef>
        <a:buFont typeface="+mj-lt"/>
        <a:buAutoNum type="arabicPeriod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UcPeriod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LcPeriod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84" userDrawn="1">
          <p15:clr>
            <a:srgbClr val="F26B43"/>
          </p15:clr>
        </p15:guide>
        <p15:guide id="2" pos="529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pos="1598" userDrawn="1">
          <p15:clr>
            <a:srgbClr val="F26B43"/>
          </p15:clr>
        </p15:guide>
        <p15:guide id="5" orient="horz" pos="1480" userDrawn="1">
          <p15:clr>
            <a:srgbClr val="F26B43"/>
          </p15:clr>
        </p15:guide>
        <p15:guide id="6" orient="horz" pos="2801" userDrawn="1">
          <p15:clr>
            <a:srgbClr val="F26B43"/>
          </p15:clr>
        </p15:guide>
        <p15:guide id="7" pos="1457" userDrawn="1">
          <p15:clr>
            <a:srgbClr val="F26B43"/>
          </p15:clr>
        </p15:guide>
        <p15:guide id="8" orient="horz" pos="373" userDrawn="1">
          <p15:clr>
            <a:srgbClr val="F26B43"/>
          </p15:clr>
        </p15:guide>
        <p15:guide id="9" orient="horz" pos="1632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4">
            <a:extLst>
              <a:ext uri="{FF2B5EF4-FFF2-40B4-BE49-F238E27FC236}">
                <a16:creationId xmlns:a16="http://schemas.microsoft.com/office/drawing/2014/main" id="{9F07089D-51ED-4AB4-9286-8248C8A0E4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9788" y="6390938"/>
            <a:ext cx="8100530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1050" b="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titre 3">
            <a:extLst>
              <a:ext uri="{FF2B5EF4-FFF2-40B4-BE49-F238E27FC236}">
                <a16:creationId xmlns:a16="http://schemas.microsoft.com/office/drawing/2014/main" id="{19044148-8431-4774-8F99-F73470ED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7B06D0-C015-4E77-A0A3-CFA569D18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021977"/>
            <a:ext cx="10442575" cy="49808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E855350-DE05-41EF-BA6F-33B75690F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20375" y="6390938"/>
            <a:ext cx="660400" cy="18466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100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  <p:sldLayoutId id="2147483938" r:id="rId12"/>
    <p:sldLayoutId id="2147483939" r:id="rId13"/>
    <p:sldLayoutId id="2147483940" r:id="rId14"/>
    <p:sldLayoutId id="2147483941" r:id="rId15"/>
    <p:sldLayoutId id="2147483942" r:id="rId16"/>
    <p:sldLayoutId id="2147483943" r:id="rId17"/>
    <p:sldLayoutId id="2147483944" r:id="rId18"/>
    <p:sldLayoutId id="2147483945" r:id="rId19"/>
    <p:sldLayoutId id="2147483946" r:id="rId20"/>
    <p:sldLayoutId id="2147483947" r:id="rId21"/>
    <p:sldLayoutId id="2147483948" r:id="rId22"/>
    <p:sldLayoutId id="2147483949" r:id="rId23"/>
    <p:sldLayoutId id="2147483950" r:id="rId24"/>
    <p:sldLayoutId id="2147483951" r:id="rId2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000" b="0" kern="1200" cap="none" spc="40" baseline="0">
          <a:solidFill>
            <a:schemeClr val="accent1"/>
          </a:solidFill>
          <a:latin typeface="+mj-lt"/>
          <a:ea typeface="+mj-ea"/>
          <a:cs typeface="Calibri" panose="020F050202020403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90000"/>
        </a:lnSpc>
        <a:spcBef>
          <a:spcPts val="1000"/>
        </a:spcBef>
        <a:buFont typeface="+mj-lt"/>
        <a:buAutoNum type="arabicPeriod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UcPeriod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LcPeriod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84">
          <p15:clr>
            <a:srgbClr val="F26B43"/>
          </p15:clr>
        </p15:guide>
        <p15:guide id="2" pos="529">
          <p15:clr>
            <a:srgbClr val="F26B43"/>
          </p15:clr>
        </p15:guide>
        <p15:guide id="3" pos="7106">
          <p15:clr>
            <a:srgbClr val="F26B43"/>
          </p15:clr>
        </p15:guide>
        <p15:guide id="4" pos="1598">
          <p15:clr>
            <a:srgbClr val="F26B43"/>
          </p15:clr>
        </p15:guide>
        <p15:guide id="5" orient="horz" pos="1480">
          <p15:clr>
            <a:srgbClr val="F26B43"/>
          </p15:clr>
        </p15:guide>
        <p15:guide id="6" orient="horz" pos="2801">
          <p15:clr>
            <a:srgbClr val="F26B43"/>
          </p15:clr>
        </p15:guide>
        <p15:guide id="7" pos="1457">
          <p15:clr>
            <a:srgbClr val="F26B43"/>
          </p15:clr>
        </p15:guide>
        <p15:guide id="8" orient="horz" pos="373">
          <p15:clr>
            <a:srgbClr val="F26B43"/>
          </p15:clr>
        </p15:guide>
        <p15:guide id="9" orient="horz" pos="163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4">
            <a:extLst>
              <a:ext uri="{FF2B5EF4-FFF2-40B4-BE49-F238E27FC236}">
                <a16:creationId xmlns:a16="http://schemas.microsoft.com/office/drawing/2014/main" id="{9F07089D-51ED-4AB4-9286-8248C8A0E4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9788" y="6390938"/>
            <a:ext cx="8100530" cy="18466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1200" b="1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cap="none">
                <a:solidFill>
                  <a:schemeClr val="tx2"/>
                </a:solidFill>
              </a:rPr>
              <a:t>Presentation of Econocom Services - 2020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titre 3">
            <a:extLst>
              <a:ext uri="{FF2B5EF4-FFF2-40B4-BE49-F238E27FC236}">
                <a16:creationId xmlns:a16="http://schemas.microsoft.com/office/drawing/2014/main" id="{19044148-8431-4774-8F99-F73470ED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7B06D0-C015-4E77-A0A3-CFA569D18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021977"/>
            <a:ext cx="10442575" cy="49808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E855350-DE05-41EF-BA6F-33B75690F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20375" y="6390938"/>
            <a:ext cx="660400" cy="18466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9814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  <p:sldLayoutId id="2147484043" r:id="rId12"/>
    <p:sldLayoutId id="2147484044" r:id="rId13"/>
    <p:sldLayoutId id="2147484045" r:id="rId14"/>
    <p:sldLayoutId id="2147484046" r:id="rId15"/>
    <p:sldLayoutId id="2147484047" r:id="rId16"/>
    <p:sldLayoutId id="2147484048" r:id="rId17"/>
    <p:sldLayoutId id="2147484049" r:id="rId18"/>
    <p:sldLayoutId id="2147484050" r:id="rId19"/>
    <p:sldLayoutId id="2147484051" r:id="rId20"/>
    <p:sldLayoutId id="2147484052" r:id="rId21"/>
    <p:sldLayoutId id="2147484053" r:id="rId22"/>
    <p:sldLayoutId id="2147484054" r:id="rId23"/>
    <p:sldLayoutId id="2147484055" r:id="rId2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000" b="0" kern="1200" cap="none" spc="40" baseline="0">
          <a:solidFill>
            <a:schemeClr val="accent1"/>
          </a:solidFill>
          <a:latin typeface="+mj-lt"/>
          <a:ea typeface="+mj-ea"/>
          <a:cs typeface="Calibri" panose="020F050202020403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90000"/>
        </a:lnSpc>
        <a:spcBef>
          <a:spcPts val="1000"/>
        </a:spcBef>
        <a:buFont typeface="+mj-lt"/>
        <a:buAutoNum type="arabicPeriod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UcPeriod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LcPeriod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84">
          <p15:clr>
            <a:srgbClr val="F26B43"/>
          </p15:clr>
        </p15:guide>
        <p15:guide id="2" pos="529">
          <p15:clr>
            <a:srgbClr val="F26B43"/>
          </p15:clr>
        </p15:guide>
        <p15:guide id="3" pos="7106">
          <p15:clr>
            <a:srgbClr val="F26B43"/>
          </p15:clr>
        </p15:guide>
        <p15:guide id="4" pos="1598">
          <p15:clr>
            <a:srgbClr val="F26B43"/>
          </p15:clr>
        </p15:guide>
        <p15:guide id="5" orient="horz" pos="1480">
          <p15:clr>
            <a:srgbClr val="F26B43"/>
          </p15:clr>
        </p15:guide>
        <p15:guide id="6" orient="horz" pos="2801">
          <p15:clr>
            <a:srgbClr val="F26B43"/>
          </p15:clr>
        </p15:guide>
        <p15:guide id="7" pos="1457">
          <p15:clr>
            <a:srgbClr val="F26B43"/>
          </p15:clr>
        </p15:guide>
        <p15:guide id="8" orient="horz" pos="373">
          <p15:clr>
            <a:srgbClr val="F26B43"/>
          </p15:clr>
        </p15:guide>
        <p15:guide id="9" orient="horz" pos="1632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4">
            <a:extLst>
              <a:ext uri="{FF2B5EF4-FFF2-40B4-BE49-F238E27FC236}">
                <a16:creationId xmlns:a16="http://schemas.microsoft.com/office/drawing/2014/main" id="{9F07089D-51ED-4AB4-9286-8248C8A0E4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9788" y="6390938"/>
            <a:ext cx="8100530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1050" b="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titre 3">
            <a:extLst>
              <a:ext uri="{FF2B5EF4-FFF2-40B4-BE49-F238E27FC236}">
                <a16:creationId xmlns:a16="http://schemas.microsoft.com/office/drawing/2014/main" id="{19044148-8431-4774-8F99-F73470ED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7B06D0-C015-4E77-A0A3-CFA569D18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021977"/>
            <a:ext cx="10442575" cy="49808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E855350-DE05-41EF-BA6F-33B75690F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20375" y="6390938"/>
            <a:ext cx="660400" cy="18466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956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  <p:sldLayoutId id="2147484068" r:id="rId12"/>
    <p:sldLayoutId id="2147484069" r:id="rId13"/>
    <p:sldLayoutId id="2147484070" r:id="rId14"/>
    <p:sldLayoutId id="2147484071" r:id="rId15"/>
    <p:sldLayoutId id="2147484072" r:id="rId16"/>
    <p:sldLayoutId id="2147484073" r:id="rId17"/>
    <p:sldLayoutId id="2147484074" r:id="rId18"/>
    <p:sldLayoutId id="2147484075" r:id="rId19"/>
    <p:sldLayoutId id="2147484076" r:id="rId20"/>
    <p:sldLayoutId id="2147484077" r:id="rId21"/>
    <p:sldLayoutId id="2147484078" r:id="rId22"/>
    <p:sldLayoutId id="2147484079" r:id="rId23"/>
    <p:sldLayoutId id="2147484080" r:id="rId24"/>
    <p:sldLayoutId id="2147484081" r:id="rId25"/>
    <p:sldLayoutId id="2147484082" r:id="rId26"/>
    <p:sldLayoutId id="2147484083" r:id="rId27"/>
    <p:sldLayoutId id="2147484084" r:id="rId28"/>
    <p:sldLayoutId id="2147484085" r:id="rId2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000" b="0" kern="1200" cap="none" spc="40" baseline="0">
          <a:solidFill>
            <a:schemeClr val="accent1"/>
          </a:solidFill>
          <a:latin typeface="+mj-lt"/>
          <a:ea typeface="+mj-ea"/>
          <a:cs typeface="Calibri" panose="020F050202020403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90000"/>
        </a:lnSpc>
        <a:spcBef>
          <a:spcPts val="1000"/>
        </a:spcBef>
        <a:buFont typeface="+mj-lt"/>
        <a:buAutoNum type="arabicPeriod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UcPeriod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LcPeriod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84">
          <p15:clr>
            <a:srgbClr val="F26B43"/>
          </p15:clr>
        </p15:guide>
        <p15:guide id="2" pos="529">
          <p15:clr>
            <a:srgbClr val="F26B43"/>
          </p15:clr>
        </p15:guide>
        <p15:guide id="3" pos="7106">
          <p15:clr>
            <a:srgbClr val="F26B43"/>
          </p15:clr>
        </p15:guide>
        <p15:guide id="4" pos="1598">
          <p15:clr>
            <a:srgbClr val="F26B43"/>
          </p15:clr>
        </p15:guide>
        <p15:guide id="5" orient="horz" pos="1480">
          <p15:clr>
            <a:srgbClr val="F26B43"/>
          </p15:clr>
        </p15:guide>
        <p15:guide id="6" orient="horz" pos="2801">
          <p15:clr>
            <a:srgbClr val="F26B43"/>
          </p15:clr>
        </p15:guide>
        <p15:guide id="7" pos="1457">
          <p15:clr>
            <a:srgbClr val="F26B43"/>
          </p15:clr>
        </p15:guide>
        <p15:guide id="8" orient="horz" pos="373">
          <p15:clr>
            <a:srgbClr val="F26B43"/>
          </p15:clr>
        </p15:guide>
        <p15:guide id="9" orient="horz" pos="1632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4">
            <a:extLst>
              <a:ext uri="{FF2B5EF4-FFF2-40B4-BE49-F238E27FC236}">
                <a16:creationId xmlns:a16="http://schemas.microsoft.com/office/drawing/2014/main" id="{9F07089D-51ED-4AB4-9286-8248C8A0E4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9788" y="6390938"/>
            <a:ext cx="8100530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1050" b="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cap="none">
                <a:solidFill>
                  <a:schemeClr val="tx2"/>
                </a:solidFill>
              </a:rPr>
              <a:t>Présentation Econocom Services - 2019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titre 3">
            <a:extLst>
              <a:ext uri="{FF2B5EF4-FFF2-40B4-BE49-F238E27FC236}">
                <a16:creationId xmlns:a16="http://schemas.microsoft.com/office/drawing/2014/main" id="{19044148-8431-4774-8F99-F73470ED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7B06D0-C015-4E77-A0A3-CFA569D18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021977"/>
            <a:ext cx="10442575" cy="49808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E855350-DE05-41EF-BA6F-33B75690F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20375" y="6390938"/>
            <a:ext cx="660400" cy="18466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123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7" r:id="rId1"/>
    <p:sldLayoutId id="2147484088" r:id="rId2"/>
    <p:sldLayoutId id="2147484089" r:id="rId3"/>
    <p:sldLayoutId id="2147484090" r:id="rId4"/>
    <p:sldLayoutId id="2147484091" r:id="rId5"/>
    <p:sldLayoutId id="2147484092" r:id="rId6"/>
    <p:sldLayoutId id="2147484093" r:id="rId7"/>
    <p:sldLayoutId id="2147484094" r:id="rId8"/>
    <p:sldLayoutId id="2147484095" r:id="rId9"/>
    <p:sldLayoutId id="2147484096" r:id="rId10"/>
    <p:sldLayoutId id="2147484097" r:id="rId11"/>
    <p:sldLayoutId id="2147484098" r:id="rId12"/>
    <p:sldLayoutId id="2147484099" r:id="rId13"/>
    <p:sldLayoutId id="2147484100" r:id="rId14"/>
    <p:sldLayoutId id="2147484101" r:id="rId15"/>
    <p:sldLayoutId id="2147484102" r:id="rId16"/>
    <p:sldLayoutId id="2147484103" r:id="rId17"/>
    <p:sldLayoutId id="2147484104" r:id="rId18"/>
    <p:sldLayoutId id="2147484105" r:id="rId19"/>
    <p:sldLayoutId id="2147484106" r:id="rId20"/>
    <p:sldLayoutId id="2147484107" r:id="rId21"/>
    <p:sldLayoutId id="2147484108" r:id="rId22"/>
    <p:sldLayoutId id="2147484109" r:id="rId23"/>
    <p:sldLayoutId id="2147484110" r:id="rId24"/>
    <p:sldLayoutId id="2147484111" r:id="rId2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000" b="0" kern="1200" cap="none" spc="40" baseline="0">
          <a:solidFill>
            <a:schemeClr val="accent1"/>
          </a:solidFill>
          <a:latin typeface="+mj-lt"/>
          <a:ea typeface="+mj-ea"/>
          <a:cs typeface="Calibri" panose="020F050202020403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90000"/>
        </a:lnSpc>
        <a:spcBef>
          <a:spcPts val="1000"/>
        </a:spcBef>
        <a:buFont typeface="+mj-lt"/>
        <a:buAutoNum type="arabicPeriod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UcPeriod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LcPeriod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84">
          <p15:clr>
            <a:srgbClr val="F26B43"/>
          </p15:clr>
        </p15:guide>
        <p15:guide id="2" pos="529">
          <p15:clr>
            <a:srgbClr val="F26B43"/>
          </p15:clr>
        </p15:guide>
        <p15:guide id="3" pos="7106">
          <p15:clr>
            <a:srgbClr val="F26B43"/>
          </p15:clr>
        </p15:guide>
        <p15:guide id="4" pos="1598">
          <p15:clr>
            <a:srgbClr val="F26B43"/>
          </p15:clr>
        </p15:guide>
        <p15:guide id="5" orient="horz" pos="1480">
          <p15:clr>
            <a:srgbClr val="F26B43"/>
          </p15:clr>
        </p15:guide>
        <p15:guide id="6" orient="horz" pos="2801">
          <p15:clr>
            <a:srgbClr val="F26B43"/>
          </p15:clr>
        </p15:guide>
        <p15:guide id="7" pos="1457">
          <p15:clr>
            <a:srgbClr val="F26B43"/>
          </p15:clr>
        </p15:guide>
        <p15:guide id="8" orient="horz" pos="373">
          <p15:clr>
            <a:srgbClr val="F26B43"/>
          </p15:clr>
        </p15:guide>
        <p15:guide id="9" orient="horz" pos="1632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4">
            <a:extLst>
              <a:ext uri="{FF2B5EF4-FFF2-40B4-BE49-F238E27FC236}">
                <a16:creationId xmlns:a16="http://schemas.microsoft.com/office/drawing/2014/main" id="{9F07089D-51ED-4AB4-9286-8248C8A0E4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9788" y="6390938"/>
            <a:ext cx="8100530" cy="18466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1200" b="1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cap="none">
                <a:solidFill>
                  <a:schemeClr val="tx2"/>
                </a:solidFill>
              </a:rPr>
              <a:t>Sujet de la présentation – V°001 | 27 juillet 2018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4" name="Espace réservé du titre 3">
            <a:extLst>
              <a:ext uri="{FF2B5EF4-FFF2-40B4-BE49-F238E27FC236}">
                <a16:creationId xmlns:a16="http://schemas.microsoft.com/office/drawing/2014/main" id="{19044148-8431-4774-8F99-F73470ED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7B06D0-C015-4E77-A0A3-CFA569D18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021977"/>
            <a:ext cx="10442575" cy="49808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E855350-DE05-41EF-BA6F-33B75690F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20375" y="6390938"/>
            <a:ext cx="660400" cy="18466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16F61B19-5FB1-451F-938F-D0B1FAC2BDF6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2304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  <p:sldLayoutId id="2147484124" r:id="rId12"/>
    <p:sldLayoutId id="2147484125" r:id="rId13"/>
    <p:sldLayoutId id="2147484126" r:id="rId14"/>
    <p:sldLayoutId id="2147484127" r:id="rId15"/>
    <p:sldLayoutId id="2147484128" r:id="rId16"/>
    <p:sldLayoutId id="2147484129" r:id="rId17"/>
    <p:sldLayoutId id="2147484130" r:id="rId18"/>
    <p:sldLayoutId id="2147484131" r:id="rId19"/>
    <p:sldLayoutId id="2147484132" r:id="rId20"/>
    <p:sldLayoutId id="2147484133" r:id="rId21"/>
    <p:sldLayoutId id="2147484134" r:id="rId22"/>
    <p:sldLayoutId id="2147484135" r:id="rId23"/>
    <p:sldLayoutId id="2147484136" r:id="rId24"/>
    <p:sldLayoutId id="2147484141" r:id="rId2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000" b="0" kern="1200" cap="none" spc="40" baseline="0">
          <a:solidFill>
            <a:schemeClr val="accent1"/>
          </a:solidFill>
          <a:latin typeface="+mj-lt"/>
          <a:ea typeface="+mj-ea"/>
          <a:cs typeface="Calibri" panose="020F050202020403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90000"/>
        </a:lnSpc>
        <a:spcBef>
          <a:spcPts val="1000"/>
        </a:spcBef>
        <a:buFont typeface="+mj-lt"/>
        <a:buAutoNum type="arabicPeriod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UcPeriod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LcPeriod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84">
          <p15:clr>
            <a:srgbClr val="F26B43"/>
          </p15:clr>
        </p15:guide>
        <p15:guide id="2" pos="529">
          <p15:clr>
            <a:srgbClr val="F26B43"/>
          </p15:clr>
        </p15:guide>
        <p15:guide id="3" pos="7106">
          <p15:clr>
            <a:srgbClr val="F26B43"/>
          </p15:clr>
        </p15:guide>
        <p15:guide id="4" pos="1598">
          <p15:clr>
            <a:srgbClr val="F26B43"/>
          </p15:clr>
        </p15:guide>
        <p15:guide id="5" orient="horz" pos="1480">
          <p15:clr>
            <a:srgbClr val="F26B43"/>
          </p15:clr>
        </p15:guide>
        <p15:guide id="6" orient="horz" pos="2801">
          <p15:clr>
            <a:srgbClr val="F26B43"/>
          </p15:clr>
        </p15:guide>
        <p15:guide id="7" pos="1457">
          <p15:clr>
            <a:srgbClr val="F26B43"/>
          </p15:clr>
        </p15:guide>
        <p15:guide id="8" orient="horz" pos="373">
          <p15:clr>
            <a:srgbClr val="F26B43"/>
          </p15:clr>
        </p15:guide>
        <p15:guide id="9" orient="horz" pos="163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3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0FE11AAB-38D4-4E9F-854A-F8A459F62D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8000" y="2127246"/>
            <a:ext cx="8200741" cy="1107996"/>
          </a:xfrm>
        </p:spPr>
        <p:txBody>
          <a:bodyPr/>
          <a:lstStyle/>
          <a:p>
            <a:r>
              <a:rPr lang="fr-FR" dirty="0">
                <a:latin typeface="Aptos" panose="020B0004020202020204" pitchFamily="34" charset="0"/>
                <a:cs typeface="Calibri Light" panose="020F0302020204030204" pitchFamily="34" charset="0"/>
              </a:rPr>
              <a:t>Global webshop</a:t>
            </a:r>
            <a:br>
              <a:rPr lang="fr-FR" dirty="0">
                <a:latin typeface="Aptos" panose="020B0004020202020204" pitchFamily="34" charset="0"/>
                <a:cs typeface="Calibri Light" panose="020F0302020204030204" pitchFamily="34" charset="0"/>
              </a:rPr>
            </a:br>
            <a:r>
              <a:rPr lang="fr-FR" sz="3200" b="0" dirty="0">
                <a:latin typeface="Aptos" panose="020B0004020202020204" pitchFamily="34" charset="0"/>
                <a:cs typeface="Calibri Light" panose="020F0302020204030204" pitchFamily="34" charset="0"/>
              </a:rPr>
              <a:t>Sales </a:t>
            </a:r>
            <a:r>
              <a:rPr lang="fr-FR" sz="3200" b="0" dirty="0" err="1">
                <a:latin typeface="Aptos" panose="020B0004020202020204" pitchFamily="34" charset="0"/>
                <a:cs typeface="Calibri Light" panose="020F0302020204030204" pitchFamily="34" charset="0"/>
              </a:rPr>
              <a:t>bootcamp</a:t>
            </a:r>
            <a:r>
              <a:rPr lang="fr-FR" sz="3200" b="0" dirty="0">
                <a:latin typeface="Aptos" panose="020B0004020202020204" pitchFamily="34" charset="0"/>
                <a:cs typeface="Calibri Light" panose="020F0302020204030204" pitchFamily="34" charset="0"/>
              </a:rPr>
              <a:t> 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54BBDB0D-DABC-4B37-91DF-DCEC2905F4A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18480" y="4298950"/>
            <a:ext cx="1190198" cy="195182"/>
          </a:xfrm>
        </p:spPr>
        <p:txBody>
          <a:bodyPr/>
          <a:lstStyle/>
          <a:p>
            <a:r>
              <a:rPr lang="fr-FR" b="0" spc="0" dirty="0">
                <a:latin typeface="Aptos" panose="020B0004020202020204" pitchFamily="34" charset="0"/>
              </a:rPr>
              <a:t>March 25, 2024</a:t>
            </a:r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6D1AAF58-93D4-4530-B97E-C4AADA0708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25213" y="3700890"/>
            <a:ext cx="1785017" cy="341781"/>
          </a:xfrm>
        </p:spPr>
        <p:txBody>
          <a:bodyPr/>
          <a:lstStyle/>
          <a:p>
            <a:r>
              <a:rPr lang="fr-FR" sz="1800" dirty="0">
                <a:latin typeface="Aptos" panose="020B0004020202020204" pitchFamily="34" charset="0"/>
              </a:rPr>
              <a:t>Econocom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0F67CC8-0295-4F9B-9321-0D05F6D1022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07770" y="4786595"/>
            <a:ext cx="10093325" cy="193899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 err="1">
                <a:latin typeface="Arial"/>
                <a:cs typeface="Arial"/>
              </a:rPr>
              <a:t>Internal</a:t>
            </a:r>
            <a:r>
              <a:rPr lang="fr-FR" dirty="0">
                <a:latin typeface="Arial"/>
                <a:cs typeface="Arial"/>
              </a:rPr>
              <a:t> Use </a:t>
            </a:r>
            <a:r>
              <a:rPr lang="fr-FR" dirty="0" err="1">
                <a:latin typeface="Arial"/>
                <a:cs typeface="Arial"/>
              </a:rPr>
              <a:t>Only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2047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90682CE-95A9-4010-8F32-AC556804B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ptos" panose="020B00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7AFDE62-1D30-4CF1-9AC3-7A2F01EC1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146B-4C02-4B0D-9026-8D2AB463787A}" type="slidenum">
              <a:rPr lang="en-US" smtClean="0">
                <a:latin typeface="Aptos" panose="020B0004020202020204" pitchFamily="34" charset="0"/>
              </a:rPr>
              <a:t>2</a:t>
            </a:fld>
            <a:endParaRPr lang="en-US">
              <a:latin typeface="Aptos" panose="020B0004020202020204" pitchFamily="34" charset="0"/>
            </a:endParaRPr>
          </a:p>
        </p:txBody>
      </p:sp>
      <p:sp>
        <p:nvSpPr>
          <p:cNvPr id="4" name="Title 4">
            <a:extLst>
              <a:ext uri="{FF2B5EF4-FFF2-40B4-BE49-F238E27FC236}">
                <a16:creationId xmlns:a16="http://schemas.microsoft.com/office/drawing/2014/main" id="{2013939E-0CBB-4319-B014-2E8A7B35487C}"/>
              </a:ext>
            </a:extLst>
          </p:cNvPr>
          <p:cNvSpPr txBox="1">
            <a:spLocks/>
          </p:cNvSpPr>
          <p:nvPr/>
        </p:nvSpPr>
        <p:spPr>
          <a:xfrm>
            <a:off x="726440" y="458890"/>
            <a:ext cx="10442575" cy="2769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2000" b="0" kern="1200" cap="none" spc="40" baseline="0">
                <a:solidFill>
                  <a:schemeClr val="accent1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nl-BE" sz="4000" b="1" cap="all" spc="0" dirty="0">
                <a:solidFill>
                  <a:srgbClr val="3E0D8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STRATEGIC OBJECTIVES</a:t>
            </a:r>
          </a:p>
          <a:p>
            <a:endParaRPr lang="nl-BE" sz="2400" dirty="0">
              <a:latin typeface="Aptos" panose="020B0004020202020204" pitchFamily="34" charset="0"/>
            </a:endParaRPr>
          </a:p>
          <a:p>
            <a:endParaRPr lang="en-US" sz="2400" dirty="0">
              <a:latin typeface="Aptos" panose="020B00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47C2C8-AECC-B8A2-0A04-7683FEB6E816}"/>
              </a:ext>
            </a:extLst>
          </p:cNvPr>
          <p:cNvSpPr txBox="1"/>
          <p:nvPr/>
        </p:nvSpPr>
        <p:spPr>
          <a:xfrm>
            <a:off x="1128870" y="1452583"/>
            <a:ext cx="6166010" cy="4554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Market expansion</a:t>
            </a:r>
          </a:p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Revenue growth</a:t>
            </a:r>
          </a:p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Customer acquisition &amp; retention</a:t>
            </a:r>
          </a:p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Enhanced customer experience</a:t>
            </a:r>
          </a:p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Global brand awareness</a:t>
            </a:r>
          </a:p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Operational efficiency</a:t>
            </a:r>
          </a:p>
          <a:p>
            <a:pPr>
              <a:lnSpc>
                <a:spcPct val="150000"/>
              </a:lnSpc>
              <a:buSzPct val="80000"/>
            </a:pPr>
            <a:endParaRPr lang="en-US" sz="2800" dirty="0">
              <a:solidFill>
                <a:schemeClr val="bg2">
                  <a:lumMod val="25000"/>
                </a:schemeClr>
              </a:solidFill>
              <a:latin typeface="Aptos" panose="020B00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DD1639-92F7-BC65-5580-AFE1A27D8D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168" r="19093"/>
          <a:stretch/>
        </p:blipFill>
        <p:spPr>
          <a:xfrm>
            <a:off x="7294880" y="0"/>
            <a:ext cx="489712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7610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042A1F-A04D-BE78-92C2-44CA087F02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487" r="14466" b="-1"/>
          <a:stretch/>
        </p:blipFill>
        <p:spPr>
          <a:xfrm>
            <a:off x="3" y="10"/>
            <a:ext cx="5268458" cy="6857990"/>
          </a:xfrm>
          <a:prstGeom prst="rect">
            <a:avLst/>
          </a:pr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7D70831-1AAB-2569-A318-F015DB4DED44}"/>
              </a:ext>
            </a:extLst>
          </p:cNvPr>
          <p:cNvSpPr txBox="1"/>
          <p:nvPr/>
        </p:nvSpPr>
        <p:spPr>
          <a:xfrm>
            <a:off x="5791200" y="1357453"/>
            <a:ext cx="6238240" cy="5009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50000"/>
              </a:lnSpc>
              <a:spcBef>
                <a:spcPts val="600"/>
              </a:spcBef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All standard SKUs available via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distri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Aptos" panose="020B0004020202020204" pitchFamily="34" charset="0"/>
            </a:endParaRPr>
          </a:p>
          <a:p>
            <a:pPr marL="358775" indent="-358775">
              <a:lnSpc>
                <a:spcPct val="150000"/>
              </a:lnSpc>
              <a:spcBef>
                <a:spcPts val="600"/>
              </a:spcBef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Mainly hardware </a:t>
            </a:r>
          </a:p>
          <a:p>
            <a:pPr marL="358775" indent="-358775">
              <a:lnSpc>
                <a:spcPct val="150000"/>
              </a:lnSpc>
              <a:spcBef>
                <a:spcPts val="600"/>
              </a:spcBef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B2B only (not consumer)</a:t>
            </a:r>
          </a:p>
          <a:p>
            <a:pPr marL="358775" indent="-358775">
              <a:lnSpc>
                <a:spcPct val="150000"/>
              </a:lnSpc>
              <a:spcBef>
                <a:spcPts val="600"/>
              </a:spcBef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Based on existing technology (Magento)</a:t>
            </a:r>
          </a:p>
          <a:p>
            <a:pPr marL="358775" indent="-358775">
              <a:lnSpc>
                <a:spcPct val="150000"/>
              </a:lnSpc>
              <a:spcBef>
                <a:spcPts val="600"/>
              </a:spcBef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New &amp; existing customers</a:t>
            </a:r>
          </a:p>
          <a:p>
            <a:pPr marL="358775" indent="-358775">
              <a:lnSpc>
                <a:spcPct val="150000"/>
              </a:lnSpc>
              <a:spcBef>
                <a:spcPts val="600"/>
              </a:spcBef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Order value max. 50K</a:t>
            </a:r>
          </a:p>
          <a:p>
            <a:pPr marL="358775" indent="-358775">
              <a:lnSpc>
                <a:spcPct val="150000"/>
              </a:lnSpc>
              <a:spcBef>
                <a:spcPts val="600"/>
              </a:spcBef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No credit card payment (at this stage)</a:t>
            </a:r>
          </a:p>
          <a:p>
            <a:pPr marL="358775" indent="-358775">
              <a:lnSpc>
                <a:spcPct val="150000"/>
              </a:lnSpc>
              <a:spcBef>
                <a:spcPts val="600"/>
              </a:spcBef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Prices only visible upon login</a:t>
            </a:r>
          </a:p>
        </p:txBody>
      </p:sp>
      <p:sp>
        <p:nvSpPr>
          <p:cNvPr id="4" name="Title 4">
            <a:extLst>
              <a:ext uri="{FF2B5EF4-FFF2-40B4-BE49-F238E27FC236}">
                <a16:creationId xmlns:a16="http://schemas.microsoft.com/office/drawing/2014/main" id="{3D98AC42-80EF-59AC-A2FF-D00A172E4342}"/>
              </a:ext>
            </a:extLst>
          </p:cNvPr>
          <p:cNvSpPr txBox="1">
            <a:spLocks/>
          </p:cNvSpPr>
          <p:nvPr/>
        </p:nvSpPr>
        <p:spPr>
          <a:xfrm>
            <a:off x="5448297" y="458890"/>
            <a:ext cx="5751198" cy="20411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2000" b="0" kern="1200" cap="none" spc="40" baseline="0">
                <a:solidFill>
                  <a:schemeClr val="accent1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nl-BE" sz="4000" b="1" cap="all" spc="0" dirty="0">
                <a:solidFill>
                  <a:srgbClr val="3E0D8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WEBSHOP SCOPE</a:t>
            </a:r>
          </a:p>
        </p:txBody>
      </p:sp>
    </p:spTree>
    <p:extLst>
      <p:ext uri="{BB962C8B-B14F-4D97-AF65-F5344CB8AC3E}">
        <p14:creationId xmlns:p14="http://schemas.microsoft.com/office/powerpoint/2010/main" val="1778020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4">
            <a:extLst>
              <a:ext uri="{FF2B5EF4-FFF2-40B4-BE49-F238E27FC236}">
                <a16:creationId xmlns:a16="http://schemas.microsoft.com/office/drawing/2014/main" id="{C42636BD-49D7-4B97-8F1A-C83599A587D4}"/>
              </a:ext>
            </a:extLst>
          </p:cNvPr>
          <p:cNvSpPr txBox="1">
            <a:spLocks/>
          </p:cNvSpPr>
          <p:nvPr/>
        </p:nvSpPr>
        <p:spPr>
          <a:xfrm>
            <a:off x="2233648" y="2116418"/>
            <a:ext cx="3777671" cy="2085293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2000" b="0" kern="1200" cap="none" spc="40" baseline="0">
                <a:solidFill>
                  <a:schemeClr val="accent1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fr-FR" sz="7200" b="1" spc="0">
                <a:solidFill>
                  <a:prstClr val="white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DEMO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pPr>
            <a:endParaRPr lang="fr-FR" sz="7200" b="1" spc="0">
              <a:solidFill>
                <a:prstClr val="white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pPr>
            <a:endParaRPr lang="fr-FR" sz="7200" b="1" spc="0" dirty="0">
              <a:solidFill>
                <a:prstClr val="white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393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C4AE65FE-AACD-725A-D1FF-CBB7D44384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832" y="0"/>
            <a:ext cx="12203832" cy="6880770"/>
          </a:xfrm>
          <a:prstGeom prst="rect">
            <a:avLst/>
          </a:prstGeom>
        </p:spPr>
      </p:pic>
      <p:sp>
        <p:nvSpPr>
          <p:cNvPr id="4" name="Title 4">
            <a:extLst>
              <a:ext uri="{FF2B5EF4-FFF2-40B4-BE49-F238E27FC236}">
                <a16:creationId xmlns:a16="http://schemas.microsoft.com/office/drawing/2014/main" id="{2013939E-0CBB-4319-B014-2E8A7B35487C}"/>
              </a:ext>
            </a:extLst>
          </p:cNvPr>
          <p:cNvSpPr txBox="1">
            <a:spLocks/>
          </p:cNvSpPr>
          <p:nvPr/>
        </p:nvSpPr>
        <p:spPr>
          <a:xfrm>
            <a:off x="5735244" y="250442"/>
            <a:ext cx="5657291" cy="813719"/>
          </a:xfrm>
          <a:prstGeom prst="rect">
            <a:avLst/>
          </a:prstGeom>
        </p:spPr>
        <p:txBody>
          <a:bodyPr vert="horz" wrap="square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2000" b="0" kern="1200" cap="none" spc="40" baseline="0">
                <a:solidFill>
                  <a:schemeClr val="accent1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fr-FR" sz="4000" b="1" kern="1200" cap="all" spc="0" baseline="0" dirty="0">
                <a:solidFill>
                  <a:srgbClr val="3E0D81"/>
                </a:solidFill>
                <a:latin typeface="Aptos" panose="020B00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RELEASE PLANNING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AE0041-812B-4838-5F98-AEFFFD227857}"/>
              </a:ext>
            </a:extLst>
          </p:cNvPr>
          <p:cNvSpPr txBox="1"/>
          <p:nvPr/>
        </p:nvSpPr>
        <p:spPr>
          <a:xfrm>
            <a:off x="6653052" y="2638012"/>
            <a:ext cx="3760947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Luxemburg : Launch Q3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207FB4-908F-AFB5-460A-79505422F0C7}"/>
              </a:ext>
            </a:extLst>
          </p:cNvPr>
          <p:cNvSpPr txBox="1"/>
          <p:nvPr/>
        </p:nvSpPr>
        <p:spPr>
          <a:xfrm>
            <a:off x="1308629" y="5994014"/>
            <a:ext cx="6144263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1"/>
                </a:solidFill>
                <a:latin typeface="Aptos" panose="020B0004020202020204" pitchFamily="34" charset="0"/>
              </a:rPr>
              <a:t>Beta version : 31/03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2FFD6C-E63B-3B1C-1CD1-B6D37B11408F}"/>
              </a:ext>
            </a:extLst>
          </p:cNvPr>
          <p:cNvSpPr txBox="1"/>
          <p:nvPr/>
        </p:nvSpPr>
        <p:spPr>
          <a:xfrm>
            <a:off x="6355345" y="3354581"/>
            <a:ext cx="4373227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New customers: September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F1E6931-740B-0A1E-A3B6-FEFE28E627FE}"/>
              </a:ext>
            </a:extLst>
          </p:cNvPr>
          <p:cNvSpPr txBox="1"/>
          <p:nvPr/>
        </p:nvSpPr>
        <p:spPr>
          <a:xfrm>
            <a:off x="5868211" y="4071150"/>
            <a:ext cx="5657291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rgbClr val="FFFF00"/>
                </a:solidFill>
                <a:latin typeface="Aptos" panose="020B0004020202020204" pitchFamily="34" charset="0"/>
              </a:rPr>
              <a:t>Wave 2 – N : July – September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B072A4A-F8F2-A51D-4A69-CBA7F4720A7E}"/>
              </a:ext>
            </a:extLst>
          </p:cNvPr>
          <p:cNvSpPr txBox="1"/>
          <p:nvPr/>
        </p:nvSpPr>
        <p:spPr>
          <a:xfrm>
            <a:off x="4957514" y="4864294"/>
            <a:ext cx="7016933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rgbClr val="FFFF00"/>
                </a:solidFill>
                <a:latin typeface="Aptos" panose="020B0004020202020204" pitchFamily="34" charset="0"/>
              </a:rPr>
              <a:t>Wave 1 : 30/06 (first batch existing customers)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CBDCCF7-BCBB-43F5-477D-34200EBD5F17}"/>
              </a:ext>
            </a:extLst>
          </p:cNvPr>
          <p:cNvSpPr txBox="1"/>
          <p:nvPr/>
        </p:nvSpPr>
        <p:spPr>
          <a:xfrm>
            <a:off x="3798215" y="5475960"/>
            <a:ext cx="6144263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1"/>
                </a:solidFill>
                <a:latin typeface="Aptos" panose="020B0004020202020204" pitchFamily="34" charset="0"/>
              </a:rPr>
              <a:t>Test customers : 31/05 (10 customers)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899F45E-B79B-4BD0-E754-F2A19E82C1F6}"/>
              </a:ext>
            </a:extLst>
          </p:cNvPr>
          <p:cNvSpPr txBox="1"/>
          <p:nvPr/>
        </p:nvSpPr>
        <p:spPr>
          <a:xfrm>
            <a:off x="4774412" y="1823434"/>
            <a:ext cx="5070628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 algn="r">
              <a:lnSpc>
                <a:spcPct val="15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Follow-on projects</a:t>
            </a:r>
          </a:p>
        </p:txBody>
      </p:sp>
      <p:sp>
        <p:nvSpPr>
          <p:cNvPr id="37" name="Arc 36">
            <a:extLst>
              <a:ext uri="{FF2B5EF4-FFF2-40B4-BE49-F238E27FC236}">
                <a16:creationId xmlns:a16="http://schemas.microsoft.com/office/drawing/2014/main" id="{513CE384-D1D8-9835-DA68-073F156567F0}"/>
              </a:ext>
            </a:extLst>
          </p:cNvPr>
          <p:cNvSpPr/>
          <p:nvPr/>
        </p:nvSpPr>
        <p:spPr>
          <a:xfrm rot="5400000">
            <a:off x="-2892339" y="-3476386"/>
            <a:ext cx="8460045" cy="10630742"/>
          </a:xfrm>
          <a:prstGeom prst="arc">
            <a:avLst>
              <a:gd name="adj1" fmla="val 16376807"/>
              <a:gd name="adj2" fmla="val 21419880"/>
            </a:avLst>
          </a:prstGeom>
          <a:ln w="28575">
            <a:solidFill>
              <a:schemeClr val="tx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BE" dirty="0">
              <a:highlight>
                <a:srgbClr val="FF00FF"/>
              </a:highlight>
            </a:endParaRPr>
          </a:p>
        </p:txBody>
      </p:sp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7E4F6CBA-3F19-A552-CE64-1ACA262A9A74}"/>
              </a:ext>
            </a:extLst>
          </p:cNvPr>
          <p:cNvSpPr/>
          <p:nvPr/>
        </p:nvSpPr>
        <p:spPr>
          <a:xfrm>
            <a:off x="6554336" y="1849472"/>
            <a:ext cx="180000" cy="216000"/>
          </a:xfrm>
          <a:prstGeom prst="triangle">
            <a:avLst/>
          </a:prstGeom>
          <a:solidFill>
            <a:schemeClr val="tx1">
              <a:lumMod val="20000"/>
              <a:lumOff val="80000"/>
            </a:schemeClr>
          </a:solidFill>
          <a:ln w="28575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641683B-9A7F-4383-2D50-8BDCF8BA4B0E}"/>
              </a:ext>
            </a:extLst>
          </p:cNvPr>
          <p:cNvGrpSpPr/>
          <p:nvPr/>
        </p:nvGrpSpPr>
        <p:grpSpPr>
          <a:xfrm>
            <a:off x="10011900" y="5881588"/>
            <a:ext cx="1464957" cy="710845"/>
            <a:chOff x="10011900" y="5881588"/>
            <a:chExt cx="1464957" cy="710845"/>
          </a:xfrm>
        </p:grpSpPr>
        <p:pic>
          <p:nvPicPr>
            <p:cNvPr id="41" name="Graphic 40" descr="Dance steps with solid fill">
              <a:extLst>
                <a:ext uri="{FF2B5EF4-FFF2-40B4-BE49-F238E27FC236}">
                  <a16:creationId xmlns:a16="http://schemas.microsoft.com/office/drawing/2014/main" id="{64FAE384-DA66-C73F-051B-DF958641A5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011900" y="5881588"/>
              <a:ext cx="690176" cy="690176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57CBA349-CF4C-1F05-FB94-1DB3BDF98059}"/>
                </a:ext>
              </a:extLst>
            </p:cNvPr>
            <p:cNvSpPr txBox="1"/>
            <p:nvPr/>
          </p:nvSpPr>
          <p:spPr>
            <a:xfrm>
              <a:off x="10665032" y="5946102"/>
              <a:ext cx="8118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Aptos" panose="020B0004020202020204" pitchFamily="34" charset="0"/>
                </a:rPr>
                <a:t>NEXT </a:t>
              </a:r>
            </a:p>
            <a:p>
              <a:r>
                <a:rPr lang="en-US" dirty="0">
                  <a:solidFill>
                    <a:schemeClr val="bg1"/>
                  </a:solidFill>
                  <a:latin typeface="Aptos" panose="020B0004020202020204" pitchFamily="34" charset="0"/>
                </a:rPr>
                <a:t>STEPS</a:t>
              </a:r>
              <a:endParaRPr lang="en-BE" dirty="0">
                <a:solidFill>
                  <a:schemeClr val="bg1"/>
                </a:solidFill>
                <a:latin typeface="Aptos" panose="020B00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38782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6FA45AB-4DA4-06BB-0D1B-05EB86C861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629" r="21940" b="1"/>
          <a:stretch/>
        </p:blipFill>
        <p:spPr>
          <a:xfrm>
            <a:off x="3" y="10"/>
            <a:ext cx="5268458" cy="6857990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47C2C8-AECC-B8A2-0A04-7683FEB6E816}"/>
              </a:ext>
            </a:extLst>
          </p:cNvPr>
          <p:cNvSpPr txBox="1"/>
          <p:nvPr/>
        </p:nvSpPr>
        <p:spPr>
          <a:xfrm>
            <a:off x="5793737" y="1228302"/>
            <a:ext cx="6007478" cy="51635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Marketing strategy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Internal process alignment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Internal tests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Communication plan (internal &amp; external)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Pricing strategy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Exception procedures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FAQ</a:t>
            </a: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169B3677-B8E8-379D-955A-850CB0B3913F}"/>
              </a:ext>
            </a:extLst>
          </p:cNvPr>
          <p:cNvSpPr txBox="1">
            <a:spLocks/>
          </p:cNvSpPr>
          <p:nvPr/>
        </p:nvSpPr>
        <p:spPr>
          <a:xfrm>
            <a:off x="5623484" y="250442"/>
            <a:ext cx="6456756" cy="813719"/>
          </a:xfrm>
          <a:prstGeom prst="rect">
            <a:avLst/>
          </a:prstGeom>
        </p:spPr>
        <p:txBody>
          <a:bodyPr vert="horz" wrap="square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2000" b="0" kern="1200" cap="none" spc="40" baseline="0">
                <a:solidFill>
                  <a:schemeClr val="accent1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fr-FR" sz="4000" b="1" kern="1200" cap="all" spc="0" baseline="0" dirty="0">
                <a:solidFill>
                  <a:srgbClr val="3E0D81"/>
                </a:solidFill>
                <a:latin typeface="Aptos" panose="020B00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RELEASE PLANNING </a:t>
            </a:r>
            <a:r>
              <a:rPr lang="fr-FR" sz="1800" kern="1200" cap="all" spc="0" baseline="0" dirty="0">
                <a:solidFill>
                  <a:srgbClr val="3E0D81"/>
                </a:solidFill>
                <a:latin typeface="Aptos" panose="020B00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FR" sz="1800" kern="1200" cap="all" spc="0" baseline="0" dirty="0" err="1">
                <a:solidFill>
                  <a:srgbClr val="3E0D81"/>
                </a:solidFill>
                <a:latin typeface="Aptos" panose="020B00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next</a:t>
            </a:r>
            <a:r>
              <a:rPr lang="fr-FR" sz="1800" kern="1200" cap="all" spc="0" baseline="0" dirty="0">
                <a:solidFill>
                  <a:srgbClr val="3E0D81"/>
                </a:solidFill>
                <a:latin typeface="Aptos" panose="020B00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800" kern="1200" cap="all" spc="0" baseline="0" dirty="0" err="1">
                <a:solidFill>
                  <a:srgbClr val="3E0D81"/>
                </a:solidFill>
                <a:latin typeface="Aptos" panose="020B00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steps</a:t>
            </a:r>
            <a:r>
              <a:rPr lang="fr-FR" sz="1800" kern="1200" cap="all" spc="0" baseline="0" dirty="0">
                <a:solidFill>
                  <a:srgbClr val="3E0D81"/>
                </a:solidFill>
                <a:latin typeface="Aptos" panose="020B00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37603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47C2C8-AECC-B8A2-0A04-7683FEB6E816}"/>
              </a:ext>
            </a:extLst>
          </p:cNvPr>
          <p:cNvSpPr txBox="1"/>
          <p:nvPr/>
        </p:nvSpPr>
        <p:spPr>
          <a:xfrm>
            <a:off x="1079497" y="1469443"/>
            <a:ext cx="3433697" cy="4424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Configurations (BTOs)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Bundles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EPS Services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Credit card payment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Track &amp; trace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Public pricing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EFC9117-6255-A12B-1C54-B585C4908B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974" r="2" b="2"/>
          <a:stretch/>
        </p:blipFill>
        <p:spPr>
          <a:xfrm>
            <a:off x="6154739" y="1740941"/>
            <a:ext cx="4388804" cy="4277528"/>
          </a:xfrm>
          <a:prstGeom prst="rect">
            <a:avLst/>
          </a:prstGeom>
          <a:noFill/>
        </p:spPr>
      </p:pic>
      <p:sp>
        <p:nvSpPr>
          <p:cNvPr id="11" name="Title 4">
            <a:extLst>
              <a:ext uri="{FF2B5EF4-FFF2-40B4-BE49-F238E27FC236}">
                <a16:creationId xmlns:a16="http://schemas.microsoft.com/office/drawing/2014/main" id="{262DE280-7112-53F6-0632-0C14344A6B3F}"/>
              </a:ext>
            </a:extLst>
          </p:cNvPr>
          <p:cNvSpPr txBox="1">
            <a:spLocks/>
          </p:cNvSpPr>
          <p:nvPr/>
        </p:nvSpPr>
        <p:spPr>
          <a:xfrm>
            <a:off x="726440" y="458890"/>
            <a:ext cx="10442575" cy="2769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2000" b="0" kern="1200" cap="none" spc="40" baseline="0">
                <a:solidFill>
                  <a:schemeClr val="accent1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nl-BE" sz="4000" b="1" cap="all" spc="0" dirty="0">
                <a:solidFill>
                  <a:srgbClr val="3E0D8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Follow-on projects</a:t>
            </a:r>
          </a:p>
          <a:p>
            <a:endParaRPr lang="nl-BE" sz="2400" dirty="0">
              <a:latin typeface="Aptos" panose="020B0004020202020204" pitchFamily="34" charset="0"/>
            </a:endParaRPr>
          </a:p>
          <a:p>
            <a:endParaRPr lang="en-US" sz="24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208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47C2C8-AECC-B8A2-0A04-7683FEB6E816}"/>
              </a:ext>
            </a:extLst>
          </p:cNvPr>
          <p:cNvSpPr txBox="1"/>
          <p:nvPr/>
        </p:nvSpPr>
        <p:spPr>
          <a:xfrm>
            <a:off x="5800878" y="1216567"/>
            <a:ext cx="6143472" cy="2947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How are you going to support?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How do we get clients to the shop?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Public pricing? WDYT?</a:t>
            </a:r>
          </a:p>
          <a:p>
            <a:pPr marL="358775" indent="-358775">
              <a:lnSpc>
                <a:spcPct val="200000"/>
              </a:lnSpc>
              <a:buSzPct val="80000"/>
              <a:buFont typeface="Wingdings 2" panose="05020102010507070707" pitchFamily="18" charset="2"/>
              <a:buChar char="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ptos" panose="020B0004020202020204" pitchFamily="34" charset="0"/>
              </a:rPr>
              <a:t>Who likes to test?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B75E6A8-AD9E-509C-C68A-CAFC9AF4C5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677" r="15402" b="3"/>
          <a:stretch/>
        </p:blipFill>
        <p:spPr>
          <a:xfrm>
            <a:off x="839788" y="1352257"/>
            <a:ext cx="4528000" cy="4413194"/>
          </a:xfrm>
          <a:prstGeom prst="rect">
            <a:avLst/>
          </a:prstGeom>
          <a:noFill/>
        </p:spPr>
      </p:pic>
      <p:sp>
        <p:nvSpPr>
          <p:cNvPr id="9" name="Title 4">
            <a:extLst>
              <a:ext uri="{FF2B5EF4-FFF2-40B4-BE49-F238E27FC236}">
                <a16:creationId xmlns:a16="http://schemas.microsoft.com/office/drawing/2014/main" id="{79A1F264-3120-F914-2F08-4E3401ADF88E}"/>
              </a:ext>
            </a:extLst>
          </p:cNvPr>
          <p:cNvSpPr txBox="1">
            <a:spLocks/>
          </p:cNvSpPr>
          <p:nvPr/>
        </p:nvSpPr>
        <p:spPr>
          <a:xfrm>
            <a:off x="726440" y="458890"/>
            <a:ext cx="10442575" cy="2769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2000" b="0" kern="1200" cap="none" spc="40" baseline="0">
                <a:solidFill>
                  <a:schemeClr val="accent1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nl-BE" sz="4000" b="1" cap="all" spc="0" dirty="0">
                <a:solidFill>
                  <a:srgbClr val="3E0D8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We need you</a:t>
            </a:r>
          </a:p>
          <a:p>
            <a:endParaRPr lang="nl-BE" sz="2400" dirty="0">
              <a:latin typeface="Aptos" panose="020B0004020202020204" pitchFamily="34" charset="0"/>
            </a:endParaRPr>
          </a:p>
          <a:p>
            <a:endParaRPr lang="en-US" sz="24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10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0A19436-6085-4332-9AED-2EC8FF1CA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C7F9541-CD54-4B42-A05B-31B7F4BCB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146B-4C02-4B0D-9026-8D2AB463787A}" type="slidenum">
              <a:rPr lang="en-US" smtClean="0"/>
              <a:t>9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A2B168-FB9D-41A6-90D0-FD33336AF2B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00110" y="1499602"/>
            <a:ext cx="7331710" cy="385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138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113A5-1269-46F7-B5D1-B27620DFA0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Thank</a:t>
            </a:r>
            <a:r>
              <a:rPr lang="nl-BE" dirty="0"/>
              <a:t> </a:t>
            </a:r>
            <a:r>
              <a:rPr lang="nl-BE" dirty="0" err="1"/>
              <a:t>You</a:t>
            </a:r>
            <a:r>
              <a:rPr lang="nl-BE" dirty="0"/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856486"/>
      </p:ext>
    </p:extLst>
  </p:cSld>
  <p:clrMapOvr>
    <a:masterClrMapping/>
  </p:clrMapOvr>
</p:sld>
</file>

<file path=ppt/theme/theme1.xml><?xml version="1.0" encoding="utf-8"?>
<a:theme xmlns:a="http://schemas.openxmlformats.org/drawingml/2006/main" name="ECONOCOM FR">
  <a:themeElements>
    <a:clrScheme name="ECO_NEW_CHART_PPT_2018_2019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emplate_FR_econocom_v06" id="{6BD2BC2D-D4CC-4EDD-9665-8838CA53E5F5}" vid="{7A5F3061-9967-4EAE-A0B1-2FAC750A2865}"/>
    </a:ext>
  </a:extLst>
</a:theme>
</file>

<file path=ppt/theme/theme2.xml><?xml version="1.0" encoding="utf-8"?>
<a:theme xmlns:a="http://schemas.openxmlformats.org/drawingml/2006/main" name="1_ECONOCOM FR">
  <a:themeElements>
    <a:clrScheme name="ECO_NEW_CHART_PPT_2018_2019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FR_econocom_v06" id="{6BD2BC2D-D4CC-4EDD-9665-8838CA53E5F5}" vid="{7A5F3061-9967-4EAE-A0B1-2FAC750A2865}"/>
    </a:ext>
  </a:extLst>
</a:theme>
</file>

<file path=ppt/theme/theme3.xml><?xml version="1.0" encoding="utf-8"?>
<a:theme xmlns:a="http://schemas.openxmlformats.org/drawingml/2006/main" name="4_ECONOCOM FR">
  <a:themeElements>
    <a:clrScheme name="ECO_NEW_CHART_PPT_2018_2019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FR_econocom_v06" id="{6BD2BC2D-D4CC-4EDD-9665-8838CA53E5F5}" vid="{7A5F3061-9967-4EAE-A0B1-2FAC750A2865}"/>
    </a:ext>
  </a:extLst>
</a:theme>
</file>

<file path=ppt/theme/theme4.xml><?xml version="1.0" encoding="utf-8"?>
<a:theme xmlns:a="http://schemas.openxmlformats.org/drawingml/2006/main" name="5_ECONOCOM FR">
  <a:themeElements>
    <a:clrScheme name="ECO_NEW_CHART_PPT_2018_2019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emplate_FR_econocom_v06" id="{6BD2BC2D-D4CC-4EDD-9665-8838CA53E5F5}" vid="{7A5F3061-9967-4EAE-A0B1-2FAC750A2865}"/>
    </a:ext>
  </a:extLst>
</a:theme>
</file>

<file path=ppt/theme/theme5.xml><?xml version="1.0" encoding="utf-8"?>
<a:theme xmlns:a="http://schemas.openxmlformats.org/drawingml/2006/main" name="3_ECONOCOM FR">
  <a:themeElements>
    <a:clrScheme name="ECO_NEW_CHART_PPT_2018_2019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FR_econocom_v06" id="{6BD2BC2D-D4CC-4EDD-9665-8838CA53E5F5}" vid="{7A5F3061-9967-4EAE-A0B1-2FAC750A2865}"/>
    </a:ext>
  </a:extLst>
</a:theme>
</file>

<file path=ppt/theme/theme6.xml><?xml version="1.0" encoding="utf-8"?>
<a:theme xmlns:a="http://schemas.openxmlformats.org/drawingml/2006/main" name="6_ECONOCOM FR">
  <a:themeElements>
    <a:clrScheme name="ECO_NEW_CHART_PPT_2018_2019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FR_econocom_v06" id="{6BD2BC2D-D4CC-4EDD-9665-8838CA53E5F5}" vid="{7A5F3061-9967-4EAE-A0B1-2FAC750A2865}"/>
    </a:ext>
  </a:extLst>
</a:theme>
</file>

<file path=ppt/theme/theme7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CO_NEW_CHART_PPT_2018_2019">
    <a:dk1>
      <a:srgbClr val="573EEF"/>
    </a:dk1>
    <a:lt1>
      <a:sysClr val="window" lastClr="FFFFFF"/>
    </a:lt1>
    <a:dk2>
      <a:srgbClr val="3E0D81"/>
    </a:dk2>
    <a:lt2>
      <a:srgbClr val="E7E6E6"/>
    </a:lt2>
    <a:accent1>
      <a:srgbClr val="573EEF"/>
    </a:accent1>
    <a:accent2>
      <a:srgbClr val="3E0D81"/>
    </a:accent2>
    <a:accent3>
      <a:srgbClr val="8727DB"/>
    </a:accent3>
    <a:accent4>
      <a:srgbClr val="F9D957"/>
    </a:accent4>
    <a:accent5>
      <a:srgbClr val="FF997F"/>
    </a:accent5>
    <a:accent6>
      <a:srgbClr val="CDB8FA"/>
    </a:accent6>
    <a:hlink>
      <a:srgbClr val="A954F3"/>
    </a:hlink>
    <a:folHlink>
      <a:srgbClr val="99E5E8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19E338B2433E4C8BD09A21EEF436B1" ma:contentTypeVersion="11" ma:contentTypeDescription="Create a new document." ma:contentTypeScope="" ma:versionID="2fffbaabf0b22c42ce0e7b14f7b57000">
  <xsd:schema xmlns:xsd="http://www.w3.org/2001/XMLSchema" xmlns:xs="http://www.w3.org/2001/XMLSchema" xmlns:p="http://schemas.microsoft.com/office/2006/metadata/properties" xmlns:ns3="dc0b6825-ef62-48c1-8a5d-96700c6bbbdc" xmlns:ns4="02977df5-2df5-4b4e-ad87-d13e7fc54337" targetNamespace="http://schemas.microsoft.com/office/2006/metadata/properties" ma:root="true" ma:fieldsID="231788f4d708773d08af9af520a95210" ns3:_="" ns4:_="">
    <xsd:import namespace="dc0b6825-ef62-48c1-8a5d-96700c6bbbdc"/>
    <xsd:import namespace="02977df5-2df5-4b4e-ad87-d13e7fc5433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0b6825-ef62-48c1-8a5d-96700c6bbb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977df5-2df5-4b4e-ad87-d13e7fc5433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11747D-FFC4-4464-8A91-68D748D43BAC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  <ds:schemaRef ds:uri="02977df5-2df5-4b4e-ad87-d13e7fc54337"/>
    <ds:schemaRef ds:uri="dc0b6825-ef62-48c1-8a5d-96700c6bbbdc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C95D356-A202-4C51-A474-45274219DC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0b6825-ef62-48c1-8a5d-96700c6bbbdc"/>
    <ds:schemaRef ds:uri="02977df5-2df5-4b4e-ad87-d13e7fc543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886514F-5835-41C4-8715-7C567C6B11F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Template_FR_econocom_v06</Template>
  <TotalTime>5969</TotalTime>
  <Words>574</Words>
  <Application>Microsoft Office PowerPoint</Application>
  <PresentationFormat>Widescreen</PresentationFormat>
  <Paragraphs>99</Paragraphs>
  <Slides>10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ECONOCOM FR</vt:lpstr>
      <vt:lpstr>1_ECONOCOM FR</vt:lpstr>
      <vt:lpstr>4_ECONOCOM FR</vt:lpstr>
      <vt:lpstr>5_ECONOCOM FR</vt:lpstr>
      <vt:lpstr>3_ECONOCOM FR</vt:lpstr>
      <vt:lpstr>6_ECONOCOM FR</vt:lpstr>
      <vt:lpstr>Global webshop Sales bootcamp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SAVIN, STEPHANIE</dc:creator>
  <cp:lastModifiedBy>SCHROOTEN, Ciska</cp:lastModifiedBy>
  <cp:revision>91</cp:revision>
  <dcterms:created xsi:type="dcterms:W3CDTF">2018-09-03T09:45:21Z</dcterms:created>
  <dcterms:modified xsi:type="dcterms:W3CDTF">2024-03-27T14:57:26Z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0x0101002E19E338B2433E4C8BD09A21EEF436B1</vt:lpwstr>
  </property>
</Properties>
</file>