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1"/>
    <p:sldMasterId id="2147484301" r:id="rId2"/>
    <p:sldMasterId id="2147484307" r:id="rId3"/>
    <p:sldMasterId id="2147484313" r:id="rId4"/>
    <p:sldMasterId id="2147484319" r:id="rId5"/>
    <p:sldMasterId id="2147484326" r:id="rId6"/>
    <p:sldMasterId id="2147484352" r:id="rId7"/>
  </p:sldMasterIdLst>
  <p:notesMasterIdLst>
    <p:notesMasterId r:id="rId30"/>
  </p:notesMasterIdLst>
  <p:handoutMasterIdLst>
    <p:handoutMasterId r:id="rId31"/>
  </p:handoutMasterIdLst>
  <p:sldIdLst>
    <p:sldId id="2663" r:id="rId8"/>
    <p:sldId id="2664" r:id="rId9"/>
    <p:sldId id="2666" r:id="rId10"/>
    <p:sldId id="2693" r:id="rId11"/>
    <p:sldId id="2694" r:id="rId12"/>
    <p:sldId id="2695" r:id="rId13"/>
    <p:sldId id="2696" r:id="rId14"/>
    <p:sldId id="2697" r:id="rId15"/>
    <p:sldId id="2698" r:id="rId16"/>
    <p:sldId id="2676" r:id="rId17"/>
    <p:sldId id="2677" r:id="rId18"/>
    <p:sldId id="2685" r:id="rId19"/>
    <p:sldId id="2686" r:id="rId20"/>
    <p:sldId id="2681" r:id="rId21"/>
    <p:sldId id="2708" r:id="rId22"/>
    <p:sldId id="2709" r:id="rId23"/>
    <p:sldId id="2710" r:id="rId24"/>
    <p:sldId id="2711" r:id="rId25"/>
    <p:sldId id="2712" r:id="rId26"/>
    <p:sldId id="2713" r:id="rId27"/>
    <p:sldId id="2714" r:id="rId28"/>
    <p:sldId id="2684" r:id="rId29"/>
  </p:sldIdLst>
  <p:sldSz cx="24377650" cy="13716000"/>
  <p:notesSz cx="6797675" cy="9926638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30" userDrawn="1">
          <p15:clr>
            <a:srgbClr val="A4A3A4"/>
          </p15:clr>
        </p15:guide>
        <p15:guide id="4" pos="15094" userDrawn="1">
          <p15:clr>
            <a:srgbClr val="A4A3A4"/>
          </p15:clr>
        </p15:guide>
        <p15:guide id="5" pos="5365" userDrawn="1">
          <p15:clr>
            <a:srgbClr val="A4A3A4"/>
          </p15:clr>
        </p15:guide>
        <p15:guide id="7" pos="10649" userDrawn="1">
          <p15:clr>
            <a:srgbClr val="A4A3A4"/>
          </p15:clr>
        </p15:guide>
        <p15:guide id="13" orient="horz" pos="5840" userDrawn="1">
          <p15:clr>
            <a:srgbClr val="A4A3A4"/>
          </p15:clr>
        </p15:guide>
        <p15:guide id="16" orient="horz" pos="4320" userDrawn="1">
          <p15:clr>
            <a:srgbClr val="A4A3A4"/>
          </p15:clr>
        </p15:guide>
        <p15:guide id="17" orient="horz" pos="6293" userDrawn="1">
          <p15:clr>
            <a:srgbClr val="A4A3A4"/>
          </p15:clr>
        </p15:guide>
        <p15:guide id="18" orient="horz" pos="873" userDrawn="1">
          <p15:clr>
            <a:srgbClr val="A4A3A4"/>
          </p15:clr>
        </p15:guide>
        <p15:guide id="19" orient="horz" pos="306" userDrawn="1">
          <p15:clr>
            <a:srgbClr val="A4A3A4"/>
          </p15:clr>
        </p15:guide>
        <p15:guide id="20" orient="horz" pos="3109">
          <p15:clr>
            <a:srgbClr val="A4A3A4"/>
          </p15:clr>
        </p15:guide>
        <p15:guide id="21" orient="horz" pos="7307">
          <p15:clr>
            <a:srgbClr val="A4A3A4"/>
          </p15:clr>
        </p15:guide>
        <p15:guide id="22" pos="10149">
          <p15:clr>
            <a:srgbClr val="A4A3A4"/>
          </p15:clr>
        </p15:guide>
        <p15:guide id="23" orient="horz" pos="3819">
          <p15:clr>
            <a:srgbClr val="A4A3A4"/>
          </p15:clr>
        </p15:guide>
        <p15:guide id="24" orient="horz" pos="8282">
          <p15:clr>
            <a:srgbClr val="A4A3A4"/>
          </p15:clr>
        </p15:guide>
        <p15:guide id="25" orient="horz" pos="8240">
          <p15:clr>
            <a:srgbClr val="A4A3A4"/>
          </p15:clr>
        </p15:guide>
        <p15:guide id="26" orient="horz" pos="8082">
          <p15:clr>
            <a:srgbClr val="A4A3A4"/>
          </p15:clr>
        </p15:guide>
        <p15:guide id="27" orient="horz" pos="4347">
          <p15:clr>
            <a:srgbClr val="A4A3A4"/>
          </p15:clr>
        </p15:guide>
        <p15:guide id="28" orient="horz" pos="6651">
          <p15:clr>
            <a:srgbClr val="A4A3A4"/>
          </p15:clr>
        </p15:guide>
        <p15:guide id="29" pos="12497">
          <p15:clr>
            <a:srgbClr val="A4A3A4"/>
          </p15:clr>
        </p15:guide>
        <p15:guide id="30" pos="150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GNAULT, MAGALI" initials="RM" lastIdx="1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E5E8"/>
    <a:srgbClr val="9B87BE"/>
    <a:srgbClr val="505050"/>
    <a:srgbClr val="575756"/>
    <a:srgbClr val="737373"/>
    <a:srgbClr val="404040"/>
    <a:srgbClr val="E6E6E6"/>
    <a:srgbClr val="005541"/>
    <a:srgbClr val="AB173A"/>
    <a:srgbClr val="FE3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6" autoAdjust="0"/>
    <p:restoredTop sz="92292" autoAdjust="0"/>
  </p:normalViewPr>
  <p:slideViewPr>
    <p:cSldViewPr snapToObjects="1">
      <p:cViewPr varScale="1">
        <p:scale>
          <a:sx n="40" d="100"/>
          <a:sy n="40" d="100"/>
        </p:scale>
        <p:origin x="835" y="43"/>
      </p:cViewPr>
      <p:guideLst>
        <p:guide orient="horz" pos="8130"/>
        <p:guide pos="15094"/>
        <p:guide pos="5365"/>
        <p:guide pos="10649"/>
        <p:guide orient="horz" pos="5840"/>
        <p:guide orient="horz" pos="4320"/>
        <p:guide orient="horz" pos="6293"/>
        <p:guide orient="horz" pos="873"/>
        <p:guide orient="horz" pos="306"/>
        <p:guide orient="horz" pos="3109"/>
        <p:guide orient="horz" pos="7307"/>
        <p:guide pos="10149"/>
        <p:guide orient="horz" pos="3819"/>
        <p:guide orient="horz" pos="8282"/>
        <p:guide orient="horz" pos="8240"/>
        <p:guide orient="horz" pos="8082"/>
        <p:guide orient="horz" pos="4347"/>
        <p:guide orient="horz" pos="6651"/>
        <p:guide pos="12497"/>
        <p:guide pos="150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-883"/>
    </p:cViewPr>
  </p:sorterViewPr>
  <p:notesViewPr>
    <p:cSldViewPr snapToGrid="0" snapToObjects="1" showGuides="1">
      <p:cViewPr varScale="1">
        <p:scale>
          <a:sx n="91" d="100"/>
          <a:sy n="91" d="100"/>
        </p:scale>
        <p:origin x="328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269E7-0AAB-734B-A0E5-6B71C2D5220C}" type="datetimeFigureOut">
              <a:rPr lang="en-US" smtClean="0">
                <a:latin typeface="Arial"/>
              </a:rPr>
              <a:pPr/>
              <a:t>4/26/2019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E0432-0574-7E4A-9407-64156FF5176F}" type="slidenum">
              <a:rPr lang="en-US" smtClean="0">
                <a:latin typeface="Arial"/>
              </a:rPr>
              <a:pPr/>
              <a:t>‹N°›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734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EFC10EE1-B198-C942-8235-326C972CBB30}" type="datetimeFigureOut">
              <a:rPr lang="en-US" smtClean="0"/>
              <a:pPr/>
              <a:t>4/26/2019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006BE02D-20C0-F840-AFAC-BEA99C74FDC2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Arial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Arial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Arial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Arial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Arial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047206" y="2245557"/>
            <a:ext cx="18283238" cy="4773617"/>
          </a:xfrm>
          <a:prstGeom prst="rect">
            <a:avLst/>
          </a:prstGeom>
        </p:spPr>
        <p:txBody>
          <a:bodyPr anchor="b"/>
          <a:lstStyle>
            <a:lvl1pPr algn="ctr">
              <a:defRPr sz="13689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047206" y="7203890"/>
            <a:ext cx="18283238" cy="33103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476"/>
            </a:lvl1pPr>
            <a:lvl2pPr marL="1043102" indent="0" algn="ctr">
              <a:buNone/>
              <a:defRPr sz="4563"/>
            </a:lvl2pPr>
            <a:lvl3pPr marL="2086204" indent="0" algn="ctr">
              <a:buNone/>
              <a:defRPr sz="4107"/>
            </a:lvl3pPr>
            <a:lvl4pPr marL="3129305" indent="0" algn="ctr">
              <a:buNone/>
              <a:defRPr sz="3650"/>
            </a:lvl4pPr>
            <a:lvl5pPr marL="4172407" indent="0" algn="ctr">
              <a:buNone/>
              <a:defRPr sz="3650"/>
            </a:lvl5pPr>
            <a:lvl6pPr marL="5215509" indent="0" algn="ctr">
              <a:buNone/>
              <a:defRPr sz="3650"/>
            </a:lvl6pPr>
            <a:lvl7pPr marL="6258611" indent="0" algn="ctr">
              <a:buNone/>
              <a:defRPr sz="3650"/>
            </a:lvl7pPr>
            <a:lvl8pPr marL="7301713" indent="0" algn="ctr">
              <a:buNone/>
              <a:defRPr sz="3650"/>
            </a:lvl8pPr>
            <a:lvl9pPr marL="8344814" indent="0" algn="ctr">
              <a:buNone/>
              <a:defRPr sz="365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222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7836" y="731617"/>
            <a:ext cx="21021984" cy="2651204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677836" y="3650840"/>
            <a:ext cx="21021984" cy="87033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2254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7446659" y="731616"/>
            <a:ext cx="5253159" cy="11622563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677836" y="731616"/>
            <a:ext cx="15320157" cy="11622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8608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Rouge_F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rgbClr val="AB17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2CC1BFF-9830-4CF6-AE04-4B04E357D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610650" y="3569802"/>
            <a:ext cx="13948857" cy="3542083"/>
          </a:xfrm>
          <a:prstGeom prst="rect">
            <a:avLst/>
          </a:prstGeom>
        </p:spPr>
      </p:pic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515083" y="-609600"/>
            <a:ext cx="7593012" cy="143256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F8DAEE77-5F30-4F80-A361-A8DB34A73D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D82D9DDD-4C5F-453C-B148-C724998EC5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0541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173344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Rouge_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rgbClr val="AB17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15083" y="-685800"/>
            <a:ext cx="7593012" cy="144018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F8DAEE77-5F30-4F80-A361-A8DB34A73D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D82D9DDD-4C5F-453C-B148-C724998EC5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0541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45481" y="3569801"/>
            <a:ext cx="13869602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767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FR_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rgbClr val="AB1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rgbClr val="AB1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rgbClr val="AB1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pic>
        <p:nvPicPr>
          <p:cNvPr id="41" name="Image 40" descr="Sans titre.png">
            <a:extLst>
              <a:ext uri="{FF2B5EF4-FFF2-40B4-BE49-F238E27FC236}">
                <a16:creationId xmlns:a16="http://schemas.microsoft.com/office/drawing/2014/main" id="{8EB24F41-6521-4706-8D59-E40777CF57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57" y="2871407"/>
            <a:ext cx="4468070" cy="530317"/>
          </a:xfrm>
          <a:prstGeom prst="rect">
            <a:avLst/>
          </a:prstGeom>
        </p:spPr>
      </p:pic>
      <p:pic>
        <p:nvPicPr>
          <p:cNvPr id="42" name="Image 41" descr="Sans titre2.png">
            <a:extLst>
              <a:ext uri="{FF2B5EF4-FFF2-40B4-BE49-F238E27FC236}">
                <a16:creationId xmlns:a16="http://schemas.microsoft.com/office/drawing/2014/main" id="{BD4819B8-446D-4D45-AB71-975DCB5C8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280" y="2860733"/>
            <a:ext cx="5406792" cy="530317"/>
          </a:xfrm>
          <a:prstGeom prst="rect">
            <a:avLst/>
          </a:prstGeom>
        </p:spPr>
      </p:pic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2CB86711-D645-4FC3-8002-262C3731718E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64" name="Connecteur 14">
              <a:extLst>
                <a:ext uri="{FF2B5EF4-FFF2-40B4-BE49-F238E27FC236}">
                  <a16:creationId xmlns:a16="http://schemas.microsoft.com/office/drawing/2014/main" id="{66B23DB6-BF99-423C-800A-607309CD5264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6" name="Freeform 5">
              <a:extLst>
                <a:ext uri="{FF2B5EF4-FFF2-40B4-BE49-F238E27FC236}">
                  <a16:creationId xmlns:a16="http://schemas.microsoft.com/office/drawing/2014/main" id="{C6F48570-D88F-44A2-9615-FA849A196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rgbClr val="AB17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8D7F3036-E069-412E-95DF-2874AEECB59C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75" name="Connecteur 15">
              <a:extLst>
                <a:ext uri="{FF2B5EF4-FFF2-40B4-BE49-F238E27FC236}">
                  <a16:creationId xmlns:a16="http://schemas.microsoft.com/office/drawing/2014/main" id="{9FB366E5-A602-45CC-9649-0E03F1BB2D3D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76" name="Group 8">
              <a:extLst>
                <a:ext uri="{FF2B5EF4-FFF2-40B4-BE49-F238E27FC236}">
                  <a16:creationId xmlns:a16="http://schemas.microsoft.com/office/drawing/2014/main" id="{3429A1D8-626F-4D00-A5C2-F239DB7BFFF5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id="{CFD079B1-C16B-4B29-A484-AD719C7C027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rgbClr val="AB1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78" name="Freeform 10">
                <a:extLst>
                  <a:ext uri="{FF2B5EF4-FFF2-40B4-BE49-F238E27FC236}">
                    <a16:creationId xmlns:a16="http://schemas.microsoft.com/office/drawing/2014/main" id="{B13EEF56-3595-447A-B015-4926841A305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rgbClr val="AB1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53797DAE-7BBB-4232-BE2B-0F0AA85C4E21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80" name="Connecteur 16">
              <a:extLst>
                <a:ext uri="{FF2B5EF4-FFF2-40B4-BE49-F238E27FC236}">
                  <a16:creationId xmlns:a16="http://schemas.microsoft.com/office/drawing/2014/main" id="{4580710F-DC37-4DFF-8BDC-4D9D01E0767C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81" name="Group 13">
              <a:extLst>
                <a:ext uri="{FF2B5EF4-FFF2-40B4-BE49-F238E27FC236}">
                  <a16:creationId xmlns:a16="http://schemas.microsoft.com/office/drawing/2014/main" id="{C11D8F1C-4EB8-4A3D-8D6C-46A6CF73D9A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rgbClr val="AB173A"/>
            </a:solidFill>
          </p:grpSpPr>
          <p:sp>
            <p:nvSpPr>
              <p:cNvPr id="82" name="Freeform 14">
                <a:extLst>
                  <a:ext uri="{FF2B5EF4-FFF2-40B4-BE49-F238E27FC236}">
                    <a16:creationId xmlns:a16="http://schemas.microsoft.com/office/drawing/2014/main" id="{CDCC4DD4-157B-4CE8-9004-27149777B7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3" name="Freeform 15">
                <a:extLst>
                  <a:ext uri="{FF2B5EF4-FFF2-40B4-BE49-F238E27FC236}">
                    <a16:creationId xmlns:a16="http://schemas.microsoft.com/office/drawing/2014/main" id="{5C27C045-FD87-453D-9380-3BFDADE5EAE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4" name="Freeform 16">
                <a:extLst>
                  <a:ext uri="{FF2B5EF4-FFF2-40B4-BE49-F238E27FC236}">
                    <a16:creationId xmlns:a16="http://schemas.microsoft.com/office/drawing/2014/main" id="{BC8623ED-648E-4A2F-B297-7DBFC40221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5" name="Freeform 17">
                <a:extLst>
                  <a:ext uri="{FF2B5EF4-FFF2-40B4-BE49-F238E27FC236}">
                    <a16:creationId xmlns:a16="http://schemas.microsoft.com/office/drawing/2014/main" id="{3DEADBFA-D7DB-4E20-9806-414057A85CB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6" name="Freeform 18">
                <a:extLst>
                  <a:ext uri="{FF2B5EF4-FFF2-40B4-BE49-F238E27FC236}">
                    <a16:creationId xmlns:a16="http://schemas.microsoft.com/office/drawing/2014/main" id="{E4C4F938-9DAC-4165-8D8F-0CE76EFDFF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7" name="Freeform 19">
                <a:extLst>
                  <a:ext uri="{FF2B5EF4-FFF2-40B4-BE49-F238E27FC236}">
                    <a16:creationId xmlns:a16="http://schemas.microsoft.com/office/drawing/2014/main" id="{30B919A7-1CD9-4FAB-B673-54CF878FDF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8" name="Freeform 20">
                <a:extLst>
                  <a:ext uri="{FF2B5EF4-FFF2-40B4-BE49-F238E27FC236}">
                    <a16:creationId xmlns:a16="http://schemas.microsoft.com/office/drawing/2014/main" id="{CEF18F6E-6CAB-4C03-B369-3209C35FAD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9" name="Freeform 21">
                <a:extLst>
                  <a:ext uri="{FF2B5EF4-FFF2-40B4-BE49-F238E27FC236}">
                    <a16:creationId xmlns:a16="http://schemas.microsoft.com/office/drawing/2014/main" id="{42F464C7-8DE8-49BF-A640-7A26E956BB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0" name="Freeform 22">
                <a:extLst>
                  <a:ext uri="{FF2B5EF4-FFF2-40B4-BE49-F238E27FC236}">
                    <a16:creationId xmlns:a16="http://schemas.microsoft.com/office/drawing/2014/main" id="{A61BA1EF-FA93-45D5-A358-D294AA52AD3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sp>
        <p:nvSpPr>
          <p:cNvPr id="93" name="Freeform 26">
            <a:extLst>
              <a:ext uri="{FF2B5EF4-FFF2-40B4-BE49-F238E27FC236}">
                <a16:creationId xmlns:a16="http://schemas.microsoft.com/office/drawing/2014/main" id="{4984745E-3F86-48D6-8D39-C72E621977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rgbClr val="AB17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94" name="Espace réservé du texte 39">
            <a:extLst>
              <a:ext uri="{FF2B5EF4-FFF2-40B4-BE49-F238E27FC236}">
                <a16:creationId xmlns:a16="http://schemas.microsoft.com/office/drawing/2014/main" id="{FFABC981-D75D-4952-9E9A-B2865662CC84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LA VALEUR AJOUTÉE :</a:t>
            </a:r>
          </a:p>
        </p:txBody>
      </p:sp>
      <p:sp>
        <p:nvSpPr>
          <p:cNvPr id="95" name="Espace réservé du texte 59">
            <a:extLst>
              <a:ext uri="{FF2B5EF4-FFF2-40B4-BE49-F238E27FC236}">
                <a16:creationId xmlns:a16="http://schemas.microsoft.com/office/drawing/2014/main" id="{EB395F6B-DF18-44E0-BCBF-769D0AB36650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6" name="Espace réservé du texte 39">
            <a:extLst>
              <a:ext uri="{FF2B5EF4-FFF2-40B4-BE49-F238E27FC236}">
                <a16:creationId xmlns:a16="http://schemas.microsoft.com/office/drawing/2014/main" id="{3C6B2419-44D7-4020-8DF0-05397FEEBB29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97" name="Espace réservé du texte 59">
            <a:extLst>
              <a:ext uri="{FF2B5EF4-FFF2-40B4-BE49-F238E27FC236}">
                <a16:creationId xmlns:a16="http://schemas.microsoft.com/office/drawing/2014/main" id="{46B84177-3C1E-4301-97BB-F5EEC1F4FD6A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8" name="Espace réservé du texte 39">
            <a:extLst>
              <a:ext uri="{FF2B5EF4-FFF2-40B4-BE49-F238E27FC236}">
                <a16:creationId xmlns:a16="http://schemas.microsoft.com/office/drawing/2014/main" id="{0DA8197D-BDDD-4169-A012-CEC5DFE24304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99" name="Espace réservé du texte 39">
            <a:extLst>
              <a:ext uri="{FF2B5EF4-FFF2-40B4-BE49-F238E27FC236}">
                <a16:creationId xmlns:a16="http://schemas.microsoft.com/office/drawing/2014/main" id="{1DEA2502-88CA-4553-A78B-4760BC822B3A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2" y="10227920"/>
            <a:ext cx="3466792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C’est malin !</a:t>
            </a:r>
          </a:p>
        </p:txBody>
      </p:sp>
      <p:sp>
        <p:nvSpPr>
          <p:cNvPr id="100" name="Espace réservé du texte 39">
            <a:extLst>
              <a:ext uri="{FF2B5EF4-FFF2-40B4-BE49-F238E27FC236}">
                <a16:creationId xmlns:a16="http://schemas.microsoft.com/office/drawing/2014/main" id="{CBF8FF4B-8B22-4AC7-A500-6C9B4F82C105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0335163" y="10227920"/>
            <a:ext cx="3588461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En direct !</a:t>
            </a:r>
          </a:p>
        </p:txBody>
      </p:sp>
      <p:sp>
        <p:nvSpPr>
          <p:cNvPr id="101" name="Espace réservé du texte 59">
            <a:extLst>
              <a:ext uri="{FF2B5EF4-FFF2-40B4-BE49-F238E27FC236}">
                <a16:creationId xmlns:a16="http://schemas.microsoft.com/office/drawing/2014/main" id="{C9977B0C-7EA1-43B3-BD15-34E9F7DFCC54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3" y="10840355"/>
            <a:ext cx="7300910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2" name="Espace réservé du texte 66">
            <a:extLst>
              <a:ext uri="{FF2B5EF4-FFF2-40B4-BE49-F238E27FC236}">
                <a16:creationId xmlns:a16="http://schemas.microsoft.com/office/drawing/2014/main" id="{AD87B5B7-5E0B-4D93-8177-158CA63400C8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103" name="Espace réservé du texte 68">
            <a:extLst>
              <a:ext uri="{FF2B5EF4-FFF2-40B4-BE49-F238E27FC236}">
                <a16:creationId xmlns:a16="http://schemas.microsoft.com/office/drawing/2014/main" id="{949526CF-C473-4027-A79E-FE6E472BA703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AB173A"/>
                </a:solidFill>
              </a:defRPr>
            </a:lvl1pPr>
            <a:lvl2pPr algn="ctr">
              <a:defRPr sz="5700" b="1" cap="all" baseline="0">
                <a:solidFill>
                  <a:srgbClr val="AB173A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104" name="Espace réservé du texte 66">
            <a:extLst>
              <a:ext uri="{FF2B5EF4-FFF2-40B4-BE49-F238E27FC236}">
                <a16:creationId xmlns:a16="http://schemas.microsoft.com/office/drawing/2014/main" id="{9C7E66F2-FFF9-4872-8D0E-1AF0C48C49AA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105" name="Espace réservé du texte 68">
            <a:extLst>
              <a:ext uri="{FF2B5EF4-FFF2-40B4-BE49-F238E27FC236}">
                <a16:creationId xmlns:a16="http://schemas.microsoft.com/office/drawing/2014/main" id="{692F7DC2-72C0-4645-BA1A-FE0D196C02F2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AB173A"/>
                </a:solidFill>
              </a:defRPr>
            </a:lvl1pPr>
            <a:lvl2pPr algn="ctr">
              <a:defRPr sz="5700" b="1" cap="all" baseline="0">
                <a:solidFill>
                  <a:srgbClr val="AB173A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980610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UK_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necteur 14">
            <a:extLst>
              <a:ext uri="{FF2B5EF4-FFF2-40B4-BE49-F238E27FC236}">
                <a16:creationId xmlns:a16="http://schemas.microsoft.com/office/drawing/2014/main" id="{7E081396-685D-4482-8924-8FDF94E73612}"/>
              </a:ext>
            </a:extLst>
          </p:cNvPr>
          <p:cNvSpPr/>
          <p:nvPr userDrawn="1"/>
        </p:nvSpPr>
        <p:spPr>
          <a:xfrm>
            <a:off x="885833" y="2786063"/>
            <a:ext cx="1015992" cy="9906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rgbClr val="AB1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rgbClr val="AB1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rgbClr val="AB17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A99DC535-315E-4E31-8291-FDFE93F579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ADDED VALUE:</a:t>
            </a:r>
          </a:p>
        </p:txBody>
      </p:sp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439345F-C495-4B9A-9A38-0956788DA8C3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1" name="Espace réservé du texte 39">
            <a:extLst>
              <a:ext uri="{FF2B5EF4-FFF2-40B4-BE49-F238E27FC236}">
                <a16:creationId xmlns:a16="http://schemas.microsoft.com/office/drawing/2014/main" id="{E6358C7B-F0FB-4FC9-8862-4204CB29E762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THE BRAND</a:t>
            </a:r>
          </a:p>
        </p:txBody>
      </p:sp>
      <p:sp>
        <p:nvSpPr>
          <p:cNvPr id="62" name="Espace réservé du texte 59">
            <a:extLst>
              <a:ext uri="{FF2B5EF4-FFF2-40B4-BE49-F238E27FC236}">
                <a16:creationId xmlns:a16="http://schemas.microsoft.com/office/drawing/2014/main" id="{38CD0568-C67E-432F-B57F-EF16BEB5919D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3" name="Espace réservé du texte 39">
            <a:extLst>
              <a:ext uri="{FF2B5EF4-FFF2-40B4-BE49-F238E27FC236}">
                <a16:creationId xmlns:a16="http://schemas.microsoft.com/office/drawing/2014/main" id="{D46D0D14-C4CE-49AF-9933-99008B9948B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CLIENTS</a:t>
            </a:r>
          </a:p>
        </p:txBody>
      </p:sp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sp>
        <p:nvSpPr>
          <p:cNvPr id="72" name="Espace réservé du texte 39">
            <a:extLst>
              <a:ext uri="{FF2B5EF4-FFF2-40B4-BE49-F238E27FC236}">
                <a16:creationId xmlns:a16="http://schemas.microsoft.com/office/drawing/2014/main" id="{24F1A92D-A8B3-4B34-97AC-E88B7FE3735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3" y="10227921"/>
            <a:ext cx="4408487" cy="500632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IN THEIR OWN WORDS… </a:t>
            </a:r>
          </a:p>
        </p:txBody>
      </p:sp>
      <p:sp>
        <p:nvSpPr>
          <p:cNvPr id="73" name="Espace réservé du texte 39">
            <a:extLst>
              <a:ext uri="{FF2B5EF4-FFF2-40B4-BE49-F238E27FC236}">
                <a16:creationId xmlns:a16="http://schemas.microsoft.com/office/drawing/2014/main" id="{8B1135B8-161A-4822-9102-4FEC8ACCD509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1259800" y="10227920"/>
            <a:ext cx="2663824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AB173A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IT’S SMART! </a:t>
            </a:r>
          </a:p>
        </p:txBody>
      </p:sp>
      <p:sp>
        <p:nvSpPr>
          <p:cNvPr id="74" name="Espace réservé du texte 59">
            <a:extLst>
              <a:ext uri="{FF2B5EF4-FFF2-40B4-BE49-F238E27FC236}">
                <a16:creationId xmlns:a16="http://schemas.microsoft.com/office/drawing/2014/main" id="{F11BC658-263C-49AB-9AE1-BA8709922498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2" y="10840355"/>
            <a:ext cx="7300911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pic>
        <p:nvPicPr>
          <p:cNvPr id="44" name="Image 43" descr="THECHALLENGE_40.png">
            <a:extLst>
              <a:ext uri="{FF2B5EF4-FFF2-40B4-BE49-F238E27FC236}">
                <a16:creationId xmlns:a16="http://schemas.microsoft.com/office/drawing/2014/main" id="{F5C6B66E-062B-454F-A3CC-78C7AF167B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404" y="2856486"/>
            <a:ext cx="4245231" cy="595750"/>
          </a:xfrm>
          <a:prstGeom prst="rect">
            <a:avLst/>
          </a:prstGeom>
        </p:spPr>
      </p:pic>
      <p:pic>
        <p:nvPicPr>
          <p:cNvPr id="56" name="Image 55" descr="THE SOLUTION_50.png">
            <a:extLst>
              <a:ext uri="{FF2B5EF4-FFF2-40B4-BE49-F238E27FC236}">
                <a16:creationId xmlns:a16="http://schemas.microsoft.com/office/drawing/2014/main" id="{657912D2-7819-44D7-AAE8-33974BD6D96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054" y="2845719"/>
            <a:ext cx="4245781" cy="595825"/>
          </a:xfrm>
          <a:prstGeom prst="rect">
            <a:avLst/>
          </a:prstGeom>
        </p:spPr>
      </p:pic>
      <p:sp>
        <p:nvSpPr>
          <p:cNvPr id="57" name="Titre 1">
            <a:extLst>
              <a:ext uri="{FF2B5EF4-FFF2-40B4-BE49-F238E27FC236}">
                <a16:creationId xmlns:a16="http://schemas.microsoft.com/office/drawing/2014/main" id="{DE47F18B-81D0-4B8D-9EB0-2E8FA1E4121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110" name="Freeform 26">
            <a:extLst>
              <a:ext uri="{FF2B5EF4-FFF2-40B4-BE49-F238E27FC236}">
                <a16:creationId xmlns:a16="http://schemas.microsoft.com/office/drawing/2014/main" id="{3336B5FA-A8D1-4EE7-BFFC-CAF8FFAC081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rgbClr val="AB17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grpSp>
        <p:nvGrpSpPr>
          <p:cNvPr id="111" name="Groupe 110">
            <a:extLst>
              <a:ext uri="{FF2B5EF4-FFF2-40B4-BE49-F238E27FC236}">
                <a16:creationId xmlns:a16="http://schemas.microsoft.com/office/drawing/2014/main" id="{62B9478A-9FB6-4C5A-98F8-A29E75236637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112" name="Connecteur 14">
              <a:extLst>
                <a:ext uri="{FF2B5EF4-FFF2-40B4-BE49-F238E27FC236}">
                  <a16:creationId xmlns:a16="http://schemas.microsoft.com/office/drawing/2014/main" id="{3AE58857-EE58-46FC-89B1-2164C70C7681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3" name="Freeform 5">
              <a:extLst>
                <a:ext uri="{FF2B5EF4-FFF2-40B4-BE49-F238E27FC236}">
                  <a16:creationId xmlns:a16="http://schemas.microsoft.com/office/drawing/2014/main" id="{AD2C3AE5-A2E4-4611-B4C3-F6FBAE9890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rgbClr val="AB17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id="{BD6AC33D-8E9B-42E4-8490-7C23B9CEDAC2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115" name="Connecteur 15">
              <a:extLst>
                <a:ext uri="{FF2B5EF4-FFF2-40B4-BE49-F238E27FC236}">
                  <a16:creationId xmlns:a16="http://schemas.microsoft.com/office/drawing/2014/main" id="{528865BB-2AE8-4705-AA2B-7EC3A8DC0208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116" name="Group 8">
              <a:extLst>
                <a:ext uri="{FF2B5EF4-FFF2-40B4-BE49-F238E27FC236}">
                  <a16:creationId xmlns:a16="http://schemas.microsoft.com/office/drawing/2014/main" id="{49F7D255-1841-4658-A7A6-3ED79D8C2F70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117" name="Freeform 9">
                <a:extLst>
                  <a:ext uri="{FF2B5EF4-FFF2-40B4-BE49-F238E27FC236}">
                    <a16:creationId xmlns:a16="http://schemas.microsoft.com/office/drawing/2014/main" id="{D799962D-B514-4016-9BC3-C1D834E1CD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rgbClr val="AB1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18" name="Freeform 10">
                <a:extLst>
                  <a:ext uri="{FF2B5EF4-FFF2-40B4-BE49-F238E27FC236}">
                    <a16:creationId xmlns:a16="http://schemas.microsoft.com/office/drawing/2014/main" id="{2954FCFD-ACAD-43EB-93F5-27D6FF96B0F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rgbClr val="AB1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119" name="Groupe 118">
            <a:extLst>
              <a:ext uri="{FF2B5EF4-FFF2-40B4-BE49-F238E27FC236}">
                <a16:creationId xmlns:a16="http://schemas.microsoft.com/office/drawing/2014/main" id="{6FD5B297-B1A6-4C79-AEAA-A21118BA9668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120" name="Connecteur 16">
              <a:extLst>
                <a:ext uri="{FF2B5EF4-FFF2-40B4-BE49-F238E27FC236}">
                  <a16:creationId xmlns:a16="http://schemas.microsoft.com/office/drawing/2014/main" id="{6A4EB00B-07E2-4EF4-A463-FBB01B42EA79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121" name="Group 13">
              <a:extLst>
                <a:ext uri="{FF2B5EF4-FFF2-40B4-BE49-F238E27FC236}">
                  <a16:creationId xmlns:a16="http://schemas.microsoft.com/office/drawing/2014/main" id="{41BE1B98-F1E6-4B2F-AFAF-1FF8E74746B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rgbClr val="AB173A"/>
            </a:solidFill>
          </p:grpSpPr>
          <p:sp>
            <p:nvSpPr>
              <p:cNvPr id="122" name="Freeform 14">
                <a:extLst>
                  <a:ext uri="{FF2B5EF4-FFF2-40B4-BE49-F238E27FC236}">
                    <a16:creationId xmlns:a16="http://schemas.microsoft.com/office/drawing/2014/main" id="{0B5BDE22-7BE3-46B7-9912-7D01D61208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23" name="Freeform 15">
                <a:extLst>
                  <a:ext uri="{FF2B5EF4-FFF2-40B4-BE49-F238E27FC236}">
                    <a16:creationId xmlns:a16="http://schemas.microsoft.com/office/drawing/2014/main" id="{53F2B508-6AE4-4C90-9077-B521DB03F6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24" name="Freeform 16">
                <a:extLst>
                  <a:ext uri="{FF2B5EF4-FFF2-40B4-BE49-F238E27FC236}">
                    <a16:creationId xmlns:a16="http://schemas.microsoft.com/office/drawing/2014/main" id="{625B732D-E8C2-465E-96CD-D8C397B8B6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25" name="Freeform 17">
                <a:extLst>
                  <a:ext uri="{FF2B5EF4-FFF2-40B4-BE49-F238E27FC236}">
                    <a16:creationId xmlns:a16="http://schemas.microsoft.com/office/drawing/2014/main" id="{A1025376-C2DC-42C1-98C0-EEE6EC6147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26" name="Freeform 18">
                <a:extLst>
                  <a:ext uri="{FF2B5EF4-FFF2-40B4-BE49-F238E27FC236}">
                    <a16:creationId xmlns:a16="http://schemas.microsoft.com/office/drawing/2014/main" id="{DDD192A3-2409-4D91-9E83-ED85E75EBA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27" name="Freeform 19">
                <a:extLst>
                  <a:ext uri="{FF2B5EF4-FFF2-40B4-BE49-F238E27FC236}">
                    <a16:creationId xmlns:a16="http://schemas.microsoft.com/office/drawing/2014/main" id="{EAF230F5-174B-4D4E-B442-041946C0B4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28" name="Freeform 20">
                <a:extLst>
                  <a:ext uri="{FF2B5EF4-FFF2-40B4-BE49-F238E27FC236}">
                    <a16:creationId xmlns:a16="http://schemas.microsoft.com/office/drawing/2014/main" id="{817B5003-2078-4791-847A-9984ADF7584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29" name="Freeform 21">
                <a:extLst>
                  <a:ext uri="{FF2B5EF4-FFF2-40B4-BE49-F238E27FC236}">
                    <a16:creationId xmlns:a16="http://schemas.microsoft.com/office/drawing/2014/main" id="{ACDF5E83-FE8E-40AD-A9F7-268BACC6D93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30" name="Freeform 22">
                <a:extLst>
                  <a:ext uri="{FF2B5EF4-FFF2-40B4-BE49-F238E27FC236}">
                    <a16:creationId xmlns:a16="http://schemas.microsoft.com/office/drawing/2014/main" id="{8DABDBF3-8C55-491D-ADA8-2780561520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sp>
        <p:nvSpPr>
          <p:cNvPr id="131" name="Espace réservé du texte 66">
            <a:extLst>
              <a:ext uri="{FF2B5EF4-FFF2-40B4-BE49-F238E27FC236}">
                <a16:creationId xmlns:a16="http://schemas.microsoft.com/office/drawing/2014/main" id="{1618CAE5-5431-47FC-9929-A1216F3AF55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132" name="Espace réservé du texte 68">
            <a:extLst>
              <a:ext uri="{FF2B5EF4-FFF2-40B4-BE49-F238E27FC236}">
                <a16:creationId xmlns:a16="http://schemas.microsoft.com/office/drawing/2014/main" id="{273EA610-BF9E-4E80-A532-38FA606AD64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AB173A"/>
                </a:solidFill>
              </a:defRPr>
            </a:lvl1pPr>
            <a:lvl2pPr algn="ctr">
              <a:defRPr sz="5700" b="1" cap="all" baseline="0">
                <a:solidFill>
                  <a:srgbClr val="AB173A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133" name="Espace réservé du texte 66">
            <a:extLst>
              <a:ext uri="{FF2B5EF4-FFF2-40B4-BE49-F238E27FC236}">
                <a16:creationId xmlns:a16="http://schemas.microsoft.com/office/drawing/2014/main" id="{60BD3B43-ACE0-4160-A2E6-1CF45475C6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134" name="Espace réservé du texte 68">
            <a:extLst>
              <a:ext uri="{FF2B5EF4-FFF2-40B4-BE49-F238E27FC236}">
                <a16:creationId xmlns:a16="http://schemas.microsoft.com/office/drawing/2014/main" id="{23809E8C-8A9E-4EA7-9A57-C03E73E9A7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AB173A"/>
                </a:solidFill>
              </a:defRPr>
            </a:lvl1pPr>
            <a:lvl2pPr algn="ctr">
              <a:defRPr sz="5700" b="1" cap="all" baseline="0">
                <a:solidFill>
                  <a:srgbClr val="AB173A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04513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70D5290-F752-44E0-9724-9DBA344C3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512085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Vert_F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15083" y="-609600"/>
            <a:ext cx="7593012" cy="143256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1756FEEB-EE60-4262-8498-9C2E4610A6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C03FC0DA-F1AE-41E2-807A-6ACAF6BFB2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70113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26281" y="3569802"/>
            <a:ext cx="14643861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42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Vert_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515083" y="-609600"/>
            <a:ext cx="7593012" cy="143256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1756FEEB-EE60-4262-8498-9C2E4610A6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C03FC0DA-F1AE-41E2-807A-6ACAF6BFB2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95513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85218" y="3569802"/>
            <a:ext cx="14570703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59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FR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A99DC535-315E-4E31-8291-FDFE93F579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LA VALEUR AJOUTÉE :</a:t>
            </a:r>
          </a:p>
        </p:txBody>
      </p:sp>
      <p:pic>
        <p:nvPicPr>
          <p:cNvPr id="41" name="Image 40" descr="Sans titre.png">
            <a:extLst>
              <a:ext uri="{FF2B5EF4-FFF2-40B4-BE49-F238E27FC236}">
                <a16:creationId xmlns:a16="http://schemas.microsoft.com/office/drawing/2014/main" id="{8EB24F41-6521-4706-8D59-E40777CF57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57" y="2871407"/>
            <a:ext cx="4468070" cy="530317"/>
          </a:xfrm>
          <a:prstGeom prst="rect">
            <a:avLst/>
          </a:prstGeom>
        </p:spPr>
      </p:pic>
      <p:pic>
        <p:nvPicPr>
          <p:cNvPr id="42" name="Image 41" descr="Sans titre2.png">
            <a:extLst>
              <a:ext uri="{FF2B5EF4-FFF2-40B4-BE49-F238E27FC236}">
                <a16:creationId xmlns:a16="http://schemas.microsoft.com/office/drawing/2014/main" id="{BD4819B8-446D-4D45-AB71-975DCB5C8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280" y="2860733"/>
            <a:ext cx="5406792" cy="530317"/>
          </a:xfrm>
          <a:prstGeom prst="rect">
            <a:avLst/>
          </a:prstGeom>
        </p:spPr>
      </p:pic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439345F-C495-4B9A-9A38-0956788DA8C3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1" name="Espace réservé du texte 39">
            <a:extLst>
              <a:ext uri="{FF2B5EF4-FFF2-40B4-BE49-F238E27FC236}">
                <a16:creationId xmlns:a16="http://schemas.microsoft.com/office/drawing/2014/main" id="{E6358C7B-F0FB-4FC9-8862-4204CB29E762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2" name="Espace réservé du texte 59">
            <a:extLst>
              <a:ext uri="{FF2B5EF4-FFF2-40B4-BE49-F238E27FC236}">
                <a16:creationId xmlns:a16="http://schemas.microsoft.com/office/drawing/2014/main" id="{38CD0568-C67E-432F-B57F-EF16BEB5919D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3" name="Espace réservé du texte 39">
            <a:extLst>
              <a:ext uri="{FF2B5EF4-FFF2-40B4-BE49-F238E27FC236}">
                <a16:creationId xmlns:a16="http://schemas.microsoft.com/office/drawing/2014/main" id="{D46D0D14-C4CE-49AF-9933-99008B9948B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sp>
        <p:nvSpPr>
          <p:cNvPr id="72" name="Espace réservé du texte 39">
            <a:extLst>
              <a:ext uri="{FF2B5EF4-FFF2-40B4-BE49-F238E27FC236}">
                <a16:creationId xmlns:a16="http://schemas.microsoft.com/office/drawing/2014/main" id="{24F1A92D-A8B3-4B34-97AC-E88B7FE3735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3" y="10227920"/>
            <a:ext cx="3466791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C’est malin !</a:t>
            </a:r>
          </a:p>
        </p:txBody>
      </p:sp>
      <p:sp>
        <p:nvSpPr>
          <p:cNvPr id="73" name="Espace réservé du texte 39">
            <a:extLst>
              <a:ext uri="{FF2B5EF4-FFF2-40B4-BE49-F238E27FC236}">
                <a16:creationId xmlns:a16="http://schemas.microsoft.com/office/drawing/2014/main" id="{8B1135B8-161A-4822-9102-4FEC8ACCD509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0335163" y="10227920"/>
            <a:ext cx="3588461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En direct !</a:t>
            </a:r>
          </a:p>
        </p:txBody>
      </p:sp>
      <p:sp>
        <p:nvSpPr>
          <p:cNvPr id="74" name="Espace réservé du texte 59">
            <a:extLst>
              <a:ext uri="{FF2B5EF4-FFF2-40B4-BE49-F238E27FC236}">
                <a16:creationId xmlns:a16="http://schemas.microsoft.com/office/drawing/2014/main" id="{F11BC658-263C-49AB-9AE1-BA8709922498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2" y="10840355"/>
            <a:ext cx="7300911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A92283F0-F0AE-461C-A0C0-4C418D2ADE4C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75" name="Connecteur 14">
              <a:extLst>
                <a:ext uri="{FF2B5EF4-FFF2-40B4-BE49-F238E27FC236}">
                  <a16:creationId xmlns:a16="http://schemas.microsoft.com/office/drawing/2014/main" id="{27A0277D-DD06-405D-AF99-281F3037A464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id="{AEF71855-BB62-4B82-B795-336B20A520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99783B1D-4386-4B9C-A8B0-7D688F315742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78" name="Connecteur 15">
              <a:extLst>
                <a:ext uri="{FF2B5EF4-FFF2-40B4-BE49-F238E27FC236}">
                  <a16:creationId xmlns:a16="http://schemas.microsoft.com/office/drawing/2014/main" id="{E1A3A8A1-8A10-45F3-896F-8B8B28B05616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79" name="Group 8">
              <a:extLst>
                <a:ext uri="{FF2B5EF4-FFF2-40B4-BE49-F238E27FC236}">
                  <a16:creationId xmlns:a16="http://schemas.microsoft.com/office/drawing/2014/main" id="{B2F42C25-BDCA-421F-8DB0-99ECD96ABFCA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80" name="Freeform 9">
                <a:extLst>
                  <a:ext uri="{FF2B5EF4-FFF2-40B4-BE49-F238E27FC236}">
                    <a16:creationId xmlns:a16="http://schemas.microsoft.com/office/drawing/2014/main" id="{2F643BEC-DD2B-4583-BC28-AAB091F04CF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1" name="Freeform 10">
                <a:extLst>
                  <a:ext uri="{FF2B5EF4-FFF2-40B4-BE49-F238E27FC236}">
                    <a16:creationId xmlns:a16="http://schemas.microsoft.com/office/drawing/2014/main" id="{150BF46E-BBD9-483D-977E-22CCDF14C20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B6581F52-7D9C-4F8F-AA89-9FBAC924521A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83" name="Connecteur 16">
              <a:extLst>
                <a:ext uri="{FF2B5EF4-FFF2-40B4-BE49-F238E27FC236}">
                  <a16:creationId xmlns:a16="http://schemas.microsoft.com/office/drawing/2014/main" id="{7F8F681C-AC54-4A20-A61B-DC534EF69DB1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84" name="Group 13">
              <a:extLst>
                <a:ext uri="{FF2B5EF4-FFF2-40B4-BE49-F238E27FC236}">
                  <a16:creationId xmlns:a16="http://schemas.microsoft.com/office/drawing/2014/main" id="{4846292E-C697-4125-9712-9E4A2C665ECB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chemeClr val="accent2"/>
            </a:solidFill>
          </p:grpSpPr>
          <p:sp>
            <p:nvSpPr>
              <p:cNvPr id="85" name="Freeform 14">
                <a:extLst>
                  <a:ext uri="{FF2B5EF4-FFF2-40B4-BE49-F238E27FC236}">
                    <a16:creationId xmlns:a16="http://schemas.microsoft.com/office/drawing/2014/main" id="{6F6E37C8-FDA3-4956-975D-F281E74D7B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6" name="Freeform 15">
                <a:extLst>
                  <a:ext uri="{FF2B5EF4-FFF2-40B4-BE49-F238E27FC236}">
                    <a16:creationId xmlns:a16="http://schemas.microsoft.com/office/drawing/2014/main" id="{EE189E53-5B6D-4809-B4B4-CA071A6D84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7" name="Freeform 16">
                <a:extLst>
                  <a:ext uri="{FF2B5EF4-FFF2-40B4-BE49-F238E27FC236}">
                    <a16:creationId xmlns:a16="http://schemas.microsoft.com/office/drawing/2014/main" id="{5FAF7700-7B70-47DB-A143-5DFCB4F35C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8" name="Freeform 17">
                <a:extLst>
                  <a:ext uri="{FF2B5EF4-FFF2-40B4-BE49-F238E27FC236}">
                    <a16:creationId xmlns:a16="http://schemas.microsoft.com/office/drawing/2014/main" id="{4B1443AC-2F21-4AE6-9F05-4189251963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9" name="Freeform 18">
                <a:extLst>
                  <a:ext uri="{FF2B5EF4-FFF2-40B4-BE49-F238E27FC236}">
                    <a16:creationId xmlns:a16="http://schemas.microsoft.com/office/drawing/2014/main" id="{5932BBB0-C4B1-4E90-8764-73AF5B67E0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0" name="Freeform 19">
                <a:extLst>
                  <a:ext uri="{FF2B5EF4-FFF2-40B4-BE49-F238E27FC236}">
                    <a16:creationId xmlns:a16="http://schemas.microsoft.com/office/drawing/2014/main" id="{E5788EF6-81EE-49B1-B8C9-28D8181F6B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1" name="Freeform 20">
                <a:extLst>
                  <a:ext uri="{FF2B5EF4-FFF2-40B4-BE49-F238E27FC236}">
                    <a16:creationId xmlns:a16="http://schemas.microsoft.com/office/drawing/2014/main" id="{20AEB094-198F-4390-8715-F945C3791E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2" name="Freeform 21">
                <a:extLst>
                  <a:ext uri="{FF2B5EF4-FFF2-40B4-BE49-F238E27FC236}">
                    <a16:creationId xmlns:a16="http://schemas.microsoft.com/office/drawing/2014/main" id="{31227421-0350-435B-84F2-F83D737BEE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3" name="Freeform 22">
                <a:extLst>
                  <a:ext uri="{FF2B5EF4-FFF2-40B4-BE49-F238E27FC236}">
                    <a16:creationId xmlns:a16="http://schemas.microsoft.com/office/drawing/2014/main" id="{388603C1-B8BD-4F6D-AAF4-4B442DE35F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sp>
        <p:nvSpPr>
          <p:cNvPr id="95" name="Freeform 26">
            <a:extLst>
              <a:ext uri="{FF2B5EF4-FFF2-40B4-BE49-F238E27FC236}">
                <a16:creationId xmlns:a16="http://schemas.microsoft.com/office/drawing/2014/main" id="{C3E2DD4A-3598-4302-8EC1-05E96EEE2B0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96" name="Espace réservé du texte 66">
            <a:extLst>
              <a:ext uri="{FF2B5EF4-FFF2-40B4-BE49-F238E27FC236}">
                <a16:creationId xmlns:a16="http://schemas.microsoft.com/office/drawing/2014/main" id="{F286474B-EC48-464E-9347-EA4FED946C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97" name="Espace réservé du texte 68">
            <a:extLst>
              <a:ext uri="{FF2B5EF4-FFF2-40B4-BE49-F238E27FC236}">
                <a16:creationId xmlns:a16="http://schemas.microsoft.com/office/drawing/2014/main" id="{1F11E44E-461D-4886-8286-69CB2E2B31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chemeClr val="accent2"/>
                </a:solidFill>
              </a:defRPr>
            </a:lvl1pPr>
            <a:lvl2pPr algn="ctr">
              <a:defRPr sz="5700" b="1" cap="all" baseline="0">
                <a:solidFill>
                  <a:schemeClr val="accent2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98" name="Espace réservé du texte 66">
            <a:extLst>
              <a:ext uri="{FF2B5EF4-FFF2-40B4-BE49-F238E27FC236}">
                <a16:creationId xmlns:a16="http://schemas.microsoft.com/office/drawing/2014/main" id="{9F16F5DC-1DCE-45B7-99C5-53AF766F35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99" name="Espace réservé du texte 68">
            <a:extLst>
              <a:ext uri="{FF2B5EF4-FFF2-40B4-BE49-F238E27FC236}">
                <a16:creationId xmlns:a16="http://schemas.microsoft.com/office/drawing/2014/main" id="{4DFEA86E-4E98-4082-9571-3DFD015DC0C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chemeClr val="accent2"/>
                </a:solidFill>
              </a:defRPr>
            </a:lvl1pPr>
            <a:lvl2pPr algn="ctr">
              <a:defRPr sz="5700" b="1" cap="all" baseline="0">
                <a:solidFill>
                  <a:schemeClr val="accent2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801649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7836" y="731617"/>
            <a:ext cx="21021984" cy="2651204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77836" y="3650840"/>
            <a:ext cx="21021984" cy="87033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4324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UK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A99DC535-315E-4E31-8291-FDFE93F579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ADDED VALUE:</a:t>
            </a:r>
          </a:p>
        </p:txBody>
      </p:sp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439345F-C495-4B9A-9A38-0956788DA8C3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1" name="Espace réservé du texte 39">
            <a:extLst>
              <a:ext uri="{FF2B5EF4-FFF2-40B4-BE49-F238E27FC236}">
                <a16:creationId xmlns:a16="http://schemas.microsoft.com/office/drawing/2014/main" id="{E6358C7B-F0FB-4FC9-8862-4204CB29E762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THE BRAND</a:t>
            </a:r>
          </a:p>
        </p:txBody>
      </p:sp>
      <p:sp>
        <p:nvSpPr>
          <p:cNvPr id="62" name="Espace réservé du texte 59">
            <a:extLst>
              <a:ext uri="{FF2B5EF4-FFF2-40B4-BE49-F238E27FC236}">
                <a16:creationId xmlns:a16="http://schemas.microsoft.com/office/drawing/2014/main" id="{38CD0568-C67E-432F-B57F-EF16BEB5919D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3" name="Espace réservé du texte 39">
            <a:extLst>
              <a:ext uri="{FF2B5EF4-FFF2-40B4-BE49-F238E27FC236}">
                <a16:creationId xmlns:a16="http://schemas.microsoft.com/office/drawing/2014/main" id="{D46D0D14-C4CE-49AF-9933-99008B9948B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CLIENTS</a:t>
            </a:r>
          </a:p>
        </p:txBody>
      </p:sp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sp>
        <p:nvSpPr>
          <p:cNvPr id="72" name="Espace réservé du texte 39">
            <a:extLst>
              <a:ext uri="{FF2B5EF4-FFF2-40B4-BE49-F238E27FC236}">
                <a16:creationId xmlns:a16="http://schemas.microsoft.com/office/drawing/2014/main" id="{24F1A92D-A8B3-4B34-97AC-E88B7FE3735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3" y="10227921"/>
            <a:ext cx="4408487" cy="500632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IN THEIR OWN WORDS… </a:t>
            </a:r>
          </a:p>
        </p:txBody>
      </p:sp>
      <p:sp>
        <p:nvSpPr>
          <p:cNvPr id="73" name="Espace réservé du texte 39">
            <a:extLst>
              <a:ext uri="{FF2B5EF4-FFF2-40B4-BE49-F238E27FC236}">
                <a16:creationId xmlns:a16="http://schemas.microsoft.com/office/drawing/2014/main" id="{8B1135B8-161A-4822-9102-4FEC8ACCD509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1259800" y="10227920"/>
            <a:ext cx="2663824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IT’S SMART! </a:t>
            </a:r>
          </a:p>
        </p:txBody>
      </p:sp>
      <p:sp>
        <p:nvSpPr>
          <p:cNvPr id="74" name="Espace réservé du texte 59">
            <a:extLst>
              <a:ext uri="{FF2B5EF4-FFF2-40B4-BE49-F238E27FC236}">
                <a16:creationId xmlns:a16="http://schemas.microsoft.com/office/drawing/2014/main" id="{F11BC658-263C-49AB-9AE1-BA8709922498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2" y="10840355"/>
            <a:ext cx="7300911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pic>
        <p:nvPicPr>
          <p:cNvPr id="44" name="Image 43" descr="THECHALLENGE_40.png">
            <a:extLst>
              <a:ext uri="{FF2B5EF4-FFF2-40B4-BE49-F238E27FC236}">
                <a16:creationId xmlns:a16="http://schemas.microsoft.com/office/drawing/2014/main" id="{F5C6B66E-062B-454F-A3CC-78C7AF167B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404" y="2856486"/>
            <a:ext cx="4245231" cy="595750"/>
          </a:xfrm>
          <a:prstGeom prst="rect">
            <a:avLst/>
          </a:prstGeom>
        </p:spPr>
      </p:pic>
      <p:pic>
        <p:nvPicPr>
          <p:cNvPr id="56" name="Image 55" descr="THE SOLUTION_50.png">
            <a:extLst>
              <a:ext uri="{FF2B5EF4-FFF2-40B4-BE49-F238E27FC236}">
                <a16:creationId xmlns:a16="http://schemas.microsoft.com/office/drawing/2014/main" id="{657912D2-7819-44D7-AAE8-33974BD6D96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054" y="2845719"/>
            <a:ext cx="4245781" cy="595825"/>
          </a:xfrm>
          <a:prstGeom prst="rect">
            <a:avLst/>
          </a:prstGeom>
        </p:spPr>
      </p:pic>
      <p:sp>
        <p:nvSpPr>
          <p:cNvPr id="57" name="Titre 1">
            <a:extLst>
              <a:ext uri="{FF2B5EF4-FFF2-40B4-BE49-F238E27FC236}">
                <a16:creationId xmlns:a16="http://schemas.microsoft.com/office/drawing/2014/main" id="{DE47F18B-81D0-4B8D-9EB0-2E8FA1E4121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65E2EE7F-410C-436D-8020-CA8CA42A5F6A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41" name="Connecteur 14">
              <a:extLst>
                <a:ext uri="{FF2B5EF4-FFF2-40B4-BE49-F238E27FC236}">
                  <a16:creationId xmlns:a16="http://schemas.microsoft.com/office/drawing/2014/main" id="{E82A092B-7BFF-4BFA-92E5-857205DA37D8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E7AAAD6E-C14D-4C76-8683-DEA64C3B3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E294DB59-3BE9-4B6B-8011-AB7894E3A0D4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46" name="Connecteur 15">
              <a:extLst>
                <a:ext uri="{FF2B5EF4-FFF2-40B4-BE49-F238E27FC236}">
                  <a16:creationId xmlns:a16="http://schemas.microsoft.com/office/drawing/2014/main" id="{96B2F1DD-FBBB-4C81-832C-A2AA9FDED76E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47" name="Group 8">
              <a:extLst>
                <a:ext uri="{FF2B5EF4-FFF2-40B4-BE49-F238E27FC236}">
                  <a16:creationId xmlns:a16="http://schemas.microsoft.com/office/drawing/2014/main" id="{A93CB049-D355-49D7-9583-B252E1ACB49A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48" name="Freeform 9">
                <a:extLst>
                  <a:ext uri="{FF2B5EF4-FFF2-40B4-BE49-F238E27FC236}">
                    <a16:creationId xmlns:a16="http://schemas.microsoft.com/office/drawing/2014/main" id="{8FE4E7D2-E213-4D19-B593-9EFB7C85CF7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49" name="Freeform 10">
                <a:extLst>
                  <a:ext uri="{FF2B5EF4-FFF2-40B4-BE49-F238E27FC236}">
                    <a16:creationId xmlns:a16="http://schemas.microsoft.com/office/drawing/2014/main" id="{A9467D69-AF35-4EDE-8D60-DD8D89325DE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C497DCEA-1819-4300-A41F-AA3099A9F02E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51" name="Connecteur 16">
              <a:extLst>
                <a:ext uri="{FF2B5EF4-FFF2-40B4-BE49-F238E27FC236}">
                  <a16:creationId xmlns:a16="http://schemas.microsoft.com/office/drawing/2014/main" id="{35283C9F-C2E0-4973-BB15-C8A13A167B30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52" name="Group 13">
              <a:extLst>
                <a:ext uri="{FF2B5EF4-FFF2-40B4-BE49-F238E27FC236}">
                  <a16:creationId xmlns:a16="http://schemas.microsoft.com/office/drawing/2014/main" id="{CE981D54-00FC-4831-9D8E-5DE990764613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chemeClr val="accent2"/>
            </a:solidFill>
          </p:grpSpPr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id="{E6CCD7D6-E168-47DB-B0BD-1D357533D5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4" name="Freeform 15">
                <a:extLst>
                  <a:ext uri="{FF2B5EF4-FFF2-40B4-BE49-F238E27FC236}">
                    <a16:creationId xmlns:a16="http://schemas.microsoft.com/office/drawing/2014/main" id="{4B7C073F-DC08-4696-B4B1-4726CB5918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5" name="Freeform 16">
                <a:extLst>
                  <a:ext uri="{FF2B5EF4-FFF2-40B4-BE49-F238E27FC236}">
                    <a16:creationId xmlns:a16="http://schemas.microsoft.com/office/drawing/2014/main" id="{A3ED8A2C-9A35-4AE7-AE8A-EB6C3D9C31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9" name="Freeform 17">
                <a:extLst>
                  <a:ext uri="{FF2B5EF4-FFF2-40B4-BE49-F238E27FC236}">
                    <a16:creationId xmlns:a16="http://schemas.microsoft.com/office/drawing/2014/main" id="{EEE36BCB-EDC5-4E89-8EF5-474AAF3712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id="{BC1D1C78-3142-4593-A362-74581ED349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6" name="Freeform 19">
                <a:extLst>
                  <a:ext uri="{FF2B5EF4-FFF2-40B4-BE49-F238E27FC236}">
                    <a16:creationId xmlns:a16="http://schemas.microsoft.com/office/drawing/2014/main" id="{EB182550-BBDC-42F2-984D-25C29B1992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8" name="Freeform 20">
                <a:extLst>
                  <a:ext uri="{FF2B5EF4-FFF2-40B4-BE49-F238E27FC236}">
                    <a16:creationId xmlns:a16="http://schemas.microsoft.com/office/drawing/2014/main" id="{288C64EE-8978-4361-88B5-C6E36F57EF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D4402A20-9161-406B-92F0-200C45D168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76" name="Freeform 22">
                <a:extLst>
                  <a:ext uri="{FF2B5EF4-FFF2-40B4-BE49-F238E27FC236}">
                    <a16:creationId xmlns:a16="http://schemas.microsoft.com/office/drawing/2014/main" id="{96878EED-F9A8-4F90-AFAE-B6849B71D9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sp>
        <p:nvSpPr>
          <p:cNvPr id="77" name="Freeform 26">
            <a:extLst>
              <a:ext uri="{FF2B5EF4-FFF2-40B4-BE49-F238E27FC236}">
                <a16:creationId xmlns:a16="http://schemas.microsoft.com/office/drawing/2014/main" id="{CD009EDF-0832-4135-8D84-560E5BB0D4D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78" name="Espace réservé du texte 66">
            <a:extLst>
              <a:ext uri="{FF2B5EF4-FFF2-40B4-BE49-F238E27FC236}">
                <a16:creationId xmlns:a16="http://schemas.microsoft.com/office/drawing/2014/main" id="{DD426CF6-7C69-463C-BC26-996516E91DA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79" name="Espace réservé du texte 68">
            <a:extLst>
              <a:ext uri="{FF2B5EF4-FFF2-40B4-BE49-F238E27FC236}">
                <a16:creationId xmlns:a16="http://schemas.microsoft.com/office/drawing/2014/main" id="{FC65E0A5-4251-4787-A4D5-414B7C0702B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chemeClr val="accent2"/>
                </a:solidFill>
              </a:defRPr>
            </a:lvl1pPr>
            <a:lvl2pPr algn="ctr">
              <a:defRPr sz="5700" b="1" cap="all" baseline="0">
                <a:solidFill>
                  <a:schemeClr val="accent2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89" name="Espace réservé du texte 66">
            <a:extLst>
              <a:ext uri="{FF2B5EF4-FFF2-40B4-BE49-F238E27FC236}">
                <a16:creationId xmlns:a16="http://schemas.microsoft.com/office/drawing/2014/main" id="{514E1F8F-6121-446F-9866-A58FE68B4F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90" name="Espace réservé du texte 68">
            <a:extLst>
              <a:ext uri="{FF2B5EF4-FFF2-40B4-BE49-F238E27FC236}">
                <a16:creationId xmlns:a16="http://schemas.microsoft.com/office/drawing/2014/main" id="{598C6C6C-29E6-432A-B6CC-EF6DF67337E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chemeClr val="accent2"/>
                </a:solidFill>
              </a:defRPr>
            </a:lvl1pPr>
            <a:lvl2pPr algn="ctr">
              <a:defRPr sz="5700" b="1" cap="all" baseline="0">
                <a:solidFill>
                  <a:schemeClr val="accent2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8866999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70D5290-F752-44E0-9724-9DBA344C3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1275913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Violet_F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15083" y="-685800"/>
            <a:ext cx="7593012" cy="144018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EB1B0EAC-BD16-485B-8DAD-D45E08C36F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57454329-70FC-4DF2-9375-C412410B2EC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89163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27308" y="3569802"/>
            <a:ext cx="14558510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56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Violet_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15083" y="-762000"/>
            <a:ext cx="7593012" cy="144780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endParaRPr lang="fr-FR" dirty="0"/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EB1B0EAC-BD16-485B-8DAD-D45E08C36F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57454329-70FC-4DF2-9375-C412410B2EC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89163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pic>
        <p:nvPicPr>
          <p:cNvPr id="24" name="Image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81818" y="3569802"/>
            <a:ext cx="14491448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021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FR_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A99DC535-315E-4E31-8291-FDFE93F579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LA VALEUR AJOUTÉE :</a:t>
            </a:r>
          </a:p>
        </p:txBody>
      </p:sp>
      <p:pic>
        <p:nvPicPr>
          <p:cNvPr id="41" name="Image 40" descr="Sans titre.png">
            <a:extLst>
              <a:ext uri="{FF2B5EF4-FFF2-40B4-BE49-F238E27FC236}">
                <a16:creationId xmlns:a16="http://schemas.microsoft.com/office/drawing/2014/main" id="{8EB24F41-6521-4706-8D59-E40777CF57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57" y="2871407"/>
            <a:ext cx="4468070" cy="530317"/>
          </a:xfrm>
          <a:prstGeom prst="rect">
            <a:avLst/>
          </a:prstGeom>
        </p:spPr>
      </p:pic>
      <p:pic>
        <p:nvPicPr>
          <p:cNvPr id="42" name="Image 41" descr="Sans titre2.png">
            <a:extLst>
              <a:ext uri="{FF2B5EF4-FFF2-40B4-BE49-F238E27FC236}">
                <a16:creationId xmlns:a16="http://schemas.microsoft.com/office/drawing/2014/main" id="{BD4819B8-446D-4D45-AB71-975DCB5C8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280" y="2860733"/>
            <a:ext cx="5406792" cy="530317"/>
          </a:xfrm>
          <a:prstGeom prst="rect">
            <a:avLst/>
          </a:prstGeom>
        </p:spPr>
      </p:pic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439345F-C495-4B9A-9A38-0956788DA8C3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1" name="Espace réservé du texte 39">
            <a:extLst>
              <a:ext uri="{FF2B5EF4-FFF2-40B4-BE49-F238E27FC236}">
                <a16:creationId xmlns:a16="http://schemas.microsoft.com/office/drawing/2014/main" id="{E6358C7B-F0FB-4FC9-8862-4204CB29E762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2" name="Espace réservé du texte 59">
            <a:extLst>
              <a:ext uri="{FF2B5EF4-FFF2-40B4-BE49-F238E27FC236}">
                <a16:creationId xmlns:a16="http://schemas.microsoft.com/office/drawing/2014/main" id="{38CD0568-C67E-432F-B57F-EF16BEB5919D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3" name="Espace réservé du texte 39">
            <a:extLst>
              <a:ext uri="{FF2B5EF4-FFF2-40B4-BE49-F238E27FC236}">
                <a16:creationId xmlns:a16="http://schemas.microsoft.com/office/drawing/2014/main" id="{D46D0D14-C4CE-49AF-9933-99008B9948B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sp>
        <p:nvSpPr>
          <p:cNvPr id="72" name="Espace réservé du texte 39">
            <a:extLst>
              <a:ext uri="{FF2B5EF4-FFF2-40B4-BE49-F238E27FC236}">
                <a16:creationId xmlns:a16="http://schemas.microsoft.com/office/drawing/2014/main" id="{24F1A92D-A8B3-4B34-97AC-E88B7FE3735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3" y="10227920"/>
            <a:ext cx="3466791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C’est malin !</a:t>
            </a:r>
          </a:p>
        </p:txBody>
      </p:sp>
      <p:sp>
        <p:nvSpPr>
          <p:cNvPr id="73" name="Espace réservé du texte 39">
            <a:extLst>
              <a:ext uri="{FF2B5EF4-FFF2-40B4-BE49-F238E27FC236}">
                <a16:creationId xmlns:a16="http://schemas.microsoft.com/office/drawing/2014/main" id="{8B1135B8-161A-4822-9102-4FEC8ACCD509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0335163" y="10227920"/>
            <a:ext cx="3588461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En direct !</a:t>
            </a:r>
          </a:p>
        </p:txBody>
      </p:sp>
      <p:sp>
        <p:nvSpPr>
          <p:cNvPr id="74" name="Espace réservé du texte 59">
            <a:extLst>
              <a:ext uri="{FF2B5EF4-FFF2-40B4-BE49-F238E27FC236}">
                <a16:creationId xmlns:a16="http://schemas.microsoft.com/office/drawing/2014/main" id="{F11BC658-263C-49AB-9AE1-BA8709922498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2" y="10840355"/>
            <a:ext cx="7300911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A92283F0-F0AE-461C-A0C0-4C418D2ADE4C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75" name="Connecteur 14">
              <a:extLst>
                <a:ext uri="{FF2B5EF4-FFF2-40B4-BE49-F238E27FC236}">
                  <a16:creationId xmlns:a16="http://schemas.microsoft.com/office/drawing/2014/main" id="{27A0277D-DD06-405D-AF99-281F3037A464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id="{AEF71855-BB62-4B82-B795-336B20A520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rgbClr val="9B87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99783B1D-4386-4B9C-A8B0-7D688F315742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78" name="Connecteur 15">
              <a:extLst>
                <a:ext uri="{FF2B5EF4-FFF2-40B4-BE49-F238E27FC236}">
                  <a16:creationId xmlns:a16="http://schemas.microsoft.com/office/drawing/2014/main" id="{E1A3A8A1-8A10-45F3-896F-8B8B28B05616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79" name="Group 8">
              <a:extLst>
                <a:ext uri="{FF2B5EF4-FFF2-40B4-BE49-F238E27FC236}">
                  <a16:creationId xmlns:a16="http://schemas.microsoft.com/office/drawing/2014/main" id="{B2F42C25-BDCA-421F-8DB0-99ECD96ABFCA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80" name="Freeform 9">
                <a:extLst>
                  <a:ext uri="{FF2B5EF4-FFF2-40B4-BE49-F238E27FC236}">
                    <a16:creationId xmlns:a16="http://schemas.microsoft.com/office/drawing/2014/main" id="{2F643BEC-DD2B-4583-BC28-AAB091F04CF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rgbClr val="9B8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1" name="Freeform 10">
                <a:extLst>
                  <a:ext uri="{FF2B5EF4-FFF2-40B4-BE49-F238E27FC236}">
                    <a16:creationId xmlns:a16="http://schemas.microsoft.com/office/drawing/2014/main" id="{150BF46E-BBD9-483D-977E-22CCDF14C20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rgbClr val="9B8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BBDA3C88-D667-4FF2-BC53-8F596746A22A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83" name="Connecteur 16">
              <a:extLst>
                <a:ext uri="{FF2B5EF4-FFF2-40B4-BE49-F238E27FC236}">
                  <a16:creationId xmlns:a16="http://schemas.microsoft.com/office/drawing/2014/main" id="{7F8F681C-AC54-4A20-A61B-DC534EF69DB1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84" name="Group 13">
              <a:extLst>
                <a:ext uri="{FF2B5EF4-FFF2-40B4-BE49-F238E27FC236}">
                  <a16:creationId xmlns:a16="http://schemas.microsoft.com/office/drawing/2014/main" id="{4846292E-C697-4125-9712-9E4A2C665ECB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rgbClr val="9B87BE"/>
            </a:solidFill>
          </p:grpSpPr>
          <p:sp>
            <p:nvSpPr>
              <p:cNvPr id="85" name="Freeform 14">
                <a:extLst>
                  <a:ext uri="{FF2B5EF4-FFF2-40B4-BE49-F238E27FC236}">
                    <a16:creationId xmlns:a16="http://schemas.microsoft.com/office/drawing/2014/main" id="{6F6E37C8-FDA3-4956-975D-F281E74D7B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6" name="Freeform 15">
                <a:extLst>
                  <a:ext uri="{FF2B5EF4-FFF2-40B4-BE49-F238E27FC236}">
                    <a16:creationId xmlns:a16="http://schemas.microsoft.com/office/drawing/2014/main" id="{EE189E53-5B6D-4809-B4B4-CA071A6D84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7" name="Freeform 16">
                <a:extLst>
                  <a:ext uri="{FF2B5EF4-FFF2-40B4-BE49-F238E27FC236}">
                    <a16:creationId xmlns:a16="http://schemas.microsoft.com/office/drawing/2014/main" id="{5FAF7700-7B70-47DB-A143-5DFCB4F35C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8" name="Freeform 17">
                <a:extLst>
                  <a:ext uri="{FF2B5EF4-FFF2-40B4-BE49-F238E27FC236}">
                    <a16:creationId xmlns:a16="http://schemas.microsoft.com/office/drawing/2014/main" id="{4B1443AC-2F21-4AE6-9F05-4189251963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89" name="Freeform 18">
                <a:extLst>
                  <a:ext uri="{FF2B5EF4-FFF2-40B4-BE49-F238E27FC236}">
                    <a16:creationId xmlns:a16="http://schemas.microsoft.com/office/drawing/2014/main" id="{5932BBB0-C4B1-4E90-8764-73AF5B67E0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0" name="Freeform 19">
                <a:extLst>
                  <a:ext uri="{FF2B5EF4-FFF2-40B4-BE49-F238E27FC236}">
                    <a16:creationId xmlns:a16="http://schemas.microsoft.com/office/drawing/2014/main" id="{E5788EF6-81EE-49B1-B8C9-28D8181F6B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1" name="Freeform 20">
                <a:extLst>
                  <a:ext uri="{FF2B5EF4-FFF2-40B4-BE49-F238E27FC236}">
                    <a16:creationId xmlns:a16="http://schemas.microsoft.com/office/drawing/2014/main" id="{20AEB094-198F-4390-8715-F945C3791E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2" name="Freeform 21">
                <a:extLst>
                  <a:ext uri="{FF2B5EF4-FFF2-40B4-BE49-F238E27FC236}">
                    <a16:creationId xmlns:a16="http://schemas.microsoft.com/office/drawing/2014/main" id="{31227421-0350-435B-84F2-F83D737BEE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3" name="Freeform 22">
                <a:extLst>
                  <a:ext uri="{FF2B5EF4-FFF2-40B4-BE49-F238E27FC236}">
                    <a16:creationId xmlns:a16="http://schemas.microsoft.com/office/drawing/2014/main" id="{388603C1-B8BD-4F6D-AAF4-4B442DE35F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sp>
        <p:nvSpPr>
          <p:cNvPr id="95" name="Freeform 26">
            <a:extLst>
              <a:ext uri="{FF2B5EF4-FFF2-40B4-BE49-F238E27FC236}">
                <a16:creationId xmlns:a16="http://schemas.microsoft.com/office/drawing/2014/main" id="{C3E2DD4A-3598-4302-8EC1-05E96EEE2B0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rgbClr val="9B87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0" name="Espace réservé du texte 66">
            <a:extLst>
              <a:ext uri="{FF2B5EF4-FFF2-40B4-BE49-F238E27FC236}">
                <a16:creationId xmlns:a16="http://schemas.microsoft.com/office/drawing/2014/main" id="{0A22538C-8B00-4634-8E19-F295C3BE1C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51" name="Espace réservé du texte 68">
            <a:extLst>
              <a:ext uri="{FF2B5EF4-FFF2-40B4-BE49-F238E27FC236}">
                <a16:creationId xmlns:a16="http://schemas.microsoft.com/office/drawing/2014/main" id="{F4208EBE-60EC-4CC4-8EA0-94194911E5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9B87BE"/>
                </a:solidFill>
              </a:defRPr>
            </a:lvl1pPr>
            <a:lvl2pPr algn="ctr">
              <a:defRPr sz="5700" b="1" cap="all" baseline="0">
                <a:solidFill>
                  <a:srgbClr val="9B87BE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52" name="Espace réservé du texte 66">
            <a:extLst>
              <a:ext uri="{FF2B5EF4-FFF2-40B4-BE49-F238E27FC236}">
                <a16:creationId xmlns:a16="http://schemas.microsoft.com/office/drawing/2014/main" id="{1A175F5D-4749-4A8C-A1A2-3F24D81FDD5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53" name="Espace réservé du texte 68">
            <a:extLst>
              <a:ext uri="{FF2B5EF4-FFF2-40B4-BE49-F238E27FC236}">
                <a16:creationId xmlns:a16="http://schemas.microsoft.com/office/drawing/2014/main" id="{030B61E3-B55E-419C-99FB-78B9CE74D4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9B87BE"/>
                </a:solidFill>
              </a:defRPr>
            </a:lvl1pPr>
            <a:lvl2pPr algn="ctr">
              <a:defRPr sz="5700" b="1" cap="all" baseline="0">
                <a:solidFill>
                  <a:srgbClr val="9B87BE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5253448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UK_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rgbClr val="9B87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A99DC535-315E-4E31-8291-FDFE93F579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ADDED VALUE:</a:t>
            </a:r>
          </a:p>
        </p:txBody>
      </p:sp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439345F-C495-4B9A-9A38-0956788DA8C3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1" name="Espace réservé du texte 39">
            <a:extLst>
              <a:ext uri="{FF2B5EF4-FFF2-40B4-BE49-F238E27FC236}">
                <a16:creationId xmlns:a16="http://schemas.microsoft.com/office/drawing/2014/main" id="{E6358C7B-F0FB-4FC9-8862-4204CB29E762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THE BRAND</a:t>
            </a:r>
          </a:p>
        </p:txBody>
      </p:sp>
      <p:sp>
        <p:nvSpPr>
          <p:cNvPr id="62" name="Espace réservé du texte 59">
            <a:extLst>
              <a:ext uri="{FF2B5EF4-FFF2-40B4-BE49-F238E27FC236}">
                <a16:creationId xmlns:a16="http://schemas.microsoft.com/office/drawing/2014/main" id="{38CD0568-C67E-432F-B57F-EF16BEB5919D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3" name="Espace réservé du texte 39">
            <a:extLst>
              <a:ext uri="{FF2B5EF4-FFF2-40B4-BE49-F238E27FC236}">
                <a16:creationId xmlns:a16="http://schemas.microsoft.com/office/drawing/2014/main" id="{D46D0D14-C4CE-49AF-9933-99008B9948B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CLIENTS</a:t>
            </a:r>
          </a:p>
        </p:txBody>
      </p:sp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sp>
        <p:nvSpPr>
          <p:cNvPr id="72" name="Espace réservé du texte 39">
            <a:extLst>
              <a:ext uri="{FF2B5EF4-FFF2-40B4-BE49-F238E27FC236}">
                <a16:creationId xmlns:a16="http://schemas.microsoft.com/office/drawing/2014/main" id="{24F1A92D-A8B3-4B34-97AC-E88B7FE3735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3" y="10227921"/>
            <a:ext cx="4408487" cy="500632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IN THEIR OWN WORDS… </a:t>
            </a:r>
          </a:p>
        </p:txBody>
      </p:sp>
      <p:sp>
        <p:nvSpPr>
          <p:cNvPr id="73" name="Espace réservé du texte 39">
            <a:extLst>
              <a:ext uri="{FF2B5EF4-FFF2-40B4-BE49-F238E27FC236}">
                <a16:creationId xmlns:a16="http://schemas.microsoft.com/office/drawing/2014/main" id="{8B1135B8-161A-4822-9102-4FEC8ACCD509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1259800" y="10227920"/>
            <a:ext cx="2663824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9B87BE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IT’S SMART! </a:t>
            </a:r>
          </a:p>
        </p:txBody>
      </p:sp>
      <p:sp>
        <p:nvSpPr>
          <p:cNvPr id="74" name="Espace réservé du texte 59">
            <a:extLst>
              <a:ext uri="{FF2B5EF4-FFF2-40B4-BE49-F238E27FC236}">
                <a16:creationId xmlns:a16="http://schemas.microsoft.com/office/drawing/2014/main" id="{F11BC658-263C-49AB-9AE1-BA8709922498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2" y="10840355"/>
            <a:ext cx="7300911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pic>
        <p:nvPicPr>
          <p:cNvPr id="44" name="Image 43" descr="THECHALLENGE_40.png">
            <a:extLst>
              <a:ext uri="{FF2B5EF4-FFF2-40B4-BE49-F238E27FC236}">
                <a16:creationId xmlns:a16="http://schemas.microsoft.com/office/drawing/2014/main" id="{F5C6B66E-062B-454F-A3CC-78C7AF167B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404" y="2856486"/>
            <a:ext cx="4245231" cy="595750"/>
          </a:xfrm>
          <a:prstGeom prst="rect">
            <a:avLst/>
          </a:prstGeom>
        </p:spPr>
      </p:pic>
      <p:pic>
        <p:nvPicPr>
          <p:cNvPr id="56" name="Image 55" descr="THE SOLUTION_50.png">
            <a:extLst>
              <a:ext uri="{FF2B5EF4-FFF2-40B4-BE49-F238E27FC236}">
                <a16:creationId xmlns:a16="http://schemas.microsoft.com/office/drawing/2014/main" id="{657912D2-7819-44D7-AAE8-33974BD6D96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054" y="2845719"/>
            <a:ext cx="4245781" cy="595825"/>
          </a:xfrm>
          <a:prstGeom prst="rect">
            <a:avLst/>
          </a:prstGeom>
        </p:spPr>
      </p:pic>
      <p:sp>
        <p:nvSpPr>
          <p:cNvPr id="57" name="Titre 1">
            <a:extLst>
              <a:ext uri="{FF2B5EF4-FFF2-40B4-BE49-F238E27FC236}">
                <a16:creationId xmlns:a16="http://schemas.microsoft.com/office/drawing/2014/main" id="{DE47F18B-81D0-4B8D-9EB0-2E8FA1E4121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65E2EE7F-410C-436D-8020-CA8CA42A5F6A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41" name="Connecteur 14">
              <a:extLst>
                <a:ext uri="{FF2B5EF4-FFF2-40B4-BE49-F238E27FC236}">
                  <a16:creationId xmlns:a16="http://schemas.microsoft.com/office/drawing/2014/main" id="{E82A092B-7BFF-4BFA-92E5-857205DA37D8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E7AAAD6E-C14D-4C76-8683-DEA64C3B3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rgbClr val="9B87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E294DB59-3BE9-4B6B-8011-AB7894E3A0D4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46" name="Connecteur 15">
              <a:extLst>
                <a:ext uri="{FF2B5EF4-FFF2-40B4-BE49-F238E27FC236}">
                  <a16:creationId xmlns:a16="http://schemas.microsoft.com/office/drawing/2014/main" id="{96B2F1DD-FBBB-4C81-832C-A2AA9FDED76E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47" name="Group 8">
              <a:extLst>
                <a:ext uri="{FF2B5EF4-FFF2-40B4-BE49-F238E27FC236}">
                  <a16:creationId xmlns:a16="http://schemas.microsoft.com/office/drawing/2014/main" id="{A93CB049-D355-49D7-9583-B252E1ACB49A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48" name="Freeform 9">
                <a:extLst>
                  <a:ext uri="{FF2B5EF4-FFF2-40B4-BE49-F238E27FC236}">
                    <a16:creationId xmlns:a16="http://schemas.microsoft.com/office/drawing/2014/main" id="{8FE4E7D2-E213-4D19-B593-9EFB7C85CF7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rgbClr val="9B8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49" name="Freeform 10">
                <a:extLst>
                  <a:ext uri="{FF2B5EF4-FFF2-40B4-BE49-F238E27FC236}">
                    <a16:creationId xmlns:a16="http://schemas.microsoft.com/office/drawing/2014/main" id="{A9467D69-AF35-4EDE-8D60-DD8D89325DE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rgbClr val="9B8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AD394271-6505-42D1-BDA6-CE6A8E269AAB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51" name="Connecteur 16">
              <a:extLst>
                <a:ext uri="{FF2B5EF4-FFF2-40B4-BE49-F238E27FC236}">
                  <a16:creationId xmlns:a16="http://schemas.microsoft.com/office/drawing/2014/main" id="{35283C9F-C2E0-4973-BB15-C8A13A167B30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52" name="Group 13">
              <a:extLst>
                <a:ext uri="{FF2B5EF4-FFF2-40B4-BE49-F238E27FC236}">
                  <a16:creationId xmlns:a16="http://schemas.microsoft.com/office/drawing/2014/main" id="{CE981D54-00FC-4831-9D8E-5DE990764613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rgbClr val="9B87BE"/>
            </a:solidFill>
          </p:grpSpPr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id="{E6CCD7D6-E168-47DB-B0BD-1D357533D5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4" name="Freeform 15">
                <a:extLst>
                  <a:ext uri="{FF2B5EF4-FFF2-40B4-BE49-F238E27FC236}">
                    <a16:creationId xmlns:a16="http://schemas.microsoft.com/office/drawing/2014/main" id="{4B7C073F-DC08-4696-B4B1-4726CB5918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5" name="Freeform 16">
                <a:extLst>
                  <a:ext uri="{FF2B5EF4-FFF2-40B4-BE49-F238E27FC236}">
                    <a16:creationId xmlns:a16="http://schemas.microsoft.com/office/drawing/2014/main" id="{A3ED8A2C-9A35-4AE7-AE8A-EB6C3D9C31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9" name="Freeform 17">
                <a:extLst>
                  <a:ext uri="{FF2B5EF4-FFF2-40B4-BE49-F238E27FC236}">
                    <a16:creationId xmlns:a16="http://schemas.microsoft.com/office/drawing/2014/main" id="{EEE36BCB-EDC5-4E89-8EF5-474AAF3712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id="{BC1D1C78-3142-4593-A362-74581ED349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6" name="Freeform 19">
                <a:extLst>
                  <a:ext uri="{FF2B5EF4-FFF2-40B4-BE49-F238E27FC236}">
                    <a16:creationId xmlns:a16="http://schemas.microsoft.com/office/drawing/2014/main" id="{EB182550-BBDC-42F2-984D-25C29B1992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8" name="Freeform 20">
                <a:extLst>
                  <a:ext uri="{FF2B5EF4-FFF2-40B4-BE49-F238E27FC236}">
                    <a16:creationId xmlns:a16="http://schemas.microsoft.com/office/drawing/2014/main" id="{288C64EE-8978-4361-88B5-C6E36F57EF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D4402A20-9161-406B-92F0-200C45D168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76" name="Freeform 22">
                <a:extLst>
                  <a:ext uri="{FF2B5EF4-FFF2-40B4-BE49-F238E27FC236}">
                    <a16:creationId xmlns:a16="http://schemas.microsoft.com/office/drawing/2014/main" id="{96878EED-F9A8-4F90-AFAE-B6849B71D9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sp>
        <p:nvSpPr>
          <p:cNvPr id="77" name="Freeform 26">
            <a:extLst>
              <a:ext uri="{FF2B5EF4-FFF2-40B4-BE49-F238E27FC236}">
                <a16:creationId xmlns:a16="http://schemas.microsoft.com/office/drawing/2014/main" id="{CD009EDF-0832-4135-8D84-560E5BB0D4D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rgbClr val="9B87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8" name="Espace réservé du texte 66">
            <a:extLst>
              <a:ext uri="{FF2B5EF4-FFF2-40B4-BE49-F238E27FC236}">
                <a16:creationId xmlns:a16="http://schemas.microsoft.com/office/drawing/2014/main" id="{57547235-0BB5-4F1D-9107-8768AED8FD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78" name="Espace réservé du texte 68">
            <a:extLst>
              <a:ext uri="{FF2B5EF4-FFF2-40B4-BE49-F238E27FC236}">
                <a16:creationId xmlns:a16="http://schemas.microsoft.com/office/drawing/2014/main" id="{78F8F5BB-65EA-48DE-AC71-C184A7E5E9D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9B87BE"/>
                </a:solidFill>
              </a:defRPr>
            </a:lvl1pPr>
            <a:lvl2pPr algn="ctr">
              <a:defRPr sz="5700" b="1" cap="all" baseline="0">
                <a:solidFill>
                  <a:srgbClr val="9B87BE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79" name="Espace réservé du texte 66">
            <a:extLst>
              <a:ext uri="{FF2B5EF4-FFF2-40B4-BE49-F238E27FC236}">
                <a16:creationId xmlns:a16="http://schemas.microsoft.com/office/drawing/2014/main" id="{EED31C13-2B50-40C9-B7EF-03CFE61B570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80" name="Espace réservé du texte 68">
            <a:extLst>
              <a:ext uri="{FF2B5EF4-FFF2-40B4-BE49-F238E27FC236}">
                <a16:creationId xmlns:a16="http://schemas.microsoft.com/office/drawing/2014/main" id="{AF16EF42-8DE1-4421-ACB4-8786F3736C5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9B87BE"/>
                </a:solidFill>
              </a:defRPr>
            </a:lvl1pPr>
            <a:lvl2pPr algn="ctr">
              <a:defRPr sz="5700" b="1" cap="all" baseline="0">
                <a:solidFill>
                  <a:srgbClr val="9B87BE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533791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70D5290-F752-44E0-9724-9DBA344C3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27910908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Bleu_F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515083" y="0"/>
            <a:ext cx="7593012" cy="137160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63F41ACE-E9C4-425B-B07D-A840A1D19C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FDFE9AA6-DF7C-4665-A6A2-45250EEEF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463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49811" y="3569802"/>
            <a:ext cx="14528027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681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 Bleu_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ED2FA4E-34BB-4BA1-A5F4-0D71CD125735}"/>
              </a:ext>
            </a:extLst>
          </p:cNvPr>
          <p:cNvSpPr/>
          <p:nvPr userDrawn="1"/>
        </p:nvSpPr>
        <p:spPr>
          <a:xfrm>
            <a:off x="0" y="3162810"/>
            <a:ext cx="24377650" cy="4356067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26221D8B-C4FB-4846-A2EF-B81D4E7A3C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515083" y="0"/>
            <a:ext cx="7593012" cy="13716000"/>
          </a:xfrm>
          <a:solidFill>
            <a:schemeClr val="bg1">
              <a:alpha val="50196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pic>
        <p:nvPicPr>
          <p:cNvPr id="12" name="Image 11" descr="logo.png">
            <a:extLst>
              <a:ext uri="{FF2B5EF4-FFF2-40B4-BE49-F238E27FC236}">
                <a16:creationId xmlns:a16="http://schemas.microsoft.com/office/drawing/2014/main" id="{88699A05-3D5D-46C0-8DD5-43830A61F1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63F41ACE-E9C4-425B-B07D-A840A1D19C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FDFE9AA6-DF7C-4665-A6A2-45250EEEF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03463" y="8131175"/>
            <a:ext cx="5513615" cy="4800600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pPr lvl="0"/>
            <a:r>
              <a:rPr lang="fr-FR" dirty="0"/>
              <a:t>Nom du client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825625" y="3569802"/>
            <a:ext cx="14528027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597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FR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 b="1"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A99DC535-315E-4E31-8291-FDFE93F579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LA VALEUR AJOUTÉE :</a:t>
            </a:r>
          </a:p>
        </p:txBody>
      </p:sp>
      <p:pic>
        <p:nvPicPr>
          <p:cNvPr id="41" name="Image 40" descr="Sans titre.png">
            <a:extLst>
              <a:ext uri="{FF2B5EF4-FFF2-40B4-BE49-F238E27FC236}">
                <a16:creationId xmlns:a16="http://schemas.microsoft.com/office/drawing/2014/main" id="{8EB24F41-6521-4706-8D59-E40777CF57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57" y="2871407"/>
            <a:ext cx="4468070" cy="530317"/>
          </a:xfrm>
          <a:prstGeom prst="rect">
            <a:avLst/>
          </a:prstGeom>
        </p:spPr>
      </p:pic>
      <p:pic>
        <p:nvPicPr>
          <p:cNvPr id="42" name="Image 41" descr="Sans titre2.png">
            <a:extLst>
              <a:ext uri="{FF2B5EF4-FFF2-40B4-BE49-F238E27FC236}">
                <a16:creationId xmlns:a16="http://schemas.microsoft.com/office/drawing/2014/main" id="{BD4819B8-446D-4D45-AB71-975DCB5C8B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280" y="2860733"/>
            <a:ext cx="5406792" cy="530317"/>
          </a:xfrm>
          <a:prstGeom prst="rect">
            <a:avLst/>
          </a:prstGeom>
        </p:spPr>
      </p:pic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439345F-C495-4B9A-9A38-0956788DA8C3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1" name="Espace réservé du texte 39">
            <a:extLst>
              <a:ext uri="{FF2B5EF4-FFF2-40B4-BE49-F238E27FC236}">
                <a16:creationId xmlns:a16="http://schemas.microsoft.com/office/drawing/2014/main" id="{E6358C7B-F0FB-4FC9-8862-4204CB29E762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2" name="Espace réservé du texte 59">
            <a:extLst>
              <a:ext uri="{FF2B5EF4-FFF2-40B4-BE49-F238E27FC236}">
                <a16:creationId xmlns:a16="http://schemas.microsoft.com/office/drawing/2014/main" id="{38CD0568-C67E-432F-B57F-EF16BEB5919D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3" name="Espace réservé du texte 39">
            <a:extLst>
              <a:ext uri="{FF2B5EF4-FFF2-40B4-BE49-F238E27FC236}">
                <a16:creationId xmlns:a16="http://schemas.microsoft.com/office/drawing/2014/main" id="{D46D0D14-C4CE-49AF-9933-99008B9948B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sp>
        <p:nvSpPr>
          <p:cNvPr id="72" name="Espace réservé du texte 39">
            <a:extLst>
              <a:ext uri="{FF2B5EF4-FFF2-40B4-BE49-F238E27FC236}">
                <a16:creationId xmlns:a16="http://schemas.microsoft.com/office/drawing/2014/main" id="{24F1A92D-A8B3-4B34-97AC-E88B7FE3735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3" y="10227920"/>
            <a:ext cx="3466791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C’est malin !</a:t>
            </a:r>
          </a:p>
        </p:txBody>
      </p:sp>
      <p:sp>
        <p:nvSpPr>
          <p:cNvPr id="73" name="Espace réservé du texte 39">
            <a:extLst>
              <a:ext uri="{FF2B5EF4-FFF2-40B4-BE49-F238E27FC236}">
                <a16:creationId xmlns:a16="http://schemas.microsoft.com/office/drawing/2014/main" id="{8B1135B8-161A-4822-9102-4FEC8ACCD509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0335163" y="10227920"/>
            <a:ext cx="3588461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En direct !</a:t>
            </a:r>
          </a:p>
        </p:txBody>
      </p:sp>
      <p:sp>
        <p:nvSpPr>
          <p:cNvPr id="74" name="Espace réservé du texte 59">
            <a:extLst>
              <a:ext uri="{FF2B5EF4-FFF2-40B4-BE49-F238E27FC236}">
                <a16:creationId xmlns:a16="http://schemas.microsoft.com/office/drawing/2014/main" id="{F11BC658-263C-49AB-9AE1-BA8709922498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2" y="10840355"/>
            <a:ext cx="7300911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5" name="Freeform 26">
            <a:extLst>
              <a:ext uri="{FF2B5EF4-FFF2-40B4-BE49-F238E27FC236}">
                <a16:creationId xmlns:a16="http://schemas.microsoft.com/office/drawing/2014/main" id="{C3E2DD4A-3598-4302-8EC1-05E96EEE2B0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rgbClr val="2400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9" name="Espace réservé du texte 66">
            <a:extLst>
              <a:ext uri="{FF2B5EF4-FFF2-40B4-BE49-F238E27FC236}">
                <a16:creationId xmlns:a16="http://schemas.microsoft.com/office/drawing/2014/main" id="{D4DFA4F3-B441-4B87-A19D-082BCD67E8F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50" name="Espace réservé du texte 68">
            <a:extLst>
              <a:ext uri="{FF2B5EF4-FFF2-40B4-BE49-F238E27FC236}">
                <a16:creationId xmlns:a16="http://schemas.microsoft.com/office/drawing/2014/main" id="{ED72D28A-29A2-48C8-A392-FA7D3FC9EEF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240058"/>
                </a:solidFill>
              </a:defRPr>
            </a:lvl1pPr>
            <a:lvl2pPr algn="ctr">
              <a:defRPr sz="5700" b="1" cap="all" baseline="0">
                <a:solidFill>
                  <a:srgbClr val="240058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51" name="Espace réservé du texte 66">
            <a:extLst>
              <a:ext uri="{FF2B5EF4-FFF2-40B4-BE49-F238E27FC236}">
                <a16:creationId xmlns:a16="http://schemas.microsoft.com/office/drawing/2014/main" id="{F7AFBA24-5AD4-44F4-980E-1C6955A7E7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52" name="Espace réservé du texte 68">
            <a:extLst>
              <a:ext uri="{FF2B5EF4-FFF2-40B4-BE49-F238E27FC236}">
                <a16:creationId xmlns:a16="http://schemas.microsoft.com/office/drawing/2014/main" id="{44BE4660-0B75-4537-AC19-F1B59BBFDE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240058"/>
                </a:solidFill>
              </a:defRPr>
            </a:lvl1pPr>
            <a:lvl2pPr algn="ctr">
              <a:defRPr sz="5700" b="1" cap="all" baseline="0">
                <a:solidFill>
                  <a:srgbClr val="240058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4B7B62F0-2BCF-4DF6-8A78-6532CE0C6BB2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54" name="Connecteur 14">
              <a:extLst>
                <a:ext uri="{FF2B5EF4-FFF2-40B4-BE49-F238E27FC236}">
                  <a16:creationId xmlns:a16="http://schemas.microsoft.com/office/drawing/2014/main" id="{D9D2AD59-9785-436A-8EE8-4EC29733402D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3769E093-A1A2-47EA-80FA-F117EB3B85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rgbClr val="240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EAFDC304-6B6F-489C-996B-7167A7D1D8E4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57" name="Connecteur 15">
              <a:extLst>
                <a:ext uri="{FF2B5EF4-FFF2-40B4-BE49-F238E27FC236}">
                  <a16:creationId xmlns:a16="http://schemas.microsoft.com/office/drawing/2014/main" id="{A9612117-7CAE-4B66-BCFD-5FF4DB46D2E5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58" name="Group 8">
              <a:extLst>
                <a:ext uri="{FF2B5EF4-FFF2-40B4-BE49-F238E27FC236}">
                  <a16:creationId xmlns:a16="http://schemas.microsoft.com/office/drawing/2014/main" id="{26174AEC-7A76-4509-9DA4-967A4CDB9345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59" name="Freeform 9">
                <a:extLst>
                  <a:ext uri="{FF2B5EF4-FFF2-40B4-BE49-F238E27FC236}">
                    <a16:creationId xmlns:a16="http://schemas.microsoft.com/office/drawing/2014/main" id="{7E8763AC-4818-422A-952C-F50247E8EE4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rgbClr val="240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4" name="Freeform 10">
                <a:extLst>
                  <a:ext uri="{FF2B5EF4-FFF2-40B4-BE49-F238E27FC236}">
                    <a16:creationId xmlns:a16="http://schemas.microsoft.com/office/drawing/2014/main" id="{61D5B9B8-49C4-4CEC-AF2A-4CA6188CCAF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rgbClr val="240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D56C0CC9-463B-4E2F-992B-6B3CAEC335EF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82" name="Connecteur 16">
              <a:extLst>
                <a:ext uri="{FF2B5EF4-FFF2-40B4-BE49-F238E27FC236}">
                  <a16:creationId xmlns:a16="http://schemas.microsoft.com/office/drawing/2014/main" id="{0FEF11A2-22B3-4DD0-B605-53D91994DA38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94" name="Group 13">
              <a:extLst>
                <a:ext uri="{FF2B5EF4-FFF2-40B4-BE49-F238E27FC236}">
                  <a16:creationId xmlns:a16="http://schemas.microsoft.com/office/drawing/2014/main" id="{9FBE1053-0047-4E77-AD79-3FB709BF193F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rgbClr val="240058"/>
            </a:solidFill>
          </p:grpSpPr>
          <p:sp>
            <p:nvSpPr>
              <p:cNvPr id="96" name="Freeform 14">
                <a:extLst>
                  <a:ext uri="{FF2B5EF4-FFF2-40B4-BE49-F238E27FC236}">
                    <a16:creationId xmlns:a16="http://schemas.microsoft.com/office/drawing/2014/main" id="{F6D4AA81-D53D-4D0F-9CBE-86B47F4A32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7" name="Freeform 15">
                <a:extLst>
                  <a:ext uri="{FF2B5EF4-FFF2-40B4-BE49-F238E27FC236}">
                    <a16:creationId xmlns:a16="http://schemas.microsoft.com/office/drawing/2014/main" id="{AF32B819-66B9-4BEA-99AE-DF7F4A1EEB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8" name="Freeform 16">
                <a:extLst>
                  <a:ext uri="{FF2B5EF4-FFF2-40B4-BE49-F238E27FC236}">
                    <a16:creationId xmlns:a16="http://schemas.microsoft.com/office/drawing/2014/main" id="{1A8180B9-66CE-4071-9FD8-0BB190BA8F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99" name="Freeform 17">
                <a:extLst>
                  <a:ext uri="{FF2B5EF4-FFF2-40B4-BE49-F238E27FC236}">
                    <a16:creationId xmlns:a16="http://schemas.microsoft.com/office/drawing/2014/main" id="{1CA7BBA5-C1A9-4557-BB52-D62CE85653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00" name="Freeform 18">
                <a:extLst>
                  <a:ext uri="{FF2B5EF4-FFF2-40B4-BE49-F238E27FC236}">
                    <a16:creationId xmlns:a16="http://schemas.microsoft.com/office/drawing/2014/main" id="{1DB33671-6D1C-405F-9F30-793627E02A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01" name="Freeform 19">
                <a:extLst>
                  <a:ext uri="{FF2B5EF4-FFF2-40B4-BE49-F238E27FC236}">
                    <a16:creationId xmlns:a16="http://schemas.microsoft.com/office/drawing/2014/main" id="{134BD365-5EE8-4A75-8800-15405CB44F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02" name="Freeform 20">
                <a:extLst>
                  <a:ext uri="{FF2B5EF4-FFF2-40B4-BE49-F238E27FC236}">
                    <a16:creationId xmlns:a16="http://schemas.microsoft.com/office/drawing/2014/main" id="{3862CAA4-3576-48E1-82D8-BA43E18E0A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03" name="Freeform 21">
                <a:extLst>
                  <a:ext uri="{FF2B5EF4-FFF2-40B4-BE49-F238E27FC236}">
                    <a16:creationId xmlns:a16="http://schemas.microsoft.com/office/drawing/2014/main" id="{74EE913E-616E-41E1-B671-4988F73795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104" name="Freeform 22">
                <a:extLst>
                  <a:ext uri="{FF2B5EF4-FFF2-40B4-BE49-F238E27FC236}">
                    <a16:creationId xmlns:a16="http://schemas.microsoft.com/office/drawing/2014/main" id="{4DC80508-1584-41F2-971E-3D699103D8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593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63814" y="3419041"/>
            <a:ext cx="21026659" cy="5704437"/>
          </a:xfrm>
          <a:prstGeom prst="rect">
            <a:avLst/>
          </a:prstGeom>
        </p:spPr>
        <p:txBody>
          <a:bodyPr anchor="b"/>
          <a:lstStyle>
            <a:lvl1pPr>
              <a:defRPr sz="13689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63814" y="9177803"/>
            <a:ext cx="21026659" cy="30025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76">
                <a:solidFill>
                  <a:schemeClr val="tx1">
                    <a:tint val="75000"/>
                  </a:schemeClr>
                </a:solidFill>
              </a:defRPr>
            </a:lvl1pPr>
            <a:lvl2pPr marL="1043102" indent="0">
              <a:buNone/>
              <a:defRPr sz="4563">
                <a:solidFill>
                  <a:schemeClr val="tx1">
                    <a:tint val="75000"/>
                  </a:schemeClr>
                </a:solidFill>
              </a:defRPr>
            </a:lvl2pPr>
            <a:lvl3pPr marL="2086204" indent="0">
              <a:buNone/>
              <a:defRPr sz="4107">
                <a:solidFill>
                  <a:schemeClr val="tx1">
                    <a:tint val="75000"/>
                  </a:schemeClr>
                </a:solidFill>
              </a:defRPr>
            </a:lvl3pPr>
            <a:lvl4pPr marL="3129305" indent="0">
              <a:buNone/>
              <a:defRPr sz="3650">
                <a:solidFill>
                  <a:schemeClr val="tx1">
                    <a:tint val="75000"/>
                  </a:schemeClr>
                </a:solidFill>
              </a:defRPr>
            </a:lvl4pPr>
            <a:lvl5pPr marL="4172407" indent="0">
              <a:buNone/>
              <a:defRPr sz="3650">
                <a:solidFill>
                  <a:schemeClr val="tx1">
                    <a:tint val="75000"/>
                  </a:schemeClr>
                </a:solidFill>
              </a:defRPr>
            </a:lvl5pPr>
            <a:lvl6pPr marL="5215509" indent="0">
              <a:buNone/>
              <a:defRPr sz="3650">
                <a:solidFill>
                  <a:schemeClr val="tx1">
                    <a:tint val="75000"/>
                  </a:schemeClr>
                </a:solidFill>
              </a:defRPr>
            </a:lvl6pPr>
            <a:lvl7pPr marL="6258611" indent="0">
              <a:buNone/>
              <a:defRPr sz="3650">
                <a:solidFill>
                  <a:schemeClr val="tx1">
                    <a:tint val="75000"/>
                  </a:schemeClr>
                </a:solidFill>
              </a:defRPr>
            </a:lvl7pPr>
            <a:lvl8pPr marL="7301713" indent="0">
              <a:buNone/>
              <a:defRPr sz="3650">
                <a:solidFill>
                  <a:schemeClr val="tx1">
                    <a:tint val="75000"/>
                  </a:schemeClr>
                </a:solidFill>
              </a:defRPr>
            </a:lvl8pPr>
            <a:lvl9pPr marL="8344814" indent="0">
              <a:buNone/>
              <a:defRPr sz="36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30089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UK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4015D72-BF9D-4D20-AF16-FCDEA37935C0}"/>
              </a:ext>
            </a:extLst>
          </p:cNvPr>
          <p:cNvSpPr/>
          <p:nvPr userDrawn="1"/>
        </p:nvSpPr>
        <p:spPr>
          <a:xfrm>
            <a:off x="377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27BA50-03FD-43AF-8078-B115375E8318}"/>
              </a:ext>
            </a:extLst>
          </p:cNvPr>
          <p:cNvSpPr/>
          <p:nvPr userDrawn="1"/>
        </p:nvSpPr>
        <p:spPr>
          <a:xfrm>
            <a:off x="377825" y="2772496"/>
            <a:ext cx="7544163" cy="707886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25CBB4-9F59-47EB-9725-22A671C67137}"/>
              </a:ext>
            </a:extLst>
          </p:cNvPr>
          <p:cNvSpPr/>
          <p:nvPr userDrawn="1"/>
        </p:nvSpPr>
        <p:spPr>
          <a:xfrm>
            <a:off x="8378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A8B561F-344E-4A8D-9656-7B905250D53F}"/>
              </a:ext>
            </a:extLst>
          </p:cNvPr>
          <p:cNvSpPr/>
          <p:nvPr userDrawn="1"/>
        </p:nvSpPr>
        <p:spPr>
          <a:xfrm>
            <a:off x="8378825" y="2772496"/>
            <a:ext cx="7544163" cy="707886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A80770C-6B1E-4A35-AB2D-F401ED42F4B0}"/>
              </a:ext>
            </a:extLst>
          </p:cNvPr>
          <p:cNvSpPr/>
          <p:nvPr userDrawn="1"/>
        </p:nvSpPr>
        <p:spPr>
          <a:xfrm>
            <a:off x="16379825" y="2772496"/>
            <a:ext cx="7544163" cy="3736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9E4C3B6-67F4-4BF2-BA16-E8EE1F7A3D28}"/>
              </a:ext>
            </a:extLst>
          </p:cNvPr>
          <p:cNvSpPr/>
          <p:nvPr userDrawn="1"/>
        </p:nvSpPr>
        <p:spPr>
          <a:xfrm>
            <a:off x="16379825" y="2772496"/>
            <a:ext cx="7544163" cy="707886"/>
          </a:xfrm>
          <a:prstGeom prst="rect">
            <a:avLst/>
          </a:prstGeom>
          <a:solidFill>
            <a:srgbClr val="24005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434"/>
            <a:endParaRPr lang="fr-FR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95F2300-D1C5-4194-A32A-71435CAC048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20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6" name="Espace réservé du texte 34">
            <a:extLst>
              <a:ext uri="{FF2B5EF4-FFF2-40B4-BE49-F238E27FC236}">
                <a16:creationId xmlns:a16="http://schemas.microsoft.com/office/drawing/2014/main" id="{76D2B126-5AD1-4354-BE08-F859AB4B605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8621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7" name="Espace réservé du texte 34">
            <a:extLst>
              <a:ext uri="{FF2B5EF4-FFF2-40B4-BE49-F238E27FC236}">
                <a16:creationId xmlns:a16="http://schemas.microsoft.com/office/drawing/2014/main" id="{66AF1446-0AFD-4A37-AF64-13D9E9FB5C1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6622713" y="3744006"/>
            <a:ext cx="7053262" cy="2428875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A99DC535-315E-4E31-8291-FDFE93F5798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916988" y="6742113"/>
            <a:ext cx="6757987" cy="527050"/>
          </a:xfrm>
        </p:spPr>
        <p:txBody>
          <a:bodyPr>
            <a:noAutofit/>
          </a:bodyPr>
          <a:lstStyle>
            <a:lvl1pPr>
              <a:defRPr sz="36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ADDED VALUE:</a:t>
            </a:r>
          </a:p>
        </p:txBody>
      </p:sp>
      <p:pic>
        <p:nvPicPr>
          <p:cNvPr id="43" name="Image 42" descr="Sans titre3.png">
            <a:extLst>
              <a:ext uri="{FF2B5EF4-FFF2-40B4-BE49-F238E27FC236}">
                <a16:creationId xmlns:a16="http://schemas.microsoft.com/office/drawing/2014/main" id="{F3FA64F1-6B77-4B79-8BDF-05E1D5B90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679" y="2875888"/>
            <a:ext cx="5748145" cy="530317"/>
          </a:xfrm>
          <a:prstGeom prst="rect">
            <a:avLst/>
          </a:prstGeom>
        </p:spPr>
      </p:pic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439345F-C495-4B9A-9A38-0956788DA8C3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621713" y="8262709"/>
            <a:ext cx="7053262" cy="1567092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1" name="Espace réservé du texte 39">
            <a:extLst>
              <a:ext uri="{FF2B5EF4-FFF2-40B4-BE49-F238E27FC236}">
                <a16:creationId xmlns:a16="http://schemas.microsoft.com/office/drawing/2014/main" id="{E6358C7B-F0FB-4FC9-8862-4204CB29E762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21713" y="7623856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THE BRAND</a:t>
            </a:r>
          </a:p>
        </p:txBody>
      </p:sp>
      <p:sp>
        <p:nvSpPr>
          <p:cNvPr id="62" name="Espace réservé du texte 59">
            <a:extLst>
              <a:ext uri="{FF2B5EF4-FFF2-40B4-BE49-F238E27FC236}">
                <a16:creationId xmlns:a16="http://schemas.microsoft.com/office/drawing/2014/main" id="{38CD0568-C67E-432F-B57F-EF16BEB5919D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8621713" y="10840355"/>
            <a:ext cx="7053262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3" name="Espace réservé du texte 39">
            <a:extLst>
              <a:ext uri="{FF2B5EF4-FFF2-40B4-BE49-F238E27FC236}">
                <a16:creationId xmlns:a16="http://schemas.microsoft.com/office/drawing/2014/main" id="{D46D0D14-C4CE-49AF-9933-99008B9948B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621713" y="10201502"/>
            <a:ext cx="7053262" cy="527050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FOR CLIENTS</a:t>
            </a:r>
          </a:p>
        </p:txBody>
      </p:sp>
      <p:sp>
        <p:nvSpPr>
          <p:cNvPr id="65" name="Espace réservé pour une image  64">
            <a:extLst>
              <a:ext uri="{FF2B5EF4-FFF2-40B4-BE49-F238E27FC236}">
                <a16:creationId xmlns:a16="http://schemas.microsoft.com/office/drawing/2014/main" id="{9A412B5C-8CCF-4E84-892A-05720AC98D36}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16379825" y="6730072"/>
            <a:ext cx="7543800" cy="3099729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Cliquez sur l’icône pour ajouter une image</a:t>
            </a:r>
          </a:p>
        </p:txBody>
      </p:sp>
      <p:sp>
        <p:nvSpPr>
          <p:cNvPr id="72" name="Espace réservé du texte 39">
            <a:extLst>
              <a:ext uri="{FF2B5EF4-FFF2-40B4-BE49-F238E27FC236}">
                <a16:creationId xmlns:a16="http://schemas.microsoft.com/office/drawing/2014/main" id="{24F1A92D-A8B3-4B34-97AC-E88B7FE3735D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6622713" y="10227921"/>
            <a:ext cx="4408487" cy="500632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IN THEIR OWN WORDS… </a:t>
            </a:r>
          </a:p>
        </p:txBody>
      </p:sp>
      <p:sp>
        <p:nvSpPr>
          <p:cNvPr id="73" name="Espace réservé du texte 39">
            <a:extLst>
              <a:ext uri="{FF2B5EF4-FFF2-40B4-BE49-F238E27FC236}">
                <a16:creationId xmlns:a16="http://schemas.microsoft.com/office/drawing/2014/main" id="{8B1135B8-161A-4822-9102-4FEC8ACCD509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1259800" y="10227920"/>
            <a:ext cx="2663824" cy="506869"/>
          </a:xfrm>
        </p:spPr>
        <p:txBody>
          <a:bodyPr>
            <a:noAutofit/>
          </a:bodyPr>
          <a:lstStyle>
            <a:lvl1pPr>
              <a:defRPr sz="3000" b="1" cap="all" baseline="0">
                <a:solidFill>
                  <a:srgbClr val="240058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IT’S SMART! </a:t>
            </a:r>
          </a:p>
        </p:txBody>
      </p:sp>
      <p:sp>
        <p:nvSpPr>
          <p:cNvPr id="74" name="Espace réservé du texte 59">
            <a:extLst>
              <a:ext uri="{FF2B5EF4-FFF2-40B4-BE49-F238E27FC236}">
                <a16:creationId xmlns:a16="http://schemas.microsoft.com/office/drawing/2014/main" id="{F11BC658-263C-49AB-9AE1-BA8709922498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16622712" y="10840355"/>
            <a:ext cx="7300911" cy="1569360"/>
          </a:xfrm>
        </p:spPr>
        <p:txBody>
          <a:bodyPr>
            <a:noAutofit/>
          </a:bodyPr>
          <a:lstStyle>
            <a:lvl1pPr>
              <a:defRPr>
                <a:latin typeface="+mn-lt"/>
              </a:defRPr>
            </a:lvl1pPr>
            <a:lvl2pPr>
              <a:defRPr sz="2000">
                <a:latin typeface="+mn-lt"/>
              </a:defRPr>
            </a:lvl2pPr>
            <a:lvl3pPr marL="0" indent="0">
              <a:defRPr sz="2000"/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pic>
        <p:nvPicPr>
          <p:cNvPr id="44" name="Image 43" descr="THECHALLENGE_40.png">
            <a:extLst>
              <a:ext uri="{FF2B5EF4-FFF2-40B4-BE49-F238E27FC236}">
                <a16:creationId xmlns:a16="http://schemas.microsoft.com/office/drawing/2014/main" id="{F5C6B66E-062B-454F-A3CC-78C7AF167B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404" y="2856486"/>
            <a:ext cx="4245231" cy="595750"/>
          </a:xfrm>
          <a:prstGeom prst="rect">
            <a:avLst/>
          </a:prstGeom>
        </p:spPr>
      </p:pic>
      <p:pic>
        <p:nvPicPr>
          <p:cNvPr id="56" name="Image 55" descr="THE SOLUTION_50.png">
            <a:extLst>
              <a:ext uri="{FF2B5EF4-FFF2-40B4-BE49-F238E27FC236}">
                <a16:creationId xmlns:a16="http://schemas.microsoft.com/office/drawing/2014/main" id="{657912D2-7819-44D7-AAE8-33974BD6D96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054" y="2845719"/>
            <a:ext cx="4245781" cy="595825"/>
          </a:xfrm>
          <a:prstGeom prst="rect">
            <a:avLst/>
          </a:prstGeom>
        </p:spPr>
      </p:pic>
      <p:sp>
        <p:nvSpPr>
          <p:cNvPr id="57" name="Titre 1">
            <a:extLst>
              <a:ext uri="{FF2B5EF4-FFF2-40B4-BE49-F238E27FC236}">
                <a16:creationId xmlns:a16="http://schemas.microsoft.com/office/drawing/2014/main" id="{DE47F18B-81D0-4B8D-9EB0-2E8FA1E4121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65E2EE7F-410C-436D-8020-CA8CA42A5F6A}"/>
              </a:ext>
            </a:extLst>
          </p:cNvPr>
          <p:cNvGrpSpPr/>
          <p:nvPr userDrawn="1"/>
        </p:nvGrpSpPr>
        <p:grpSpPr>
          <a:xfrm>
            <a:off x="809633" y="2641265"/>
            <a:ext cx="1015992" cy="990600"/>
            <a:chOff x="809633" y="2641265"/>
            <a:chExt cx="1015992" cy="990600"/>
          </a:xfrm>
        </p:grpSpPr>
        <p:sp>
          <p:nvSpPr>
            <p:cNvPr id="41" name="Connecteur 14">
              <a:extLst>
                <a:ext uri="{FF2B5EF4-FFF2-40B4-BE49-F238E27FC236}">
                  <a16:creationId xmlns:a16="http://schemas.microsoft.com/office/drawing/2014/main" id="{E82A092B-7BFF-4BFA-92E5-857205DA37D8}"/>
                </a:ext>
              </a:extLst>
            </p:cNvPr>
            <p:cNvSpPr/>
            <p:nvPr userDrawn="1"/>
          </p:nvSpPr>
          <p:spPr>
            <a:xfrm>
              <a:off x="809633" y="2641265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E7AAAD6E-C14D-4C76-8683-DEA64C3B3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843" y="2863123"/>
              <a:ext cx="588951" cy="546883"/>
            </a:xfrm>
            <a:custGeom>
              <a:avLst/>
              <a:gdLst>
                <a:gd name="T0" fmla="*/ 59 w 145"/>
                <a:gd name="T1" fmla="*/ 81 h 135"/>
                <a:gd name="T2" fmla="*/ 77 w 145"/>
                <a:gd name="T3" fmla="*/ 50 h 135"/>
                <a:gd name="T4" fmla="*/ 90 w 145"/>
                <a:gd name="T5" fmla="*/ 46 h 135"/>
                <a:gd name="T6" fmla="*/ 102 w 145"/>
                <a:gd name="T7" fmla="*/ 54 h 135"/>
                <a:gd name="T8" fmla="*/ 103 w 145"/>
                <a:gd name="T9" fmla="*/ 54 h 135"/>
                <a:gd name="T10" fmla="*/ 119 w 145"/>
                <a:gd name="T11" fmla="*/ 26 h 135"/>
                <a:gd name="T12" fmla="*/ 113 w 145"/>
                <a:gd name="T13" fmla="*/ 23 h 135"/>
                <a:gd name="T14" fmla="*/ 113 w 145"/>
                <a:gd name="T15" fmla="*/ 14 h 135"/>
                <a:gd name="T16" fmla="*/ 137 w 145"/>
                <a:gd name="T17" fmla="*/ 2 h 135"/>
                <a:gd name="T18" fmla="*/ 144 w 145"/>
                <a:gd name="T19" fmla="*/ 6 h 135"/>
                <a:gd name="T20" fmla="*/ 144 w 145"/>
                <a:gd name="T21" fmla="*/ 33 h 135"/>
                <a:gd name="T22" fmla="*/ 136 w 145"/>
                <a:gd name="T23" fmla="*/ 37 h 135"/>
                <a:gd name="T24" fmla="*/ 129 w 145"/>
                <a:gd name="T25" fmla="*/ 33 h 135"/>
                <a:gd name="T26" fmla="*/ 127 w 145"/>
                <a:gd name="T27" fmla="*/ 35 h 135"/>
                <a:gd name="T28" fmla="*/ 111 w 145"/>
                <a:gd name="T29" fmla="*/ 64 h 135"/>
                <a:gd name="T30" fmla="*/ 101 w 145"/>
                <a:gd name="T31" fmla="*/ 67 h 135"/>
                <a:gd name="T32" fmla="*/ 86 w 145"/>
                <a:gd name="T33" fmla="*/ 58 h 135"/>
                <a:gd name="T34" fmla="*/ 77 w 145"/>
                <a:gd name="T35" fmla="*/ 74 h 135"/>
                <a:gd name="T36" fmla="*/ 67 w 145"/>
                <a:gd name="T37" fmla="*/ 91 h 135"/>
                <a:gd name="T38" fmla="*/ 58 w 145"/>
                <a:gd name="T39" fmla="*/ 94 h 135"/>
                <a:gd name="T40" fmla="*/ 41 w 145"/>
                <a:gd name="T41" fmla="*/ 85 h 135"/>
                <a:gd name="T42" fmla="*/ 39 w 145"/>
                <a:gd name="T43" fmla="*/ 83 h 135"/>
                <a:gd name="T44" fmla="*/ 31 w 145"/>
                <a:gd name="T45" fmla="*/ 98 h 135"/>
                <a:gd name="T46" fmla="*/ 12 w 145"/>
                <a:gd name="T47" fmla="*/ 131 h 135"/>
                <a:gd name="T48" fmla="*/ 7 w 145"/>
                <a:gd name="T49" fmla="*/ 135 h 135"/>
                <a:gd name="T50" fmla="*/ 1 w 145"/>
                <a:gd name="T51" fmla="*/ 132 h 135"/>
                <a:gd name="T52" fmla="*/ 1 w 145"/>
                <a:gd name="T53" fmla="*/ 125 h 135"/>
                <a:gd name="T54" fmla="*/ 20 w 145"/>
                <a:gd name="T55" fmla="*/ 92 h 135"/>
                <a:gd name="T56" fmla="*/ 31 w 145"/>
                <a:gd name="T57" fmla="*/ 73 h 135"/>
                <a:gd name="T58" fmla="*/ 41 w 145"/>
                <a:gd name="T59" fmla="*/ 70 h 135"/>
                <a:gd name="T60" fmla="*/ 59 w 145"/>
                <a:gd name="T61" fmla="*/ 81 h 135"/>
                <a:gd name="T62" fmla="*/ 59 w 145"/>
                <a:gd name="T63" fmla="*/ 8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5">
                  <a:moveTo>
                    <a:pt x="59" y="81"/>
                  </a:moveTo>
                  <a:cubicBezTo>
                    <a:pt x="65" y="70"/>
                    <a:pt x="71" y="60"/>
                    <a:pt x="77" y="50"/>
                  </a:cubicBezTo>
                  <a:cubicBezTo>
                    <a:pt x="80" y="44"/>
                    <a:pt x="83" y="42"/>
                    <a:pt x="90" y="46"/>
                  </a:cubicBezTo>
                  <a:cubicBezTo>
                    <a:pt x="94" y="49"/>
                    <a:pt x="98" y="51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8" y="45"/>
                    <a:pt x="113" y="36"/>
                    <a:pt x="119" y="26"/>
                  </a:cubicBezTo>
                  <a:cubicBezTo>
                    <a:pt x="117" y="25"/>
                    <a:pt x="115" y="24"/>
                    <a:pt x="113" y="23"/>
                  </a:cubicBezTo>
                  <a:cubicBezTo>
                    <a:pt x="110" y="20"/>
                    <a:pt x="110" y="16"/>
                    <a:pt x="113" y="14"/>
                  </a:cubicBezTo>
                  <a:cubicBezTo>
                    <a:pt x="121" y="10"/>
                    <a:pt x="129" y="6"/>
                    <a:pt x="137" y="2"/>
                  </a:cubicBezTo>
                  <a:cubicBezTo>
                    <a:pt x="141" y="0"/>
                    <a:pt x="145" y="2"/>
                    <a:pt x="144" y="6"/>
                  </a:cubicBezTo>
                  <a:cubicBezTo>
                    <a:pt x="144" y="15"/>
                    <a:pt x="144" y="24"/>
                    <a:pt x="144" y="33"/>
                  </a:cubicBezTo>
                  <a:cubicBezTo>
                    <a:pt x="144" y="37"/>
                    <a:pt x="140" y="39"/>
                    <a:pt x="136" y="37"/>
                  </a:cubicBezTo>
                  <a:cubicBezTo>
                    <a:pt x="134" y="36"/>
                    <a:pt x="131" y="34"/>
                    <a:pt x="129" y="33"/>
                  </a:cubicBezTo>
                  <a:cubicBezTo>
                    <a:pt x="128" y="34"/>
                    <a:pt x="128" y="34"/>
                    <a:pt x="127" y="35"/>
                  </a:cubicBezTo>
                  <a:cubicBezTo>
                    <a:pt x="122" y="45"/>
                    <a:pt x="116" y="54"/>
                    <a:pt x="111" y="64"/>
                  </a:cubicBezTo>
                  <a:cubicBezTo>
                    <a:pt x="108" y="69"/>
                    <a:pt x="105" y="69"/>
                    <a:pt x="101" y="67"/>
                  </a:cubicBezTo>
                  <a:cubicBezTo>
                    <a:pt x="96" y="64"/>
                    <a:pt x="91" y="61"/>
                    <a:pt x="86" y="58"/>
                  </a:cubicBezTo>
                  <a:cubicBezTo>
                    <a:pt x="83" y="64"/>
                    <a:pt x="80" y="69"/>
                    <a:pt x="77" y="74"/>
                  </a:cubicBezTo>
                  <a:cubicBezTo>
                    <a:pt x="74" y="80"/>
                    <a:pt x="71" y="86"/>
                    <a:pt x="67" y="91"/>
                  </a:cubicBezTo>
                  <a:cubicBezTo>
                    <a:pt x="65" y="96"/>
                    <a:pt x="62" y="96"/>
                    <a:pt x="58" y="94"/>
                  </a:cubicBezTo>
                  <a:cubicBezTo>
                    <a:pt x="52" y="91"/>
                    <a:pt x="47" y="88"/>
                    <a:pt x="41" y="85"/>
                  </a:cubicBezTo>
                  <a:cubicBezTo>
                    <a:pt x="41" y="84"/>
                    <a:pt x="40" y="84"/>
                    <a:pt x="39" y="83"/>
                  </a:cubicBezTo>
                  <a:cubicBezTo>
                    <a:pt x="36" y="88"/>
                    <a:pt x="33" y="93"/>
                    <a:pt x="31" y="98"/>
                  </a:cubicBezTo>
                  <a:cubicBezTo>
                    <a:pt x="24" y="109"/>
                    <a:pt x="18" y="120"/>
                    <a:pt x="12" y="131"/>
                  </a:cubicBezTo>
                  <a:cubicBezTo>
                    <a:pt x="11" y="132"/>
                    <a:pt x="9" y="134"/>
                    <a:pt x="7" y="135"/>
                  </a:cubicBezTo>
                  <a:cubicBezTo>
                    <a:pt x="5" y="135"/>
                    <a:pt x="3" y="135"/>
                    <a:pt x="1" y="132"/>
                  </a:cubicBezTo>
                  <a:cubicBezTo>
                    <a:pt x="0" y="130"/>
                    <a:pt x="0" y="128"/>
                    <a:pt x="1" y="125"/>
                  </a:cubicBezTo>
                  <a:cubicBezTo>
                    <a:pt x="7" y="114"/>
                    <a:pt x="14" y="103"/>
                    <a:pt x="20" y="92"/>
                  </a:cubicBezTo>
                  <a:cubicBezTo>
                    <a:pt x="24" y="86"/>
                    <a:pt x="27" y="79"/>
                    <a:pt x="31" y="73"/>
                  </a:cubicBezTo>
                  <a:cubicBezTo>
                    <a:pt x="33" y="69"/>
                    <a:pt x="36" y="68"/>
                    <a:pt x="41" y="70"/>
                  </a:cubicBezTo>
                  <a:cubicBezTo>
                    <a:pt x="47" y="74"/>
                    <a:pt x="53" y="77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lose/>
                </a:path>
              </a:pathLst>
            </a:custGeom>
            <a:solidFill>
              <a:srgbClr val="2400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E294DB59-3BE9-4B6B-8011-AB7894E3A0D4}"/>
              </a:ext>
            </a:extLst>
          </p:cNvPr>
          <p:cNvGrpSpPr/>
          <p:nvPr userDrawn="1"/>
        </p:nvGrpSpPr>
        <p:grpSpPr>
          <a:xfrm>
            <a:off x="8869060" y="2631139"/>
            <a:ext cx="1015992" cy="990600"/>
            <a:chOff x="8869060" y="2631139"/>
            <a:chExt cx="1015992" cy="990600"/>
          </a:xfrm>
        </p:grpSpPr>
        <p:sp>
          <p:nvSpPr>
            <p:cNvPr id="46" name="Connecteur 15">
              <a:extLst>
                <a:ext uri="{FF2B5EF4-FFF2-40B4-BE49-F238E27FC236}">
                  <a16:creationId xmlns:a16="http://schemas.microsoft.com/office/drawing/2014/main" id="{96B2F1DD-FBBB-4C81-832C-A2AA9FDED76E}"/>
                </a:ext>
              </a:extLst>
            </p:cNvPr>
            <p:cNvSpPr/>
            <p:nvPr userDrawn="1"/>
          </p:nvSpPr>
          <p:spPr>
            <a:xfrm>
              <a:off x="8869060" y="2631139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47" name="Group 8">
              <a:extLst>
                <a:ext uri="{FF2B5EF4-FFF2-40B4-BE49-F238E27FC236}">
                  <a16:creationId xmlns:a16="http://schemas.microsoft.com/office/drawing/2014/main" id="{A93CB049-D355-49D7-9583-B252E1ACB49A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9006449" y="2806073"/>
              <a:ext cx="684588" cy="660981"/>
              <a:chOff x="1395" y="1381"/>
              <a:chExt cx="348" cy="336"/>
            </a:xfrm>
            <a:solidFill>
              <a:schemeClr val="accent4"/>
            </a:solidFill>
          </p:grpSpPr>
          <p:sp>
            <p:nvSpPr>
              <p:cNvPr id="48" name="Freeform 9">
                <a:extLst>
                  <a:ext uri="{FF2B5EF4-FFF2-40B4-BE49-F238E27FC236}">
                    <a16:creationId xmlns:a16="http://schemas.microsoft.com/office/drawing/2014/main" id="{8FE4E7D2-E213-4D19-B593-9EFB7C85CF7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395" y="1381"/>
                <a:ext cx="348" cy="336"/>
              </a:xfrm>
              <a:custGeom>
                <a:avLst/>
                <a:gdLst>
                  <a:gd name="T0" fmla="*/ 152 w 168"/>
                  <a:gd name="T1" fmla="*/ 44 h 162"/>
                  <a:gd name="T2" fmla="*/ 151 w 168"/>
                  <a:gd name="T3" fmla="*/ 54 h 162"/>
                  <a:gd name="T4" fmla="*/ 147 w 168"/>
                  <a:gd name="T5" fmla="*/ 58 h 162"/>
                  <a:gd name="T6" fmla="*/ 136 w 168"/>
                  <a:gd name="T7" fmla="*/ 58 h 162"/>
                  <a:gd name="T8" fmla="*/ 131 w 168"/>
                  <a:gd name="T9" fmla="*/ 63 h 162"/>
                  <a:gd name="T10" fmla="*/ 130 w 168"/>
                  <a:gd name="T11" fmla="*/ 74 h 162"/>
                  <a:gd name="T12" fmla="*/ 126 w 168"/>
                  <a:gd name="T13" fmla="*/ 78 h 162"/>
                  <a:gd name="T14" fmla="*/ 115 w 168"/>
                  <a:gd name="T15" fmla="*/ 78 h 162"/>
                  <a:gd name="T16" fmla="*/ 111 w 168"/>
                  <a:gd name="T17" fmla="*/ 79 h 162"/>
                  <a:gd name="T18" fmla="*/ 103 w 168"/>
                  <a:gd name="T19" fmla="*/ 87 h 162"/>
                  <a:gd name="T20" fmla="*/ 101 w 168"/>
                  <a:gd name="T21" fmla="*/ 91 h 162"/>
                  <a:gd name="T22" fmla="*/ 89 w 168"/>
                  <a:gd name="T23" fmla="*/ 144 h 162"/>
                  <a:gd name="T24" fmla="*/ 38 w 168"/>
                  <a:gd name="T25" fmla="*/ 155 h 162"/>
                  <a:gd name="T26" fmla="*/ 5 w 168"/>
                  <a:gd name="T27" fmla="*/ 115 h 162"/>
                  <a:gd name="T28" fmla="*/ 55 w 168"/>
                  <a:gd name="T29" fmla="*/ 58 h 162"/>
                  <a:gd name="T30" fmla="*/ 74 w 168"/>
                  <a:gd name="T31" fmla="*/ 62 h 162"/>
                  <a:gd name="T32" fmla="*/ 79 w 168"/>
                  <a:gd name="T33" fmla="*/ 61 h 162"/>
                  <a:gd name="T34" fmla="*/ 141 w 168"/>
                  <a:gd name="T35" fmla="*/ 3 h 162"/>
                  <a:gd name="T36" fmla="*/ 147 w 168"/>
                  <a:gd name="T37" fmla="*/ 1 h 162"/>
                  <a:gd name="T38" fmla="*/ 164 w 168"/>
                  <a:gd name="T39" fmla="*/ 1 h 162"/>
                  <a:gd name="T40" fmla="*/ 168 w 168"/>
                  <a:gd name="T41" fmla="*/ 6 h 162"/>
                  <a:gd name="T42" fmla="*/ 167 w 168"/>
                  <a:gd name="T43" fmla="*/ 40 h 162"/>
                  <a:gd name="T44" fmla="*/ 163 w 168"/>
                  <a:gd name="T45" fmla="*/ 44 h 162"/>
                  <a:gd name="T46" fmla="*/ 152 w 168"/>
                  <a:gd name="T47" fmla="*/ 44 h 162"/>
                  <a:gd name="T48" fmla="*/ 161 w 168"/>
                  <a:gd name="T49" fmla="*/ 36 h 162"/>
                  <a:gd name="T50" fmla="*/ 161 w 168"/>
                  <a:gd name="T51" fmla="*/ 13 h 162"/>
                  <a:gd name="T52" fmla="*/ 156 w 168"/>
                  <a:gd name="T53" fmla="*/ 8 h 162"/>
                  <a:gd name="T54" fmla="*/ 151 w 168"/>
                  <a:gd name="T55" fmla="*/ 8 h 162"/>
                  <a:gd name="T56" fmla="*/ 142 w 168"/>
                  <a:gd name="T57" fmla="*/ 11 h 162"/>
                  <a:gd name="T58" fmla="*/ 81 w 168"/>
                  <a:gd name="T59" fmla="*/ 69 h 162"/>
                  <a:gd name="T60" fmla="*/ 74 w 168"/>
                  <a:gd name="T61" fmla="*/ 70 h 162"/>
                  <a:gd name="T62" fmla="*/ 53 w 168"/>
                  <a:gd name="T63" fmla="*/ 65 h 162"/>
                  <a:gd name="T64" fmla="*/ 12 w 168"/>
                  <a:gd name="T65" fmla="*/ 114 h 162"/>
                  <a:gd name="T66" fmla="*/ 40 w 168"/>
                  <a:gd name="T67" fmla="*/ 149 h 162"/>
                  <a:gd name="T68" fmla="*/ 83 w 168"/>
                  <a:gd name="T69" fmla="*/ 140 h 162"/>
                  <a:gd name="T70" fmla="*/ 94 w 168"/>
                  <a:gd name="T71" fmla="*/ 91 h 162"/>
                  <a:gd name="T72" fmla="*/ 95 w 168"/>
                  <a:gd name="T73" fmla="*/ 84 h 162"/>
                  <a:gd name="T74" fmla="*/ 102 w 168"/>
                  <a:gd name="T75" fmla="*/ 78 h 162"/>
                  <a:gd name="T76" fmla="*/ 120 w 168"/>
                  <a:gd name="T77" fmla="*/ 71 h 162"/>
                  <a:gd name="T78" fmla="*/ 124 w 168"/>
                  <a:gd name="T79" fmla="*/ 68 h 162"/>
                  <a:gd name="T80" fmla="*/ 124 w 168"/>
                  <a:gd name="T81" fmla="*/ 60 h 162"/>
                  <a:gd name="T82" fmla="*/ 125 w 168"/>
                  <a:gd name="T83" fmla="*/ 56 h 162"/>
                  <a:gd name="T84" fmla="*/ 137 w 168"/>
                  <a:gd name="T85" fmla="*/ 51 h 162"/>
                  <a:gd name="T86" fmla="*/ 142 w 168"/>
                  <a:gd name="T87" fmla="*/ 51 h 162"/>
                  <a:gd name="T88" fmla="*/ 145 w 168"/>
                  <a:gd name="T89" fmla="*/ 49 h 162"/>
                  <a:gd name="T90" fmla="*/ 145 w 168"/>
                  <a:gd name="T91" fmla="*/ 41 h 162"/>
                  <a:gd name="T92" fmla="*/ 150 w 168"/>
                  <a:gd name="T93" fmla="*/ 36 h 162"/>
                  <a:gd name="T94" fmla="*/ 161 w 168"/>
                  <a:gd name="T95" fmla="*/ 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2">
                    <a:moveTo>
                      <a:pt x="152" y="44"/>
                    </a:moveTo>
                    <a:cubicBezTo>
                      <a:pt x="152" y="47"/>
                      <a:pt x="151" y="51"/>
                      <a:pt x="151" y="54"/>
                    </a:cubicBezTo>
                    <a:cubicBezTo>
                      <a:pt x="151" y="57"/>
                      <a:pt x="150" y="58"/>
                      <a:pt x="147" y="58"/>
                    </a:cubicBezTo>
                    <a:cubicBezTo>
                      <a:pt x="143" y="58"/>
                      <a:pt x="139" y="58"/>
                      <a:pt x="136" y="58"/>
                    </a:cubicBezTo>
                    <a:cubicBezTo>
                      <a:pt x="132" y="58"/>
                      <a:pt x="131" y="60"/>
                      <a:pt x="131" y="63"/>
                    </a:cubicBezTo>
                    <a:cubicBezTo>
                      <a:pt x="130" y="67"/>
                      <a:pt x="130" y="70"/>
                      <a:pt x="130" y="74"/>
                    </a:cubicBezTo>
                    <a:cubicBezTo>
                      <a:pt x="130" y="77"/>
                      <a:pt x="129" y="78"/>
                      <a:pt x="126" y="78"/>
                    </a:cubicBezTo>
                    <a:cubicBezTo>
                      <a:pt x="122" y="78"/>
                      <a:pt x="118" y="78"/>
                      <a:pt x="115" y="78"/>
                    </a:cubicBezTo>
                    <a:cubicBezTo>
                      <a:pt x="113" y="78"/>
                      <a:pt x="112" y="78"/>
                      <a:pt x="111" y="79"/>
                    </a:cubicBezTo>
                    <a:cubicBezTo>
                      <a:pt x="108" y="81"/>
                      <a:pt x="106" y="84"/>
                      <a:pt x="103" y="87"/>
                    </a:cubicBezTo>
                    <a:cubicBezTo>
                      <a:pt x="101" y="88"/>
                      <a:pt x="101" y="89"/>
                      <a:pt x="101" y="91"/>
                    </a:cubicBezTo>
                    <a:cubicBezTo>
                      <a:pt x="108" y="112"/>
                      <a:pt x="104" y="130"/>
                      <a:pt x="89" y="144"/>
                    </a:cubicBezTo>
                    <a:cubicBezTo>
                      <a:pt x="74" y="158"/>
                      <a:pt x="57" y="162"/>
                      <a:pt x="38" y="155"/>
                    </a:cubicBezTo>
                    <a:cubicBezTo>
                      <a:pt x="19" y="149"/>
                      <a:pt x="7" y="135"/>
                      <a:pt x="5" y="115"/>
                    </a:cubicBezTo>
                    <a:cubicBezTo>
                      <a:pt x="0" y="84"/>
                      <a:pt x="24" y="57"/>
                      <a:pt x="55" y="58"/>
                    </a:cubicBezTo>
                    <a:cubicBezTo>
                      <a:pt x="61" y="58"/>
                      <a:pt x="68" y="60"/>
                      <a:pt x="74" y="62"/>
                    </a:cubicBezTo>
                    <a:cubicBezTo>
                      <a:pt x="76" y="63"/>
                      <a:pt x="77" y="63"/>
                      <a:pt x="79" y="61"/>
                    </a:cubicBezTo>
                    <a:cubicBezTo>
                      <a:pt x="100" y="42"/>
                      <a:pt x="120" y="22"/>
                      <a:pt x="141" y="3"/>
                    </a:cubicBezTo>
                    <a:cubicBezTo>
                      <a:pt x="143" y="1"/>
                      <a:pt x="145" y="0"/>
                      <a:pt x="147" y="1"/>
                    </a:cubicBezTo>
                    <a:cubicBezTo>
                      <a:pt x="153" y="1"/>
                      <a:pt x="158" y="1"/>
                      <a:pt x="164" y="1"/>
                    </a:cubicBezTo>
                    <a:cubicBezTo>
                      <a:pt x="167" y="1"/>
                      <a:pt x="168" y="3"/>
                      <a:pt x="168" y="6"/>
                    </a:cubicBezTo>
                    <a:cubicBezTo>
                      <a:pt x="168" y="17"/>
                      <a:pt x="167" y="28"/>
                      <a:pt x="167" y="40"/>
                    </a:cubicBezTo>
                    <a:cubicBezTo>
                      <a:pt x="167" y="43"/>
                      <a:pt x="165" y="44"/>
                      <a:pt x="163" y="44"/>
                    </a:cubicBezTo>
                    <a:cubicBezTo>
                      <a:pt x="159" y="44"/>
                      <a:pt x="156" y="44"/>
                      <a:pt x="152" y="44"/>
                    </a:cubicBezTo>
                    <a:close/>
                    <a:moveTo>
                      <a:pt x="161" y="36"/>
                    </a:moveTo>
                    <a:cubicBezTo>
                      <a:pt x="161" y="28"/>
                      <a:pt x="161" y="21"/>
                      <a:pt x="161" y="13"/>
                    </a:cubicBezTo>
                    <a:cubicBezTo>
                      <a:pt x="161" y="8"/>
                      <a:pt x="161" y="8"/>
                      <a:pt x="156" y="8"/>
                    </a:cubicBezTo>
                    <a:cubicBezTo>
                      <a:pt x="155" y="8"/>
                      <a:pt x="153" y="8"/>
                      <a:pt x="151" y="8"/>
                    </a:cubicBezTo>
                    <a:cubicBezTo>
                      <a:pt x="148" y="7"/>
                      <a:pt x="145" y="8"/>
                      <a:pt x="142" y="11"/>
                    </a:cubicBezTo>
                    <a:cubicBezTo>
                      <a:pt x="122" y="30"/>
                      <a:pt x="101" y="49"/>
                      <a:pt x="81" y="69"/>
                    </a:cubicBezTo>
                    <a:cubicBezTo>
                      <a:pt x="79" y="71"/>
                      <a:pt x="77" y="71"/>
                      <a:pt x="74" y="70"/>
                    </a:cubicBezTo>
                    <a:cubicBezTo>
                      <a:pt x="67" y="66"/>
                      <a:pt x="61" y="65"/>
                      <a:pt x="53" y="65"/>
                    </a:cubicBezTo>
                    <a:cubicBezTo>
                      <a:pt x="27" y="66"/>
                      <a:pt x="8" y="88"/>
                      <a:pt x="12" y="114"/>
                    </a:cubicBezTo>
                    <a:cubicBezTo>
                      <a:pt x="14" y="131"/>
                      <a:pt x="24" y="143"/>
                      <a:pt x="40" y="149"/>
                    </a:cubicBezTo>
                    <a:cubicBezTo>
                      <a:pt x="56" y="155"/>
                      <a:pt x="71" y="151"/>
                      <a:pt x="83" y="140"/>
                    </a:cubicBezTo>
                    <a:cubicBezTo>
                      <a:pt x="97" y="127"/>
                      <a:pt x="101" y="108"/>
                      <a:pt x="94" y="91"/>
                    </a:cubicBezTo>
                    <a:cubicBezTo>
                      <a:pt x="93" y="88"/>
                      <a:pt x="93" y="86"/>
                      <a:pt x="95" y="84"/>
                    </a:cubicBezTo>
                    <a:cubicBezTo>
                      <a:pt x="98" y="82"/>
                      <a:pt x="100" y="80"/>
                      <a:pt x="102" y="78"/>
                    </a:cubicBezTo>
                    <a:cubicBezTo>
                      <a:pt x="107" y="72"/>
                      <a:pt x="113" y="69"/>
                      <a:pt x="120" y="71"/>
                    </a:cubicBezTo>
                    <a:cubicBezTo>
                      <a:pt x="123" y="72"/>
                      <a:pt x="124" y="71"/>
                      <a:pt x="124" y="68"/>
                    </a:cubicBezTo>
                    <a:cubicBezTo>
                      <a:pt x="124" y="65"/>
                      <a:pt x="124" y="63"/>
                      <a:pt x="124" y="60"/>
                    </a:cubicBezTo>
                    <a:cubicBezTo>
                      <a:pt x="124" y="58"/>
                      <a:pt x="124" y="57"/>
                      <a:pt x="125" y="56"/>
                    </a:cubicBezTo>
                    <a:cubicBezTo>
                      <a:pt x="128" y="53"/>
                      <a:pt x="132" y="50"/>
                      <a:pt x="137" y="51"/>
                    </a:cubicBezTo>
                    <a:cubicBezTo>
                      <a:pt x="138" y="51"/>
                      <a:pt x="140" y="51"/>
                      <a:pt x="142" y="51"/>
                    </a:cubicBezTo>
                    <a:cubicBezTo>
                      <a:pt x="144" y="52"/>
                      <a:pt x="145" y="51"/>
                      <a:pt x="145" y="49"/>
                    </a:cubicBezTo>
                    <a:cubicBezTo>
                      <a:pt x="145" y="46"/>
                      <a:pt x="145" y="44"/>
                      <a:pt x="145" y="41"/>
                    </a:cubicBezTo>
                    <a:cubicBezTo>
                      <a:pt x="145" y="37"/>
                      <a:pt x="146" y="36"/>
                      <a:pt x="150" y="36"/>
                    </a:cubicBezTo>
                    <a:cubicBezTo>
                      <a:pt x="153" y="36"/>
                      <a:pt x="157" y="36"/>
                      <a:pt x="161" y="36"/>
                    </a:cubicBezTo>
                    <a:close/>
                  </a:path>
                </a:pathLst>
              </a:custGeom>
              <a:solidFill>
                <a:srgbClr val="240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49" name="Freeform 10">
                <a:extLst>
                  <a:ext uri="{FF2B5EF4-FFF2-40B4-BE49-F238E27FC236}">
                    <a16:creationId xmlns:a16="http://schemas.microsoft.com/office/drawing/2014/main" id="{A9467D69-AF35-4EDE-8D60-DD8D89325DE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451" y="1584"/>
                <a:ext cx="76" cy="77"/>
              </a:xfrm>
              <a:custGeom>
                <a:avLst/>
                <a:gdLst>
                  <a:gd name="T0" fmla="*/ 18 w 37"/>
                  <a:gd name="T1" fmla="*/ 36 h 37"/>
                  <a:gd name="T2" fmla="*/ 0 w 37"/>
                  <a:gd name="T3" fmla="*/ 18 h 37"/>
                  <a:gd name="T4" fmla="*/ 19 w 37"/>
                  <a:gd name="T5" fmla="*/ 0 h 37"/>
                  <a:gd name="T6" fmla="*/ 37 w 37"/>
                  <a:gd name="T7" fmla="*/ 18 h 37"/>
                  <a:gd name="T8" fmla="*/ 18 w 37"/>
                  <a:gd name="T9" fmla="*/ 36 h 37"/>
                  <a:gd name="T10" fmla="*/ 19 w 37"/>
                  <a:gd name="T11" fmla="*/ 7 h 37"/>
                  <a:gd name="T12" fmla="*/ 7 w 37"/>
                  <a:gd name="T13" fmla="*/ 18 h 37"/>
                  <a:gd name="T14" fmla="*/ 19 w 37"/>
                  <a:gd name="T15" fmla="*/ 30 h 37"/>
                  <a:gd name="T16" fmla="*/ 30 w 37"/>
                  <a:gd name="T17" fmla="*/ 18 h 37"/>
                  <a:gd name="T18" fmla="*/ 19 w 37"/>
                  <a:gd name="T1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7">
                    <a:moveTo>
                      <a:pt x="18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7" y="8"/>
                      <a:pt x="37" y="18"/>
                    </a:cubicBezTo>
                    <a:cubicBezTo>
                      <a:pt x="37" y="29"/>
                      <a:pt x="28" y="37"/>
                      <a:pt x="18" y="36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7" y="12"/>
                      <a:pt x="7" y="18"/>
                    </a:cubicBezTo>
                    <a:cubicBezTo>
                      <a:pt x="7" y="25"/>
                      <a:pt x="12" y="30"/>
                      <a:pt x="19" y="30"/>
                    </a:cubicBezTo>
                    <a:cubicBezTo>
                      <a:pt x="25" y="30"/>
                      <a:pt x="30" y="24"/>
                      <a:pt x="30" y="18"/>
                    </a:cubicBezTo>
                    <a:cubicBezTo>
                      <a:pt x="30" y="12"/>
                      <a:pt x="25" y="7"/>
                      <a:pt x="19" y="7"/>
                    </a:cubicBezTo>
                    <a:close/>
                  </a:path>
                </a:pathLst>
              </a:custGeom>
              <a:solidFill>
                <a:srgbClr val="240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B1099455-6EB6-4054-A0C6-2434EFB852EA}"/>
              </a:ext>
            </a:extLst>
          </p:cNvPr>
          <p:cNvGrpSpPr/>
          <p:nvPr userDrawn="1"/>
        </p:nvGrpSpPr>
        <p:grpSpPr>
          <a:xfrm>
            <a:off x="16869670" y="2643490"/>
            <a:ext cx="1015992" cy="990600"/>
            <a:chOff x="16869670" y="2643490"/>
            <a:chExt cx="1015992" cy="990600"/>
          </a:xfrm>
        </p:grpSpPr>
        <p:sp>
          <p:nvSpPr>
            <p:cNvPr id="51" name="Connecteur 16">
              <a:extLst>
                <a:ext uri="{FF2B5EF4-FFF2-40B4-BE49-F238E27FC236}">
                  <a16:creationId xmlns:a16="http://schemas.microsoft.com/office/drawing/2014/main" id="{35283C9F-C2E0-4973-BB15-C8A13A167B30}"/>
                </a:ext>
              </a:extLst>
            </p:cNvPr>
            <p:cNvSpPr/>
            <p:nvPr/>
          </p:nvSpPr>
          <p:spPr>
            <a:xfrm>
              <a:off x="16869670" y="2643490"/>
              <a:ext cx="1015992" cy="990600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434"/>
              <a:endParaRPr lang="fr-FR" sz="3600" dirty="0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52" name="Group 13">
              <a:extLst>
                <a:ext uri="{FF2B5EF4-FFF2-40B4-BE49-F238E27FC236}">
                  <a16:creationId xmlns:a16="http://schemas.microsoft.com/office/drawing/2014/main" id="{CE981D54-00FC-4831-9D8E-5DE990764613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17123328" y="2824591"/>
              <a:ext cx="508676" cy="623943"/>
              <a:chOff x="4997" y="1845"/>
              <a:chExt cx="203" cy="249"/>
            </a:xfrm>
            <a:solidFill>
              <a:srgbClr val="240058"/>
            </a:solidFill>
          </p:grpSpPr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id="{E6CCD7D6-E168-47DB-B0BD-1D357533D5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7" y="1880"/>
                <a:ext cx="167" cy="147"/>
              </a:xfrm>
              <a:custGeom>
                <a:avLst/>
                <a:gdLst>
                  <a:gd name="T0" fmla="*/ 56 w 109"/>
                  <a:gd name="T1" fmla="*/ 59 h 96"/>
                  <a:gd name="T2" fmla="*/ 55 w 109"/>
                  <a:gd name="T3" fmla="*/ 73 h 96"/>
                  <a:gd name="T4" fmla="*/ 80 w 109"/>
                  <a:gd name="T5" fmla="*/ 69 h 96"/>
                  <a:gd name="T6" fmla="*/ 83 w 109"/>
                  <a:gd name="T7" fmla="*/ 50 h 96"/>
                  <a:gd name="T8" fmla="*/ 55 w 109"/>
                  <a:gd name="T9" fmla="*/ 29 h 96"/>
                  <a:gd name="T10" fmla="*/ 51 w 109"/>
                  <a:gd name="T11" fmla="*/ 26 h 96"/>
                  <a:gd name="T12" fmla="*/ 55 w 109"/>
                  <a:gd name="T13" fmla="*/ 23 h 96"/>
                  <a:gd name="T14" fmla="*/ 88 w 109"/>
                  <a:gd name="T15" fmla="*/ 66 h 96"/>
                  <a:gd name="T16" fmla="*/ 52 w 109"/>
                  <a:gd name="T17" fmla="*/ 78 h 96"/>
                  <a:gd name="T18" fmla="*/ 50 w 109"/>
                  <a:gd name="T19" fmla="*/ 55 h 96"/>
                  <a:gd name="T20" fmla="*/ 61 w 109"/>
                  <a:gd name="T21" fmla="*/ 57 h 96"/>
                  <a:gd name="T22" fmla="*/ 64 w 109"/>
                  <a:gd name="T23" fmla="*/ 64 h 96"/>
                  <a:gd name="T24" fmla="*/ 68 w 109"/>
                  <a:gd name="T25" fmla="*/ 64 h 96"/>
                  <a:gd name="T26" fmla="*/ 68 w 109"/>
                  <a:gd name="T27" fmla="*/ 52 h 96"/>
                  <a:gd name="T28" fmla="*/ 52 w 109"/>
                  <a:gd name="T29" fmla="*/ 44 h 96"/>
                  <a:gd name="T30" fmla="*/ 37 w 109"/>
                  <a:gd name="T31" fmla="*/ 59 h 96"/>
                  <a:gd name="T32" fmla="*/ 62 w 109"/>
                  <a:gd name="T33" fmla="*/ 89 h 96"/>
                  <a:gd name="T34" fmla="*/ 75 w 109"/>
                  <a:gd name="T35" fmla="*/ 89 h 96"/>
                  <a:gd name="T36" fmla="*/ 98 w 109"/>
                  <a:gd name="T37" fmla="*/ 63 h 96"/>
                  <a:gd name="T38" fmla="*/ 61 w 109"/>
                  <a:gd name="T39" fmla="*/ 12 h 96"/>
                  <a:gd name="T40" fmla="*/ 14 w 109"/>
                  <a:gd name="T41" fmla="*/ 36 h 96"/>
                  <a:gd name="T42" fmla="*/ 9 w 109"/>
                  <a:gd name="T43" fmla="*/ 83 h 96"/>
                  <a:gd name="T44" fmla="*/ 6 w 109"/>
                  <a:gd name="T45" fmla="*/ 84 h 96"/>
                  <a:gd name="T46" fmla="*/ 3 w 109"/>
                  <a:gd name="T47" fmla="*/ 85 h 96"/>
                  <a:gd name="T48" fmla="*/ 2 w 109"/>
                  <a:gd name="T49" fmla="*/ 54 h 96"/>
                  <a:gd name="T50" fmla="*/ 21 w 109"/>
                  <a:gd name="T51" fmla="*/ 18 h 96"/>
                  <a:gd name="T52" fmla="*/ 90 w 109"/>
                  <a:gd name="T53" fmla="*/ 19 h 96"/>
                  <a:gd name="T54" fmla="*/ 97 w 109"/>
                  <a:gd name="T55" fmla="*/ 81 h 96"/>
                  <a:gd name="T56" fmla="*/ 71 w 109"/>
                  <a:gd name="T57" fmla="*/ 95 h 96"/>
                  <a:gd name="T58" fmla="*/ 39 w 109"/>
                  <a:gd name="T59" fmla="*/ 84 h 96"/>
                  <a:gd name="T60" fmla="*/ 50 w 109"/>
                  <a:gd name="T61" fmla="*/ 39 h 96"/>
                  <a:gd name="T62" fmla="*/ 76 w 109"/>
                  <a:gd name="T63" fmla="*/ 55 h 96"/>
                  <a:gd name="T64" fmla="*/ 72 w 109"/>
                  <a:gd name="T65" fmla="*/ 69 h 96"/>
                  <a:gd name="T66" fmla="*/ 60 w 109"/>
                  <a:gd name="T67" fmla="*/ 68 h 96"/>
                  <a:gd name="T68" fmla="*/ 56 w 109"/>
                  <a:gd name="T69" fmla="*/ 5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96">
                    <a:moveTo>
                      <a:pt x="56" y="59"/>
                    </a:moveTo>
                    <a:cubicBezTo>
                      <a:pt x="51" y="62"/>
                      <a:pt x="51" y="69"/>
                      <a:pt x="55" y="73"/>
                    </a:cubicBezTo>
                    <a:cubicBezTo>
                      <a:pt x="63" y="80"/>
                      <a:pt x="74" y="78"/>
                      <a:pt x="80" y="69"/>
                    </a:cubicBezTo>
                    <a:cubicBezTo>
                      <a:pt x="84" y="63"/>
                      <a:pt x="84" y="57"/>
                      <a:pt x="83" y="50"/>
                    </a:cubicBezTo>
                    <a:cubicBezTo>
                      <a:pt x="79" y="37"/>
                      <a:pt x="68" y="29"/>
                      <a:pt x="55" y="29"/>
                    </a:cubicBezTo>
                    <a:cubicBezTo>
                      <a:pt x="53" y="29"/>
                      <a:pt x="51" y="28"/>
                      <a:pt x="51" y="26"/>
                    </a:cubicBezTo>
                    <a:cubicBezTo>
                      <a:pt x="51" y="24"/>
                      <a:pt x="53" y="23"/>
                      <a:pt x="55" y="23"/>
                    </a:cubicBezTo>
                    <a:cubicBezTo>
                      <a:pt x="76" y="22"/>
                      <a:pt x="94" y="45"/>
                      <a:pt x="88" y="66"/>
                    </a:cubicBezTo>
                    <a:cubicBezTo>
                      <a:pt x="83" y="82"/>
                      <a:pt x="65" y="88"/>
                      <a:pt x="52" y="78"/>
                    </a:cubicBezTo>
                    <a:cubicBezTo>
                      <a:pt x="45" y="72"/>
                      <a:pt x="44" y="62"/>
                      <a:pt x="50" y="55"/>
                    </a:cubicBezTo>
                    <a:cubicBezTo>
                      <a:pt x="54" y="51"/>
                      <a:pt x="59" y="52"/>
                      <a:pt x="61" y="57"/>
                    </a:cubicBezTo>
                    <a:cubicBezTo>
                      <a:pt x="62" y="59"/>
                      <a:pt x="63" y="62"/>
                      <a:pt x="64" y="64"/>
                    </a:cubicBezTo>
                    <a:cubicBezTo>
                      <a:pt x="65" y="67"/>
                      <a:pt x="67" y="67"/>
                      <a:pt x="68" y="64"/>
                    </a:cubicBezTo>
                    <a:cubicBezTo>
                      <a:pt x="71" y="59"/>
                      <a:pt x="71" y="56"/>
                      <a:pt x="68" y="52"/>
                    </a:cubicBezTo>
                    <a:cubicBezTo>
                      <a:pt x="64" y="46"/>
                      <a:pt x="59" y="43"/>
                      <a:pt x="52" y="44"/>
                    </a:cubicBezTo>
                    <a:cubicBezTo>
                      <a:pt x="45" y="46"/>
                      <a:pt x="39" y="53"/>
                      <a:pt x="37" y="59"/>
                    </a:cubicBezTo>
                    <a:cubicBezTo>
                      <a:pt x="34" y="78"/>
                      <a:pt x="50" y="88"/>
                      <a:pt x="62" y="89"/>
                    </a:cubicBezTo>
                    <a:cubicBezTo>
                      <a:pt x="66" y="90"/>
                      <a:pt x="70" y="90"/>
                      <a:pt x="75" y="89"/>
                    </a:cubicBezTo>
                    <a:cubicBezTo>
                      <a:pt x="86" y="87"/>
                      <a:pt x="96" y="76"/>
                      <a:pt x="98" y="63"/>
                    </a:cubicBezTo>
                    <a:cubicBezTo>
                      <a:pt x="103" y="35"/>
                      <a:pt x="86" y="17"/>
                      <a:pt x="61" y="12"/>
                    </a:cubicBezTo>
                    <a:cubicBezTo>
                      <a:pt x="42" y="8"/>
                      <a:pt x="23" y="19"/>
                      <a:pt x="14" y="36"/>
                    </a:cubicBezTo>
                    <a:cubicBezTo>
                      <a:pt x="6" y="51"/>
                      <a:pt x="4" y="66"/>
                      <a:pt x="9" y="83"/>
                    </a:cubicBezTo>
                    <a:cubicBezTo>
                      <a:pt x="8" y="83"/>
                      <a:pt x="7" y="84"/>
                      <a:pt x="6" y="84"/>
                    </a:cubicBezTo>
                    <a:cubicBezTo>
                      <a:pt x="5" y="84"/>
                      <a:pt x="4" y="84"/>
                      <a:pt x="3" y="85"/>
                    </a:cubicBezTo>
                    <a:cubicBezTo>
                      <a:pt x="0" y="75"/>
                      <a:pt x="0" y="65"/>
                      <a:pt x="2" y="54"/>
                    </a:cubicBezTo>
                    <a:cubicBezTo>
                      <a:pt x="5" y="40"/>
                      <a:pt x="10" y="28"/>
                      <a:pt x="21" y="18"/>
                    </a:cubicBezTo>
                    <a:cubicBezTo>
                      <a:pt x="42" y="0"/>
                      <a:pt x="68" y="1"/>
                      <a:pt x="90" y="19"/>
                    </a:cubicBezTo>
                    <a:cubicBezTo>
                      <a:pt x="107" y="33"/>
                      <a:pt x="109" y="64"/>
                      <a:pt x="97" y="81"/>
                    </a:cubicBezTo>
                    <a:cubicBezTo>
                      <a:pt x="90" y="90"/>
                      <a:pt x="82" y="95"/>
                      <a:pt x="71" y="95"/>
                    </a:cubicBezTo>
                    <a:cubicBezTo>
                      <a:pt x="59" y="96"/>
                      <a:pt x="48" y="93"/>
                      <a:pt x="39" y="84"/>
                    </a:cubicBezTo>
                    <a:cubicBezTo>
                      <a:pt x="28" y="72"/>
                      <a:pt x="28" y="46"/>
                      <a:pt x="50" y="39"/>
                    </a:cubicBezTo>
                    <a:cubicBezTo>
                      <a:pt x="61" y="36"/>
                      <a:pt x="74" y="43"/>
                      <a:pt x="76" y="55"/>
                    </a:cubicBezTo>
                    <a:cubicBezTo>
                      <a:pt x="77" y="60"/>
                      <a:pt x="75" y="65"/>
                      <a:pt x="72" y="69"/>
                    </a:cubicBezTo>
                    <a:cubicBezTo>
                      <a:pt x="69" y="74"/>
                      <a:pt x="62" y="73"/>
                      <a:pt x="60" y="68"/>
                    </a:cubicBezTo>
                    <a:cubicBezTo>
                      <a:pt x="58" y="65"/>
                      <a:pt x="57" y="62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4" name="Freeform 15">
                <a:extLst>
                  <a:ext uri="{FF2B5EF4-FFF2-40B4-BE49-F238E27FC236}">
                    <a16:creationId xmlns:a16="http://schemas.microsoft.com/office/drawing/2014/main" id="{4B7C073F-DC08-4696-B4B1-4726CB5918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38" y="1918"/>
                <a:ext cx="100" cy="135"/>
              </a:xfrm>
              <a:custGeom>
                <a:avLst/>
                <a:gdLst>
                  <a:gd name="T0" fmla="*/ 2 w 65"/>
                  <a:gd name="T1" fmla="*/ 40 h 88"/>
                  <a:gd name="T2" fmla="*/ 27 w 65"/>
                  <a:gd name="T3" fmla="*/ 1 h 88"/>
                  <a:gd name="T4" fmla="*/ 29 w 65"/>
                  <a:gd name="T5" fmla="*/ 0 h 88"/>
                  <a:gd name="T6" fmla="*/ 33 w 65"/>
                  <a:gd name="T7" fmla="*/ 1 h 88"/>
                  <a:gd name="T8" fmla="*/ 31 w 65"/>
                  <a:gd name="T9" fmla="*/ 5 h 88"/>
                  <a:gd name="T10" fmla="*/ 21 w 65"/>
                  <a:gd name="T11" fmla="*/ 11 h 88"/>
                  <a:gd name="T12" fmla="*/ 20 w 65"/>
                  <a:gd name="T13" fmla="*/ 68 h 88"/>
                  <a:gd name="T14" fmla="*/ 61 w 65"/>
                  <a:gd name="T15" fmla="*/ 80 h 88"/>
                  <a:gd name="T16" fmla="*/ 65 w 65"/>
                  <a:gd name="T17" fmla="*/ 82 h 88"/>
                  <a:gd name="T18" fmla="*/ 62 w 65"/>
                  <a:gd name="T19" fmla="*/ 85 h 88"/>
                  <a:gd name="T20" fmla="*/ 39 w 65"/>
                  <a:gd name="T21" fmla="*/ 85 h 88"/>
                  <a:gd name="T22" fmla="*/ 2 w 65"/>
                  <a:gd name="T23" fmla="*/ 46 h 88"/>
                  <a:gd name="T24" fmla="*/ 2 w 65"/>
                  <a:gd name="T25" fmla="*/ 44 h 88"/>
                  <a:gd name="T26" fmla="*/ 2 w 65"/>
                  <a:gd name="T27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88">
                    <a:moveTo>
                      <a:pt x="2" y="40"/>
                    </a:moveTo>
                    <a:cubicBezTo>
                      <a:pt x="2" y="22"/>
                      <a:pt x="10" y="9"/>
                      <a:pt x="27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0"/>
                      <a:pt x="31" y="1"/>
                      <a:pt x="33" y="1"/>
                    </a:cubicBezTo>
                    <a:cubicBezTo>
                      <a:pt x="32" y="3"/>
                      <a:pt x="32" y="4"/>
                      <a:pt x="31" y="5"/>
                    </a:cubicBezTo>
                    <a:cubicBezTo>
                      <a:pt x="28" y="7"/>
                      <a:pt x="24" y="9"/>
                      <a:pt x="21" y="11"/>
                    </a:cubicBezTo>
                    <a:cubicBezTo>
                      <a:pt x="6" y="22"/>
                      <a:pt x="0" y="50"/>
                      <a:pt x="20" y="68"/>
                    </a:cubicBezTo>
                    <a:cubicBezTo>
                      <a:pt x="32" y="79"/>
                      <a:pt x="45" y="83"/>
                      <a:pt x="61" y="80"/>
                    </a:cubicBezTo>
                    <a:cubicBezTo>
                      <a:pt x="62" y="80"/>
                      <a:pt x="64" y="81"/>
                      <a:pt x="65" y="82"/>
                    </a:cubicBezTo>
                    <a:cubicBezTo>
                      <a:pt x="64" y="83"/>
                      <a:pt x="63" y="85"/>
                      <a:pt x="62" y="85"/>
                    </a:cubicBezTo>
                    <a:cubicBezTo>
                      <a:pt x="54" y="88"/>
                      <a:pt x="46" y="87"/>
                      <a:pt x="39" y="85"/>
                    </a:cubicBezTo>
                    <a:cubicBezTo>
                      <a:pt x="19" y="79"/>
                      <a:pt x="6" y="67"/>
                      <a:pt x="2" y="46"/>
                    </a:cubicBezTo>
                    <a:cubicBezTo>
                      <a:pt x="2" y="45"/>
                      <a:pt x="2" y="45"/>
                      <a:pt x="2" y="44"/>
                    </a:cubicBezTo>
                    <a:cubicBezTo>
                      <a:pt x="2" y="43"/>
                      <a:pt x="2" y="41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5" name="Freeform 16">
                <a:extLst>
                  <a:ext uri="{FF2B5EF4-FFF2-40B4-BE49-F238E27FC236}">
                    <a16:creationId xmlns:a16="http://schemas.microsoft.com/office/drawing/2014/main" id="{A3ED8A2C-9A35-4AE7-AE8A-EB6C3D9C31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49" y="1868"/>
                <a:ext cx="149" cy="87"/>
              </a:xfrm>
              <a:custGeom>
                <a:avLst/>
                <a:gdLst>
                  <a:gd name="T0" fmla="*/ 34 w 97"/>
                  <a:gd name="T1" fmla="*/ 0 h 57"/>
                  <a:gd name="T2" fmla="*/ 92 w 97"/>
                  <a:gd name="T3" fmla="*/ 40 h 57"/>
                  <a:gd name="T4" fmla="*/ 96 w 97"/>
                  <a:gd name="T5" fmla="*/ 52 h 57"/>
                  <a:gd name="T6" fmla="*/ 94 w 97"/>
                  <a:gd name="T7" fmla="*/ 56 h 57"/>
                  <a:gd name="T8" fmla="*/ 90 w 97"/>
                  <a:gd name="T9" fmla="*/ 53 h 57"/>
                  <a:gd name="T10" fmla="*/ 70 w 97"/>
                  <a:gd name="T11" fmla="*/ 18 h 57"/>
                  <a:gd name="T12" fmla="*/ 7 w 97"/>
                  <a:gd name="T13" fmla="*/ 13 h 57"/>
                  <a:gd name="T14" fmla="*/ 4 w 97"/>
                  <a:gd name="T15" fmla="*/ 14 h 57"/>
                  <a:gd name="T16" fmla="*/ 0 w 97"/>
                  <a:gd name="T17" fmla="*/ 13 h 57"/>
                  <a:gd name="T18" fmla="*/ 1 w 97"/>
                  <a:gd name="T19" fmla="*/ 9 h 57"/>
                  <a:gd name="T20" fmla="*/ 27 w 97"/>
                  <a:gd name="T21" fmla="*/ 0 h 57"/>
                  <a:gd name="T22" fmla="*/ 34 w 97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57">
                    <a:moveTo>
                      <a:pt x="34" y="0"/>
                    </a:moveTo>
                    <a:cubicBezTo>
                      <a:pt x="61" y="0"/>
                      <a:pt x="82" y="14"/>
                      <a:pt x="92" y="40"/>
                    </a:cubicBezTo>
                    <a:cubicBezTo>
                      <a:pt x="94" y="44"/>
                      <a:pt x="95" y="48"/>
                      <a:pt x="96" y="52"/>
                    </a:cubicBezTo>
                    <a:cubicBezTo>
                      <a:pt x="97" y="54"/>
                      <a:pt x="96" y="55"/>
                      <a:pt x="94" y="56"/>
                    </a:cubicBezTo>
                    <a:cubicBezTo>
                      <a:pt x="92" y="57"/>
                      <a:pt x="91" y="55"/>
                      <a:pt x="90" y="53"/>
                    </a:cubicBezTo>
                    <a:cubicBezTo>
                      <a:pt x="87" y="39"/>
                      <a:pt x="81" y="27"/>
                      <a:pt x="70" y="18"/>
                    </a:cubicBezTo>
                    <a:cubicBezTo>
                      <a:pt x="53" y="3"/>
                      <a:pt x="26" y="1"/>
                      <a:pt x="7" y="13"/>
                    </a:cubicBezTo>
                    <a:cubicBezTo>
                      <a:pt x="6" y="13"/>
                      <a:pt x="5" y="14"/>
                      <a:pt x="4" y="14"/>
                    </a:cubicBezTo>
                    <a:cubicBezTo>
                      <a:pt x="3" y="15"/>
                      <a:pt x="1" y="15"/>
                      <a:pt x="0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9" y="4"/>
                      <a:pt x="17" y="1"/>
                      <a:pt x="27" y="0"/>
                    </a:cubicBezTo>
                    <a:cubicBezTo>
                      <a:pt x="29" y="0"/>
                      <a:pt x="32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59" name="Freeform 17">
                <a:extLst>
                  <a:ext uri="{FF2B5EF4-FFF2-40B4-BE49-F238E27FC236}">
                    <a16:creationId xmlns:a16="http://schemas.microsoft.com/office/drawing/2014/main" id="{EEE36BCB-EDC5-4E89-8EF5-474AAF3712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" y="1845"/>
                <a:ext cx="118" cy="59"/>
              </a:xfrm>
              <a:custGeom>
                <a:avLst/>
                <a:gdLst>
                  <a:gd name="T0" fmla="*/ 17 w 77"/>
                  <a:gd name="T1" fmla="*/ 0 h 39"/>
                  <a:gd name="T2" fmla="*/ 74 w 77"/>
                  <a:gd name="T3" fmla="*/ 31 h 39"/>
                  <a:gd name="T4" fmla="*/ 74 w 77"/>
                  <a:gd name="T5" fmla="*/ 37 h 39"/>
                  <a:gd name="T6" fmla="*/ 69 w 77"/>
                  <a:gd name="T7" fmla="*/ 34 h 39"/>
                  <a:gd name="T8" fmla="*/ 24 w 77"/>
                  <a:gd name="T9" fmla="*/ 7 h 39"/>
                  <a:gd name="T10" fmla="*/ 5 w 77"/>
                  <a:gd name="T11" fmla="*/ 8 h 39"/>
                  <a:gd name="T12" fmla="*/ 1 w 77"/>
                  <a:gd name="T13" fmla="*/ 5 h 39"/>
                  <a:gd name="T14" fmla="*/ 4 w 77"/>
                  <a:gd name="T15" fmla="*/ 2 h 39"/>
                  <a:gd name="T16" fmla="*/ 17 w 77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17" y="0"/>
                    </a:moveTo>
                    <a:cubicBezTo>
                      <a:pt x="42" y="1"/>
                      <a:pt x="61" y="10"/>
                      <a:pt x="74" y="31"/>
                    </a:cubicBezTo>
                    <a:cubicBezTo>
                      <a:pt x="75" y="33"/>
                      <a:pt x="77" y="35"/>
                      <a:pt x="74" y="37"/>
                    </a:cubicBezTo>
                    <a:cubicBezTo>
                      <a:pt x="71" y="39"/>
                      <a:pt x="70" y="36"/>
                      <a:pt x="69" y="34"/>
                    </a:cubicBezTo>
                    <a:cubicBezTo>
                      <a:pt x="58" y="17"/>
                      <a:pt x="43" y="8"/>
                      <a:pt x="24" y="7"/>
                    </a:cubicBezTo>
                    <a:cubicBezTo>
                      <a:pt x="18" y="6"/>
                      <a:pt x="12" y="7"/>
                      <a:pt x="5" y="8"/>
                    </a:cubicBezTo>
                    <a:cubicBezTo>
                      <a:pt x="3" y="8"/>
                      <a:pt x="1" y="8"/>
                      <a:pt x="1" y="5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9" y="1"/>
                      <a:pt x="1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id="{BC1D1C78-3142-4593-A362-74581ED349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18"/>
                <a:ext cx="115" cy="58"/>
              </a:xfrm>
              <a:custGeom>
                <a:avLst/>
                <a:gdLst>
                  <a:gd name="T0" fmla="*/ 60 w 75"/>
                  <a:gd name="T1" fmla="*/ 38 h 38"/>
                  <a:gd name="T2" fmla="*/ 4 w 75"/>
                  <a:gd name="T3" fmla="*/ 9 h 38"/>
                  <a:gd name="T4" fmla="*/ 3 w 75"/>
                  <a:gd name="T5" fmla="*/ 7 h 38"/>
                  <a:gd name="T6" fmla="*/ 2 w 75"/>
                  <a:gd name="T7" fmla="*/ 1 h 38"/>
                  <a:gd name="T8" fmla="*/ 8 w 75"/>
                  <a:gd name="T9" fmla="*/ 4 h 38"/>
                  <a:gd name="T10" fmla="*/ 61 w 75"/>
                  <a:gd name="T11" fmla="*/ 31 h 38"/>
                  <a:gd name="T12" fmla="*/ 69 w 75"/>
                  <a:gd name="T13" fmla="*/ 31 h 38"/>
                  <a:gd name="T14" fmla="*/ 74 w 75"/>
                  <a:gd name="T15" fmla="*/ 33 h 38"/>
                  <a:gd name="T16" fmla="*/ 70 w 75"/>
                  <a:gd name="T17" fmla="*/ 37 h 38"/>
                  <a:gd name="T18" fmla="*/ 60 w 75"/>
                  <a:gd name="T1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38">
                    <a:moveTo>
                      <a:pt x="60" y="38"/>
                    </a:moveTo>
                    <a:cubicBezTo>
                      <a:pt x="36" y="38"/>
                      <a:pt x="17" y="28"/>
                      <a:pt x="4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2" y="5"/>
                      <a:pt x="0" y="3"/>
                      <a:pt x="2" y="1"/>
                    </a:cubicBezTo>
                    <a:cubicBezTo>
                      <a:pt x="5" y="0"/>
                      <a:pt x="6" y="2"/>
                      <a:pt x="8" y="4"/>
                    </a:cubicBezTo>
                    <a:cubicBezTo>
                      <a:pt x="20" y="23"/>
                      <a:pt x="38" y="32"/>
                      <a:pt x="61" y="31"/>
                    </a:cubicBezTo>
                    <a:cubicBezTo>
                      <a:pt x="63" y="31"/>
                      <a:pt x="66" y="31"/>
                      <a:pt x="69" y="31"/>
                    </a:cubicBezTo>
                    <a:cubicBezTo>
                      <a:pt x="71" y="31"/>
                      <a:pt x="74" y="30"/>
                      <a:pt x="74" y="33"/>
                    </a:cubicBezTo>
                    <a:cubicBezTo>
                      <a:pt x="75" y="36"/>
                      <a:pt x="72" y="37"/>
                      <a:pt x="70" y="37"/>
                    </a:cubicBezTo>
                    <a:cubicBezTo>
                      <a:pt x="67" y="37"/>
                      <a:pt x="63" y="37"/>
                      <a:pt x="6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6" name="Freeform 19">
                <a:extLst>
                  <a:ext uri="{FF2B5EF4-FFF2-40B4-BE49-F238E27FC236}">
                    <a16:creationId xmlns:a16="http://schemas.microsoft.com/office/drawing/2014/main" id="{EB182550-BBDC-42F2-984D-25C29B1992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" y="2058"/>
                <a:ext cx="84" cy="36"/>
              </a:xfrm>
              <a:custGeom>
                <a:avLst/>
                <a:gdLst>
                  <a:gd name="T0" fmla="*/ 45 w 55"/>
                  <a:gd name="T1" fmla="*/ 24 h 24"/>
                  <a:gd name="T2" fmla="*/ 4 w 55"/>
                  <a:gd name="T3" fmla="*/ 8 h 24"/>
                  <a:gd name="T4" fmla="*/ 3 w 55"/>
                  <a:gd name="T5" fmla="*/ 7 h 24"/>
                  <a:gd name="T6" fmla="*/ 2 w 55"/>
                  <a:gd name="T7" fmla="*/ 2 h 24"/>
                  <a:gd name="T8" fmla="*/ 7 w 55"/>
                  <a:gd name="T9" fmla="*/ 3 h 24"/>
                  <a:gd name="T10" fmla="*/ 33 w 55"/>
                  <a:gd name="T11" fmla="*/ 17 h 24"/>
                  <a:gd name="T12" fmla="*/ 51 w 55"/>
                  <a:gd name="T13" fmla="*/ 18 h 24"/>
                  <a:gd name="T14" fmla="*/ 55 w 55"/>
                  <a:gd name="T15" fmla="*/ 21 h 24"/>
                  <a:gd name="T16" fmla="*/ 51 w 55"/>
                  <a:gd name="T17" fmla="*/ 24 h 24"/>
                  <a:gd name="T18" fmla="*/ 45 w 55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4">
                    <a:moveTo>
                      <a:pt x="45" y="24"/>
                    </a:moveTo>
                    <a:cubicBezTo>
                      <a:pt x="29" y="24"/>
                      <a:pt x="15" y="1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1"/>
                      <a:pt x="7" y="3"/>
                    </a:cubicBezTo>
                    <a:cubicBezTo>
                      <a:pt x="14" y="10"/>
                      <a:pt x="23" y="15"/>
                      <a:pt x="33" y="17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53" y="18"/>
                      <a:pt x="55" y="18"/>
                      <a:pt x="55" y="21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4"/>
                      <a:pt x="47" y="24"/>
                      <a:pt x="4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68" name="Freeform 20">
                <a:extLst>
                  <a:ext uri="{FF2B5EF4-FFF2-40B4-BE49-F238E27FC236}">
                    <a16:creationId xmlns:a16="http://schemas.microsoft.com/office/drawing/2014/main" id="{288C64EE-8978-4361-88B5-C6E36F57EF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97" y="1963"/>
                <a:ext cx="26" cy="87"/>
              </a:xfrm>
              <a:custGeom>
                <a:avLst/>
                <a:gdLst>
                  <a:gd name="T0" fmla="*/ 0 w 17"/>
                  <a:gd name="T1" fmla="*/ 20 h 57"/>
                  <a:gd name="T2" fmla="*/ 3 w 17"/>
                  <a:gd name="T3" fmla="*/ 4 h 57"/>
                  <a:gd name="T4" fmla="*/ 7 w 17"/>
                  <a:gd name="T5" fmla="*/ 1 h 57"/>
                  <a:gd name="T6" fmla="*/ 8 w 17"/>
                  <a:gd name="T7" fmla="*/ 5 h 57"/>
                  <a:gd name="T8" fmla="*/ 15 w 17"/>
                  <a:gd name="T9" fmla="*/ 51 h 57"/>
                  <a:gd name="T10" fmla="*/ 15 w 17"/>
                  <a:gd name="T11" fmla="*/ 56 h 57"/>
                  <a:gd name="T12" fmla="*/ 10 w 17"/>
                  <a:gd name="T13" fmla="*/ 54 h 57"/>
                  <a:gd name="T14" fmla="*/ 0 w 17"/>
                  <a:gd name="T15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57">
                    <a:moveTo>
                      <a:pt x="0" y="20"/>
                    </a:moveTo>
                    <a:cubicBezTo>
                      <a:pt x="1" y="14"/>
                      <a:pt x="2" y="9"/>
                      <a:pt x="3" y="4"/>
                    </a:cubicBezTo>
                    <a:cubicBezTo>
                      <a:pt x="3" y="2"/>
                      <a:pt x="4" y="0"/>
                      <a:pt x="7" y="1"/>
                    </a:cubicBezTo>
                    <a:cubicBezTo>
                      <a:pt x="9" y="1"/>
                      <a:pt x="9" y="3"/>
                      <a:pt x="8" y="5"/>
                    </a:cubicBezTo>
                    <a:cubicBezTo>
                      <a:pt x="4" y="21"/>
                      <a:pt x="7" y="37"/>
                      <a:pt x="15" y="51"/>
                    </a:cubicBezTo>
                    <a:cubicBezTo>
                      <a:pt x="16" y="53"/>
                      <a:pt x="17" y="55"/>
                      <a:pt x="15" y="56"/>
                    </a:cubicBezTo>
                    <a:cubicBezTo>
                      <a:pt x="13" y="57"/>
                      <a:pt x="11" y="56"/>
                      <a:pt x="10" y="54"/>
                    </a:cubicBezTo>
                    <a:cubicBezTo>
                      <a:pt x="4" y="43"/>
                      <a:pt x="1" y="32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D4402A20-9161-406B-92F0-200C45D168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5" y="1973"/>
                <a:ext cx="45" cy="68"/>
              </a:xfrm>
              <a:custGeom>
                <a:avLst/>
                <a:gdLst>
                  <a:gd name="T0" fmla="*/ 29 w 29"/>
                  <a:gd name="T1" fmla="*/ 3 h 44"/>
                  <a:gd name="T2" fmla="*/ 25 w 29"/>
                  <a:gd name="T3" fmla="*/ 16 h 44"/>
                  <a:gd name="T4" fmla="*/ 6 w 29"/>
                  <a:gd name="T5" fmla="*/ 42 h 44"/>
                  <a:gd name="T6" fmla="*/ 1 w 29"/>
                  <a:gd name="T7" fmla="*/ 42 h 44"/>
                  <a:gd name="T8" fmla="*/ 2 w 29"/>
                  <a:gd name="T9" fmla="*/ 38 h 44"/>
                  <a:gd name="T10" fmla="*/ 22 w 29"/>
                  <a:gd name="T11" fmla="*/ 4 h 44"/>
                  <a:gd name="T12" fmla="*/ 26 w 29"/>
                  <a:gd name="T13" fmla="*/ 0 h 44"/>
                  <a:gd name="T14" fmla="*/ 29 w 29"/>
                  <a:gd name="T15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4">
                    <a:moveTo>
                      <a:pt x="29" y="3"/>
                    </a:moveTo>
                    <a:cubicBezTo>
                      <a:pt x="27" y="7"/>
                      <a:pt x="26" y="12"/>
                      <a:pt x="25" y="16"/>
                    </a:cubicBezTo>
                    <a:cubicBezTo>
                      <a:pt x="21" y="26"/>
                      <a:pt x="15" y="35"/>
                      <a:pt x="6" y="42"/>
                    </a:cubicBezTo>
                    <a:cubicBezTo>
                      <a:pt x="4" y="43"/>
                      <a:pt x="3" y="44"/>
                      <a:pt x="1" y="42"/>
                    </a:cubicBezTo>
                    <a:cubicBezTo>
                      <a:pt x="0" y="40"/>
                      <a:pt x="1" y="39"/>
                      <a:pt x="2" y="38"/>
                    </a:cubicBezTo>
                    <a:cubicBezTo>
                      <a:pt x="13" y="29"/>
                      <a:pt x="20" y="17"/>
                      <a:pt x="22" y="4"/>
                    </a:cubicBezTo>
                    <a:cubicBezTo>
                      <a:pt x="23" y="2"/>
                      <a:pt x="23" y="0"/>
                      <a:pt x="26" y="0"/>
                    </a:cubicBezTo>
                    <a:cubicBezTo>
                      <a:pt x="27" y="1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  <p:sp>
            <p:nvSpPr>
              <p:cNvPr id="76" name="Freeform 22">
                <a:extLst>
                  <a:ext uri="{FF2B5EF4-FFF2-40B4-BE49-F238E27FC236}">
                    <a16:creationId xmlns:a16="http://schemas.microsoft.com/office/drawing/2014/main" id="{96878EED-F9A8-4F90-AFAE-B6849B71D9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6" y="1895"/>
                <a:ext cx="34" cy="55"/>
              </a:xfrm>
              <a:custGeom>
                <a:avLst/>
                <a:gdLst>
                  <a:gd name="T0" fmla="*/ 0 w 22"/>
                  <a:gd name="T1" fmla="*/ 34 h 36"/>
                  <a:gd name="T2" fmla="*/ 18 w 22"/>
                  <a:gd name="T3" fmla="*/ 1 h 36"/>
                  <a:gd name="T4" fmla="*/ 22 w 22"/>
                  <a:gd name="T5" fmla="*/ 1 h 36"/>
                  <a:gd name="T6" fmla="*/ 21 w 22"/>
                  <a:gd name="T7" fmla="*/ 5 h 36"/>
                  <a:gd name="T8" fmla="*/ 9 w 22"/>
                  <a:gd name="T9" fmla="*/ 21 h 36"/>
                  <a:gd name="T10" fmla="*/ 6 w 22"/>
                  <a:gd name="T11" fmla="*/ 33 h 36"/>
                  <a:gd name="T12" fmla="*/ 2 w 22"/>
                  <a:gd name="T13" fmla="*/ 36 h 36"/>
                  <a:gd name="T14" fmla="*/ 0 w 22"/>
                  <a:gd name="T15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34"/>
                    </a:moveTo>
                    <a:cubicBezTo>
                      <a:pt x="1" y="19"/>
                      <a:pt x="8" y="9"/>
                      <a:pt x="18" y="1"/>
                    </a:cubicBezTo>
                    <a:cubicBezTo>
                      <a:pt x="19" y="0"/>
                      <a:pt x="21" y="1"/>
                      <a:pt x="22" y="1"/>
                    </a:cubicBezTo>
                    <a:cubicBezTo>
                      <a:pt x="22" y="3"/>
                      <a:pt x="22" y="5"/>
                      <a:pt x="21" y="5"/>
                    </a:cubicBezTo>
                    <a:cubicBezTo>
                      <a:pt x="16" y="10"/>
                      <a:pt x="12" y="15"/>
                      <a:pt x="9" y="21"/>
                    </a:cubicBezTo>
                    <a:cubicBezTo>
                      <a:pt x="8" y="25"/>
                      <a:pt x="7" y="29"/>
                      <a:pt x="6" y="33"/>
                    </a:cubicBezTo>
                    <a:cubicBezTo>
                      <a:pt x="5" y="35"/>
                      <a:pt x="4" y="36"/>
                      <a:pt x="2" y="36"/>
                    </a:cubicBezTo>
                    <a:cubicBezTo>
                      <a:pt x="1" y="36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/>
              </a:p>
            </p:txBody>
          </p:sp>
        </p:grpSp>
      </p:grpSp>
      <p:sp>
        <p:nvSpPr>
          <p:cNvPr id="77" name="Freeform 26">
            <a:extLst>
              <a:ext uri="{FF2B5EF4-FFF2-40B4-BE49-F238E27FC236}">
                <a16:creationId xmlns:a16="http://schemas.microsoft.com/office/drawing/2014/main" id="{CD009EDF-0832-4135-8D84-560E5BB0D4D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70900" y="6832600"/>
            <a:ext cx="446088" cy="436563"/>
          </a:xfrm>
          <a:custGeom>
            <a:avLst/>
            <a:gdLst>
              <a:gd name="T0" fmla="*/ 52 w 103"/>
              <a:gd name="T1" fmla="*/ 0 h 101"/>
              <a:gd name="T2" fmla="*/ 103 w 103"/>
              <a:gd name="T3" fmla="*/ 51 h 101"/>
              <a:gd name="T4" fmla="*/ 52 w 103"/>
              <a:gd name="T5" fmla="*/ 101 h 101"/>
              <a:gd name="T6" fmla="*/ 0 w 103"/>
              <a:gd name="T7" fmla="*/ 51 h 101"/>
              <a:gd name="T8" fmla="*/ 52 w 103"/>
              <a:gd name="T9" fmla="*/ 0 h 101"/>
              <a:gd name="T10" fmla="*/ 43 w 103"/>
              <a:gd name="T11" fmla="*/ 70 h 101"/>
              <a:gd name="T12" fmla="*/ 23 w 103"/>
              <a:gd name="T13" fmla="*/ 50 h 101"/>
              <a:gd name="T14" fmla="*/ 14 w 103"/>
              <a:gd name="T15" fmla="*/ 47 h 101"/>
              <a:gd name="T16" fmla="*/ 16 w 103"/>
              <a:gd name="T17" fmla="*/ 57 h 101"/>
              <a:gd name="T18" fmla="*/ 38 w 103"/>
              <a:gd name="T19" fmla="*/ 79 h 101"/>
              <a:gd name="T20" fmla="*/ 49 w 103"/>
              <a:gd name="T21" fmla="*/ 78 h 101"/>
              <a:gd name="T22" fmla="*/ 75 w 103"/>
              <a:gd name="T23" fmla="*/ 40 h 101"/>
              <a:gd name="T24" fmla="*/ 82 w 103"/>
              <a:gd name="T25" fmla="*/ 29 h 101"/>
              <a:gd name="T26" fmla="*/ 81 w 103"/>
              <a:gd name="T27" fmla="*/ 22 h 101"/>
              <a:gd name="T28" fmla="*/ 75 w 103"/>
              <a:gd name="T29" fmla="*/ 24 h 101"/>
              <a:gd name="T30" fmla="*/ 71 w 103"/>
              <a:gd name="T31" fmla="*/ 29 h 101"/>
              <a:gd name="T32" fmla="*/ 43 w 103"/>
              <a:gd name="T33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" h="101">
                <a:moveTo>
                  <a:pt x="52" y="0"/>
                </a:moveTo>
                <a:cubicBezTo>
                  <a:pt x="80" y="0"/>
                  <a:pt x="103" y="23"/>
                  <a:pt x="103" y="51"/>
                </a:cubicBezTo>
                <a:cubicBezTo>
                  <a:pt x="102" y="78"/>
                  <a:pt x="80" y="101"/>
                  <a:pt x="52" y="101"/>
                </a:cubicBezTo>
                <a:cubicBezTo>
                  <a:pt x="23" y="101"/>
                  <a:pt x="0" y="79"/>
                  <a:pt x="0" y="51"/>
                </a:cubicBezTo>
                <a:cubicBezTo>
                  <a:pt x="0" y="22"/>
                  <a:pt x="23" y="0"/>
                  <a:pt x="52" y="0"/>
                </a:cubicBezTo>
                <a:close/>
                <a:moveTo>
                  <a:pt x="43" y="70"/>
                </a:moveTo>
                <a:cubicBezTo>
                  <a:pt x="36" y="63"/>
                  <a:pt x="29" y="56"/>
                  <a:pt x="23" y="50"/>
                </a:cubicBezTo>
                <a:cubicBezTo>
                  <a:pt x="20" y="47"/>
                  <a:pt x="18" y="43"/>
                  <a:pt x="14" y="47"/>
                </a:cubicBezTo>
                <a:cubicBezTo>
                  <a:pt x="10" y="51"/>
                  <a:pt x="14" y="54"/>
                  <a:pt x="16" y="57"/>
                </a:cubicBezTo>
                <a:cubicBezTo>
                  <a:pt x="23" y="64"/>
                  <a:pt x="31" y="71"/>
                  <a:pt x="38" y="79"/>
                </a:cubicBezTo>
                <a:cubicBezTo>
                  <a:pt x="43" y="84"/>
                  <a:pt x="45" y="84"/>
                  <a:pt x="49" y="78"/>
                </a:cubicBezTo>
                <a:cubicBezTo>
                  <a:pt x="58" y="65"/>
                  <a:pt x="66" y="53"/>
                  <a:pt x="75" y="40"/>
                </a:cubicBezTo>
                <a:cubicBezTo>
                  <a:pt x="77" y="36"/>
                  <a:pt x="80" y="33"/>
                  <a:pt x="82" y="29"/>
                </a:cubicBezTo>
                <a:cubicBezTo>
                  <a:pt x="83" y="27"/>
                  <a:pt x="82" y="24"/>
                  <a:pt x="81" y="22"/>
                </a:cubicBezTo>
                <a:cubicBezTo>
                  <a:pt x="79" y="22"/>
                  <a:pt x="77" y="22"/>
                  <a:pt x="75" y="24"/>
                </a:cubicBezTo>
                <a:cubicBezTo>
                  <a:pt x="73" y="25"/>
                  <a:pt x="72" y="27"/>
                  <a:pt x="71" y="29"/>
                </a:cubicBezTo>
                <a:cubicBezTo>
                  <a:pt x="62" y="42"/>
                  <a:pt x="53" y="56"/>
                  <a:pt x="43" y="70"/>
                </a:cubicBezTo>
                <a:close/>
              </a:path>
            </a:pathLst>
          </a:custGeom>
          <a:solidFill>
            <a:srgbClr val="2400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0" name="Espace réservé du texte 66">
            <a:extLst>
              <a:ext uri="{FF2B5EF4-FFF2-40B4-BE49-F238E27FC236}">
                <a16:creationId xmlns:a16="http://schemas.microsoft.com/office/drawing/2014/main" id="{B2A0FE80-8898-4E1B-AEA4-4491157DA79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14" y="6792228"/>
            <a:ext cx="3340811" cy="1274535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 err="1"/>
              <a:t>We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it</a:t>
            </a:r>
            <a:endParaRPr lang="fr-FR" dirty="0"/>
          </a:p>
        </p:txBody>
      </p:sp>
      <p:sp>
        <p:nvSpPr>
          <p:cNvPr id="58" name="Espace réservé du texte 68">
            <a:extLst>
              <a:ext uri="{FF2B5EF4-FFF2-40B4-BE49-F238E27FC236}">
                <a16:creationId xmlns:a16="http://schemas.microsoft.com/office/drawing/2014/main" id="{3159AE69-DCD3-438E-B175-598BEA63279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712" y="8327342"/>
            <a:ext cx="3340813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240058"/>
                </a:solidFill>
              </a:defRPr>
            </a:lvl1pPr>
            <a:lvl2pPr algn="ctr">
              <a:defRPr sz="5700" b="1" cap="all" baseline="0">
                <a:solidFill>
                  <a:srgbClr val="240058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  <p:sp>
        <p:nvSpPr>
          <p:cNvPr id="78" name="Espace réservé du texte 66">
            <a:extLst>
              <a:ext uri="{FF2B5EF4-FFF2-40B4-BE49-F238E27FC236}">
                <a16:creationId xmlns:a16="http://schemas.microsoft.com/office/drawing/2014/main" id="{A9F3B8BE-7B5E-4C4B-BE05-45E10E22B93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41600" y="9535886"/>
            <a:ext cx="3232375" cy="571840"/>
          </a:xfrm>
        </p:spPr>
        <p:txBody>
          <a:bodyPr>
            <a:noAutofit/>
          </a:bodyPr>
          <a:lstStyle>
            <a:lvl1pPr algn="ctr">
              <a:defRPr sz="4400" b="1" cap="all" baseline="0">
                <a:latin typeface="+mn-lt"/>
              </a:defRPr>
            </a:lvl1pPr>
          </a:lstStyle>
          <a:p>
            <a:pPr lvl="0"/>
            <a:r>
              <a:rPr lang="fr-FR" dirty="0"/>
              <a:t>Impact</a:t>
            </a:r>
          </a:p>
        </p:txBody>
      </p:sp>
      <p:sp>
        <p:nvSpPr>
          <p:cNvPr id="79" name="Espace réservé du texte 68">
            <a:extLst>
              <a:ext uri="{FF2B5EF4-FFF2-40B4-BE49-F238E27FC236}">
                <a16:creationId xmlns:a16="http://schemas.microsoft.com/office/drawing/2014/main" id="{B4EA3BD9-98C0-4D93-A1AB-4377688746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41598" y="10482717"/>
            <a:ext cx="3232377" cy="1926998"/>
          </a:xfrm>
        </p:spPr>
        <p:txBody>
          <a:bodyPr>
            <a:noAutofit/>
          </a:bodyPr>
          <a:lstStyle>
            <a:lvl1pPr algn="ctr">
              <a:defRPr sz="2600">
                <a:solidFill>
                  <a:srgbClr val="240058"/>
                </a:solidFill>
              </a:defRPr>
            </a:lvl1pPr>
            <a:lvl2pPr algn="ctr">
              <a:defRPr sz="5700" b="1" cap="all" baseline="0">
                <a:solidFill>
                  <a:srgbClr val="240058"/>
                </a:solidFill>
              </a:defRPr>
            </a:lvl2pPr>
            <a:lvl3pPr marL="0" indent="0" algn="ctr">
              <a:defRPr sz="2000">
                <a:solidFill>
                  <a:srgbClr val="575756"/>
                </a:solidFill>
              </a:defRPr>
            </a:lvl3pPr>
          </a:lstStyle>
          <a:p>
            <a:pPr lvl="0"/>
            <a:r>
              <a:rPr lang="fr-FR" dirty="0"/>
              <a:t>Texte</a:t>
            </a:r>
          </a:p>
          <a:p>
            <a:pPr lvl="1"/>
            <a:r>
              <a:rPr lang="fr-FR" dirty="0"/>
              <a:t>Texte</a:t>
            </a:r>
          </a:p>
          <a:p>
            <a:pPr lvl="2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2834419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70D5290-F752-44E0-9724-9DBA344C3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8825" y="599631"/>
            <a:ext cx="15544800" cy="127185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25151626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75382" y="4254492"/>
            <a:ext cx="16397211" cy="246221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7998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75381" y="8597901"/>
            <a:ext cx="4512369" cy="38779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2799" b="1" i="0" spc="6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0156" y="7401780"/>
            <a:ext cx="4418495" cy="533949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3199" b="0" i="0" cap="all" spc="6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34661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75382" y="4254492"/>
            <a:ext cx="16397211" cy="246221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7998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75381" y="8597901"/>
            <a:ext cx="4512369" cy="38779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2799" b="1" i="0" spc="6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0156" y="7401780"/>
            <a:ext cx="4418495" cy="533949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3199" b="0" i="0" cap="all" spc="6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7521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0156" y="7401780"/>
            <a:ext cx="4418495" cy="533949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3199" b="0" i="0" cap="all" spc="6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75382" y="4254492"/>
            <a:ext cx="16397211" cy="246221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7998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75381" y="8597901"/>
            <a:ext cx="4512369" cy="38779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2799" b="1" i="0" spc="6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30906536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6758" y="2239681"/>
            <a:ext cx="12379275" cy="2659190"/>
          </a:xfrm>
        </p:spPr>
        <p:txBody>
          <a:bodyPr/>
          <a:lstStyle>
            <a:lvl1pPr>
              <a:defRPr sz="19195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6758" y="5083630"/>
            <a:ext cx="12379275" cy="590822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39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9230134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6758" y="2239681"/>
            <a:ext cx="12379275" cy="2659190"/>
          </a:xfrm>
        </p:spPr>
        <p:txBody>
          <a:bodyPr/>
          <a:lstStyle>
            <a:lvl1pPr>
              <a:defRPr sz="19195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6758" y="5083630"/>
            <a:ext cx="12379275" cy="590822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39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0914900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6758" y="2239681"/>
            <a:ext cx="12379275" cy="2659190"/>
          </a:xfrm>
        </p:spPr>
        <p:txBody>
          <a:bodyPr/>
          <a:lstStyle>
            <a:lvl1pPr>
              <a:defRPr sz="19195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6758" y="5083630"/>
            <a:ext cx="12379275" cy="590822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398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4742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9615178" y="11913705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18991" y="4364245"/>
            <a:ext cx="19939668" cy="4563130"/>
          </a:xfrm>
          <a:prstGeom prst="rect">
            <a:avLst/>
          </a:prstGeom>
        </p:spPr>
        <p:txBody>
          <a:bodyPr anchor="t"/>
          <a:lstStyle>
            <a:lvl1pPr marL="0" algn="ctr" defTabSz="1828343" rtl="0" eaLnBrk="1" latinLnBrk="0" hangingPunct="1">
              <a:lnSpc>
                <a:spcPct val="100000"/>
              </a:lnSpc>
              <a:defRPr lang="fr-FR" sz="28793" b="1" i="0" kern="1200" cap="none" spc="-6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19311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5890" y="4720517"/>
            <a:ext cx="7553374" cy="417058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10797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Titre </a:t>
            </a:r>
            <a:r>
              <a:rPr lang="fr-FR" dirty="0" err="1"/>
              <a:t>lorem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46281" y="1205792"/>
            <a:ext cx="5549312" cy="3997324"/>
          </a:xfrm>
        </p:spPr>
        <p:txBody>
          <a:bodyPr/>
          <a:lstStyle>
            <a:lvl1pPr marL="0" indent="0">
              <a:buNone/>
              <a:defRPr lang="fr-FR" sz="28793" b="1" i="0" kern="1200" cap="none" spc="-6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828343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9761094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7836" y="731617"/>
            <a:ext cx="21021984" cy="2651204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677836" y="3650840"/>
            <a:ext cx="10286656" cy="87033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413159" y="3650840"/>
            <a:ext cx="10286659" cy="87033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42304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6645" y="4720516"/>
            <a:ext cx="7553374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6283" y="1205792"/>
            <a:ext cx="559289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709922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32" y="4720516"/>
            <a:ext cx="7566667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6282" y="1184276"/>
            <a:ext cx="557067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5004283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40" y="4715072"/>
            <a:ext cx="7553374" cy="4178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4771" y="1184276"/>
            <a:ext cx="557067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793505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40" y="4702360"/>
            <a:ext cx="7553374" cy="419081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6283" y="1205792"/>
            <a:ext cx="559289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6358067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40" y="4720516"/>
            <a:ext cx="7553374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4772" y="1184276"/>
            <a:ext cx="559289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8564823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2656" y="4720516"/>
            <a:ext cx="7553374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4772" y="1184276"/>
            <a:ext cx="5615111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42721363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7164" y="2044800"/>
            <a:ext cx="20878511" cy="3016828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182834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5599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5599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926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9138" y="2016000"/>
            <a:ext cx="20876536" cy="9998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6351817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79138" y="2016000"/>
            <a:ext cx="10074374" cy="9998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481302" y="2016000"/>
            <a:ext cx="10074374" cy="9998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9654345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9140" y="1956826"/>
            <a:ext cx="20876536" cy="970536"/>
          </a:xfrm>
          <a:prstGeom prst="rect">
            <a:avLst/>
          </a:prstGeom>
        </p:spPr>
        <p:txBody>
          <a:bodyPr anchor="ctr"/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5599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5599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</a:t>
            </a:r>
            <a:r>
              <a:rPr lang="fr-FR" dirty="0"/>
              <a:t>(</a:t>
            </a:r>
            <a:r>
              <a:rPr lang="fr-FR"/>
              <a:t>1 ligne</a:t>
            </a:r>
            <a:r>
              <a:rPr lang="fr-FR" dirty="0"/>
              <a:t>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21814" y="3729718"/>
            <a:ext cx="19533862" cy="5548364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3999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324857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7835" y="731617"/>
            <a:ext cx="21026656" cy="2651204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77834" y="3361091"/>
            <a:ext cx="10314698" cy="16479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476" b="1"/>
            </a:lvl1pPr>
            <a:lvl2pPr marL="1043102" indent="0">
              <a:buNone/>
              <a:defRPr sz="4563" b="1"/>
            </a:lvl2pPr>
            <a:lvl3pPr marL="2086204" indent="0">
              <a:buNone/>
              <a:defRPr sz="4107" b="1"/>
            </a:lvl3pPr>
            <a:lvl4pPr marL="3129305" indent="0">
              <a:buNone/>
              <a:defRPr sz="3650" b="1"/>
            </a:lvl4pPr>
            <a:lvl5pPr marL="4172407" indent="0">
              <a:buNone/>
              <a:defRPr sz="3650" b="1"/>
            </a:lvl5pPr>
            <a:lvl6pPr marL="5215509" indent="0">
              <a:buNone/>
              <a:defRPr sz="3650" b="1"/>
            </a:lvl6pPr>
            <a:lvl7pPr marL="6258611" indent="0">
              <a:buNone/>
              <a:defRPr sz="3650" b="1"/>
            </a:lvl7pPr>
            <a:lvl8pPr marL="7301713" indent="0">
              <a:buNone/>
              <a:defRPr sz="3650" b="1"/>
            </a:lvl8pPr>
            <a:lvl9pPr marL="8344814" indent="0">
              <a:buNone/>
              <a:defRPr sz="365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677834" y="5009039"/>
            <a:ext cx="10314698" cy="737049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2343057" y="3361091"/>
            <a:ext cx="10361435" cy="16479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476" b="1"/>
            </a:lvl1pPr>
            <a:lvl2pPr marL="1043102" indent="0">
              <a:buNone/>
              <a:defRPr sz="4563" b="1"/>
            </a:lvl2pPr>
            <a:lvl3pPr marL="2086204" indent="0">
              <a:buNone/>
              <a:defRPr sz="4107" b="1"/>
            </a:lvl3pPr>
            <a:lvl4pPr marL="3129305" indent="0">
              <a:buNone/>
              <a:defRPr sz="3650" b="1"/>
            </a:lvl4pPr>
            <a:lvl5pPr marL="4172407" indent="0">
              <a:buNone/>
              <a:defRPr sz="3650" b="1"/>
            </a:lvl5pPr>
            <a:lvl6pPr marL="5215509" indent="0">
              <a:buNone/>
              <a:defRPr sz="3650" b="1"/>
            </a:lvl6pPr>
            <a:lvl7pPr marL="6258611" indent="0">
              <a:buNone/>
              <a:defRPr sz="3650" b="1"/>
            </a:lvl7pPr>
            <a:lvl8pPr marL="7301713" indent="0">
              <a:buNone/>
              <a:defRPr sz="3650" b="1"/>
            </a:lvl8pPr>
            <a:lvl9pPr marL="8344814" indent="0">
              <a:buNone/>
              <a:defRPr sz="365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2343057" y="5009039"/>
            <a:ext cx="10361435" cy="737049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3017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" y="0"/>
            <a:ext cx="10534172" cy="13716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sur l’icône ci-dessous </a:t>
            </a:r>
            <a:br>
              <a:rPr lang="fr-FR" dirty="0"/>
            </a:br>
            <a:r>
              <a:rPr lang="fr-FR" dirty="0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44040" y="2797044"/>
            <a:ext cx="11311635" cy="2991588"/>
          </a:xfrm>
          <a:prstGeom prst="rect">
            <a:avLst/>
          </a:prstGeom>
        </p:spPr>
        <p:txBody>
          <a:bodyPr anchor="b"/>
          <a:lstStyle>
            <a:lvl1pPr algn="l">
              <a:defRPr sz="10797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270537" y="6166428"/>
            <a:ext cx="11311635" cy="775596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5599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42921" y="7420430"/>
            <a:ext cx="11312753" cy="361950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39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4641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0004562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21235219" y="12781876"/>
            <a:ext cx="1320456" cy="369332"/>
          </a:xfrm>
        </p:spPr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270537" y="6166428"/>
            <a:ext cx="11311635" cy="775596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5599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42921" y="7420430"/>
            <a:ext cx="11312753" cy="361950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39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Texte complémentaire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C49C064-76C9-41A1-9E59-8A19019F85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44040" y="2797044"/>
            <a:ext cx="11311635" cy="2991588"/>
          </a:xfrm>
          <a:prstGeom prst="rect">
            <a:avLst/>
          </a:prstGeom>
        </p:spPr>
        <p:txBody>
          <a:bodyPr anchor="b"/>
          <a:lstStyle>
            <a:lvl1pPr algn="l">
              <a:defRPr sz="10797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31360810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675964" y="2044801"/>
            <a:ext cx="20879713" cy="99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798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793718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0944052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54249" y="2003877"/>
            <a:ext cx="19601426" cy="837152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59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1964853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42328" y="11887201"/>
            <a:ext cx="5240341" cy="482878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54249" y="2003877"/>
            <a:ext cx="19601426" cy="837152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598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2286622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/>
          <p:cNvSpPr>
            <a:spLocks noGrp="1"/>
          </p:cNvSpPr>
          <p:nvPr>
            <p:ph type="pic" sz="quarter" idx="13"/>
          </p:nvPr>
        </p:nvSpPr>
        <p:spPr>
          <a:xfrm>
            <a:off x="0" y="6272821"/>
            <a:ext cx="24377650" cy="1170377"/>
          </a:xfrm>
          <a:solidFill>
            <a:schemeClr val="bg1">
              <a:lumMod val="95000"/>
            </a:schemeClr>
          </a:solidFill>
        </p:spPr>
        <p:txBody>
          <a:bodyPr tIns="33762" bIns="742772" anchor="ctr"/>
          <a:lstStyle>
            <a:lvl1pPr marL="190218" indent="0" algn="ctr">
              <a:buFont typeface="Arial" panose="020B0604020202020204" pitchFamily="34" charset="0"/>
              <a:buNone/>
              <a:defRPr/>
            </a:lvl1pPr>
          </a:lstStyle>
          <a:p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>
          <a:xfrm>
            <a:off x="18124626" y="12772276"/>
            <a:ext cx="5688120" cy="730250"/>
          </a:xfrm>
        </p:spPr>
        <p:txBody>
          <a:bodyPr/>
          <a:lstStyle/>
          <a:p>
            <a:fld id="{94E8679C-513E-4BC7-B3F3-D500092DBDD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 hasCustomPrompt="1"/>
          </p:nvPr>
        </p:nvSpPr>
        <p:spPr>
          <a:xfrm>
            <a:off x="2035530" y="1381122"/>
            <a:ext cx="10654532" cy="4639093"/>
          </a:xfrm>
        </p:spPr>
        <p:txBody>
          <a:bodyPr bIns="0" anchor="b">
            <a:spAutoFit/>
          </a:bodyPr>
          <a:lstStyle>
            <a:lvl1pPr marL="190218" indent="0" algn="ctr">
              <a:buFont typeface="Arial" panose="020B0604020202020204" pitchFamily="34" charset="0"/>
              <a:buNone/>
              <a:defRPr sz="29431">
                <a:solidFill>
                  <a:schemeClr val="bg1"/>
                </a:solidFill>
                <a:latin typeface="+mj-lt"/>
              </a:defRPr>
            </a:lvl1pPr>
            <a:lvl2pPr marL="570653" indent="0">
              <a:buFont typeface="Arial" panose="020B0604020202020204" pitchFamily="34" charset="0"/>
              <a:buNone/>
              <a:defRPr/>
            </a:lvl2pPr>
            <a:lvl3pPr marL="570653" indent="0">
              <a:buFont typeface="Arial" panose="020B0604020202020204" pitchFamily="34" charset="0"/>
              <a:buNone/>
              <a:defRPr/>
            </a:lvl3pPr>
            <a:lvl4pPr marL="570653" indent="0">
              <a:buFont typeface="Arial" panose="020B0604020202020204" pitchFamily="34" charset="0"/>
              <a:buNone/>
              <a:defRPr/>
            </a:lvl4pPr>
            <a:lvl5pPr marL="570653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 dirty="0"/>
              <a:t>00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2" hasCustomPrompt="1"/>
          </p:nvPr>
        </p:nvSpPr>
        <p:spPr>
          <a:xfrm>
            <a:off x="2035530" y="6032805"/>
            <a:ext cx="10654532" cy="1532423"/>
          </a:xfrm>
        </p:spPr>
        <p:txBody>
          <a:bodyPr wrap="square" lIns="33762" anchor="t">
            <a:spAutoFit/>
          </a:bodyPr>
          <a:lstStyle>
            <a:lvl1pPr marL="197005" indent="-197005" algn="ctr">
              <a:lnSpc>
                <a:spcPct val="80000"/>
              </a:lnSpc>
              <a:spcBef>
                <a:spcPts val="0"/>
              </a:spcBef>
              <a:spcAft>
                <a:spcPts val="2569"/>
              </a:spcAft>
              <a:buFont typeface="Allumi Ptf Light" pitchFamily="34" charset="0"/>
              <a:buChar char=" "/>
              <a:defRPr sz="5932">
                <a:solidFill>
                  <a:schemeClr val="bg1"/>
                </a:solidFill>
                <a:latin typeface="+mn-lt"/>
              </a:defRPr>
            </a:lvl1pPr>
            <a:lvl2pPr marL="197005" indent="-197005" algn="ctr">
              <a:spcBef>
                <a:spcPts val="0"/>
              </a:spcBef>
              <a:buFontTx/>
              <a:buChar char=" "/>
              <a:defRPr sz="2510" cap="all" baseline="0">
                <a:solidFill>
                  <a:schemeClr val="bg1"/>
                </a:solidFill>
              </a:defRPr>
            </a:lvl2pPr>
            <a:lvl3pPr marL="570653" indent="0">
              <a:buFont typeface="Arial" panose="020B0604020202020204" pitchFamily="34" charset="0"/>
              <a:buNone/>
              <a:defRPr/>
            </a:lvl3pPr>
            <a:lvl4pPr marL="570653" indent="0">
              <a:buFont typeface="Arial" panose="020B0604020202020204" pitchFamily="34" charset="0"/>
              <a:buNone/>
              <a:defRPr/>
            </a:lvl4pPr>
            <a:lvl5pPr marL="570653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4029611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75382" y="4254492"/>
            <a:ext cx="16397211" cy="246221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7998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75381" y="8597901"/>
            <a:ext cx="4512369" cy="38779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2799" b="1" i="0" spc="6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0156" y="7401780"/>
            <a:ext cx="4418495" cy="533949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3199" b="0" i="0" cap="all" spc="6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01535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75382" y="4254492"/>
            <a:ext cx="16397211" cy="246221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7998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75381" y="8597901"/>
            <a:ext cx="4512369" cy="38779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2799" b="1" i="0" spc="6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0156" y="7401780"/>
            <a:ext cx="4418495" cy="533949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3199" b="0" i="0" cap="all" spc="6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4104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0156" y="7401780"/>
            <a:ext cx="4418495" cy="533949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3199" b="0" i="0" cap="all" spc="6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75382" y="4254492"/>
            <a:ext cx="16397211" cy="246221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7998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75381" y="8597901"/>
            <a:ext cx="4512369" cy="38779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2799" b="1" i="0" spc="6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646406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7836" y="731617"/>
            <a:ext cx="21021984" cy="2651204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71714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6758" y="2239681"/>
            <a:ext cx="12379275" cy="2659190"/>
          </a:xfrm>
        </p:spPr>
        <p:txBody>
          <a:bodyPr/>
          <a:lstStyle>
            <a:lvl1pPr>
              <a:defRPr sz="19195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6758" y="5083630"/>
            <a:ext cx="12379275" cy="590822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39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8537860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6758" y="2239681"/>
            <a:ext cx="12379275" cy="2658485"/>
          </a:xfrm>
        </p:spPr>
        <p:txBody>
          <a:bodyPr/>
          <a:lstStyle>
            <a:lvl1pPr>
              <a:defRPr sz="19195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6758" y="5083630"/>
            <a:ext cx="12379275" cy="590822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39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0243542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6758" y="2239681"/>
            <a:ext cx="12379275" cy="2659190"/>
          </a:xfrm>
        </p:spPr>
        <p:txBody>
          <a:bodyPr/>
          <a:lstStyle>
            <a:lvl1pPr>
              <a:defRPr sz="19195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56758" y="5083630"/>
            <a:ext cx="12379275" cy="590822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398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17299464" y="11887201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14669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9615178" y="11913705"/>
            <a:ext cx="5147295" cy="511454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18991" y="4364245"/>
            <a:ext cx="19939668" cy="4563130"/>
          </a:xfrm>
          <a:prstGeom prst="rect">
            <a:avLst/>
          </a:prstGeom>
        </p:spPr>
        <p:txBody>
          <a:bodyPr anchor="t"/>
          <a:lstStyle>
            <a:lvl1pPr marL="0" algn="ctr" defTabSz="1828343" rtl="0" eaLnBrk="1" latinLnBrk="0" hangingPunct="1">
              <a:lnSpc>
                <a:spcPct val="100000"/>
              </a:lnSpc>
              <a:defRPr lang="fr-FR" sz="28793" b="1" i="0" kern="1200" cap="none" spc="-6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34437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5890" y="4720517"/>
            <a:ext cx="7553374" cy="417058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10797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Titre </a:t>
            </a:r>
            <a:r>
              <a:rPr lang="fr-FR" dirty="0" err="1"/>
              <a:t>lorem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46281" y="1205792"/>
            <a:ext cx="5549312" cy="3997324"/>
          </a:xfrm>
        </p:spPr>
        <p:txBody>
          <a:bodyPr/>
          <a:lstStyle>
            <a:lvl1pPr marL="0" indent="0">
              <a:buNone/>
              <a:defRPr lang="fr-FR" sz="28793" b="1" i="0" kern="1200" cap="none" spc="-6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1828343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50335696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6645" y="4720516"/>
            <a:ext cx="7553374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6283" y="1205792"/>
            <a:ext cx="559289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2358151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32" y="4720516"/>
            <a:ext cx="7566667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6282" y="1184276"/>
            <a:ext cx="557067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0147561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40" y="4715072"/>
            <a:ext cx="7553374" cy="4178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4771" y="1184276"/>
            <a:ext cx="557067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2123191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40" y="4702360"/>
            <a:ext cx="7553374" cy="419081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6283" y="1205792"/>
            <a:ext cx="559289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395531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3840" y="4720516"/>
            <a:ext cx="7553374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4772" y="1184276"/>
            <a:ext cx="5592893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73344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681253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3110204" y="-1"/>
            <a:ext cx="7798944" cy="9516214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2656" y="4720516"/>
            <a:ext cx="7553374" cy="417266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797" b="1" i="0" spc="-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8283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1079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1079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24772" y="1184276"/>
            <a:ext cx="5615111" cy="3997324"/>
          </a:xfrm>
        </p:spPr>
        <p:txBody>
          <a:bodyPr/>
          <a:lstStyle>
            <a:lvl1pPr marL="0" indent="0">
              <a:buNone/>
              <a:defRPr sz="28793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32531445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7164" y="2044800"/>
            <a:ext cx="20878511" cy="3016828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182834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5599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5599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50845131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9138" y="2016000"/>
            <a:ext cx="20876536" cy="9998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0651163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79138" y="2016000"/>
            <a:ext cx="10074374" cy="9998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481302" y="2016000"/>
            <a:ext cx="10074374" cy="9998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76920892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9140" y="1956826"/>
            <a:ext cx="20876536" cy="970536"/>
          </a:xfrm>
          <a:prstGeom prst="rect">
            <a:avLst/>
          </a:prstGeom>
        </p:spPr>
        <p:txBody>
          <a:bodyPr anchor="ctr"/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5599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5599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</a:t>
            </a:r>
            <a:r>
              <a:rPr lang="fr-FR" dirty="0"/>
              <a:t>(</a:t>
            </a:r>
            <a:r>
              <a:rPr lang="fr-FR"/>
              <a:t>1 ligne</a:t>
            </a:r>
            <a:r>
              <a:rPr lang="fr-FR" dirty="0"/>
              <a:t>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21814" y="3729718"/>
            <a:ext cx="19533862" cy="5548364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3999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2276292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" y="0"/>
            <a:ext cx="10534172" cy="13716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sur l’icône ci-dessous </a:t>
            </a:r>
            <a:br>
              <a:rPr lang="fr-FR" dirty="0"/>
            </a:br>
            <a:r>
              <a:rPr lang="fr-FR" dirty="0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44040" y="2797044"/>
            <a:ext cx="11311635" cy="2991588"/>
          </a:xfrm>
          <a:prstGeom prst="rect">
            <a:avLst/>
          </a:prstGeom>
        </p:spPr>
        <p:txBody>
          <a:bodyPr anchor="b"/>
          <a:lstStyle>
            <a:lvl1pPr algn="l">
              <a:defRPr sz="10797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270537" y="6166428"/>
            <a:ext cx="11311635" cy="775596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5599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42921" y="7420430"/>
            <a:ext cx="11312753" cy="361950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39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8579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0004562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21235219" y="12781876"/>
            <a:ext cx="1320456" cy="369332"/>
          </a:xfrm>
        </p:spPr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270537" y="6166428"/>
            <a:ext cx="11311635" cy="775596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5599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42921" y="7420430"/>
            <a:ext cx="11312753" cy="361950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39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Texte complémentaire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CC5648B-63AB-4FB5-B282-2B096CB9A4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44040" y="2797044"/>
            <a:ext cx="11311635" cy="2991588"/>
          </a:xfrm>
          <a:prstGeom prst="rect">
            <a:avLst/>
          </a:prstGeom>
        </p:spPr>
        <p:txBody>
          <a:bodyPr anchor="b"/>
          <a:lstStyle>
            <a:lvl1pPr algn="l">
              <a:defRPr sz="10797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320764144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675964" y="2044801"/>
            <a:ext cx="20879713" cy="99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798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96477669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6F021F-7C78-4721-AE33-0B42154EEF53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5965" y="658531"/>
            <a:ext cx="20879711" cy="55399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0737191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54249" y="2003877"/>
            <a:ext cx="19601426" cy="837152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598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169385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7834" y="912710"/>
            <a:ext cx="7865717" cy="3201728"/>
          </a:xfrm>
          <a:prstGeom prst="rect">
            <a:avLst/>
          </a:prstGeom>
        </p:spPr>
        <p:txBody>
          <a:bodyPr anchor="b"/>
          <a:lstStyle>
            <a:lvl1pPr>
              <a:defRPr sz="730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361439" y="1973917"/>
            <a:ext cx="12343053" cy="9746435"/>
          </a:xfrm>
          <a:prstGeom prst="rect">
            <a:avLst/>
          </a:prstGeom>
        </p:spPr>
        <p:txBody>
          <a:bodyPr/>
          <a:lstStyle>
            <a:lvl1pPr>
              <a:defRPr sz="7301"/>
            </a:lvl1pPr>
            <a:lvl2pPr>
              <a:defRPr sz="6388"/>
            </a:lvl2pPr>
            <a:lvl3pPr>
              <a:defRPr sz="5476"/>
            </a:lvl3pPr>
            <a:lvl4pPr>
              <a:defRPr sz="4563"/>
            </a:lvl4pPr>
            <a:lvl5pPr>
              <a:defRPr sz="4563"/>
            </a:lvl5pPr>
            <a:lvl6pPr>
              <a:defRPr sz="4563"/>
            </a:lvl6pPr>
            <a:lvl7pPr>
              <a:defRPr sz="4563"/>
            </a:lvl7pPr>
            <a:lvl8pPr>
              <a:defRPr sz="4563"/>
            </a:lvl8pPr>
            <a:lvl9pPr>
              <a:defRPr sz="456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677834" y="4114437"/>
            <a:ext cx="7865717" cy="762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50"/>
            </a:lvl1pPr>
            <a:lvl2pPr marL="1043102" indent="0">
              <a:buNone/>
              <a:defRPr sz="3194"/>
            </a:lvl2pPr>
            <a:lvl3pPr marL="2086204" indent="0">
              <a:buNone/>
              <a:defRPr sz="2738"/>
            </a:lvl3pPr>
            <a:lvl4pPr marL="3129305" indent="0">
              <a:buNone/>
              <a:defRPr sz="2282"/>
            </a:lvl4pPr>
            <a:lvl5pPr marL="4172407" indent="0">
              <a:buNone/>
              <a:defRPr sz="2282"/>
            </a:lvl5pPr>
            <a:lvl6pPr marL="5215509" indent="0">
              <a:buNone/>
              <a:defRPr sz="2282"/>
            </a:lvl6pPr>
            <a:lvl7pPr marL="6258611" indent="0">
              <a:buNone/>
              <a:defRPr sz="2282"/>
            </a:lvl7pPr>
            <a:lvl8pPr marL="7301713" indent="0">
              <a:buNone/>
              <a:defRPr sz="2282"/>
            </a:lvl8pPr>
            <a:lvl9pPr marL="8344814" indent="0">
              <a:buNone/>
              <a:defRPr sz="228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48310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17242328" y="11887201"/>
            <a:ext cx="5240341" cy="482878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fr-FR" sz="719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54249" y="2003877"/>
            <a:ext cx="19601426" cy="837152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598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2739394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E2D642C-46A9-45CD-ACC5-C8196FA97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407" y="5519924"/>
            <a:ext cx="11627033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1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7834" y="912710"/>
            <a:ext cx="7865717" cy="3201728"/>
          </a:xfrm>
          <a:prstGeom prst="rect">
            <a:avLst/>
          </a:prstGeom>
        </p:spPr>
        <p:txBody>
          <a:bodyPr anchor="b"/>
          <a:lstStyle>
            <a:lvl1pPr>
              <a:defRPr sz="730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0361439" y="1973917"/>
            <a:ext cx="12343053" cy="97464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301"/>
            </a:lvl1pPr>
            <a:lvl2pPr marL="1043102" indent="0">
              <a:buNone/>
              <a:defRPr sz="6388"/>
            </a:lvl2pPr>
            <a:lvl3pPr marL="2086204" indent="0">
              <a:buNone/>
              <a:defRPr sz="5476"/>
            </a:lvl3pPr>
            <a:lvl4pPr marL="3129305" indent="0">
              <a:buNone/>
              <a:defRPr sz="4563"/>
            </a:lvl4pPr>
            <a:lvl5pPr marL="4172407" indent="0">
              <a:buNone/>
              <a:defRPr sz="4563"/>
            </a:lvl5pPr>
            <a:lvl6pPr marL="5215509" indent="0">
              <a:buNone/>
              <a:defRPr sz="4563"/>
            </a:lvl6pPr>
            <a:lvl7pPr marL="6258611" indent="0">
              <a:buNone/>
              <a:defRPr sz="4563"/>
            </a:lvl7pPr>
            <a:lvl8pPr marL="7301713" indent="0">
              <a:buNone/>
              <a:defRPr sz="4563"/>
            </a:lvl8pPr>
            <a:lvl9pPr marL="8344814" indent="0">
              <a:buNone/>
              <a:defRPr sz="4563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677834" y="4114437"/>
            <a:ext cx="7865717" cy="762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50"/>
            </a:lvl1pPr>
            <a:lvl2pPr marL="1043102" indent="0">
              <a:buNone/>
              <a:defRPr sz="3194"/>
            </a:lvl2pPr>
            <a:lvl3pPr marL="2086204" indent="0">
              <a:buNone/>
              <a:defRPr sz="2738"/>
            </a:lvl3pPr>
            <a:lvl4pPr marL="3129305" indent="0">
              <a:buNone/>
              <a:defRPr sz="2282"/>
            </a:lvl4pPr>
            <a:lvl5pPr marL="4172407" indent="0">
              <a:buNone/>
              <a:defRPr sz="2282"/>
            </a:lvl5pPr>
            <a:lvl6pPr marL="5215509" indent="0">
              <a:buNone/>
              <a:defRPr sz="2282"/>
            </a:lvl6pPr>
            <a:lvl7pPr marL="6258611" indent="0">
              <a:buNone/>
              <a:defRPr sz="2282"/>
            </a:lvl7pPr>
            <a:lvl8pPr marL="7301713" indent="0">
              <a:buNone/>
              <a:defRPr sz="2282"/>
            </a:lvl8pPr>
            <a:lvl9pPr marL="8344814" indent="0">
              <a:buNone/>
              <a:defRPr sz="228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677836" y="12712743"/>
            <a:ext cx="5482166" cy="731617"/>
          </a:xfrm>
          <a:prstGeom prst="rect">
            <a:avLst/>
          </a:prstGeom>
        </p:spPr>
        <p:txBody>
          <a:bodyPr/>
          <a:lstStyle/>
          <a:p>
            <a:fld id="{C9C585AF-9597-9B40-BF42-9D8BF8278655}" type="datetimeFigureOut">
              <a:rPr lang="fr-FR" smtClean="0"/>
              <a:pPr/>
              <a:t>26/04/2019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8076032" y="12712743"/>
            <a:ext cx="8225587" cy="731617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7217650" y="12712743"/>
            <a:ext cx="5482169" cy="731617"/>
          </a:xfrm>
          <a:prstGeom prst="rect">
            <a:avLst/>
          </a:prstGeom>
        </p:spPr>
        <p:txBody>
          <a:bodyPr/>
          <a:lstStyle/>
          <a:p>
            <a:fld id="{2CD96E3F-A2F9-234C-AB01-E9592CCBADE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7332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theme" Target="../theme/theme6.xml"/><Relationship Id="rId3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52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56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26" Type="http://schemas.openxmlformats.org/officeDocument/2006/relationships/theme" Target="../theme/theme7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5" Type="http://schemas.openxmlformats.org/officeDocument/2006/relationships/slideLayout" Target="../slideLayouts/slideLayout81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643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xStyles>
    <p:titleStyle>
      <a:lvl1pPr algn="l" defTabSz="2086204" rtl="0" eaLnBrk="1" latinLnBrk="0" hangingPunct="1">
        <a:lnSpc>
          <a:spcPct val="90000"/>
        </a:lnSpc>
        <a:spcBef>
          <a:spcPct val="0"/>
        </a:spcBef>
        <a:buNone/>
        <a:defRPr sz="100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1551" indent="-521551" algn="l" defTabSz="2086204" rtl="0" eaLnBrk="1" latinLnBrk="0" hangingPunct="1">
        <a:lnSpc>
          <a:spcPct val="90000"/>
        </a:lnSpc>
        <a:spcBef>
          <a:spcPts val="2282"/>
        </a:spcBef>
        <a:buFont typeface="Arial"/>
        <a:buChar char="•"/>
        <a:defRPr sz="6388" kern="1200">
          <a:solidFill>
            <a:schemeClr val="tx1"/>
          </a:solidFill>
          <a:latin typeface="+mn-lt"/>
          <a:ea typeface="+mn-ea"/>
          <a:cs typeface="+mn-cs"/>
        </a:defRPr>
      </a:lvl1pPr>
      <a:lvl2pPr marL="1564653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5476" kern="1200">
          <a:solidFill>
            <a:schemeClr val="tx1"/>
          </a:solidFill>
          <a:latin typeface="+mn-lt"/>
          <a:ea typeface="+mn-ea"/>
          <a:cs typeface="+mn-cs"/>
        </a:defRPr>
      </a:lvl2pPr>
      <a:lvl3pPr marL="2607755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4563" kern="1200">
          <a:solidFill>
            <a:schemeClr val="tx1"/>
          </a:solidFill>
          <a:latin typeface="+mn-lt"/>
          <a:ea typeface="+mn-ea"/>
          <a:cs typeface="+mn-cs"/>
        </a:defRPr>
      </a:lvl3pPr>
      <a:lvl4pPr marL="3650856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4pPr>
      <a:lvl5pPr marL="4693958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5pPr>
      <a:lvl6pPr marL="5737060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6pPr>
      <a:lvl7pPr marL="6780162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7pPr>
      <a:lvl8pPr marL="7823264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8pPr>
      <a:lvl9pPr marL="8866365" indent="-521551" algn="l" defTabSz="2086204" rtl="0" eaLnBrk="1" latinLnBrk="0" hangingPunct="1">
        <a:lnSpc>
          <a:spcPct val="90000"/>
        </a:lnSpc>
        <a:spcBef>
          <a:spcPts val="1141"/>
        </a:spcBef>
        <a:buFont typeface="Arial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43102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2pPr>
      <a:lvl3pPr marL="2086204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3pPr>
      <a:lvl4pPr marL="3129305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4pPr>
      <a:lvl5pPr marL="4172407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5pPr>
      <a:lvl6pPr marL="5215509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6pPr>
      <a:lvl7pPr marL="6258611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7pPr>
      <a:lvl8pPr marL="7301713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8pPr>
      <a:lvl9pPr marL="8344814" algn="l" defTabSz="2086204" rtl="0" eaLnBrk="1" latinLnBrk="0" hangingPunct="1">
        <a:defRPr sz="41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8825" y="632288"/>
            <a:ext cx="15544800" cy="1271859"/>
          </a:xfrm>
          <a:prstGeom prst="rect">
            <a:avLst/>
          </a:prstGeom>
          <a:noFill/>
        </p:spPr>
        <p:txBody>
          <a:bodyPr vert="horz" lIns="182843" tIns="91422" rIns="182843" bIns="91422" rtlCol="0" anchor="t">
            <a:noAutofit/>
          </a:bodyPr>
          <a:lstStyle/>
          <a:p>
            <a:r>
              <a:rPr lang="en-US" dirty="0"/>
              <a:t>TITRE SUR 2 LIGNES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9578" y="3075762"/>
            <a:ext cx="23514047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err="1"/>
              <a:t>Titre</a:t>
            </a:r>
            <a:r>
              <a:rPr lang="en-US" dirty="0"/>
              <a:t> </a:t>
            </a:r>
            <a:r>
              <a:rPr lang="en-US" dirty="0" err="1"/>
              <a:t>texte</a:t>
            </a:r>
            <a:endParaRPr lang="en-US" dirty="0"/>
          </a:p>
          <a:p>
            <a:pPr lvl="1"/>
            <a:r>
              <a:rPr lang="en-US" dirty="0" err="1"/>
              <a:t>Texte</a:t>
            </a:r>
            <a:endParaRPr lang="en-US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5275095-01A2-4D77-B772-B35C7EAAE5DB}"/>
              </a:ext>
            </a:extLst>
          </p:cNvPr>
          <p:cNvCxnSpPr/>
          <p:nvPr userDrawn="1"/>
        </p:nvCxnSpPr>
        <p:spPr>
          <a:xfrm flipH="1">
            <a:off x="409578" y="12852082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2B613D4-7D9D-4C6D-A573-AC29CD2E5DE3}"/>
              </a:ext>
            </a:extLst>
          </p:cNvPr>
          <p:cNvCxnSpPr/>
          <p:nvPr userDrawn="1"/>
        </p:nvCxnSpPr>
        <p:spPr>
          <a:xfrm flipH="1">
            <a:off x="409577" y="13229020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 5" descr="logo.png">
            <a:extLst>
              <a:ext uri="{FF2B5EF4-FFF2-40B4-BE49-F238E27FC236}">
                <a16:creationId xmlns:a16="http://schemas.microsoft.com/office/drawing/2014/main" id="{7E08A695-82B1-4FA8-8DF9-76051A15B6D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5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2" r:id="rId1"/>
    <p:sldLayoutId id="2147484303" r:id="rId2"/>
    <p:sldLayoutId id="2147484304" r:id="rId3"/>
    <p:sldLayoutId id="2147484305" r:id="rId4"/>
    <p:sldLayoutId id="2147484306" r:id="rId5"/>
  </p:sldLayoutIdLst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4400" b="1" kern="1200" cap="all" baseline="0">
          <a:solidFill>
            <a:srgbClr val="AB173A"/>
          </a:solidFill>
          <a:latin typeface="+mj-lt"/>
          <a:ea typeface="Arial"/>
          <a:cs typeface="Arial"/>
        </a:defRPr>
      </a:lvl1pPr>
    </p:titleStyle>
    <p:bodyStyle>
      <a:lvl1pPr marL="0" indent="0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lang="en-US" sz="2400" b="1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1pPr>
      <a:lvl2pPr marL="0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2pPr>
      <a:lvl3pPr marL="1828434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3pPr>
      <a:lvl4pPr marL="2742651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4pPr>
      <a:lvl5pPr marL="3656868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>
          <a:solidFill>
            <a:schemeClr val="tx1"/>
          </a:solidFill>
          <a:effectLst/>
          <a:latin typeface="Arial"/>
          <a:ea typeface="Arial"/>
          <a:cs typeface="Arial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78">
          <p15:clr>
            <a:srgbClr val="F26B43"/>
          </p15:clr>
        </p15:guide>
        <p15:guide id="3" orient="horz" pos="69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8825" y="632288"/>
            <a:ext cx="15544800" cy="1271859"/>
          </a:xfrm>
          <a:prstGeom prst="rect">
            <a:avLst/>
          </a:prstGeom>
          <a:noFill/>
        </p:spPr>
        <p:txBody>
          <a:bodyPr vert="horz" lIns="182843" tIns="91422" rIns="182843" bIns="91422" rtlCol="0" anchor="t">
            <a:noAutofit/>
          </a:bodyPr>
          <a:lstStyle/>
          <a:p>
            <a:r>
              <a:rPr lang="en-US" dirty="0"/>
              <a:t>TITRE SUR 2 LIGNES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9578" y="3075762"/>
            <a:ext cx="23514047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err="1"/>
              <a:t>Titre</a:t>
            </a:r>
            <a:r>
              <a:rPr lang="en-US" dirty="0"/>
              <a:t> </a:t>
            </a:r>
            <a:r>
              <a:rPr lang="en-US" dirty="0" err="1"/>
              <a:t>texte</a:t>
            </a:r>
            <a:endParaRPr lang="en-US" dirty="0"/>
          </a:p>
          <a:p>
            <a:pPr lvl="1"/>
            <a:r>
              <a:rPr lang="en-US" dirty="0" err="1"/>
              <a:t>Texte</a:t>
            </a:r>
            <a:endParaRPr lang="en-US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5275095-01A2-4D77-B772-B35C7EAAE5DB}"/>
              </a:ext>
            </a:extLst>
          </p:cNvPr>
          <p:cNvCxnSpPr/>
          <p:nvPr userDrawn="1"/>
        </p:nvCxnSpPr>
        <p:spPr>
          <a:xfrm flipH="1">
            <a:off x="409578" y="12852082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2B613D4-7D9D-4C6D-A573-AC29CD2E5DE3}"/>
              </a:ext>
            </a:extLst>
          </p:cNvPr>
          <p:cNvCxnSpPr/>
          <p:nvPr userDrawn="1"/>
        </p:nvCxnSpPr>
        <p:spPr>
          <a:xfrm flipH="1">
            <a:off x="409577" y="13229020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 5" descr="logo.png">
            <a:extLst>
              <a:ext uri="{FF2B5EF4-FFF2-40B4-BE49-F238E27FC236}">
                <a16:creationId xmlns:a16="http://schemas.microsoft.com/office/drawing/2014/main" id="{7E08A695-82B1-4FA8-8DF9-76051A15B6D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1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8" r:id="rId1"/>
    <p:sldLayoutId id="2147484309" r:id="rId2"/>
    <p:sldLayoutId id="2147484310" r:id="rId3"/>
    <p:sldLayoutId id="2147484311" r:id="rId4"/>
    <p:sldLayoutId id="2147484312" r:id="rId5"/>
  </p:sldLayoutIdLst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4400" b="1" kern="1200" cap="all" baseline="0">
          <a:solidFill>
            <a:schemeClr val="accent2"/>
          </a:solidFill>
          <a:latin typeface="+mj-lt"/>
          <a:ea typeface="Arial"/>
          <a:cs typeface="Arial"/>
        </a:defRPr>
      </a:lvl1pPr>
    </p:titleStyle>
    <p:bodyStyle>
      <a:lvl1pPr marL="0" indent="0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lang="en-US" sz="2400" b="1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1pPr>
      <a:lvl2pPr marL="0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2pPr>
      <a:lvl3pPr marL="1828434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3pPr>
      <a:lvl4pPr marL="2742651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4pPr>
      <a:lvl5pPr marL="3656868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>
          <a:solidFill>
            <a:schemeClr val="tx1"/>
          </a:solidFill>
          <a:effectLst/>
          <a:latin typeface="Arial"/>
          <a:ea typeface="Arial"/>
          <a:cs typeface="Arial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78">
          <p15:clr>
            <a:srgbClr val="F26B43"/>
          </p15:clr>
        </p15:guide>
        <p15:guide id="3" orient="horz" pos="69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8825" y="632288"/>
            <a:ext cx="15544800" cy="1271859"/>
          </a:xfrm>
          <a:prstGeom prst="rect">
            <a:avLst/>
          </a:prstGeom>
          <a:noFill/>
        </p:spPr>
        <p:txBody>
          <a:bodyPr vert="horz" lIns="182843" tIns="91422" rIns="182843" bIns="91422" rtlCol="0" anchor="t">
            <a:noAutofit/>
          </a:bodyPr>
          <a:lstStyle/>
          <a:p>
            <a:r>
              <a:rPr lang="en-US" dirty="0"/>
              <a:t>TITRE SUR 2 LIGNES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9578" y="3075762"/>
            <a:ext cx="23514047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err="1"/>
              <a:t>Titre</a:t>
            </a:r>
            <a:r>
              <a:rPr lang="en-US" dirty="0"/>
              <a:t> </a:t>
            </a:r>
            <a:r>
              <a:rPr lang="en-US" dirty="0" err="1"/>
              <a:t>texte</a:t>
            </a:r>
            <a:endParaRPr lang="en-US" dirty="0"/>
          </a:p>
          <a:p>
            <a:pPr lvl="1"/>
            <a:r>
              <a:rPr lang="en-US" dirty="0" err="1"/>
              <a:t>Texte</a:t>
            </a:r>
            <a:endParaRPr lang="en-US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5275095-01A2-4D77-B772-B35C7EAAE5DB}"/>
              </a:ext>
            </a:extLst>
          </p:cNvPr>
          <p:cNvCxnSpPr/>
          <p:nvPr userDrawn="1"/>
        </p:nvCxnSpPr>
        <p:spPr>
          <a:xfrm flipH="1">
            <a:off x="409578" y="12852082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2B613D4-7D9D-4C6D-A573-AC29CD2E5DE3}"/>
              </a:ext>
            </a:extLst>
          </p:cNvPr>
          <p:cNvCxnSpPr/>
          <p:nvPr userDrawn="1"/>
        </p:nvCxnSpPr>
        <p:spPr>
          <a:xfrm flipH="1">
            <a:off x="409577" y="13229020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 5" descr="logo.png">
            <a:extLst>
              <a:ext uri="{FF2B5EF4-FFF2-40B4-BE49-F238E27FC236}">
                <a16:creationId xmlns:a16="http://schemas.microsoft.com/office/drawing/2014/main" id="{7E08A695-82B1-4FA8-8DF9-76051A15B6D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0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4" r:id="rId1"/>
    <p:sldLayoutId id="2147484315" r:id="rId2"/>
    <p:sldLayoutId id="2147484316" r:id="rId3"/>
    <p:sldLayoutId id="2147484317" r:id="rId4"/>
    <p:sldLayoutId id="2147484318" r:id="rId5"/>
  </p:sldLayoutIdLst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4400" b="1" kern="1200" cap="all" baseline="0">
          <a:solidFill>
            <a:srgbClr val="9B87BE"/>
          </a:solidFill>
          <a:latin typeface="+mj-lt"/>
          <a:ea typeface="Arial"/>
          <a:cs typeface="Arial"/>
        </a:defRPr>
      </a:lvl1pPr>
    </p:titleStyle>
    <p:bodyStyle>
      <a:lvl1pPr marL="0" indent="0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lang="en-US" sz="2400" b="1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1pPr>
      <a:lvl2pPr marL="0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2pPr>
      <a:lvl3pPr marL="1828434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3pPr>
      <a:lvl4pPr marL="2742651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4pPr>
      <a:lvl5pPr marL="3656868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>
          <a:solidFill>
            <a:schemeClr val="tx1"/>
          </a:solidFill>
          <a:effectLst/>
          <a:latin typeface="Arial"/>
          <a:ea typeface="Arial"/>
          <a:cs typeface="Arial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78">
          <p15:clr>
            <a:srgbClr val="F26B43"/>
          </p15:clr>
        </p15:guide>
        <p15:guide id="3" orient="horz" pos="69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8825" y="632288"/>
            <a:ext cx="15544800" cy="1271859"/>
          </a:xfrm>
          <a:prstGeom prst="rect">
            <a:avLst/>
          </a:prstGeom>
          <a:noFill/>
        </p:spPr>
        <p:txBody>
          <a:bodyPr vert="horz" lIns="182843" tIns="91422" rIns="182843" bIns="91422" rtlCol="0" anchor="t">
            <a:noAutofit/>
          </a:bodyPr>
          <a:lstStyle/>
          <a:p>
            <a:r>
              <a:rPr lang="en-US" dirty="0"/>
              <a:t>TITRE SUR 2 LIGNES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9578" y="3075762"/>
            <a:ext cx="23514047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err="1"/>
              <a:t>Titre</a:t>
            </a:r>
            <a:r>
              <a:rPr lang="en-US" dirty="0"/>
              <a:t> </a:t>
            </a:r>
            <a:r>
              <a:rPr lang="en-US" dirty="0" err="1"/>
              <a:t>texte</a:t>
            </a:r>
            <a:endParaRPr lang="en-US" dirty="0"/>
          </a:p>
          <a:p>
            <a:pPr lvl="1"/>
            <a:r>
              <a:rPr lang="en-US" dirty="0" err="1"/>
              <a:t>Texte</a:t>
            </a:r>
            <a:endParaRPr lang="en-US" dirty="0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5275095-01A2-4D77-B772-B35C7EAAE5DB}"/>
              </a:ext>
            </a:extLst>
          </p:cNvPr>
          <p:cNvCxnSpPr/>
          <p:nvPr userDrawn="1"/>
        </p:nvCxnSpPr>
        <p:spPr>
          <a:xfrm flipH="1">
            <a:off x="409578" y="12852082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2B613D4-7D9D-4C6D-A573-AC29CD2E5DE3}"/>
              </a:ext>
            </a:extLst>
          </p:cNvPr>
          <p:cNvCxnSpPr/>
          <p:nvPr userDrawn="1"/>
        </p:nvCxnSpPr>
        <p:spPr>
          <a:xfrm flipH="1">
            <a:off x="409577" y="13229020"/>
            <a:ext cx="23571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 5" descr="logo.png">
            <a:extLst>
              <a:ext uri="{FF2B5EF4-FFF2-40B4-BE49-F238E27FC236}">
                <a16:creationId xmlns:a16="http://schemas.microsoft.com/office/drawing/2014/main" id="{7E08A695-82B1-4FA8-8DF9-76051A15B6D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25" y="-126543"/>
            <a:ext cx="4264843" cy="212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9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0" r:id="rId1"/>
    <p:sldLayoutId id="2147484321" r:id="rId2"/>
    <p:sldLayoutId id="2147484322" r:id="rId3"/>
    <p:sldLayoutId id="2147484323" r:id="rId4"/>
    <p:sldLayoutId id="2147484324" r:id="rId5"/>
  </p:sldLayoutIdLst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4400" b="1" kern="1200" cap="all" baseline="0">
          <a:solidFill>
            <a:srgbClr val="240058"/>
          </a:solidFill>
          <a:latin typeface="+mj-lt"/>
          <a:ea typeface="Arial"/>
          <a:cs typeface="Arial"/>
        </a:defRPr>
      </a:lvl1pPr>
    </p:titleStyle>
    <p:bodyStyle>
      <a:lvl1pPr marL="0" indent="0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lang="en-US" sz="2400" b="1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1pPr>
      <a:lvl2pPr marL="0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rgbClr val="575756"/>
          </a:solidFill>
          <a:effectLst/>
          <a:latin typeface="+mn-lt"/>
          <a:ea typeface="Arial"/>
          <a:cs typeface="Arial"/>
        </a:defRPr>
      </a:lvl2pPr>
      <a:lvl3pPr marL="1828434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3pPr>
      <a:lvl4pPr marL="2742651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Arial"/>
          <a:ea typeface="Arial"/>
          <a:cs typeface="Arial"/>
        </a:defRPr>
      </a:lvl4pPr>
      <a:lvl5pPr marL="3656868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000" kern="1200" dirty="0">
          <a:solidFill>
            <a:schemeClr val="tx1"/>
          </a:solidFill>
          <a:effectLst/>
          <a:latin typeface="Arial"/>
          <a:ea typeface="Arial"/>
          <a:cs typeface="Arial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78">
          <p15:clr>
            <a:srgbClr val="F26B43"/>
          </p15:clr>
        </p15:guide>
        <p15:guide id="3" orient="horz" pos="69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79139" y="12781876"/>
            <a:ext cx="16196841" cy="3693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2399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 dirty="0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965" y="658531"/>
            <a:ext cx="20879711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5965" y="2043954"/>
            <a:ext cx="20879711" cy="9961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235219" y="12781876"/>
            <a:ext cx="1320456" cy="36933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2399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677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39" r:id="rId13"/>
    <p:sldLayoutId id="2147484340" r:id="rId14"/>
    <p:sldLayoutId id="2147484341" r:id="rId15"/>
    <p:sldLayoutId id="2147484342" r:id="rId16"/>
    <p:sldLayoutId id="2147484343" r:id="rId17"/>
    <p:sldLayoutId id="2147484344" r:id="rId18"/>
    <p:sldLayoutId id="2147484345" r:id="rId19"/>
    <p:sldLayoutId id="2147484346" r:id="rId20"/>
    <p:sldLayoutId id="2147484347" r:id="rId21"/>
    <p:sldLayoutId id="2147484348" r:id="rId22"/>
    <p:sldLayoutId id="2147484349" r:id="rId23"/>
    <p:sldLayoutId id="2147484350" r:id="rId24"/>
    <p:sldLayoutId id="2147484351" r:id="rId25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lang="fr-FR" sz="3999" b="0" kern="1200" cap="none" spc="8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719820" indent="-719820" algn="l" defTabSz="1828343" rtl="0" eaLnBrk="1" latinLnBrk="0" hangingPunct="1">
        <a:lnSpc>
          <a:spcPct val="90000"/>
        </a:lnSpc>
        <a:spcBef>
          <a:spcPts val="2000"/>
        </a:spcBef>
        <a:buFont typeface="+mj-lt"/>
        <a:buAutoNum type="arabicPeriod"/>
        <a:defRPr sz="4399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19820" indent="-719820" algn="l" defTabSz="1828343" rtl="0" eaLnBrk="1" latinLnBrk="0" hangingPunct="1">
        <a:lnSpc>
          <a:spcPct val="90000"/>
        </a:lnSpc>
        <a:spcBef>
          <a:spcPts val="2399"/>
        </a:spcBef>
        <a:buFont typeface="+mj-lt"/>
        <a:buAutoNum type="alphaUcPeriod"/>
        <a:defRPr sz="3599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719820" indent="-719820" algn="l" defTabSz="1828343" rtl="0" eaLnBrk="1" latinLnBrk="0" hangingPunct="1">
        <a:lnSpc>
          <a:spcPct val="90000"/>
        </a:lnSpc>
        <a:spcBef>
          <a:spcPts val="2399"/>
        </a:spcBef>
        <a:buFont typeface="+mj-lt"/>
        <a:buAutoNum type="alphaLcPeriod"/>
        <a:defRPr sz="3599" kern="1200">
          <a:solidFill>
            <a:schemeClr val="tx2"/>
          </a:solidFill>
          <a:latin typeface="+mn-lt"/>
          <a:ea typeface="+mn-ea"/>
          <a:cs typeface="+mn-cs"/>
        </a:defRPr>
      </a:lvl3pPr>
      <a:lvl4pPr marL="1259685" indent="-539865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3199" kern="1200">
          <a:solidFill>
            <a:schemeClr val="tx2"/>
          </a:solidFill>
          <a:latin typeface="+mn-lt"/>
          <a:ea typeface="+mn-ea"/>
          <a:cs typeface="+mn-cs"/>
        </a:defRPr>
      </a:lvl4pPr>
      <a:lvl5pPr marL="1259685" indent="-539865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3199" kern="1200">
          <a:solidFill>
            <a:schemeClr val="tx2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79139" y="12781876"/>
            <a:ext cx="16196841" cy="3693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2399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 dirty="0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965" y="658531"/>
            <a:ext cx="20879711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5965" y="2043954"/>
            <a:ext cx="20879711" cy="9961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235219" y="12781876"/>
            <a:ext cx="1320456" cy="36933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2399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559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3" r:id="rId1"/>
    <p:sldLayoutId id="2147484354" r:id="rId2"/>
    <p:sldLayoutId id="2147484355" r:id="rId3"/>
    <p:sldLayoutId id="2147484356" r:id="rId4"/>
    <p:sldLayoutId id="2147484357" r:id="rId5"/>
    <p:sldLayoutId id="2147484358" r:id="rId6"/>
    <p:sldLayoutId id="2147484359" r:id="rId7"/>
    <p:sldLayoutId id="2147484360" r:id="rId8"/>
    <p:sldLayoutId id="2147484361" r:id="rId9"/>
    <p:sldLayoutId id="2147484362" r:id="rId10"/>
    <p:sldLayoutId id="2147484363" r:id="rId11"/>
    <p:sldLayoutId id="2147484364" r:id="rId12"/>
    <p:sldLayoutId id="2147484365" r:id="rId13"/>
    <p:sldLayoutId id="2147484366" r:id="rId14"/>
    <p:sldLayoutId id="2147484367" r:id="rId15"/>
    <p:sldLayoutId id="2147484368" r:id="rId16"/>
    <p:sldLayoutId id="2147484369" r:id="rId17"/>
    <p:sldLayoutId id="2147484370" r:id="rId18"/>
    <p:sldLayoutId id="2147484371" r:id="rId19"/>
    <p:sldLayoutId id="2147484372" r:id="rId20"/>
    <p:sldLayoutId id="2147484373" r:id="rId21"/>
    <p:sldLayoutId id="2147484374" r:id="rId22"/>
    <p:sldLayoutId id="2147484375" r:id="rId23"/>
    <p:sldLayoutId id="2147484376" r:id="rId24"/>
    <p:sldLayoutId id="2147484377" r:id="rId25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lang="fr-FR" sz="3999" b="0" kern="1200" cap="none" spc="8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719820" indent="-719820" algn="l" defTabSz="1828343" rtl="0" eaLnBrk="1" latinLnBrk="0" hangingPunct="1">
        <a:lnSpc>
          <a:spcPct val="90000"/>
        </a:lnSpc>
        <a:spcBef>
          <a:spcPts val="2000"/>
        </a:spcBef>
        <a:buFont typeface="+mj-lt"/>
        <a:buAutoNum type="arabicPeriod"/>
        <a:defRPr sz="4399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19820" indent="-719820" algn="l" defTabSz="1828343" rtl="0" eaLnBrk="1" latinLnBrk="0" hangingPunct="1">
        <a:lnSpc>
          <a:spcPct val="90000"/>
        </a:lnSpc>
        <a:spcBef>
          <a:spcPts val="2399"/>
        </a:spcBef>
        <a:buFont typeface="+mj-lt"/>
        <a:buAutoNum type="alphaUcPeriod"/>
        <a:defRPr sz="3599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719820" indent="-719820" algn="l" defTabSz="1828343" rtl="0" eaLnBrk="1" latinLnBrk="0" hangingPunct="1">
        <a:lnSpc>
          <a:spcPct val="90000"/>
        </a:lnSpc>
        <a:spcBef>
          <a:spcPts val="2399"/>
        </a:spcBef>
        <a:buFont typeface="+mj-lt"/>
        <a:buAutoNum type="alphaLcPeriod"/>
        <a:defRPr sz="3599" kern="1200">
          <a:solidFill>
            <a:schemeClr val="tx2"/>
          </a:solidFill>
          <a:latin typeface="+mn-lt"/>
          <a:ea typeface="+mn-ea"/>
          <a:cs typeface="+mn-cs"/>
        </a:defRPr>
      </a:lvl3pPr>
      <a:lvl4pPr marL="1259685" indent="-539865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3199" kern="1200">
          <a:solidFill>
            <a:schemeClr val="tx2"/>
          </a:solidFill>
          <a:latin typeface="+mn-lt"/>
          <a:ea typeface="+mn-ea"/>
          <a:cs typeface="+mn-cs"/>
        </a:defRPr>
      </a:lvl4pPr>
      <a:lvl5pPr marL="1259685" indent="-539865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3199" kern="1200">
          <a:solidFill>
            <a:schemeClr val="tx2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10" Type="http://schemas.openxmlformats.org/officeDocument/2006/relationships/slide" Target="slide21.xml"/><Relationship Id="rId4" Type="http://schemas.openxmlformats.org/officeDocument/2006/relationships/slide" Target="slide8.xml"/><Relationship Id="rId9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16F34B-C9F4-47F6-AFE4-2098DA194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5382" y="4254492"/>
            <a:ext cx="16397211" cy="1230786"/>
          </a:xfrm>
        </p:spPr>
        <p:txBody>
          <a:bodyPr/>
          <a:lstStyle/>
          <a:p>
            <a:r>
              <a:rPr lang="en-GB" dirty="0"/>
              <a:t>ICONOGRAPHY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586B6C1-99F0-4056-BD29-BF8559908C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75381" y="8597901"/>
            <a:ext cx="4071051" cy="387670"/>
          </a:xfrm>
        </p:spPr>
        <p:txBody>
          <a:bodyPr/>
          <a:lstStyle/>
          <a:p>
            <a:r>
              <a:rPr lang="en-GB" dirty="0"/>
              <a:t>Version: 04-2019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3822C0D-8E1E-41B5-8EF9-AE2D215182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70156" y="7401780"/>
            <a:ext cx="6456296" cy="533949"/>
          </a:xfrm>
        </p:spPr>
        <p:txBody>
          <a:bodyPr/>
          <a:lstStyle/>
          <a:p>
            <a:r>
              <a:rPr lang="en-GB" dirty="0"/>
              <a:t>pictogram database</a:t>
            </a:r>
          </a:p>
        </p:txBody>
      </p:sp>
    </p:spTree>
    <p:extLst>
      <p:ext uri="{BB962C8B-B14F-4D97-AF65-F5344CB8AC3E}">
        <p14:creationId xmlns:p14="http://schemas.microsoft.com/office/powerpoint/2010/main" val="409334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4209A8-78F5-413A-BE28-1A0D4D07D5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3839" y="4715072"/>
            <a:ext cx="12657586" cy="4178104"/>
          </a:xfrm>
        </p:spPr>
        <p:txBody>
          <a:bodyPr/>
          <a:lstStyle/>
          <a:p>
            <a:r>
              <a:rPr lang="en-GB" spc="0" dirty="0"/>
              <a:t>Services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7755EE-5CB6-4370-881E-E9BA3D6DBA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17603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BF12296-CAE0-42E8-81D3-B75CB639D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965" y="658531"/>
            <a:ext cx="20879711" cy="553870"/>
          </a:xfrm>
        </p:spPr>
        <p:txBody>
          <a:bodyPr/>
          <a:lstStyle/>
          <a:p>
            <a:r>
              <a:rPr lang="en-GB" dirty="0"/>
              <a:t>Security, cloud, logistics, </a:t>
            </a:r>
            <a:r>
              <a:rPr lang="en-GB" dirty="0">
                <a:solidFill>
                  <a:schemeClr val="tx1"/>
                </a:solidFill>
              </a:rPr>
              <a:t>AI, etc.</a:t>
            </a:r>
            <a:endParaRPr lang="en-GB" dirty="0"/>
          </a:p>
        </p:txBody>
      </p:sp>
      <p:sp>
        <p:nvSpPr>
          <p:cNvPr id="21" name="Freeform 11">
            <a:extLst>
              <a:ext uri="{FF2B5EF4-FFF2-40B4-BE49-F238E27FC236}">
                <a16:creationId xmlns:a16="http://schemas.microsoft.com/office/drawing/2014/main" id="{BB7849F6-3696-4D32-AC2D-C6F729B10FC8}"/>
              </a:ext>
            </a:extLst>
          </p:cNvPr>
          <p:cNvSpPr>
            <a:spLocks noEditPoints="1"/>
          </p:cNvSpPr>
          <p:nvPr/>
        </p:nvSpPr>
        <p:spPr bwMode="auto">
          <a:xfrm>
            <a:off x="5635625" y="3217189"/>
            <a:ext cx="931863" cy="601663"/>
          </a:xfrm>
          <a:custGeom>
            <a:avLst/>
            <a:gdLst>
              <a:gd name="T0" fmla="*/ 174 w 217"/>
              <a:gd name="T1" fmla="*/ 139 h 139"/>
              <a:gd name="T2" fmla="*/ 35 w 217"/>
              <a:gd name="T3" fmla="*/ 139 h 139"/>
              <a:gd name="T4" fmla="*/ 0 w 217"/>
              <a:gd name="T5" fmla="*/ 106 h 139"/>
              <a:gd name="T6" fmla="*/ 27 w 217"/>
              <a:gd name="T7" fmla="*/ 73 h 139"/>
              <a:gd name="T8" fmla="*/ 26 w 217"/>
              <a:gd name="T9" fmla="*/ 69 h 139"/>
              <a:gd name="T10" fmla="*/ 63 w 217"/>
              <a:gd name="T11" fmla="*/ 32 h 139"/>
              <a:gd name="T12" fmla="*/ 82 w 217"/>
              <a:gd name="T13" fmla="*/ 37 h 139"/>
              <a:gd name="T14" fmla="*/ 132 w 217"/>
              <a:gd name="T15" fmla="*/ 0 h 139"/>
              <a:gd name="T16" fmla="*/ 185 w 217"/>
              <a:gd name="T17" fmla="*/ 53 h 139"/>
              <a:gd name="T18" fmla="*/ 185 w 217"/>
              <a:gd name="T19" fmla="*/ 54 h 139"/>
              <a:gd name="T20" fmla="*/ 217 w 217"/>
              <a:gd name="T21" fmla="*/ 95 h 139"/>
              <a:gd name="T22" fmla="*/ 174 w 217"/>
              <a:gd name="T23" fmla="*/ 139 h 139"/>
              <a:gd name="T24" fmla="*/ 63 w 217"/>
              <a:gd name="T25" fmla="*/ 38 h 139"/>
              <a:gd name="T26" fmla="*/ 32 w 217"/>
              <a:gd name="T27" fmla="*/ 69 h 139"/>
              <a:gd name="T28" fmla="*/ 33 w 217"/>
              <a:gd name="T29" fmla="*/ 75 h 139"/>
              <a:gd name="T30" fmla="*/ 34 w 217"/>
              <a:gd name="T31" fmla="*/ 78 h 139"/>
              <a:gd name="T32" fmla="*/ 31 w 217"/>
              <a:gd name="T33" fmla="*/ 78 h 139"/>
              <a:gd name="T34" fmla="*/ 6 w 217"/>
              <a:gd name="T35" fmla="*/ 106 h 139"/>
              <a:gd name="T36" fmla="*/ 35 w 217"/>
              <a:gd name="T37" fmla="*/ 133 h 139"/>
              <a:gd name="T38" fmla="*/ 174 w 217"/>
              <a:gd name="T39" fmla="*/ 133 h 139"/>
              <a:gd name="T40" fmla="*/ 211 w 217"/>
              <a:gd name="T41" fmla="*/ 95 h 139"/>
              <a:gd name="T42" fmla="*/ 181 w 217"/>
              <a:gd name="T43" fmla="*/ 59 h 139"/>
              <a:gd name="T44" fmla="*/ 178 w 217"/>
              <a:gd name="T45" fmla="*/ 58 h 139"/>
              <a:gd name="T46" fmla="*/ 178 w 217"/>
              <a:gd name="T47" fmla="*/ 55 h 139"/>
              <a:gd name="T48" fmla="*/ 179 w 217"/>
              <a:gd name="T49" fmla="*/ 53 h 139"/>
              <a:gd name="T50" fmla="*/ 132 w 217"/>
              <a:gd name="T51" fmla="*/ 6 h 139"/>
              <a:gd name="T52" fmla="*/ 87 w 217"/>
              <a:gd name="T53" fmla="*/ 42 h 139"/>
              <a:gd name="T54" fmla="*/ 86 w 217"/>
              <a:gd name="T55" fmla="*/ 47 h 139"/>
              <a:gd name="T56" fmla="*/ 82 w 217"/>
              <a:gd name="T57" fmla="*/ 44 h 139"/>
              <a:gd name="T58" fmla="*/ 63 w 217"/>
              <a:gd name="T59" fmla="*/ 3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7" h="139">
                <a:moveTo>
                  <a:pt x="174" y="139"/>
                </a:moveTo>
                <a:cubicBezTo>
                  <a:pt x="35" y="139"/>
                  <a:pt x="35" y="139"/>
                  <a:pt x="35" y="139"/>
                </a:cubicBezTo>
                <a:cubicBezTo>
                  <a:pt x="12" y="139"/>
                  <a:pt x="0" y="122"/>
                  <a:pt x="0" y="106"/>
                </a:cubicBezTo>
                <a:cubicBezTo>
                  <a:pt x="0" y="88"/>
                  <a:pt x="9" y="78"/>
                  <a:pt x="27" y="73"/>
                </a:cubicBezTo>
                <a:cubicBezTo>
                  <a:pt x="26" y="72"/>
                  <a:pt x="26" y="70"/>
                  <a:pt x="26" y="69"/>
                </a:cubicBezTo>
                <a:cubicBezTo>
                  <a:pt x="26" y="48"/>
                  <a:pt x="43" y="32"/>
                  <a:pt x="63" y="32"/>
                </a:cubicBezTo>
                <a:cubicBezTo>
                  <a:pt x="70" y="32"/>
                  <a:pt x="77" y="33"/>
                  <a:pt x="82" y="37"/>
                </a:cubicBezTo>
                <a:cubicBezTo>
                  <a:pt x="89" y="15"/>
                  <a:pt x="109" y="0"/>
                  <a:pt x="132" y="0"/>
                </a:cubicBezTo>
                <a:cubicBezTo>
                  <a:pt x="161" y="0"/>
                  <a:pt x="185" y="24"/>
                  <a:pt x="185" y="53"/>
                </a:cubicBezTo>
                <a:cubicBezTo>
                  <a:pt x="185" y="53"/>
                  <a:pt x="185" y="53"/>
                  <a:pt x="185" y="54"/>
                </a:cubicBezTo>
                <a:cubicBezTo>
                  <a:pt x="203" y="58"/>
                  <a:pt x="217" y="76"/>
                  <a:pt x="217" y="95"/>
                </a:cubicBezTo>
                <a:cubicBezTo>
                  <a:pt x="217" y="119"/>
                  <a:pt x="197" y="139"/>
                  <a:pt x="174" y="139"/>
                </a:cubicBezTo>
                <a:close/>
                <a:moveTo>
                  <a:pt x="63" y="38"/>
                </a:moveTo>
                <a:cubicBezTo>
                  <a:pt x="46" y="38"/>
                  <a:pt x="32" y="51"/>
                  <a:pt x="32" y="69"/>
                </a:cubicBezTo>
                <a:cubicBezTo>
                  <a:pt x="32" y="71"/>
                  <a:pt x="33" y="73"/>
                  <a:pt x="33" y="75"/>
                </a:cubicBezTo>
                <a:cubicBezTo>
                  <a:pt x="34" y="78"/>
                  <a:pt x="34" y="78"/>
                  <a:pt x="34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13" y="82"/>
                  <a:pt x="6" y="90"/>
                  <a:pt x="6" y="106"/>
                </a:cubicBezTo>
                <a:cubicBezTo>
                  <a:pt x="6" y="117"/>
                  <a:pt x="14" y="133"/>
                  <a:pt x="35" y="133"/>
                </a:cubicBezTo>
                <a:cubicBezTo>
                  <a:pt x="174" y="133"/>
                  <a:pt x="174" y="133"/>
                  <a:pt x="174" y="133"/>
                </a:cubicBezTo>
                <a:cubicBezTo>
                  <a:pt x="194" y="133"/>
                  <a:pt x="211" y="116"/>
                  <a:pt x="211" y="95"/>
                </a:cubicBezTo>
                <a:cubicBezTo>
                  <a:pt x="211" y="78"/>
                  <a:pt x="198" y="62"/>
                  <a:pt x="181" y="59"/>
                </a:cubicBezTo>
                <a:cubicBezTo>
                  <a:pt x="178" y="58"/>
                  <a:pt x="178" y="58"/>
                  <a:pt x="178" y="58"/>
                </a:cubicBezTo>
                <a:cubicBezTo>
                  <a:pt x="178" y="55"/>
                  <a:pt x="178" y="55"/>
                  <a:pt x="178" y="55"/>
                </a:cubicBezTo>
                <a:cubicBezTo>
                  <a:pt x="179" y="54"/>
                  <a:pt x="179" y="53"/>
                  <a:pt x="179" y="53"/>
                </a:cubicBezTo>
                <a:cubicBezTo>
                  <a:pt x="179" y="27"/>
                  <a:pt x="158" y="6"/>
                  <a:pt x="132" y="6"/>
                </a:cubicBezTo>
                <a:cubicBezTo>
                  <a:pt x="110" y="6"/>
                  <a:pt x="92" y="21"/>
                  <a:pt x="87" y="42"/>
                </a:cubicBezTo>
                <a:cubicBezTo>
                  <a:pt x="86" y="47"/>
                  <a:pt x="86" y="47"/>
                  <a:pt x="86" y="47"/>
                </a:cubicBezTo>
                <a:cubicBezTo>
                  <a:pt x="82" y="44"/>
                  <a:pt x="82" y="44"/>
                  <a:pt x="82" y="44"/>
                </a:cubicBezTo>
                <a:cubicBezTo>
                  <a:pt x="77" y="40"/>
                  <a:pt x="70" y="38"/>
                  <a:pt x="63" y="38"/>
                </a:cubicBezTo>
                <a:close/>
              </a:path>
            </a:pathLst>
          </a:custGeom>
          <a:solidFill>
            <a:srgbClr val="573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23" name="Group 14">
            <a:extLst>
              <a:ext uri="{FF2B5EF4-FFF2-40B4-BE49-F238E27FC236}">
                <a16:creationId xmlns:a16="http://schemas.microsoft.com/office/drawing/2014/main" id="{F951B747-2D83-42E3-A097-478E0F0DE27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610831" y="9601347"/>
            <a:ext cx="884238" cy="884238"/>
            <a:chOff x="7398" y="4040"/>
            <a:chExt cx="557" cy="557"/>
          </a:xfrm>
        </p:grpSpPr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A965AEA0-4286-4DC9-8EDD-47D2F6064A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1" y="4040"/>
              <a:ext cx="184" cy="184"/>
            </a:xfrm>
            <a:custGeom>
              <a:avLst/>
              <a:gdLst>
                <a:gd name="T0" fmla="*/ 34 w 68"/>
                <a:gd name="T1" fmla="*/ 68 h 68"/>
                <a:gd name="T2" fmla="*/ 0 w 68"/>
                <a:gd name="T3" fmla="*/ 34 h 68"/>
                <a:gd name="T4" fmla="*/ 34 w 68"/>
                <a:gd name="T5" fmla="*/ 0 h 68"/>
                <a:gd name="T6" fmla="*/ 68 w 68"/>
                <a:gd name="T7" fmla="*/ 34 h 68"/>
                <a:gd name="T8" fmla="*/ 34 w 68"/>
                <a:gd name="T9" fmla="*/ 68 h 68"/>
                <a:gd name="T10" fmla="*/ 34 w 68"/>
                <a:gd name="T11" fmla="*/ 6 h 68"/>
                <a:gd name="T12" fmla="*/ 6 w 68"/>
                <a:gd name="T13" fmla="*/ 34 h 68"/>
                <a:gd name="T14" fmla="*/ 34 w 68"/>
                <a:gd name="T15" fmla="*/ 62 h 68"/>
                <a:gd name="T16" fmla="*/ 62 w 68"/>
                <a:gd name="T17" fmla="*/ 34 h 68"/>
                <a:gd name="T18" fmla="*/ 34 w 68"/>
                <a:gd name="T1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68"/>
                  </a:moveTo>
                  <a:cubicBezTo>
                    <a:pt x="15" y="68"/>
                    <a:pt x="0" y="53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2" y="0"/>
                    <a:pt x="68" y="15"/>
                    <a:pt x="68" y="34"/>
                  </a:cubicBezTo>
                  <a:cubicBezTo>
                    <a:pt x="68" y="53"/>
                    <a:pt x="52" y="68"/>
                    <a:pt x="34" y="68"/>
                  </a:cubicBezTo>
                  <a:close/>
                  <a:moveTo>
                    <a:pt x="34" y="6"/>
                  </a:moveTo>
                  <a:cubicBezTo>
                    <a:pt x="18" y="6"/>
                    <a:pt x="6" y="19"/>
                    <a:pt x="6" y="34"/>
                  </a:cubicBezTo>
                  <a:cubicBezTo>
                    <a:pt x="6" y="49"/>
                    <a:pt x="18" y="62"/>
                    <a:pt x="34" y="62"/>
                  </a:cubicBezTo>
                  <a:cubicBezTo>
                    <a:pt x="49" y="62"/>
                    <a:pt x="62" y="49"/>
                    <a:pt x="62" y="34"/>
                  </a:cubicBezTo>
                  <a:cubicBezTo>
                    <a:pt x="62" y="19"/>
                    <a:pt x="49" y="6"/>
                    <a:pt x="3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C771C89B-9BBB-4E09-BD95-754614542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4219"/>
              <a:ext cx="184" cy="184"/>
            </a:xfrm>
            <a:custGeom>
              <a:avLst/>
              <a:gdLst>
                <a:gd name="T0" fmla="*/ 34 w 68"/>
                <a:gd name="T1" fmla="*/ 68 h 68"/>
                <a:gd name="T2" fmla="*/ 0 w 68"/>
                <a:gd name="T3" fmla="*/ 34 h 68"/>
                <a:gd name="T4" fmla="*/ 34 w 68"/>
                <a:gd name="T5" fmla="*/ 0 h 68"/>
                <a:gd name="T6" fmla="*/ 68 w 68"/>
                <a:gd name="T7" fmla="*/ 34 h 68"/>
                <a:gd name="T8" fmla="*/ 34 w 68"/>
                <a:gd name="T9" fmla="*/ 68 h 68"/>
                <a:gd name="T10" fmla="*/ 34 w 68"/>
                <a:gd name="T11" fmla="*/ 6 h 68"/>
                <a:gd name="T12" fmla="*/ 6 w 68"/>
                <a:gd name="T13" fmla="*/ 34 h 68"/>
                <a:gd name="T14" fmla="*/ 34 w 68"/>
                <a:gd name="T15" fmla="*/ 62 h 68"/>
                <a:gd name="T16" fmla="*/ 62 w 68"/>
                <a:gd name="T17" fmla="*/ 34 h 68"/>
                <a:gd name="T18" fmla="*/ 34 w 68"/>
                <a:gd name="T1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68"/>
                  </a:moveTo>
                  <a:cubicBezTo>
                    <a:pt x="15" y="68"/>
                    <a:pt x="0" y="53"/>
                    <a:pt x="0" y="34"/>
                  </a:cubicBezTo>
                  <a:cubicBezTo>
                    <a:pt x="0" y="16"/>
                    <a:pt x="15" y="0"/>
                    <a:pt x="34" y="0"/>
                  </a:cubicBezTo>
                  <a:cubicBezTo>
                    <a:pt x="52" y="0"/>
                    <a:pt x="68" y="16"/>
                    <a:pt x="68" y="34"/>
                  </a:cubicBezTo>
                  <a:cubicBezTo>
                    <a:pt x="68" y="53"/>
                    <a:pt x="52" y="68"/>
                    <a:pt x="34" y="68"/>
                  </a:cubicBezTo>
                  <a:close/>
                  <a:moveTo>
                    <a:pt x="34" y="6"/>
                  </a:moveTo>
                  <a:cubicBezTo>
                    <a:pt x="18" y="6"/>
                    <a:pt x="6" y="19"/>
                    <a:pt x="6" y="34"/>
                  </a:cubicBezTo>
                  <a:cubicBezTo>
                    <a:pt x="6" y="50"/>
                    <a:pt x="18" y="62"/>
                    <a:pt x="34" y="62"/>
                  </a:cubicBezTo>
                  <a:cubicBezTo>
                    <a:pt x="49" y="62"/>
                    <a:pt x="62" y="50"/>
                    <a:pt x="62" y="34"/>
                  </a:cubicBezTo>
                  <a:cubicBezTo>
                    <a:pt x="62" y="19"/>
                    <a:pt x="49" y="6"/>
                    <a:pt x="3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B3B488F8-1DBC-4514-84B0-60921D9DF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1" y="4413"/>
              <a:ext cx="184" cy="184"/>
            </a:xfrm>
            <a:custGeom>
              <a:avLst/>
              <a:gdLst>
                <a:gd name="T0" fmla="*/ 34 w 68"/>
                <a:gd name="T1" fmla="*/ 68 h 68"/>
                <a:gd name="T2" fmla="*/ 0 w 68"/>
                <a:gd name="T3" fmla="*/ 34 h 68"/>
                <a:gd name="T4" fmla="*/ 34 w 68"/>
                <a:gd name="T5" fmla="*/ 0 h 68"/>
                <a:gd name="T6" fmla="*/ 68 w 68"/>
                <a:gd name="T7" fmla="*/ 34 h 68"/>
                <a:gd name="T8" fmla="*/ 34 w 68"/>
                <a:gd name="T9" fmla="*/ 68 h 68"/>
                <a:gd name="T10" fmla="*/ 34 w 68"/>
                <a:gd name="T11" fmla="*/ 6 h 68"/>
                <a:gd name="T12" fmla="*/ 6 w 68"/>
                <a:gd name="T13" fmla="*/ 34 h 68"/>
                <a:gd name="T14" fmla="*/ 34 w 68"/>
                <a:gd name="T15" fmla="*/ 62 h 68"/>
                <a:gd name="T16" fmla="*/ 62 w 68"/>
                <a:gd name="T17" fmla="*/ 34 h 68"/>
                <a:gd name="T18" fmla="*/ 34 w 68"/>
                <a:gd name="T1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68"/>
                  </a:moveTo>
                  <a:cubicBezTo>
                    <a:pt x="15" y="68"/>
                    <a:pt x="0" y="53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ubicBezTo>
                    <a:pt x="68" y="53"/>
                    <a:pt x="53" y="68"/>
                    <a:pt x="34" y="68"/>
                  </a:cubicBezTo>
                  <a:close/>
                  <a:moveTo>
                    <a:pt x="34" y="6"/>
                  </a:moveTo>
                  <a:cubicBezTo>
                    <a:pt x="18" y="6"/>
                    <a:pt x="6" y="18"/>
                    <a:pt x="6" y="34"/>
                  </a:cubicBezTo>
                  <a:cubicBezTo>
                    <a:pt x="6" y="49"/>
                    <a:pt x="18" y="62"/>
                    <a:pt x="34" y="62"/>
                  </a:cubicBezTo>
                  <a:cubicBezTo>
                    <a:pt x="49" y="62"/>
                    <a:pt x="62" y="49"/>
                    <a:pt x="62" y="34"/>
                  </a:cubicBezTo>
                  <a:cubicBezTo>
                    <a:pt x="62" y="18"/>
                    <a:pt x="49" y="6"/>
                    <a:pt x="3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688F0D02-773E-433D-8592-F59B59B6B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6" y="4159"/>
              <a:ext cx="216" cy="127"/>
            </a:xfrm>
            <a:custGeom>
              <a:avLst/>
              <a:gdLst>
                <a:gd name="T0" fmla="*/ 5 w 216"/>
                <a:gd name="T1" fmla="*/ 127 h 127"/>
                <a:gd name="T2" fmla="*/ 0 w 216"/>
                <a:gd name="T3" fmla="*/ 114 h 127"/>
                <a:gd name="T4" fmla="*/ 208 w 216"/>
                <a:gd name="T5" fmla="*/ 0 h 127"/>
                <a:gd name="T6" fmla="*/ 216 w 216"/>
                <a:gd name="T7" fmla="*/ 16 h 127"/>
                <a:gd name="T8" fmla="*/ 5 w 216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27">
                  <a:moveTo>
                    <a:pt x="5" y="127"/>
                  </a:moveTo>
                  <a:lnTo>
                    <a:pt x="0" y="114"/>
                  </a:lnTo>
                  <a:lnTo>
                    <a:pt x="208" y="0"/>
                  </a:lnTo>
                  <a:lnTo>
                    <a:pt x="216" y="16"/>
                  </a:lnTo>
                  <a:lnTo>
                    <a:pt x="5" y="127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6A69AC1B-8342-48EB-9193-4055D799F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" y="4343"/>
              <a:ext cx="227" cy="133"/>
            </a:xfrm>
            <a:custGeom>
              <a:avLst/>
              <a:gdLst>
                <a:gd name="T0" fmla="*/ 219 w 227"/>
                <a:gd name="T1" fmla="*/ 133 h 133"/>
                <a:gd name="T2" fmla="*/ 0 w 227"/>
                <a:gd name="T3" fmla="*/ 14 h 133"/>
                <a:gd name="T4" fmla="*/ 8 w 227"/>
                <a:gd name="T5" fmla="*/ 0 h 133"/>
                <a:gd name="T6" fmla="*/ 227 w 227"/>
                <a:gd name="T7" fmla="*/ 116 h 133"/>
                <a:gd name="T8" fmla="*/ 219 w 227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3">
                  <a:moveTo>
                    <a:pt x="219" y="133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7" y="116"/>
                  </a:lnTo>
                  <a:lnTo>
                    <a:pt x="219" y="13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1" name="Group 52">
            <a:extLst>
              <a:ext uri="{FF2B5EF4-FFF2-40B4-BE49-F238E27FC236}">
                <a16:creationId xmlns:a16="http://schemas.microsoft.com/office/drawing/2014/main" id="{468066B8-4369-4C42-8B76-12B599A5AD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45525" y="3074315"/>
            <a:ext cx="947738" cy="909638"/>
            <a:chOff x="7378" y="4032"/>
            <a:chExt cx="597" cy="573"/>
          </a:xfrm>
        </p:grpSpPr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80CCEFC1-EC7B-4159-8058-552FF7FD0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" y="4032"/>
              <a:ext cx="455" cy="292"/>
            </a:xfrm>
            <a:custGeom>
              <a:avLst/>
              <a:gdLst>
                <a:gd name="T0" fmla="*/ 141 w 168"/>
                <a:gd name="T1" fmla="*/ 108 h 108"/>
                <a:gd name="T2" fmla="*/ 108 w 168"/>
                <a:gd name="T3" fmla="*/ 108 h 108"/>
                <a:gd name="T4" fmla="*/ 108 w 168"/>
                <a:gd name="T5" fmla="*/ 102 h 108"/>
                <a:gd name="T6" fmla="*/ 141 w 168"/>
                <a:gd name="T7" fmla="*/ 102 h 108"/>
                <a:gd name="T8" fmla="*/ 162 w 168"/>
                <a:gd name="T9" fmla="*/ 80 h 108"/>
                <a:gd name="T10" fmla="*/ 143 w 168"/>
                <a:gd name="T11" fmla="*/ 59 h 108"/>
                <a:gd name="T12" fmla="*/ 141 w 168"/>
                <a:gd name="T13" fmla="*/ 59 h 108"/>
                <a:gd name="T14" fmla="*/ 141 w 168"/>
                <a:gd name="T15" fmla="*/ 57 h 108"/>
                <a:gd name="T16" fmla="*/ 110 w 168"/>
                <a:gd name="T17" fmla="*/ 27 h 108"/>
                <a:gd name="T18" fmla="*/ 97 w 168"/>
                <a:gd name="T19" fmla="*/ 31 h 108"/>
                <a:gd name="T20" fmla="*/ 94 w 168"/>
                <a:gd name="T21" fmla="*/ 32 h 108"/>
                <a:gd name="T22" fmla="*/ 93 w 168"/>
                <a:gd name="T23" fmla="*/ 29 h 108"/>
                <a:gd name="T24" fmla="*/ 63 w 168"/>
                <a:gd name="T25" fmla="*/ 6 h 108"/>
                <a:gd name="T26" fmla="*/ 32 w 168"/>
                <a:gd name="T27" fmla="*/ 36 h 108"/>
                <a:gd name="T28" fmla="*/ 32 w 168"/>
                <a:gd name="T29" fmla="*/ 38 h 108"/>
                <a:gd name="T30" fmla="*/ 30 w 168"/>
                <a:gd name="T31" fmla="*/ 39 h 108"/>
                <a:gd name="T32" fmla="*/ 20 w 168"/>
                <a:gd name="T33" fmla="*/ 43 h 108"/>
                <a:gd name="T34" fmla="*/ 6 w 168"/>
                <a:gd name="T35" fmla="*/ 70 h 108"/>
                <a:gd name="T36" fmla="*/ 37 w 168"/>
                <a:gd name="T37" fmla="*/ 102 h 108"/>
                <a:gd name="T38" fmla="*/ 60 w 168"/>
                <a:gd name="T39" fmla="*/ 102 h 108"/>
                <a:gd name="T40" fmla="*/ 60 w 168"/>
                <a:gd name="T41" fmla="*/ 108 h 108"/>
                <a:gd name="T42" fmla="*/ 37 w 168"/>
                <a:gd name="T43" fmla="*/ 108 h 108"/>
                <a:gd name="T44" fmla="*/ 0 w 168"/>
                <a:gd name="T45" fmla="*/ 70 h 108"/>
                <a:gd name="T46" fmla="*/ 17 w 168"/>
                <a:gd name="T47" fmla="*/ 37 h 108"/>
                <a:gd name="T48" fmla="*/ 26 w 168"/>
                <a:gd name="T49" fmla="*/ 33 h 108"/>
                <a:gd name="T50" fmla="*/ 63 w 168"/>
                <a:gd name="T51" fmla="*/ 0 h 108"/>
                <a:gd name="T52" fmla="*/ 97 w 168"/>
                <a:gd name="T53" fmla="*/ 24 h 108"/>
                <a:gd name="T54" fmla="*/ 110 w 168"/>
                <a:gd name="T55" fmla="*/ 21 h 108"/>
                <a:gd name="T56" fmla="*/ 146 w 168"/>
                <a:gd name="T57" fmla="*/ 54 h 108"/>
                <a:gd name="T58" fmla="*/ 168 w 168"/>
                <a:gd name="T59" fmla="*/ 80 h 108"/>
                <a:gd name="T60" fmla="*/ 141 w 168"/>
                <a:gd name="T6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8" h="108">
                  <a:moveTo>
                    <a:pt x="141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41" y="102"/>
                    <a:pt x="141" y="102"/>
                    <a:pt x="141" y="102"/>
                  </a:cubicBezTo>
                  <a:cubicBezTo>
                    <a:pt x="153" y="102"/>
                    <a:pt x="162" y="92"/>
                    <a:pt x="162" y="80"/>
                  </a:cubicBezTo>
                  <a:cubicBezTo>
                    <a:pt x="162" y="70"/>
                    <a:pt x="154" y="61"/>
                    <a:pt x="143" y="59"/>
                  </a:cubicBezTo>
                  <a:cubicBezTo>
                    <a:pt x="141" y="59"/>
                    <a:pt x="141" y="59"/>
                    <a:pt x="141" y="59"/>
                  </a:cubicBezTo>
                  <a:cubicBezTo>
                    <a:pt x="141" y="57"/>
                    <a:pt x="141" y="57"/>
                    <a:pt x="141" y="57"/>
                  </a:cubicBezTo>
                  <a:cubicBezTo>
                    <a:pt x="139" y="40"/>
                    <a:pt x="126" y="27"/>
                    <a:pt x="110" y="27"/>
                  </a:cubicBezTo>
                  <a:cubicBezTo>
                    <a:pt x="105" y="27"/>
                    <a:pt x="101" y="29"/>
                    <a:pt x="97" y="3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89" y="15"/>
                    <a:pt x="77" y="6"/>
                    <a:pt x="63" y="6"/>
                  </a:cubicBezTo>
                  <a:cubicBezTo>
                    <a:pt x="47" y="6"/>
                    <a:pt x="33" y="19"/>
                    <a:pt x="32" y="36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6" y="39"/>
                    <a:pt x="23" y="41"/>
                    <a:pt x="20" y="43"/>
                  </a:cubicBezTo>
                  <a:cubicBezTo>
                    <a:pt x="12" y="48"/>
                    <a:pt x="6" y="58"/>
                    <a:pt x="6" y="70"/>
                  </a:cubicBezTo>
                  <a:cubicBezTo>
                    <a:pt x="6" y="87"/>
                    <a:pt x="20" y="102"/>
                    <a:pt x="37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16" y="108"/>
                    <a:pt x="0" y="91"/>
                    <a:pt x="0" y="70"/>
                  </a:cubicBezTo>
                  <a:cubicBezTo>
                    <a:pt x="0" y="56"/>
                    <a:pt x="7" y="43"/>
                    <a:pt x="17" y="37"/>
                  </a:cubicBezTo>
                  <a:cubicBezTo>
                    <a:pt x="20" y="36"/>
                    <a:pt x="23" y="34"/>
                    <a:pt x="26" y="33"/>
                  </a:cubicBezTo>
                  <a:cubicBezTo>
                    <a:pt x="29" y="15"/>
                    <a:pt x="44" y="0"/>
                    <a:pt x="63" y="0"/>
                  </a:cubicBezTo>
                  <a:cubicBezTo>
                    <a:pt x="78" y="0"/>
                    <a:pt x="92" y="10"/>
                    <a:pt x="97" y="24"/>
                  </a:cubicBezTo>
                  <a:cubicBezTo>
                    <a:pt x="101" y="22"/>
                    <a:pt x="105" y="21"/>
                    <a:pt x="110" y="21"/>
                  </a:cubicBezTo>
                  <a:cubicBezTo>
                    <a:pt x="128" y="21"/>
                    <a:pt x="144" y="35"/>
                    <a:pt x="146" y="54"/>
                  </a:cubicBezTo>
                  <a:cubicBezTo>
                    <a:pt x="159" y="56"/>
                    <a:pt x="168" y="67"/>
                    <a:pt x="168" y="80"/>
                  </a:cubicBezTo>
                  <a:cubicBezTo>
                    <a:pt x="168" y="95"/>
                    <a:pt x="156" y="108"/>
                    <a:pt x="141" y="10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E57EFEB9-D8EF-4A08-B75E-CE33EBB57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4" y="4276"/>
              <a:ext cx="55" cy="210"/>
            </a:xfrm>
            <a:custGeom>
              <a:avLst/>
              <a:gdLst>
                <a:gd name="T0" fmla="*/ 4 w 20"/>
                <a:gd name="T1" fmla="*/ 78 h 78"/>
                <a:gd name="T2" fmla="*/ 0 w 20"/>
                <a:gd name="T3" fmla="*/ 78 h 78"/>
                <a:gd name="T4" fmla="*/ 0 w 20"/>
                <a:gd name="T5" fmla="*/ 72 h 78"/>
                <a:gd name="T6" fmla="*/ 4 w 20"/>
                <a:gd name="T7" fmla="*/ 72 h 78"/>
                <a:gd name="T8" fmla="*/ 14 w 20"/>
                <a:gd name="T9" fmla="*/ 61 h 78"/>
                <a:gd name="T10" fmla="*/ 14 w 20"/>
                <a:gd name="T11" fmla="*/ 0 h 78"/>
                <a:gd name="T12" fmla="*/ 20 w 20"/>
                <a:gd name="T13" fmla="*/ 0 h 78"/>
                <a:gd name="T14" fmla="*/ 20 w 20"/>
                <a:gd name="T15" fmla="*/ 61 h 78"/>
                <a:gd name="T16" fmla="*/ 4 w 20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8">
                  <a:moveTo>
                    <a:pt x="4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9" y="72"/>
                    <a:pt x="14" y="67"/>
                    <a:pt x="14" y="6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70"/>
                    <a:pt x="13" y="78"/>
                    <a:pt x="4" y="7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3B1E3409-5EF2-462F-AABF-F5AFB0A2E2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4" y="4438"/>
              <a:ext cx="79" cy="78"/>
            </a:xfrm>
            <a:custGeom>
              <a:avLst/>
              <a:gdLst>
                <a:gd name="T0" fmla="*/ 14 w 29"/>
                <a:gd name="T1" fmla="*/ 29 h 29"/>
                <a:gd name="T2" fmla="*/ 0 w 29"/>
                <a:gd name="T3" fmla="*/ 15 h 29"/>
                <a:gd name="T4" fmla="*/ 14 w 29"/>
                <a:gd name="T5" fmla="*/ 0 h 29"/>
                <a:gd name="T6" fmla="*/ 29 w 29"/>
                <a:gd name="T7" fmla="*/ 15 h 29"/>
                <a:gd name="T8" fmla="*/ 14 w 29"/>
                <a:gd name="T9" fmla="*/ 29 h 29"/>
                <a:gd name="T10" fmla="*/ 14 w 29"/>
                <a:gd name="T11" fmla="*/ 6 h 29"/>
                <a:gd name="T12" fmla="*/ 6 w 29"/>
                <a:gd name="T13" fmla="*/ 15 h 29"/>
                <a:gd name="T14" fmla="*/ 14 w 29"/>
                <a:gd name="T15" fmla="*/ 23 h 29"/>
                <a:gd name="T16" fmla="*/ 23 w 29"/>
                <a:gd name="T17" fmla="*/ 15 h 29"/>
                <a:gd name="T18" fmla="*/ 14 w 29"/>
                <a:gd name="T1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6" y="29"/>
                    <a:pt x="0" y="23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9" y="7"/>
                    <a:pt x="29" y="15"/>
                  </a:cubicBezTo>
                  <a:cubicBezTo>
                    <a:pt x="29" y="23"/>
                    <a:pt x="22" y="29"/>
                    <a:pt x="14" y="29"/>
                  </a:cubicBezTo>
                  <a:close/>
                  <a:moveTo>
                    <a:pt x="14" y="6"/>
                  </a:moveTo>
                  <a:cubicBezTo>
                    <a:pt x="10" y="6"/>
                    <a:pt x="6" y="10"/>
                    <a:pt x="6" y="15"/>
                  </a:cubicBezTo>
                  <a:cubicBezTo>
                    <a:pt x="6" y="19"/>
                    <a:pt x="10" y="23"/>
                    <a:pt x="14" y="23"/>
                  </a:cubicBezTo>
                  <a:cubicBezTo>
                    <a:pt x="19" y="23"/>
                    <a:pt x="23" y="19"/>
                    <a:pt x="23" y="15"/>
                  </a:cubicBezTo>
                  <a:cubicBezTo>
                    <a:pt x="23" y="10"/>
                    <a:pt x="19" y="6"/>
                    <a:pt x="1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6" name="Freeform 56">
              <a:extLst>
                <a:ext uri="{FF2B5EF4-FFF2-40B4-BE49-F238E27FC236}">
                  <a16:creationId xmlns:a16="http://schemas.microsoft.com/office/drawing/2014/main" id="{D6FBBBA2-9977-43F0-B12B-F38EAE16B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0" y="4276"/>
              <a:ext cx="54" cy="210"/>
            </a:xfrm>
            <a:custGeom>
              <a:avLst/>
              <a:gdLst>
                <a:gd name="T0" fmla="*/ 20 w 20"/>
                <a:gd name="T1" fmla="*/ 78 h 78"/>
                <a:gd name="T2" fmla="*/ 17 w 20"/>
                <a:gd name="T3" fmla="*/ 78 h 78"/>
                <a:gd name="T4" fmla="*/ 0 w 20"/>
                <a:gd name="T5" fmla="*/ 61 h 78"/>
                <a:gd name="T6" fmla="*/ 0 w 20"/>
                <a:gd name="T7" fmla="*/ 0 h 78"/>
                <a:gd name="T8" fmla="*/ 6 w 20"/>
                <a:gd name="T9" fmla="*/ 0 h 78"/>
                <a:gd name="T10" fmla="*/ 6 w 20"/>
                <a:gd name="T11" fmla="*/ 61 h 78"/>
                <a:gd name="T12" fmla="*/ 17 w 20"/>
                <a:gd name="T13" fmla="*/ 72 h 78"/>
                <a:gd name="T14" fmla="*/ 20 w 20"/>
                <a:gd name="T15" fmla="*/ 72 h 78"/>
                <a:gd name="T16" fmla="*/ 20 w 20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8">
                  <a:moveTo>
                    <a:pt x="20" y="78"/>
                  </a:moveTo>
                  <a:cubicBezTo>
                    <a:pt x="17" y="78"/>
                    <a:pt x="17" y="78"/>
                    <a:pt x="17" y="78"/>
                  </a:cubicBezTo>
                  <a:cubicBezTo>
                    <a:pt x="7" y="78"/>
                    <a:pt x="0" y="70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7"/>
                    <a:pt x="11" y="72"/>
                    <a:pt x="17" y="72"/>
                  </a:cubicBezTo>
                  <a:cubicBezTo>
                    <a:pt x="20" y="72"/>
                    <a:pt x="20" y="72"/>
                    <a:pt x="20" y="72"/>
                  </a:cubicBezTo>
                  <a:lnTo>
                    <a:pt x="20" y="78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7" name="Freeform 57">
              <a:extLst>
                <a:ext uri="{FF2B5EF4-FFF2-40B4-BE49-F238E27FC236}">
                  <a16:creationId xmlns:a16="http://schemas.microsoft.com/office/drawing/2014/main" id="{E3A3FE66-CEB7-4A3C-AD1E-A1D7E44581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6" y="4438"/>
              <a:ext cx="79" cy="78"/>
            </a:xfrm>
            <a:custGeom>
              <a:avLst/>
              <a:gdLst>
                <a:gd name="T0" fmla="*/ 15 w 29"/>
                <a:gd name="T1" fmla="*/ 29 h 29"/>
                <a:gd name="T2" fmla="*/ 0 w 29"/>
                <a:gd name="T3" fmla="*/ 15 h 29"/>
                <a:gd name="T4" fmla="*/ 15 w 29"/>
                <a:gd name="T5" fmla="*/ 0 h 29"/>
                <a:gd name="T6" fmla="*/ 29 w 29"/>
                <a:gd name="T7" fmla="*/ 15 h 29"/>
                <a:gd name="T8" fmla="*/ 15 w 29"/>
                <a:gd name="T9" fmla="*/ 29 h 29"/>
                <a:gd name="T10" fmla="*/ 15 w 29"/>
                <a:gd name="T11" fmla="*/ 6 h 29"/>
                <a:gd name="T12" fmla="*/ 6 w 29"/>
                <a:gd name="T13" fmla="*/ 15 h 29"/>
                <a:gd name="T14" fmla="*/ 15 w 29"/>
                <a:gd name="T15" fmla="*/ 23 h 29"/>
                <a:gd name="T16" fmla="*/ 23 w 29"/>
                <a:gd name="T17" fmla="*/ 15 h 29"/>
                <a:gd name="T18" fmla="*/ 15 w 29"/>
                <a:gd name="T1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5" y="29"/>
                  </a:move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ubicBezTo>
                    <a:pt x="29" y="23"/>
                    <a:pt x="23" y="29"/>
                    <a:pt x="15" y="29"/>
                  </a:cubicBezTo>
                  <a:close/>
                  <a:moveTo>
                    <a:pt x="15" y="6"/>
                  </a:moveTo>
                  <a:cubicBezTo>
                    <a:pt x="10" y="6"/>
                    <a:pt x="6" y="10"/>
                    <a:pt x="6" y="15"/>
                  </a:cubicBezTo>
                  <a:cubicBezTo>
                    <a:pt x="6" y="19"/>
                    <a:pt x="10" y="23"/>
                    <a:pt x="15" y="23"/>
                  </a:cubicBezTo>
                  <a:cubicBezTo>
                    <a:pt x="19" y="23"/>
                    <a:pt x="23" y="19"/>
                    <a:pt x="23" y="15"/>
                  </a:cubicBezTo>
                  <a:cubicBezTo>
                    <a:pt x="23" y="10"/>
                    <a:pt x="19" y="6"/>
                    <a:pt x="15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8" name="Rectangle 58">
              <a:extLst>
                <a:ext uri="{FF2B5EF4-FFF2-40B4-BE49-F238E27FC236}">
                  <a16:creationId xmlns:a16="http://schemas.microsoft.com/office/drawing/2014/main" id="{2E963BAF-F816-407E-B291-5BEF931D2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" y="4213"/>
              <a:ext cx="17" cy="219"/>
            </a:xfrm>
            <a:prstGeom prst="rect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9" name="Freeform 59">
              <a:extLst>
                <a:ext uri="{FF2B5EF4-FFF2-40B4-BE49-F238E27FC236}">
                  <a16:creationId xmlns:a16="http://schemas.microsoft.com/office/drawing/2014/main" id="{88A70D73-23BC-4585-8223-8FFCBAF4F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6" y="4451"/>
              <a:ext cx="17" cy="33"/>
            </a:xfrm>
            <a:custGeom>
              <a:avLst/>
              <a:gdLst>
                <a:gd name="T0" fmla="*/ 3 w 6"/>
                <a:gd name="T1" fmla="*/ 12 h 12"/>
                <a:gd name="T2" fmla="*/ 0 w 6"/>
                <a:gd name="T3" fmla="*/ 9 h 12"/>
                <a:gd name="T4" fmla="*/ 0 w 6"/>
                <a:gd name="T5" fmla="*/ 3 h 12"/>
                <a:gd name="T6" fmla="*/ 3 w 6"/>
                <a:gd name="T7" fmla="*/ 0 h 12"/>
                <a:gd name="T8" fmla="*/ 6 w 6"/>
                <a:gd name="T9" fmla="*/ 3 h 12"/>
                <a:gd name="T10" fmla="*/ 6 w 6"/>
                <a:gd name="T11" fmla="*/ 9 h 12"/>
                <a:gd name="T12" fmla="*/ 3 w 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5" y="12"/>
                    <a:pt x="3" y="1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18CD57FA-F866-4CDA-BE7E-2687B33C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6" y="4508"/>
              <a:ext cx="17" cy="43"/>
            </a:xfrm>
            <a:custGeom>
              <a:avLst/>
              <a:gdLst>
                <a:gd name="T0" fmla="*/ 3 w 6"/>
                <a:gd name="T1" fmla="*/ 16 h 16"/>
                <a:gd name="T2" fmla="*/ 0 w 6"/>
                <a:gd name="T3" fmla="*/ 13 h 16"/>
                <a:gd name="T4" fmla="*/ 0 w 6"/>
                <a:gd name="T5" fmla="*/ 3 h 16"/>
                <a:gd name="T6" fmla="*/ 3 w 6"/>
                <a:gd name="T7" fmla="*/ 0 h 16"/>
                <a:gd name="T8" fmla="*/ 6 w 6"/>
                <a:gd name="T9" fmla="*/ 3 h 16"/>
                <a:gd name="T10" fmla="*/ 6 w 6"/>
                <a:gd name="T11" fmla="*/ 13 h 16"/>
                <a:gd name="T12" fmla="*/ 3 w 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5" y="16"/>
                    <a:pt x="3" y="1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D198E794-A475-45DD-8204-0BC9DA863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6" y="4573"/>
              <a:ext cx="17" cy="32"/>
            </a:xfrm>
            <a:custGeom>
              <a:avLst/>
              <a:gdLst>
                <a:gd name="T0" fmla="*/ 3 w 6"/>
                <a:gd name="T1" fmla="*/ 12 h 12"/>
                <a:gd name="T2" fmla="*/ 0 w 6"/>
                <a:gd name="T3" fmla="*/ 9 h 12"/>
                <a:gd name="T4" fmla="*/ 0 w 6"/>
                <a:gd name="T5" fmla="*/ 3 h 12"/>
                <a:gd name="T6" fmla="*/ 3 w 6"/>
                <a:gd name="T7" fmla="*/ 0 h 12"/>
                <a:gd name="T8" fmla="*/ 6 w 6"/>
                <a:gd name="T9" fmla="*/ 3 h 12"/>
                <a:gd name="T10" fmla="*/ 6 w 6"/>
                <a:gd name="T11" fmla="*/ 9 h 12"/>
                <a:gd name="T12" fmla="*/ 3 w 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5" y="12"/>
                    <a:pt x="3" y="1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2" name="Freeform 62">
              <a:extLst>
                <a:ext uri="{FF2B5EF4-FFF2-40B4-BE49-F238E27FC236}">
                  <a16:creationId xmlns:a16="http://schemas.microsoft.com/office/drawing/2014/main" id="{54E5A788-9438-42FF-9B9A-5754090C40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8" y="4470"/>
              <a:ext cx="100" cy="16"/>
            </a:xfrm>
            <a:custGeom>
              <a:avLst/>
              <a:gdLst>
                <a:gd name="T0" fmla="*/ 34 w 37"/>
                <a:gd name="T1" fmla="*/ 6 h 6"/>
                <a:gd name="T2" fmla="*/ 22 w 37"/>
                <a:gd name="T3" fmla="*/ 6 h 6"/>
                <a:gd name="T4" fmla="*/ 19 w 37"/>
                <a:gd name="T5" fmla="*/ 3 h 6"/>
                <a:gd name="T6" fmla="*/ 22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  <a:gd name="T14" fmla="*/ 6 w 37"/>
                <a:gd name="T15" fmla="*/ 6 h 6"/>
                <a:gd name="T16" fmla="*/ 3 w 37"/>
                <a:gd name="T17" fmla="*/ 6 h 6"/>
                <a:gd name="T18" fmla="*/ 0 w 37"/>
                <a:gd name="T19" fmla="*/ 3 h 6"/>
                <a:gd name="T20" fmla="*/ 3 w 37"/>
                <a:gd name="T21" fmla="*/ 0 h 6"/>
                <a:gd name="T22" fmla="*/ 6 w 37"/>
                <a:gd name="T23" fmla="*/ 0 h 6"/>
                <a:gd name="T24" fmla="*/ 9 w 37"/>
                <a:gd name="T25" fmla="*/ 3 h 6"/>
                <a:gd name="T26" fmla="*/ 6 w 37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19" y="4"/>
                    <a:pt x="19" y="3"/>
                  </a:cubicBezTo>
                  <a:cubicBezTo>
                    <a:pt x="19" y="1"/>
                    <a:pt x="21" y="0"/>
                    <a:pt x="2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4"/>
                    <a:pt x="36" y="6"/>
                    <a:pt x="34" y="6"/>
                  </a:cubicBezTo>
                  <a:close/>
                  <a:moveTo>
                    <a:pt x="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ubicBezTo>
                    <a:pt x="9" y="4"/>
                    <a:pt x="8" y="6"/>
                    <a:pt x="6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A11F801C-B38C-48CA-90CA-7D7D7DF156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1" y="4470"/>
              <a:ext cx="124" cy="16"/>
            </a:xfrm>
            <a:custGeom>
              <a:avLst/>
              <a:gdLst>
                <a:gd name="T0" fmla="*/ 43 w 46"/>
                <a:gd name="T1" fmla="*/ 6 h 6"/>
                <a:gd name="T2" fmla="*/ 31 w 46"/>
                <a:gd name="T3" fmla="*/ 6 h 6"/>
                <a:gd name="T4" fmla="*/ 28 w 46"/>
                <a:gd name="T5" fmla="*/ 3 h 6"/>
                <a:gd name="T6" fmla="*/ 31 w 46"/>
                <a:gd name="T7" fmla="*/ 0 h 6"/>
                <a:gd name="T8" fmla="*/ 43 w 46"/>
                <a:gd name="T9" fmla="*/ 0 h 6"/>
                <a:gd name="T10" fmla="*/ 46 w 46"/>
                <a:gd name="T11" fmla="*/ 3 h 6"/>
                <a:gd name="T12" fmla="*/ 43 w 46"/>
                <a:gd name="T13" fmla="*/ 6 h 6"/>
                <a:gd name="T14" fmla="*/ 15 w 46"/>
                <a:gd name="T15" fmla="*/ 6 h 6"/>
                <a:gd name="T16" fmla="*/ 3 w 46"/>
                <a:gd name="T17" fmla="*/ 6 h 6"/>
                <a:gd name="T18" fmla="*/ 0 w 46"/>
                <a:gd name="T19" fmla="*/ 3 h 6"/>
                <a:gd name="T20" fmla="*/ 3 w 46"/>
                <a:gd name="T21" fmla="*/ 0 h 6"/>
                <a:gd name="T22" fmla="*/ 15 w 46"/>
                <a:gd name="T23" fmla="*/ 0 h 6"/>
                <a:gd name="T24" fmla="*/ 18 w 46"/>
                <a:gd name="T25" fmla="*/ 3 h 6"/>
                <a:gd name="T26" fmla="*/ 15 w 46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6">
                  <a:moveTo>
                    <a:pt x="43" y="6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29" y="6"/>
                    <a:pt x="28" y="4"/>
                    <a:pt x="28" y="3"/>
                  </a:cubicBezTo>
                  <a:cubicBezTo>
                    <a:pt x="28" y="1"/>
                    <a:pt x="29" y="0"/>
                    <a:pt x="3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5" y="0"/>
                    <a:pt x="46" y="1"/>
                    <a:pt x="46" y="3"/>
                  </a:cubicBezTo>
                  <a:cubicBezTo>
                    <a:pt x="46" y="4"/>
                    <a:pt x="45" y="6"/>
                    <a:pt x="43" y="6"/>
                  </a:cubicBezTo>
                  <a:close/>
                  <a:moveTo>
                    <a:pt x="1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ubicBezTo>
                    <a:pt x="18" y="4"/>
                    <a:pt x="17" y="6"/>
                    <a:pt x="15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72" name="Groupe 271">
            <a:extLst>
              <a:ext uri="{FF2B5EF4-FFF2-40B4-BE49-F238E27FC236}">
                <a16:creationId xmlns:a16="http://schemas.microsoft.com/office/drawing/2014/main" id="{2B4F7996-C265-4A6D-A3AA-BDDE5E398F14}"/>
              </a:ext>
            </a:extLst>
          </p:cNvPr>
          <p:cNvGrpSpPr/>
          <p:nvPr/>
        </p:nvGrpSpPr>
        <p:grpSpPr>
          <a:xfrm>
            <a:off x="4802212" y="9809698"/>
            <a:ext cx="901700" cy="619125"/>
            <a:chOff x="12939713" y="5726113"/>
            <a:chExt cx="901700" cy="619125"/>
          </a:xfrm>
        </p:grpSpPr>
        <p:grpSp>
          <p:nvGrpSpPr>
            <p:cNvPr id="266" name="Group 251">
              <a:extLst>
                <a:ext uri="{FF2B5EF4-FFF2-40B4-BE49-F238E27FC236}">
                  <a16:creationId xmlns:a16="http://schemas.microsoft.com/office/drawing/2014/main" id="{84291F67-624A-41E1-84A0-25B9F56C0D1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209588" y="5773739"/>
              <a:ext cx="361950" cy="488950"/>
              <a:chOff x="8321" y="3637"/>
              <a:chExt cx="228" cy="308"/>
            </a:xfrm>
          </p:grpSpPr>
          <p:sp>
            <p:nvSpPr>
              <p:cNvPr id="269" name="Oval 253">
                <a:extLst>
                  <a:ext uri="{FF2B5EF4-FFF2-40B4-BE49-F238E27FC236}">
                    <a16:creationId xmlns:a16="http://schemas.microsoft.com/office/drawing/2014/main" id="{4E88EAFC-C0DC-47D8-81C8-A5CD00E0B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2" y="3637"/>
                <a:ext cx="29" cy="30"/>
              </a:xfrm>
              <a:prstGeom prst="ellipse">
                <a:avLst/>
              </a:prstGeom>
              <a:solidFill>
                <a:srgbClr val="573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270" name="Freeform 254">
                <a:extLst>
                  <a:ext uri="{FF2B5EF4-FFF2-40B4-BE49-F238E27FC236}">
                    <a16:creationId xmlns:a16="http://schemas.microsoft.com/office/drawing/2014/main" id="{0E3FE0D3-05CE-4BC0-A1D6-D2C4AFB1AC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21" y="3684"/>
                <a:ext cx="228" cy="261"/>
              </a:xfrm>
              <a:custGeom>
                <a:avLst/>
                <a:gdLst>
                  <a:gd name="T0" fmla="*/ 54 w 84"/>
                  <a:gd name="T1" fmla="*/ 96 h 96"/>
                  <a:gd name="T2" fmla="*/ 30 w 84"/>
                  <a:gd name="T3" fmla="*/ 96 h 96"/>
                  <a:gd name="T4" fmla="*/ 27 w 84"/>
                  <a:gd name="T5" fmla="*/ 93 h 96"/>
                  <a:gd name="T6" fmla="*/ 27 w 84"/>
                  <a:gd name="T7" fmla="*/ 70 h 96"/>
                  <a:gd name="T8" fmla="*/ 15 w 84"/>
                  <a:gd name="T9" fmla="*/ 62 h 96"/>
                  <a:gd name="T10" fmla="*/ 15 w 84"/>
                  <a:gd name="T11" fmla="*/ 62 h 96"/>
                  <a:gd name="T12" fmla="*/ 15 w 84"/>
                  <a:gd name="T13" fmla="*/ 8 h 96"/>
                  <a:gd name="T14" fmla="*/ 26 w 84"/>
                  <a:gd name="T15" fmla="*/ 0 h 96"/>
                  <a:gd name="T16" fmla="*/ 29 w 84"/>
                  <a:gd name="T17" fmla="*/ 0 h 96"/>
                  <a:gd name="T18" fmla="*/ 31 w 84"/>
                  <a:gd name="T19" fmla="*/ 3 h 96"/>
                  <a:gd name="T20" fmla="*/ 31 w 84"/>
                  <a:gd name="T21" fmla="*/ 32 h 96"/>
                  <a:gd name="T22" fmla="*/ 54 w 84"/>
                  <a:gd name="T23" fmla="*/ 32 h 96"/>
                  <a:gd name="T24" fmla="*/ 54 w 84"/>
                  <a:gd name="T25" fmla="*/ 3 h 96"/>
                  <a:gd name="T26" fmla="*/ 55 w 84"/>
                  <a:gd name="T27" fmla="*/ 0 h 96"/>
                  <a:gd name="T28" fmla="*/ 58 w 84"/>
                  <a:gd name="T29" fmla="*/ 0 h 96"/>
                  <a:gd name="T30" fmla="*/ 69 w 84"/>
                  <a:gd name="T31" fmla="*/ 8 h 96"/>
                  <a:gd name="T32" fmla="*/ 69 w 84"/>
                  <a:gd name="T33" fmla="*/ 62 h 96"/>
                  <a:gd name="T34" fmla="*/ 57 w 84"/>
                  <a:gd name="T35" fmla="*/ 70 h 96"/>
                  <a:gd name="T36" fmla="*/ 57 w 84"/>
                  <a:gd name="T37" fmla="*/ 93 h 96"/>
                  <a:gd name="T38" fmla="*/ 54 w 84"/>
                  <a:gd name="T39" fmla="*/ 96 h 96"/>
                  <a:gd name="T40" fmla="*/ 33 w 84"/>
                  <a:gd name="T41" fmla="*/ 90 h 96"/>
                  <a:gd name="T42" fmla="*/ 51 w 84"/>
                  <a:gd name="T43" fmla="*/ 90 h 96"/>
                  <a:gd name="T44" fmla="*/ 51 w 84"/>
                  <a:gd name="T45" fmla="*/ 68 h 96"/>
                  <a:gd name="T46" fmla="*/ 53 w 84"/>
                  <a:gd name="T47" fmla="*/ 65 h 96"/>
                  <a:gd name="T48" fmla="*/ 65 w 84"/>
                  <a:gd name="T49" fmla="*/ 58 h 96"/>
                  <a:gd name="T50" fmla="*/ 65 w 84"/>
                  <a:gd name="T51" fmla="*/ 12 h 96"/>
                  <a:gd name="T52" fmla="*/ 60 w 84"/>
                  <a:gd name="T53" fmla="*/ 8 h 96"/>
                  <a:gd name="T54" fmla="*/ 60 w 84"/>
                  <a:gd name="T55" fmla="*/ 35 h 96"/>
                  <a:gd name="T56" fmla="*/ 57 w 84"/>
                  <a:gd name="T57" fmla="*/ 38 h 96"/>
                  <a:gd name="T58" fmla="*/ 28 w 84"/>
                  <a:gd name="T59" fmla="*/ 38 h 96"/>
                  <a:gd name="T60" fmla="*/ 25 w 84"/>
                  <a:gd name="T61" fmla="*/ 35 h 96"/>
                  <a:gd name="T62" fmla="*/ 25 w 84"/>
                  <a:gd name="T63" fmla="*/ 8 h 96"/>
                  <a:gd name="T64" fmla="*/ 19 w 84"/>
                  <a:gd name="T65" fmla="*/ 12 h 96"/>
                  <a:gd name="T66" fmla="*/ 19 w 84"/>
                  <a:gd name="T67" fmla="*/ 58 h 96"/>
                  <a:gd name="T68" fmla="*/ 31 w 84"/>
                  <a:gd name="T69" fmla="*/ 65 h 96"/>
                  <a:gd name="T70" fmla="*/ 33 w 84"/>
                  <a:gd name="T71" fmla="*/ 68 h 96"/>
                  <a:gd name="T72" fmla="*/ 33 w 84"/>
                  <a:gd name="T73" fmla="*/ 9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4" h="96">
                    <a:moveTo>
                      <a:pt x="54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29" y="96"/>
                      <a:pt x="27" y="95"/>
                      <a:pt x="27" y="93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3" y="68"/>
                      <a:pt x="19" y="65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0" y="47"/>
                      <a:pt x="0" y="23"/>
                      <a:pt x="15" y="8"/>
                    </a:cubicBezTo>
                    <a:cubicBezTo>
                      <a:pt x="18" y="5"/>
                      <a:pt x="22" y="2"/>
                      <a:pt x="26" y="0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30" y="1"/>
                      <a:pt x="31" y="2"/>
                      <a:pt x="31" y="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2"/>
                      <a:pt x="55" y="1"/>
                      <a:pt x="55" y="0"/>
                    </a:cubicBezTo>
                    <a:cubicBezTo>
                      <a:pt x="56" y="0"/>
                      <a:pt x="57" y="0"/>
                      <a:pt x="58" y="0"/>
                    </a:cubicBezTo>
                    <a:cubicBezTo>
                      <a:pt x="63" y="2"/>
                      <a:pt x="66" y="5"/>
                      <a:pt x="69" y="8"/>
                    </a:cubicBezTo>
                    <a:cubicBezTo>
                      <a:pt x="84" y="23"/>
                      <a:pt x="84" y="47"/>
                      <a:pt x="69" y="62"/>
                    </a:cubicBezTo>
                    <a:cubicBezTo>
                      <a:pt x="66" y="65"/>
                      <a:pt x="62" y="68"/>
                      <a:pt x="57" y="70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5"/>
                      <a:pt x="56" y="96"/>
                      <a:pt x="54" y="96"/>
                    </a:cubicBezTo>
                    <a:close/>
                    <a:moveTo>
                      <a:pt x="33" y="90"/>
                    </a:move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7"/>
                      <a:pt x="52" y="66"/>
                      <a:pt x="53" y="65"/>
                    </a:cubicBezTo>
                    <a:cubicBezTo>
                      <a:pt x="58" y="64"/>
                      <a:pt x="62" y="61"/>
                      <a:pt x="65" y="58"/>
                    </a:cubicBezTo>
                    <a:cubicBezTo>
                      <a:pt x="78" y="45"/>
                      <a:pt x="78" y="25"/>
                      <a:pt x="65" y="12"/>
                    </a:cubicBezTo>
                    <a:cubicBezTo>
                      <a:pt x="64" y="10"/>
                      <a:pt x="62" y="9"/>
                      <a:pt x="60" y="8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6"/>
                      <a:pt x="59" y="38"/>
                      <a:pt x="57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6" y="38"/>
                      <a:pt x="25" y="36"/>
                      <a:pt x="25" y="35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3" y="9"/>
                      <a:pt x="21" y="10"/>
                      <a:pt x="19" y="12"/>
                    </a:cubicBezTo>
                    <a:cubicBezTo>
                      <a:pt x="7" y="25"/>
                      <a:pt x="7" y="45"/>
                      <a:pt x="19" y="58"/>
                    </a:cubicBezTo>
                    <a:cubicBezTo>
                      <a:pt x="23" y="61"/>
                      <a:pt x="27" y="64"/>
                      <a:pt x="31" y="65"/>
                    </a:cubicBezTo>
                    <a:cubicBezTo>
                      <a:pt x="33" y="66"/>
                      <a:pt x="33" y="67"/>
                      <a:pt x="33" y="68"/>
                    </a:cubicBezTo>
                    <a:lnTo>
                      <a:pt x="33" y="90"/>
                    </a:lnTo>
                    <a:close/>
                  </a:path>
                </a:pathLst>
              </a:custGeom>
              <a:solidFill>
                <a:srgbClr val="573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271" name="Freeform 252">
              <a:extLst>
                <a:ext uri="{FF2B5EF4-FFF2-40B4-BE49-F238E27FC236}">
                  <a16:creationId xmlns:a16="http://schemas.microsoft.com/office/drawing/2014/main" id="{6B378D86-3454-48BD-846B-5C4C73B134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39713" y="5726113"/>
              <a:ext cx="901700" cy="619125"/>
            </a:xfrm>
            <a:custGeom>
              <a:avLst/>
              <a:gdLst>
                <a:gd name="T0" fmla="*/ 24 w 210"/>
                <a:gd name="T1" fmla="*/ 119 h 143"/>
                <a:gd name="T2" fmla="*/ 187 w 210"/>
                <a:gd name="T3" fmla="*/ 119 h 143"/>
                <a:gd name="T4" fmla="*/ 187 w 210"/>
                <a:gd name="T5" fmla="*/ 7 h 143"/>
                <a:gd name="T6" fmla="*/ 24 w 210"/>
                <a:gd name="T7" fmla="*/ 7 h 143"/>
                <a:gd name="T8" fmla="*/ 24 w 210"/>
                <a:gd name="T9" fmla="*/ 119 h 143"/>
                <a:gd name="T10" fmla="*/ 7 w 210"/>
                <a:gd name="T11" fmla="*/ 136 h 143"/>
                <a:gd name="T12" fmla="*/ 204 w 210"/>
                <a:gd name="T13" fmla="*/ 136 h 143"/>
                <a:gd name="T14" fmla="*/ 204 w 210"/>
                <a:gd name="T15" fmla="*/ 126 h 143"/>
                <a:gd name="T16" fmla="*/ 7 w 210"/>
                <a:gd name="T17" fmla="*/ 126 h 143"/>
                <a:gd name="T18" fmla="*/ 7 w 210"/>
                <a:gd name="T19" fmla="*/ 136 h 143"/>
                <a:gd name="T20" fmla="*/ 3 w 210"/>
                <a:gd name="T21" fmla="*/ 143 h 143"/>
                <a:gd name="T22" fmla="*/ 0 w 210"/>
                <a:gd name="T23" fmla="*/ 139 h 143"/>
                <a:gd name="T24" fmla="*/ 0 w 210"/>
                <a:gd name="T25" fmla="*/ 122 h 143"/>
                <a:gd name="T26" fmla="*/ 3 w 210"/>
                <a:gd name="T27" fmla="*/ 119 h 143"/>
                <a:gd name="T28" fmla="*/ 17 w 210"/>
                <a:gd name="T29" fmla="*/ 119 h 143"/>
                <a:gd name="T30" fmla="*/ 17 w 210"/>
                <a:gd name="T31" fmla="*/ 3 h 143"/>
                <a:gd name="T32" fmla="*/ 20 w 210"/>
                <a:gd name="T33" fmla="*/ 0 h 143"/>
                <a:gd name="T34" fmla="*/ 190 w 210"/>
                <a:gd name="T35" fmla="*/ 0 h 143"/>
                <a:gd name="T36" fmla="*/ 193 w 210"/>
                <a:gd name="T37" fmla="*/ 3 h 143"/>
                <a:gd name="T38" fmla="*/ 193 w 210"/>
                <a:gd name="T39" fmla="*/ 119 h 143"/>
                <a:gd name="T40" fmla="*/ 207 w 210"/>
                <a:gd name="T41" fmla="*/ 119 h 143"/>
                <a:gd name="T42" fmla="*/ 210 w 210"/>
                <a:gd name="T43" fmla="*/ 122 h 143"/>
                <a:gd name="T44" fmla="*/ 210 w 210"/>
                <a:gd name="T45" fmla="*/ 139 h 143"/>
                <a:gd name="T46" fmla="*/ 207 w 210"/>
                <a:gd name="T47" fmla="*/ 143 h 143"/>
                <a:gd name="T48" fmla="*/ 3 w 210"/>
                <a:gd name="T4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0" h="143">
                  <a:moveTo>
                    <a:pt x="24" y="119"/>
                  </a:moveTo>
                  <a:cubicBezTo>
                    <a:pt x="187" y="119"/>
                    <a:pt x="187" y="119"/>
                    <a:pt x="187" y="119"/>
                  </a:cubicBezTo>
                  <a:cubicBezTo>
                    <a:pt x="187" y="7"/>
                    <a:pt x="187" y="7"/>
                    <a:pt x="187" y="7"/>
                  </a:cubicBezTo>
                  <a:cubicBezTo>
                    <a:pt x="24" y="7"/>
                    <a:pt x="24" y="7"/>
                    <a:pt x="24" y="7"/>
                  </a:cubicBezTo>
                  <a:lnTo>
                    <a:pt x="24" y="119"/>
                  </a:lnTo>
                  <a:close/>
                  <a:moveTo>
                    <a:pt x="7" y="136"/>
                  </a:moveTo>
                  <a:cubicBezTo>
                    <a:pt x="204" y="136"/>
                    <a:pt x="204" y="136"/>
                    <a:pt x="204" y="13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7" y="126"/>
                    <a:pt x="7" y="126"/>
                    <a:pt x="7" y="126"/>
                  </a:cubicBezTo>
                  <a:lnTo>
                    <a:pt x="7" y="136"/>
                  </a:lnTo>
                  <a:close/>
                  <a:moveTo>
                    <a:pt x="3" y="143"/>
                  </a:moveTo>
                  <a:cubicBezTo>
                    <a:pt x="2" y="143"/>
                    <a:pt x="0" y="141"/>
                    <a:pt x="0" y="13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2" y="119"/>
                    <a:pt x="3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9" y="0"/>
                    <a:pt x="2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3" y="2"/>
                    <a:pt x="193" y="3"/>
                  </a:cubicBezTo>
                  <a:cubicBezTo>
                    <a:pt x="193" y="119"/>
                    <a:pt x="193" y="119"/>
                    <a:pt x="193" y="119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09" y="119"/>
                    <a:pt x="210" y="120"/>
                    <a:pt x="210" y="122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41"/>
                    <a:pt x="209" y="143"/>
                    <a:pt x="207" y="143"/>
                  </a:cubicBezTo>
                  <a:lnTo>
                    <a:pt x="3" y="14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82" name="Groupe 281">
            <a:extLst>
              <a:ext uri="{FF2B5EF4-FFF2-40B4-BE49-F238E27FC236}">
                <a16:creationId xmlns:a16="http://schemas.microsoft.com/office/drawing/2014/main" id="{6A6F17C2-9FC9-4B3C-9159-44590C161356}"/>
              </a:ext>
            </a:extLst>
          </p:cNvPr>
          <p:cNvGrpSpPr/>
          <p:nvPr/>
        </p:nvGrpSpPr>
        <p:grpSpPr>
          <a:xfrm>
            <a:off x="3353078" y="9728893"/>
            <a:ext cx="876300" cy="728663"/>
            <a:chOff x="13233409" y="7707318"/>
            <a:chExt cx="876300" cy="728663"/>
          </a:xfrm>
        </p:grpSpPr>
        <p:sp>
          <p:nvSpPr>
            <p:cNvPr id="276" name="Oval 258">
              <a:extLst>
                <a:ext uri="{FF2B5EF4-FFF2-40B4-BE49-F238E27FC236}">
                  <a16:creationId xmlns:a16="http://schemas.microsoft.com/office/drawing/2014/main" id="{AA09D587-A01D-40D8-A562-A541DBA95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96912" y="7754945"/>
              <a:ext cx="52388" cy="52388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7" name="Oval 259">
              <a:extLst>
                <a:ext uri="{FF2B5EF4-FFF2-40B4-BE49-F238E27FC236}">
                  <a16:creationId xmlns:a16="http://schemas.microsoft.com/office/drawing/2014/main" id="{44CA9946-365C-45E4-B843-441D59B7F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74700" y="7754945"/>
              <a:ext cx="50800" cy="52388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8" name="Oval 260">
              <a:extLst>
                <a:ext uri="{FF2B5EF4-FFF2-40B4-BE49-F238E27FC236}">
                  <a16:creationId xmlns:a16="http://schemas.microsoft.com/office/drawing/2014/main" id="{25D9BCBC-6373-48F0-8DD2-82FC58A5C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52487" y="7754945"/>
              <a:ext cx="50800" cy="52388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0" name="Freeform 262">
              <a:extLst>
                <a:ext uri="{FF2B5EF4-FFF2-40B4-BE49-F238E27FC236}">
                  <a16:creationId xmlns:a16="http://schemas.microsoft.com/office/drawing/2014/main" id="{C7E86708-5792-4E2F-8426-49DB0FA17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90587" y="7943858"/>
              <a:ext cx="369888" cy="358775"/>
            </a:xfrm>
            <a:custGeom>
              <a:avLst/>
              <a:gdLst>
                <a:gd name="T0" fmla="*/ 35 w 86"/>
                <a:gd name="T1" fmla="*/ 71 h 83"/>
                <a:gd name="T2" fmla="*/ 32 w 86"/>
                <a:gd name="T3" fmla="*/ 70 h 83"/>
                <a:gd name="T4" fmla="*/ 9 w 86"/>
                <a:gd name="T5" fmla="*/ 67 h 83"/>
                <a:gd name="T6" fmla="*/ 14 w 86"/>
                <a:gd name="T7" fmla="*/ 54 h 83"/>
                <a:gd name="T8" fmla="*/ 0 w 86"/>
                <a:gd name="T9" fmla="*/ 36 h 83"/>
                <a:gd name="T10" fmla="*/ 13 w 86"/>
                <a:gd name="T11" fmla="*/ 31 h 83"/>
                <a:gd name="T12" fmla="*/ 16 w 86"/>
                <a:gd name="T13" fmla="*/ 9 h 83"/>
                <a:gd name="T14" fmla="*/ 28 w 86"/>
                <a:gd name="T15" fmla="*/ 14 h 83"/>
                <a:gd name="T16" fmla="*/ 30 w 86"/>
                <a:gd name="T17" fmla="*/ 2 h 83"/>
                <a:gd name="T18" fmla="*/ 50 w 86"/>
                <a:gd name="T19" fmla="*/ 11 h 83"/>
                <a:gd name="T20" fmla="*/ 54 w 86"/>
                <a:gd name="T21" fmla="*/ 12 h 83"/>
                <a:gd name="T22" fmla="*/ 77 w 86"/>
                <a:gd name="T23" fmla="*/ 15 h 83"/>
                <a:gd name="T24" fmla="*/ 71 w 86"/>
                <a:gd name="T25" fmla="*/ 27 h 83"/>
                <a:gd name="T26" fmla="*/ 84 w 86"/>
                <a:gd name="T27" fmla="*/ 28 h 83"/>
                <a:gd name="T28" fmla="*/ 74 w 86"/>
                <a:gd name="T29" fmla="*/ 49 h 83"/>
                <a:gd name="T30" fmla="*/ 81 w 86"/>
                <a:gd name="T31" fmla="*/ 61 h 83"/>
                <a:gd name="T32" fmla="*/ 59 w 86"/>
                <a:gd name="T33" fmla="*/ 68 h 83"/>
                <a:gd name="T34" fmla="*/ 56 w 86"/>
                <a:gd name="T35" fmla="*/ 81 h 83"/>
                <a:gd name="T36" fmla="*/ 31 w 86"/>
                <a:gd name="T37" fmla="*/ 63 h 83"/>
                <a:gd name="T38" fmla="*/ 35 w 86"/>
                <a:gd name="T39" fmla="*/ 65 h 83"/>
                <a:gd name="T40" fmla="*/ 40 w 86"/>
                <a:gd name="T41" fmla="*/ 66 h 83"/>
                <a:gd name="T42" fmla="*/ 50 w 86"/>
                <a:gd name="T43" fmla="*/ 76 h 83"/>
                <a:gd name="T44" fmla="*/ 52 w 86"/>
                <a:gd name="T45" fmla="*/ 64 h 83"/>
                <a:gd name="T46" fmla="*/ 59 w 86"/>
                <a:gd name="T47" fmla="*/ 61 h 83"/>
                <a:gd name="T48" fmla="*/ 73 w 86"/>
                <a:gd name="T49" fmla="*/ 61 h 83"/>
                <a:gd name="T50" fmla="*/ 67 w 86"/>
                <a:gd name="T51" fmla="*/ 51 h 83"/>
                <a:gd name="T52" fmla="*/ 69 w 86"/>
                <a:gd name="T53" fmla="*/ 44 h 83"/>
                <a:gd name="T54" fmla="*/ 79 w 86"/>
                <a:gd name="T55" fmla="*/ 34 h 83"/>
                <a:gd name="T56" fmla="*/ 67 w 86"/>
                <a:gd name="T57" fmla="*/ 32 h 83"/>
                <a:gd name="T58" fmla="*/ 64 w 86"/>
                <a:gd name="T59" fmla="*/ 27 h 83"/>
                <a:gd name="T60" fmla="*/ 69 w 86"/>
                <a:gd name="T61" fmla="*/ 16 h 83"/>
                <a:gd name="T62" fmla="*/ 55 w 86"/>
                <a:gd name="T63" fmla="*/ 19 h 83"/>
                <a:gd name="T64" fmla="*/ 50 w 86"/>
                <a:gd name="T65" fmla="*/ 17 h 83"/>
                <a:gd name="T66" fmla="*/ 46 w 86"/>
                <a:gd name="T67" fmla="*/ 16 h 83"/>
                <a:gd name="T68" fmla="*/ 36 w 86"/>
                <a:gd name="T69" fmla="*/ 7 h 83"/>
                <a:gd name="T70" fmla="*/ 33 w 86"/>
                <a:gd name="T71" fmla="*/ 18 h 83"/>
                <a:gd name="T72" fmla="*/ 28 w 86"/>
                <a:gd name="T73" fmla="*/ 21 h 83"/>
                <a:gd name="T74" fmla="*/ 18 w 86"/>
                <a:gd name="T75" fmla="*/ 16 h 83"/>
                <a:gd name="T76" fmla="*/ 20 w 86"/>
                <a:gd name="T77" fmla="*/ 29 h 83"/>
                <a:gd name="T78" fmla="*/ 17 w 86"/>
                <a:gd name="T79" fmla="*/ 37 h 83"/>
                <a:gd name="T80" fmla="*/ 7 w 86"/>
                <a:gd name="T81" fmla="*/ 41 h 83"/>
                <a:gd name="T82" fmla="*/ 18 w 86"/>
                <a:gd name="T83" fmla="*/ 48 h 83"/>
                <a:gd name="T84" fmla="*/ 21 w 86"/>
                <a:gd name="T85" fmla="*/ 55 h 83"/>
                <a:gd name="T86" fmla="*/ 17 w 86"/>
                <a:gd name="T87" fmla="*/ 66 h 83"/>
                <a:gd name="T88" fmla="*/ 31 w 86"/>
                <a:gd name="T89" fmla="*/ 63 h 83"/>
                <a:gd name="T90" fmla="*/ 42 w 86"/>
                <a:gd name="T91" fmla="*/ 58 h 83"/>
                <a:gd name="T92" fmla="*/ 31 w 86"/>
                <a:gd name="T93" fmla="*/ 55 h 83"/>
                <a:gd name="T94" fmla="*/ 25 w 86"/>
                <a:gd name="T95" fmla="*/ 43 h 83"/>
                <a:gd name="T96" fmla="*/ 41 w 86"/>
                <a:gd name="T97" fmla="*/ 24 h 83"/>
                <a:gd name="T98" fmla="*/ 54 w 86"/>
                <a:gd name="T99" fmla="*/ 27 h 83"/>
                <a:gd name="T100" fmla="*/ 56 w 86"/>
                <a:gd name="T101" fmla="*/ 52 h 83"/>
                <a:gd name="T102" fmla="*/ 44 w 86"/>
                <a:gd name="T103" fmla="*/ 58 h 83"/>
                <a:gd name="T104" fmla="*/ 35 w 86"/>
                <a:gd name="T105" fmla="*/ 50 h 83"/>
                <a:gd name="T106" fmla="*/ 44 w 86"/>
                <a:gd name="T107" fmla="*/ 52 h 83"/>
                <a:gd name="T108" fmla="*/ 52 w 86"/>
                <a:gd name="T109" fmla="*/ 48 h 83"/>
                <a:gd name="T110" fmla="*/ 50 w 86"/>
                <a:gd name="T111" fmla="*/ 32 h 83"/>
                <a:gd name="T112" fmla="*/ 42 w 86"/>
                <a:gd name="T113" fmla="*/ 30 h 83"/>
                <a:gd name="T114" fmla="*/ 31 w 86"/>
                <a:gd name="T115" fmla="*/ 42 h 83"/>
                <a:gd name="T116" fmla="*/ 35 w 86"/>
                <a:gd name="T117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" h="83">
                  <a:moveTo>
                    <a:pt x="38" y="83"/>
                  </a:move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4" y="71"/>
                    <a:pt x="33" y="71"/>
                  </a:cubicBezTo>
                  <a:cubicBezTo>
                    <a:pt x="33" y="70"/>
                    <a:pt x="33" y="70"/>
                    <a:pt x="32" y="70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6"/>
                    <a:pt x="14" y="55"/>
                    <a:pt x="14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2"/>
                    <a:pt x="13" y="3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1" y="11"/>
                    <a:pt x="52" y="11"/>
                  </a:cubicBezTo>
                  <a:cubicBezTo>
                    <a:pt x="53" y="12"/>
                    <a:pt x="53" y="12"/>
                    <a:pt x="54" y="12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6"/>
                    <a:pt x="71" y="26"/>
                    <a:pt x="71" y="27"/>
                  </a:cubicBezTo>
                  <a:cubicBezTo>
                    <a:pt x="71" y="27"/>
                    <a:pt x="71" y="27"/>
                    <a:pt x="72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0"/>
                    <a:pt x="73" y="51"/>
                    <a:pt x="73" y="5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8" y="68"/>
                    <a:pt x="57" y="69"/>
                    <a:pt x="56" y="69"/>
                  </a:cubicBezTo>
                  <a:cubicBezTo>
                    <a:pt x="56" y="81"/>
                    <a:pt x="56" y="81"/>
                    <a:pt x="56" y="81"/>
                  </a:cubicBezTo>
                  <a:lnTo>
                    <a:pt x="38" y="83"/>
                  </a:lnTo>
                  <a:close/>
                  <a:moveTo>
                    <a:pt x="31" y="63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4" y="65"/>
                    <a:pt x="35" y="65"/>
                  </a:cubicBezTo>
                  <a:cubicBezTo>
                    <a:pt x="36" y="65"/>
                    <a:pt x="37" y="65"/>
                    <a:pt x="38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4" y="64"/>
                    <a:pt x="56" y="63"/>
                    <a:pt x="57" y="6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49"/>
                    <a:pt x="68" y="47"/>
                    <a:pt x="68" y="46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1"/>
                    <a:pt x="66" y="30"/>
                    <a:pt x="66" y="29"/>
                  </a:cubicBezTo>
                  <a:cubicBezTo>
                    <a:pt x="65" y="29"/>
                    <a:pt x="65" y="28"/>
                    <a:pt x="64" y="2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8"/>
                    <a:pt x="51" y="18"/>
                    <a:pt x="50" y="17"/>
                  </a:cubicBezTo>
                  <a:cubicBezTo>
                    <a:pt x="49" y="17"/>
                    <a:pt x="48" y="17"/>
                    <a:pt x="47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9"/>
                    <a:pt x="31" y="19"/>
                  </a:cubicBezTo>
                  <a:cubicBezTo>
                    <a:pt x="30" y="20"/>
                    <a:pt x="29" y="20"/>
                    <a:pt x="28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3"/>
                    <a:pt x="18" y="35"/>
                    <a:pt x="17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2"/>
                    <a:pt x="20" y="54"/>
                    <a:pt x="21" y="55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23" y="70"/>
                    <a:pt x="23" y="70"/>
                    <a:pt x="23" y="70"/>
                  </a:cubicBezTo>
                  <a:lnTo>
                    <a:pt x="31" y="63"/>
                  </a:lnTo>
                  <a:close/>
                  <a:moveTo>
                    <a:pt x="43" y="59"/>
                  </a:moveTo>
                  <a:cubicBezTo>
                    <a:pt x="42" y="59"/>
                    <a:pt x="42" y="58"/>
                    <a:pt x="42" y="58"/>
                  </a:cubicBezTo>
                  <a:cubicBezTo>
                    <a:pt x="38" y="58"/>
                    <a:pt x="34" y="57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0" y="53"/>
                    <a:pt x="30" y="53"/>
                  </a:cubicBezTo>
                  <a:cubicBezTo>
                    <a:pt x="27" y="50"/>
                    <a:pt x="25" y="47"/>
                    <a:pt x="25" y="43"/>
                  </a:cubicBezTo>
                  <a:cubicBezTo>
                    <a:pt x="25" y="38"/>
                    <a:pt x="26" y="34"/>
                    <a:pt x="29" y="30"/>
                  </a:cubicBezTo>
                  <a:cubicBezTo>
                    <a:pt x="32" y="26"/>
                    <a:pt x="36" y="24"/>
                    <a:pt x="41" y="24"/>
                  </a:cubicBezTo>
                  <a:cubicBezTo>
                    <a:pt x="42" y="24"/>
                    <a:pt x="43" y="24"/>
                    <a:pt x="44" y="24"/>
                  </a:cubicBezTo>
                  <a:cubicBezTo>
                    <a:pt x="47" y="24"/>
                    <a:pt x="51" y="25"/>
                    <a:pt x="54" y="27"/>
                  </a:cubicBezTo>
                  <a:cubicBezTo>
                    <a:pt x="58" y="30"/>
                    <a:pt x="60" y="35"/>
                    <a:pt x="61" y="39"/>
                  </a:cubicBezTo>
                  <a:cubicBezTo>
                    <a:pt x="61" y="44"/>
                    <a:pt x="60" y="49"/>
                    <a:pt x="56" y="52"/>
                  </a:cubicBezTo>
                  <a:cubicBezTo>
                    <a:pt x="56" y="53"/>
                    <a:pt x="55" y="53"/>
                    <a:pt x="55" y="54"/>
                  </a:cubicBezTo>
                  <a:cubicBezTo>
                    <a:pt x="52" y="57"/>
                    <a:pt x="48" y="58"/>
                    <a:pt x="44" y="58"/>
                  </a:cubicBezTo>
                  <a:cubicBezTo>
                    <a:pt x="44" y="58"/>
                    <a:pt x="43" y="59"/>
                    <a:pt x="43" y="59"/>
                  </a:cubicBezTo>
                  <a:close/>
                  <a:moveTo>
                    <a:pt x="35" y="50"/>
                  </a:moveTo>
                  <a:cubicBezTo>
                    <a:pt x="37" y="51"/>
                    <a:pt x="40" y="52"/>
                    <a:pt x="42" y="52"/>
                  </a:cubicBezTo>
                  <a:cubicBezTo>
                    <a:pt x="43" y="53"/>
                    <a:pt x="43" y="53"/>
                    <a:pt x="44" y="52"/>
                  </a:cubicBezTo>
                  <a:cubicBezTo>
                    <a:pt x="46" y="52"/>
                    <a:pt x="49" y="51"/>
                    <a:pt x="51" y="50"/>
                  </a:cubicBezTo>
                  <a:cubicBezTo>
                    <a:pt x="51" y="49"/>
                    <a:pt x="52" y="49"/>
                    <a:pt x="52" y="48"/>
                  </a:cubicBezTo>
                  <a:cubicBezTo>
                    <a:pt x="54" y="46"/>
                    <a:pt x="55" y="43"/>
                    <a:pt x="55" y="40"/>
                  </a:cubicBezTo>
                  <a:cubicBezTo>
                    <a:pt x="54" y="37"/>
                    <a:pt x="53" y="34"/>
                    <a:pt x="50" y="32"/>
                  </a:cubicBezTo>
                  <a:cubicBezTo>
                    <a:pt x="48" y="31"/>
                    <a:pt x="46" y="30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39" y="30"/>
                    <a:pt x="36" y="31"/>
                    <a:pt x="34" y="34"/>
                  </a:cubicBezTo>
                  <a:cubicBezTo>
                    <a:pt x="32" y="36"/>
                    <a:pt x="31" y="39"/>
                    <a:pt x="31" y="42"/>
                  </a:cubicBezTo>
                  <a:cubicBezTo>
                    <a:pt x="31" y="45"/>
                    <a:pt x="32" y="47"/>
                    <a:pt x="34" y="49"/>
                  </a:cubicBezTo>
                  <a:cubicBezTo>
                    <a:pt x="34" y="49"/>
                    <a:pt x="35" y="49"/>
                    <a:pt x="35" y="5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1" name="Freeform 261">
              <a:extLst>
                <a:ext uri="{FF2B5EF4-FFF2-40B4-BE49-F238E27FC236}">
                  <a16:creationId xmlns:a16="http://schemas.microsoft.com/office/drawing/2014/main" id="{FF453B7C-306D-40EF-B0CE-D0693E6C5F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33409" y="7707318"/>
              <a:ext cx="876300" cy="728663"/>
            </a:xfrm>
            <a:custGeom>
              <a:avLst/>
              <a:gdLst>
                <a:gd name="T0" fmla="*/ 196 w 204"/>
                <a:gd name="T1" fmla="*/ 169 h 169"/>
                <a:gd name="T2" fmla="*/ 8 w 204"/>
                <a:gd name="T3" fmla="*/ 169 h 169"/>
                <a:gd name="T4" fmla="*/ 0 w 204"/>
                <a:gd name="T5" fmla="*/ 161 h 169"/>
                <a:gd name="T6" fmla="*/ 0 w 204"/>
                <a:gd name="T7" fmla="*/ 8 h 169"/>
                <a:gd name="T8" fmla="*/ 8 w 204"/>
                <a:gd name="T9" fmla="*/ 0 h 169"/>
                <a:gd name="T10" fmla="*/ 196 w 204"/>
                <a:gd name="T11" fmla="*/ 0 h 169"/>
                <a:gd name="T12" fmla="*/ 204 w 204"/>
                <a:gd name="T13" fmla="*/ 8 h 169"/>
                <a:gd name="T14" fmla="*/ 204 w 204"/>
                <a:gd name="T15" fmla="*/ 161 h 169"/>
                <a:gd name="T16" fmla="*/ 196 w 204"/>
                <a:gd name="T17" fmla="*/ 169 h 169"/>
                <a:gd name="T18" fmla="*/ 6 w 204"/>
                <a:gd name="T19" fmla="*/ 34 h 169"/>
                <a:gd name="T20" fmla="*/ 6 w 204"/>
                <a:gd name="T21" fmla="*/ 161 h 169"/>
                <a:gd name="T22" fmla="*/ 8 w 204"/>
                <a:gd name="T23" fmla="*/ 163 h 169"/>
                <a:gd name="T24" fmla="*/ 196 w 204"/>
                <a:gd name="T25" fmla="*/ 163 h 169"/>
                <a:gd name="T26" fmla="*/ 198 w 204"/>
                <a:gd name="T27" fmla="*/ 161 h 169"/>
                <a:gd name="T28" fmla="*/ 198 w 204"/>
                <a:gd name="T29" fmla="*/ 34 h 169"/>
                <a:gd name="T30" fmla="*/ 6 w 204"/>
                <a:gd name="T31" fmla="*/ 34 h 169"/>
                <a:gd name="T32" fmla="*/ 6 w 204"/>
                <a:gd name="T33" fmla="*/ 28 h 169"/>
                <a:gd name="T34" fmla="*/ 198 w 204"/>
                <a:gd name="T35" fmla="*/ 28 h 169"/>
                <a:gd name="T36" fmla="*/ 198 w 204"/>
                <a:gd name="T37" fmla="*/ 8 h 169"/>
                <a:gd name="T38" fmla="*/ 196 w 204"/>
                <a:gd name="T39" fmla="*/ 6 h 169"/>
                <a:gd name="T40" fmla="*/ 8 w 204"/>
                <a:gd name="T41" fmla="*/ 6 h 169"/>
                <a:gd name="T42" fmla="*/ 6 w 204"/>
                <a:gd name="T43" fmla="*/ 8 h 169"/>
                <a:gd name="T44" fmla="*/ 6 w 204"/>
                <a:gd name="T45" fmla="*/ 2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4" h="169">
                  <a:moveTo>
                    <a:pt x="196" y="169"/>
                  </a:moveTo>
                  <a:cubicBezTo>
                    <a:pt x="8" y="169"/>
                    <a:pt x="8" y="169"/>
                    <a:pt x="8" y="169"/>
                  </a:cubicBezTo>
                  <a:cubicBezTo>
                    <a:pt x="4" y="169"/>
                    <a:pt x="0" y="166"/>
                    <a:pt x="0" y="16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0" y="0"/>
                    <a:pt x="204" y="4"/>
                    <a:pt x="204" y="8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6"/>
                    <a:pt x="200" y="169"/>
                    <a:pt x="196" y="169"/>
                  </a:cubicBezTo>
                  <a:close/>
                  <a:moveTo>
                    <a:pt x="6" y="34"/>
                  </a:moveTo>
                  <a:cubicBezTo>
                    <a:pt x="6" y="161"/>
                    <a:pt x="6" y="161"/>
                    <a:pt x="6" y="161"/>
                  </a:cubicBezTo>
                  <a:cubicBezTo>
                    <a:pt x="6" y="162"/>
                    <a:pt x="7" y="163"/>
                    <a:pt x="8" y="163"/>
                  </a:cubicBezTo>
                  <a:cubicBezTo>
                    <a:pt x="196" y="163"/>
                    <a:pt x="196" y="163"/>
                    <a:pt x="196" y="163"/>
                  </a:cubicBezTo>
                  <a:cubicBezTo>
                    <a:pt x="197" y="163"/>
                    <a:pt x="198" y="162"/>
                    <a:pt x="198" y="161"/>
                  </a:cubicBezTo>
                  <a:cubicBezTo>
                    <a:pt x="198" y="34"/>
                    <a:pt x="198" y="34"/>
                    <a:pt x="198" y="34"/>
                  </a:cubicBezTo>
                  <a:lnTo>
                    <a:pt x="6" y="34"/>
                  </a:lnTo>
                  <a:close/>
                  <a:moveTo>
                    <a:pt x="6" y="28"/>
                  </a:moveTo>
                  <a:cubicBezTo>
                    <a:pt x="198" y="28"/>
                    <a:pt x="198" y="28"/>
                    <a:pt x="198" y="2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7" y="6"/>
                    <a:pt x="19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7"/>
                    <a:pt x="6" y="8"/>
                  </a:cubicBezTo>
                  <a:lnTo>
                    <a:pt x="6" y="28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84" name="Group 265">
            <a:extLst>
              <a:ext uri="{FF2B5EF4-FFF2-40B4-BE49-F238E27FC236}">
                <a16:creationId xmlns:a16="http://schemas.microsoft.com/office/drawing/2014/main" id="{FBB06516-5AC9-4F97-B1C0-49D9A34016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24012" y="6153240"/>
            <a:ext cx="952500" cy="746125"/>
            <a:chOff x="7332" y="6045"/>
            <a:chExt cx="600" cy="470"/>
          </a:xfrm>
        </p:grpSpPr>
        <p:sp>
          <p:nvSpPr>
            <p:cNvPr id="286" name="Freeform 266">
              <a:extLst>
                <a:ext uri="{FF2B5EF4-FFF2-40B4-BE49-F238E27FC236}">
                  <a16:creationId xmlns:a16="http://schemas.microsoft.com/office/drawing/2014/main" id="{DC58D736-A61B-4D6F-836C-CEDABBA6D9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2" y="6433"/>
              <a:ext cx="600" cy="82"/>
            </a:xfrm>
            <a:custGeom>
              <a:avLst/>
              <a:gdLst>
                <a:gd name="T0" fmla="*/ 207 w 222"/>
                <a:gd name="T1" fmla="*/ 30 h 30"/>
                <a:gd name="T2" fmla="*/ 15 w 222"/>
                <a:gd name="T3" fmla="*/ 30 h 30"/>
                <a:gd name="T4" fmla="*/ 0 w 222"/>
                <a:gd name="T5" fmla="*/ 15 h 30"/>
                <a:gd name="T6" fmla="*/ 15 w 222"/>
                <a:gd name="T7" fmla="*/ 0 h 30"/>
                <a:gd name="T8" fmla="*/ 207 w 222"/>
                <a:gd name="T9" fmla="*/ 0 h 30"/>
                <a:gd name="T10" fmla="*/ 222 w 222"/>
                <a:gd name="T11" fmla="*/ 15 h 30"/>
                <a:gd name="T12" fmla="*/ 207 w 222"/>
                <a:gd name="T13" fmla="*/ 30 h 30"/>
                <a:gd name="T14" fmla="*/ 15 w 222"/>
                <a:gd name="T15" fmla="*/ 6 h 30"/>
                <a:gd name="T16" fmla="*/ 6 w 222"/>
                <a:gd name="T17" fmla="*/ 15 h 30"/>
                <a:gd name="T18" fmla="*/ 15 w 222"/>
                <a:gd name="T19" fmla="*/ 24 h 30"/>
                <a:gd name="T20" fmla="*/ 207 w 222"/>
                <a:gd name="T21" fmla="*/ 24 h 30"/>
                <a:gd name="T22" fmla="*/ 216 w 222"/>
                <a:gd name="T23" fmla="*/ 15 h 30"/>
                <a:gd name="T24" fmla="*/ 207 w 222"/>
                <a:gd name="T25" fmla="*/ 6 h 30"/>
                <a:gd name="T26" fmla="*/ 15 w 222"/>
                <a:gd name="T2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2" h="30">
                  <a:moveTo>
                    <a:pt x="207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5" y="0"/>
                    <a:pt x="222" y="7"/>
                    <a:pt x="222" y="15"/>
                  </a:cubicBezTo>
                  <a:cubicBezTo>
                    <a:pt x="222" y="24"/>
                    <a:pt x="215" y="30"/>
                    <a:pt x="207" y="30"/>
                  </a:cubicBezTo>
                  <a:close/>
                  <a:moveTo>
                    <a:pt x="15" y="6"/>
                  </a:moveTo>
                  <a:cubicBezTo>
                    <a:pt x="10" y="6"/>
                    <a:pt x="6" y="10"/>
                    <a:pt x="6" y="15"/>
                  </a:cubicBezTo>
                  <a:cubicBezTo>
                    <a:pt x="6" y="20"/>
                    <a:pt x="10" y="24"/>
                    <a:pt x="15" y="24"/>
                  </a:cubicBezTo>
                  <a:cubicBezTo>
                    <a:pt x="207" y="24"/>
                    <a:pt x="207" y="24"/>
                    <a:pt x="207" y="24"/>
                  </a:cubicBezTo>
                  <a:cubicBezTo>
                    <a:pt x="212" y="24"/>
                    <a:pt x="216" y="20"/>
                    <a:pt x="216" y="15"/>
                  </a:cubicBezTo>
                  <a:cubicBezTo>
                    <a:pt x="216" y="10"/>
                    <a:pt x="212" y="6"/>
                    <a:pt x="207" y="6"/>
                  </a:cubicBezTo>
                  <a:lnTo>
                    <a:pt x="15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7" name="Freeform 267">
              <a:extLst>
                <a:ext uri="{FF2B5EF4-FFF2-40B4-BE49-F238E27FC236}">
                  <a16:creationId xmlns:a16="http://schemas.microsoft.com/office/drawing/2014/main" id="{41093C8B-5D5B-4300-ADD1-B5C82F6A15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6" y="6249"/>
              <a:ext cx="176" cy="176"/>
            </a:xfrm>
            <a:custGeom>
              <a:avLst/>
              <a:gdLst>
                <a:gd name="T0" fmla="*/ 46 w 65"/>
                <a:gd name="T1" fmla="*/ 65 h 65"/>
                <a:gd name="T2" fmla="*/ 19 w 65"/>
                <a:gd name="T3" fmla="*/ 65 h 65"/>
                <a:gd name="T4" fmla="*/ 0 w 65"/>
                <a:gd name="T5" fmla="*/ 46 h 65"/>
                <a:gd name="T6" fmla="*/ 0 w 65"/>
                <a:gd name="T7" fmla="*/ 19 h 65"/>
                <a:gd name="T8" fmla="*/ 19 w 65"/>
                <a:gd name="T9" fmla="*/ 0 h 65"/>
                <a:gd name="T10" fmla="*/ 46 w 65"/>
                <a:gd name="T11" fmla="*/ 0 h 65"/>
                <a:gd name="T12" fmla="*/ 65 w 65"/>
                <a:gd name="T13" fmla="*/ 19 h 65"/>
                <a:gd name="T14" fmla="*/ 65 w 65"/>
                <a:gd name="T15" fmla="*/ 46 h 65"/>
                <a:gd name="T16" fmla="*/ 46 w 65"/>
                <a:gd name="T17" fmla="*/ 65 h 65"/>
                <a:gd name="T18" fmla="*/ 19 w 65"/>
                <a:gd name="T19" fmla="*/ 6 h 65"/>
                <a:gd name="T20" fmla="*/ 6 w 65"/>
                <a:gd name="T21" fmla="*/ 19 h 65"/>
                <a:gd name="T22" fmla="*/ 6 w 65"/>
                <a:gd name="T23" fmla="*/ 46 h 65"/>
                <a:gd name="T24" fmla="*/ 19 w 65"/>
                <a:gd name="T25" fmla="*/ 59 h 65"/>
                <a:gd name="T26" fmla="*/ 46 w 65"/>
                <a:gd name="T27" fmla="*/ 59 h 65"/>
                <a:gd name="T28" fmla="*/ 59 w 65"/>
                <a:gd name="T29" fmla="*/ 46 h 65"/>
                <a:gd name="T30" fmla="*/ 59 w 65"/>
                <a:gd name="T31" fmla="*/ 19 h 65"/>
                <a:gd name="T32" fmla="*/ 46 w 65"/>
                <a:gd name="T33" fmla="*/ 6 h 65"/>
                <a:gd name="T34" fmla="*/ 19 w 65"/>
                <a:gd name="T35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65">
                  <a:moveTo>
                    <a:pt x="46" y="65"/>
                  </a:moveTo>
                  <a:cubicBezTo>
                    <a:pt x="19" y="65"/>
                    <a:pt x="19" y="65"/>
                    <a:pt x="19" y="65"/>
                  </a:cubicBezTo>
                  <a:cubicBezTo>
                    <a:pt x="9" y="65"/>
                    <a:pt x="0" y="56"/>
                    <a:pt x="0" y="4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6" y="0"/>
                    <a:pt x="65" y="9"/>
                    <a:pt x="65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56"/>
                    <a:pt x="56" y="65"/>
                    <a:pt x="46" y="65"/>
                  </a:cubicBezTo>
                  <a:close/>
                  <a:moveTo>
                    <a:pt x="19" y="6"/>
                  </a:moveTo>
                  <a:cubicBezTo>
                    <a:pt x="12" y="6"/>
                    <a:pt x="6" y="12"/>
                    <a:pt x="6" y="1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53"/>
                    <a:pt x="12" y="59"/>
                    <a:pt x="19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53" y="59"/>
                    <a:pt x="59" y="53"/>
                    <a:pt x="59" y="46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2"/>
                    <a:pt x="53" y="6"/>
                    <a:pt x="46" y="6"/>
                  </a:cubicBezTo>
                  <a:lnTo>
                    <a:pt x="19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8" name="Freeform 268">
              <a:extLst>
                <a:ext uri="{FF2B5EF4-FFF2-40B4-BE49-F238E27FC236}">
                  <a16:creationId xmlns:a16="http://schemas.microsoft.com/office/drawing/2014/main" id="{A3394863-4D25-4B05-A59A-3AE2EC82B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6" y="6148"/>
              <a:ext cx="219" cy="93"/>
            </a:xfrm>
            <a:custGeom>
              <a:avLst/>
              <a:gdLst>
                <a:gd name="T0" fmla="*/ 78 w 81"/>
                <a:gd name="T1" fmla="*/ 34 h 34"/>
                <a:gd name="T2" fmla="*/ 75 w 81"/>
                <a:gd name="T3" fmla="*/ 31 h 34"/>
                <a:gd name="T4" fmla="*/ 75 w 81"/>
                <a:gd name="T5" fmla="*/ 6 h 34"/>
                <a:gd name="T6" fmla="*/ 6 w 81"/>
                <a:gd name="T7" fmla="*/ 6 h 34"/>
                <a:gd name="T8" fmla="*/ 6 w 81"/>
                <a:gd name="T9" fmla="*/ 31 h 34"/>
                <a:gd name="T10" fmla="*/ 3 w 81"/>
                <a:gd name="T11" fmla="*/ 34 h 34"/>
                <a:gd name="T12" fmla="*/ 0 w 81"/>
                <a:gd name="T13" fmla="*/ 31 h 34"/>
                <a:gd name="T14" fmla="*/ 0 w 81"/>
                <a:gd name="T15" fmla="*/ 6 h 34"/>
                <a:gd name="T16" fmla="*/ 5 w 81"/>
                <a:gd name="T17" fmla="*/ 0 h 34"/>
                <a:gd name="T18" fmla="*/ 75 w 81"/>
                <a:gd name="T19" fmla="*/ 0 h 34"/>
                <a:gd name="T20" fmla="*/ 81 w 81"/>
                <a:gd name="T21" fmla="*/ 6 h 34"/>
                <a:gd name="T22" fmla="*/ 81 w 81"/>
                <a:gd name="T23" fmla="*/ 31 h 34"/>
                <a:gd name="T24" fmla="*/ 78 w 81"/>
                <a:gd name="T2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4">
                  <a:moveTo>
                    <a:pt x="78" y="34"/>
                  </a:moveTo>
                  <a:cubicBezTo>
                    <a:pt x="76" y="34"/>
                    <a:pt x="75" y="32"/>
                    <a:pt x="75" y="31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4" y="34"/>
                    <a:pt x="3" y="34"/>
                  </a:cubicBezTo>
                  <a:cubicBezTo>
                    <a:pt x="1" y="34"/>
                    <a:pt x="0" y="32"/>
                    <a:pt x="0" y="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0"/>
                    <a:pt x="81" y="3"/>
                    <a:pt x="81" y="6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32"/>
                    <a:pt x="80" y="34"/>
                    <a:pt x="78" y="3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9" name="Freeform 269">
              <a:extLst>
                <a:ext uri="{FF2B5EF4-FFF2-40B4-BE49-F238E27FC236}">
                  <a16:creationId xmlns:a16="http://schemas.microsoft.com/office/drawing/2014/main" id="{9720E220-915E-40DD-AF02-1A043A2F1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2" y="6265"/>
              <a:ext cx="144" cy="144"/>
            </a:xfrm>
            <a:custGeom>
              <a:avLst/>
              <a:gdLst>
                <a:gd name="T0" fmla="*/ 11 w 144"/>
                <a:gd name="T1" fmla="*/ 144 h 144"/>
                <a:gd name="T2" fmla="*/ 0 w 144"/>
                <a:gd name="T3" fmla="*/ 133 h 144"/>
                <a:gd name="T4" fmla="*/ 133 w 144"/>
                <a:gd name="T5" fmla="*/ 0 h 144"/>
                <a:gd name="T6" fmla="*/ 144 w 144"/>
                <a:gd name="T7" fmla="*/ 11 h 144"/>
                <a:gd name="T8" fmla="*/ 11 w 14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1" y="144"/>
                  </a:moveTo>
                  <a:lnTo>
                    <a:pt x="0" y="133"/>
                  </a:lnTo>
                  <a:lnTo>
                    <a:pt x="133" y="0"/>
                  </a:lnTo>
                  <a:lnTo>
                    <a:pt x="144" y="11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0" name="Freeform 270">
              <a:extLst>
                <a:ext uri="{FF2B5EF4-FFF2-40B4-BE49-F238E27FC236}">
                  <a16:creationId xmlns:a16="http://schemas.microsoft.com/office/drawing/2014/main" id="{60C92916-7463-4ADF-9234-C7A04B466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2" y="6265"/>
              <a:ext cx="144" cy="144"/>
            </a:xfrm>
            <a:custGeom>
              <a:avLst/>
              <a:gdLst>
                <a:gd name="T0" fmla="*/ 133 w 144"/>
                <a:gd name="T1" fmla="*/ 144 h 144"/>
                <a:gd name="T2" fmla="*/ 0 w 144"/>
                <a:gd name="T3" fmla="*/ 11 h 144"/>
                <a:gd name="T4" fmla="*/ 11 w 144"/>
                <a:gd name="T5" fmla="*/ 0 h 144"/>
                <a:gd name="T6" fmla="*/ 144 w 144"/>
                <a:gd name="T7" fmla="*/ 133 h 144"/>
                <a:gd name="T8" fmla="*/ 133 w 14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33" y="144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4" y="133"/>
                  </a:lnTo>
                  <a:lnTo>
                    <a:pt x="133" y="14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1" name="Freeform 271">
              <a:extLst>
                <a:ext uri="{FF2B5EF4-FFF2-40B4-BE49-F238E27FC236}">
                  <a16:creationId xmlns:a16="http://schemas.microsoft.com/office/drawing/2014/main" id="{DFB2763B-2425-406F-A12D-3BACD17AD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8" y="6249"/>
              <a:ext cx="173" cy="176"/>
            </a:xfrm>
            <a:custGeom>
              <a:avLst/>
              <a:gdLst>
                <a:gd name="T0" fmla="*/ 45 w 64"/>
                <a:gd name="T1" fmla="*/ 65 h 65"/>
                <a:gd name="T2" fmla="*/ 19 w 64"/>
                <a:gd name="T3" fmla="*/ 65 h 65"/>
                <a:gd name="T4" fmla="*/ 0 w 64"/>
                <a:gd name="T5" fmla="*/ 46 h 65"/>
                <a:gd name="T6" fmla="*/ 0 w 64"/>
                <a:gd name="T7" fmla="*/ 19 h 65"/>
                <a:gd name="T8" fmla="*/ 19 w 64"/>
                <a:gd name="T9" fmla="*/ 0 h 65"/>
                <a:gd name="T10" fmla="*/ 45 w 64"/>
                <a:gd name="T11" fmla="*/ 0 h 65"/>
                <a:gd name="T12" fmla="*/ 64 w 64"/>
                <a:gd name="T13" fmla="*/ 19 h 65"/>
                <a:gd name="T14" fmla="*/ 64 w 64"/>
                <a:gd name="T15" fmla="*/ 46 h 65"/>
                <a:gd name="T16" fmla="*/ 45 w 64"/>
                <a:gd name="T17" fmla="*/ 65 h 65"/>
                <a:gd name="T18" fmla="*/ 19 w 64"/>
                <a:gd name="T19" fmla="*/ 6 h 65"/>
                <a:gd name="T20" fmla="*/ 6 w 64"/>
                <a:gd name="T21" fmla="*/ 19 h 65"/>
                <a:gd name="T22" fmla="*/ 6 w 64"/>
                <a:gd name="T23" fmla="*/ 46 h 65"/>
                <a:gd name="T24" fmla="*/ 19 w 64"/>
                <a:gd name="T25" fmla="*/ 59 h 65"/>
                <a:gd name="T26" fmla="*/ 45 w 64"/>
                <a:gd name="T27" fmla="*/ 59 h 65"/>
                <a:gd name="T28" fmla="*/ 58 w 64"/>
                <a:gd name="T29" fmla="*/ 46 h 65"/>
                <a:gd name="T30" fmla="*/ 58 w 64"/>
                <a:gd name="T31" fmla="*/ 19 h 65"/>
                <a:gd name="T32" fmla="*/ 45 w 64"/>
                <a:gd name="T33" fmla="*/ 6 h 65"/>
                <a:gd name="T34" fmla="*/ 19 w 64"/>
                <a:gd name="T35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65">
                  <a:moveTo>
                    <a:pt x="45" y="65"/>
                  </a:moveTo>
                  <a:cubicBezTo>
                    <a:pt x="19" y="65"/>
                    <a:pt x="19" y="65"/>
                    <a:pt x="19" y="65"/>
                  </a:cubicBezTo>
                  <a:cubicBezTo>
                    <a:pt x="9" y="65"/>
                    <a:pt x="0" y="56"/>
                    <a:pt x="0" y="4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6" y="0"/>
                    <a:pt x="64" y="9"/>
                    <a:pt x="64" y="19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56"/>
                    <a:pt x="56" y="65"/>
                    <a:pt x="45" y="65"/>
                  </a:cubicBezTo>
                  <a:close/>
                  <a:moveTo>
                    <a:pt x="19" y="6"/>
                  </a:moveTo>
                  <a:cubicBezTo>
                    <a:pt x="12" y="6"/>
                    <a:pt x="6" y="12"/>
                    <a:pt x="6" y="1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53"/>
                    <a:pt x="12" y="59"/>
                    <a:pt x="19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53" y="59"/>
                    <a:pt x="58" y="53"/>
                    <a:pt x="58" y="46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2"/>
                    <a:pt x="53" y="6"/>
                    <a:pt x="45" y="6"/>
                  </a:cubicBezTo>
                  <a:lnTo>
                    <a:pt x="19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2" name="Freeform 272">
              <a:extLst>
                <a:ext uri="{FF2B5EF4-FFF2-40B4-BE49-F238E27FC236}">
                  <a16:creationId xmlns:a16="http://schemas.microsoft.com/office/drawing/2014/main" id="{B9DE916F-EF75-4F47-BF48-5E18DF71A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" y="6265"/>
              <a:ext cx="146" cy="147"/>
            </a:xfrm>
            <a:custGeom>
              <a:avLst/>
              <a:gdLst>
                <a:gd name="T0" fmla="*/ 10 w 146"/>
                <a:gd name="T1" fmla="*/ 147 h 147"/>
                <a:gd name="T2" fmla="*/ 0 w 146"/>
                <a:gd name="T3" fmla="*/ 133 h 147"/>
                <a:gd name="T4" fmla="*/ 135 w 146"/>
                <a:gd name="T5" fmla="*/ 0 h 147"/>
                <a:gd name="T6" fmla="*/ 146 w 146"/>
                <a:gd name="T7" fmla="*/ 11 h 147"/>
                <a:gd name="T8" fmla="*/ 10 w 146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7">
                  <a:moveTo>
                    <a:pt x="10" y="147"/>
                  </a:moveTo>
                  <a:lnTo>
                    <a:pt x="0" y="133"/>
                  </a:lnTo>
                  <a:lnTo>
                    <a:pt x="135" y="0"/>
                  </a:lnTo>
                  <a:lnTo>
                    <a:pt x="146" y="11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3" name="Freeform 273">
              <a:extLst>
                <a:ext uri="{FF2B5EF4-FFF2-40B4-BE49-F238E27FC236}">
                  <a16:creationId xmlns:a16="http://schemas.microsoft.com/office/drawing/2014/main" id="{84F7425F-8AE3-4CDA-8002-9E22438D5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" y="6265"/>
              <a:ext cx="146" cy="147"/>
            </a:xfrm>
            <a:custGeom>
              <a:avLst/>
              <a:gdLst>
                <a:gd name="T0" fmla="*/ 135 w 146"/>
                <a:gd name="T1" fmla="*/ 147 h 147"/>
                <a:gd name="T2" fmla="*/ 0 w 146"/>
                <a:gd name="T3" fmla="*/ 11 h 147"/>
                <a:gd name="T4" fmla="*/ 10 w 146"/>
                <a:gd name="T5" fmla="*/ 0 h 147"/>
                <a:gd name="T6" fmla="*/ 146 w 146"/>
                <a:gd name="T7" fmla="*/ 133 h 147"/>
                <a:gd name="T8" fmla="*/ 135 w 146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7">
                  <a:moveTo>
                    <a:pt x="135" y="147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6" y="133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4" name="Freeform 274">
              <a:extLst>
                <a:ext uri="{FF2B5EF4-FFF2-40B4-BE49-F238E27FC236}">
                  <a16:creationId xmlns:a16="http://schemas.microsoft.com/office/drawing/2014/main" id="{BE8BB6A6-5D6F-43B1-A7DC-0AB8A61DAA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0" y="6249"/>
              <a:ext cx="173" cy="176"/>
            </a:xfrm>
            <a:custGeom>
              <a:avLst/>
              <a:gdLst>
                <a:gd name="T0" fmla="*/ 45 w 64"/>
                <a:gd name="T1" fmla="*/ 65 h 65"/>
                <a:gd name="T2" fmla="*/ 19 w 64"/>
                <a:gd name="T3" fmla="*/ 65 h 65"/>
                <a:gd name="T4" fmla="*/ 0 w 64"/>
                <a:gd name="T5" fmla="*/ 46 h 65"/>
                <a:gd name="T6" fmla="*/ 0 w 64"/>
                <a:gd name="T7" fmla="*/ 19 h 65"/>
                <a:gd name="T8" fmla="*/ 19 w 64"/>
                <a:gd name="T9" fmla="*/ 0 h 65"/>
                <a:gd name="T10" fmla="*/ 45 w 64"/>
                <a:gd name="T11" fmla="*/ 0 h 65"/>
                <a:gd name="T12" fmla="*/ 64 w 64"/>
                <a:gd name="T13" fmla="*/ 19 h 65"/>
                <a:gd name="T14" fmla="*/ 64 w 64"/>
                <a:gd name="T15" fmla="*/ 46 h 65"/>
                <a:gd name="T16" fmla="*/ 45 w 64"/>
                <a:gd name="T17" fmla="*/ 65 h 65"/>
                <a:gd name="T18" fmla="*/ 19 w 64"/>
                <a:gd name="T19" fmla="*/ 6 h 65"/>
                <a:gd name="T20" fmla="*/ 6 w 64"/>
                <a:gd name="T21" fmla="*/ 19 h 65"/>
                <a:gd name="T22" fmla="*/ 6 w 64"/>
                <a:gd name="T23" fmla="*/ 46 h 65"/>
                <a:gd name="T24" fmla="*/ 19 w 64"/>
                <a:gd name="T25" fmla="*/ 59 h 65"/>
                <a:gd name="T26" fmla="*/ 45 w 64"/>
                <a:gd name="T27" fmla="*/ 59 h 65"/>
                <a:gd name="T28" fmla="*/ 58 w 64"/>
                <a:gd name="T29" fmla="*/ 46 h 65"/>
                <a:gd name="T30" fmla="*/ 58 w 64"/>
                <a:gd name="T31" fmla="*/ 19 h 65"/>
                <a:gd name="T32" fmla="*/ 45 w 64"/>
                <a:gd name="T33" fmla="*/ 6 h 65"/>
                <a:gd name="T34" fmla="*/ 19 w 64"/>
                <a:gd name="T35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65">
                  <a:moveTo>
                    <a:pt x="45" y="65"/>
                  </a:moveTo>
                  <a:cubicBezTo>
                    <a:pt x="19" y="65"/>
                    <a:pt x="19" y="65"/>
                    <a:pt x="19" y="65"/>
                  </a:cubicBezTo>
                  <a:cubicBezTo>
                    <a:pt x="8" y="65"/>
                    <a:pt x="0" y="56"/>
                    <a:pt x="0" y="4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6" y="0"/>
                    <a:pt x="64" y="9"/>
                    <a:pt x="64" y="19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56"/>
                    <a:pt x="56" y="65"/>
                    <a:pt x="45" y="65"/>
                  </a:cubicBezTo>
                  <a:close/>
                  <a:moveTo>
                    <a:pt x="19" y="6"/>
                  </a:moveTo>
                  <a:cubicBezTo>
                    <a:pt x="12" y="6"/>
                    <a:pt x="6" y="12"/>
                    <a:pt x="6" y="1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53"/>
                    <a:pt x="12" y="59"/>
                    <a:pt x="19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52" y="59"/>
                    <a:pt x="58" y="53"/>
                    <a:pt x="58" y="46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2"/>
                    <a:pt x="52" y="6"/>
                    <a:pt x="45" y="6"/>
                  </a:cubicBezTo>
                  <a:lnTo>
                    <a:pt x="19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5" name="Freeform 275">
              <a:extLst>
                <a:ext uri="{FF2B5EF4-FFF2-40B4-BE49-F238E27FC236}">
                  <a16:creationId xmlns:a16="http://schemas.microsoft.com/office/drawing/2014/main" id="{B90ABB60-5A7B-40F2-AE74-99FB4C2F8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" y="6265"/>
              <a:ext cx="141" cy="144"/>
            </a:xfrm>
            <a:custGeom>
              <a:avLst/>
              <a:gdLst>
                <a:gd name="T0" fmla="*/ 11 w 141"/>
                <a:gd name="T1" fmla="*/ 144 h 144"/>
                <a:gd name="T2" fmla="*/ 0 w 141"/>
                <a:gd name="T3" fmla="*/ 133 h 144"/>
                <a:gd name="T4" fmla="*/ 130 w 141"/>
                <a:gd name="T5" fmla="*/ 0 h 144"/>
                <a:gd name="T6" fmla="*/ 141 w 141"/>
                <a:gd name="T7" fmla="*/ 11 h 144"/>
                <a:gd name="T8" fmla="*/ 11 w 14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4">
                  <a:moveTo>
                    <a:pt x="11" y="144"/>
                  </a:moveTo>
                  <a:lnTo>
                    <a:pt x="0" y="133"/>
                  </a:lnTo>
                  <a:lnTo>
                    <a:pt x="130" y="0"/>
                  </a:lnTo>
                  <a:lnTo>
                    <a:pt x="141" y="11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6" name="Freeform 276">
              <a:extLst>
                <a:ext uri="{FF2B5EF4-FFF2-40B4-BE49-F238E27FC236}">
                  <a16:creationId xmlns:a16="http://schemas.microsoft.com/office/drawing/2014/main" id="{21CDF5C8-C4F7-4CEA-9B3E-CDB6A079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" y="6265"/>
              <a:ext cx="141" cy="144"/>
            </a:xfrm>
            <a:custGeom>
              <a:avLst/>
              <a:gdLst>
                <a:gd name="T0" fmla="*/ 130 w 141"/>
                <a:gd name="T1" fmla="*/ 144 h 144"/>
                <a:gd name="T2" fmla="*/ 0 w 141"/>
                <a:gd name="T3" fmla="*/ 11 h 144"/>
                <a:gd name="T4" fmla="*/ 11 w 141"/>
                <a:gd name="T5" fmla="*/ 0 h 144"/>
                <a:gd name="T6" fmla="*/ 141 w 141"/>
                <a:gd name="T7" fmla="*/ 133 h 144"/>
                <a:gd name="T8" fmla="*/ 130 w 14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4">
                  <a:moveTo>
                    <a:pt x="130" y="144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1" y="133"/>
                  </a:lnTo>
                  <a:lnTo>
                    <a:pt x="130" y="14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7" name="Freeform 277">
              <a:extLst>
                <a:ext uri="{FF2B5EF4-FFF2-40B4-BE49-F238E27FC236}">
                  <a16:creationId xmlns:a16="http://schemas.microsoft.com/office/drawing/2014/main" id="{C2975B37-AF17-4C49-B378-6E64F9FCC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" y="6045"/>
              <a:ext cx="16" cy="120"/>
            </a:xfrm>
            <a:custGeom>
              <a:avLst/>
              <a:gdLst>
                <a:gd name="T0" fmla="*/ 3 w 6"/>
                <a:gd name="T1" fmla="*/ 44 h 44"/>
                <a:gd name="T2" fmla="*/ 0 w 6"/>
                <a:gd name="T3" fmla="*/ 41 h 44"/>
                <a:gd name="T4" fmla="*/ 0 w 6"/>
                <a:gd name="T5" fmla="*/ 3 h 44"/>
                <a:gd name="T6" fmla="*/ 3 w 6"/>
                <a:gd name="T7" fmla="*/ 0 h 44"/>
                <a:gd name="T8" fmla="*/ 6 w 6"/>
                <a:gd name="T9" fmla="*/ 3 h 44"/>
                <a:gd name="T10" fmla="*/ 6 w 6"/>
                <a:gd name="T11" fmla="*/ 41 h 44"/>
                <a:gd name="T12" fmla="*/ 3 w 6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4">
                  <a:moveTo>
                    <a:pt x="3" y="44"/>
                  </a:moveTo>
                  <a:cubicBezTo>
                    <a:pt x="2" y="44"/>
                    <a:pt x="0" y="43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3"/>
                    <a:pt x="5" y="44"/>
                    <a:pt x="3" y="4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8" name="Oval 278">
              <a:extLst>
                <a:ext uri="{FF2B5EF4-FFF2-40B4-BE49-F238E27FC236}">
                  <a16:creationId xmlns:a16="http://schemas.microsoft.com/office/drawing/2014/main" id="{EC4208B4-682E-429F-A8BA-DFFBB5D8D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1" y="6461"/>
              <a:ext cx="24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9" name="Oval 279">
              <a:extLst>
                <a:ext uri="{FF2B5EF4-FFF2-40B4-BE49-F238E27FC236}">
                  <a16:creationId xmlns:a16="http://schemas.microsoft.com/office/drawing/2014/main" id="{51523547-606F-4739-8EC6-A881C9FCE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1" y="6461"/>
              <a:ext cx="24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0" name="Oval 280">
              <a:extLst>
                <a:ext uri="{FF2B5EF4-FFF2-40B4-BE49-F238E27FC236}">
                  <a16:creationId xmlns:a16="http://schemas.microsoft.com/office/drawing/2014/main" id="{8430B688-2A63-4B06-ABAD-0697551EF0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1" y="6461"/>
              <a:ext cx="24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1" name="Oval 281">
              <a:extLst>
                <a:ext uri="{FF2B5EF4-FFF2-40B4-BE49-F238E27FC236}">
                  <a16:creationId xmlns:a16="http://schemas.microsoft.com/office/drawing/2014/main" id="{EF092643-BB4A-41B9-B6E0-B91FBE208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1" y="6461"/>
              <a:ext cx="25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2" name="Oval 282">
              <a:extLst>
                <a:ext uri="{FF2B5EF4-FFF2-40B4-BE49-F238E27FC236}">
                  <a16:creationId xmlns:a16="http://schemas.microsoft.com/office/drawing/2014/main" id="{834C295A-9827-43CA-BC1C-57957B13F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2" y="6461"/>
              <a:ext cx="24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3" name="Oval 283">
              <a:extLst>
                <a:ext uri="{FF2B5EF4-FFF2-40B4-BE49-F238E27FC236}">
                  <a16:creationId xmlns:a16="http://schemas.microsoft.com/office/drawing/2014/main" id="{CAD7DFE6-9899-4914-801B-345FC60D9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9" y="6461"/>
              <a:ext cx="27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4" name="Oval 284">
              <a:extLst>
                <a:ext uri="{FF2B5EF4-FFF2-40B4-BE49-F238E27FC236}">
                  <a16:creationId xmlns:a16="http://schemas.microsoft.com/office/drawing/2014/main" id="{5E06B2BB-88A9-43EC-9429-51AA9873F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0" y="6461"/>
              <a:ext cx="27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5" name="Oval 285">
              <a:extLst>
                <a:ext uri="{FF2B5EF4-FFF2-40B4-BE49-F238E27FC236}">
                  <a16:creationId xmlns:a16="http://schemas.microsoft.com/office/drawing/2014/main" id="{E5730141-6D39-4215-997A-024E76DB6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0" y="6461"/>
              <a:ext cx="24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06" name="ZoneTexte 305">
            <a:extLst>
              <a:ext uri="{FF2B5EF4-FFF2-40B4-BE49-F238E27FC236}">
                <a16:creationId xmlns:a16="http://schemas.microsoft.com/office/drawing/2014/main" id="{FF191BEC-F74C-4D4C-9783-9E7EA36BC77A}"/>
              </a:ext>
            </a:extLst>
          </p:cNvPr>
          <p:cNvSpPr txBox="1"/>
          <p:nvPr/>
        </p:nvSpPr>
        <p:spPr>
          <a:xfrm>
            <a:off x="1780338" y="4113419"/>
            <a:ext cx="2695892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Security standards, data security</a:t>
            </a:r>
          </a:p>
        </p:txBody>
      </p:sp>
      <p:grpSp>
        <p:nvGrpSpPr>
          <p:cNvPr id="323" name="Group 300">
            <a:extLst>
              <a:ext uri="{FF2B5EF4-FFF2-40B4-BE49-F238E27FC236}">
                <a16:creationId xmlns:a16="http://schemas.microsoft.com/office/drawing/2014/main" id="{A57BBD57-FAB3-4CEC-8E32-DAB79F6476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05053" y="6184807"/>
            <a:ext cx="896938" cy="850900"/>
            <a:chOff x="4879" y="5612"/>
            <a:chExt cx="565" cy="536"/>
          </a:xfrm>
        </p:grpSpPr>
        <p:sp>
          <p:nvSpPr>
            <p:cNvPr id="325" name="Freeform 301">
              <a:extLst>
                <a:ext uri="{FF2B5EF4-FFF2-40B4-BE49-F238E27FC236}">
                  <a16:creationId xmlns:a16="http://schemas.microsoft.com/office/drawing/2014/main" id="{9F0FADE6-50FD-46F2-872D-DE4938F0B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9" y="5950"/>
              <a:ext cx="208" cy="198"/>
            </a:xfrm>
            <a:custGeom>
              <a:avLst/>
              <a:gdLst>
                <a:gd name="T0" fmla="*/ 32 w 77"/>
                <a:gd name="T1" fmla="*/ 73 h 73"/>
                <a:gd name="T2" fmla="*/ 30 w 77"/>
                <a:gd name="T3" fmla="*/ 73 h 73"/>
                <a:gd name="T4" fmla="*/ 12 w 77"/>
                <a:gd name="T5" fmla="*/ 64 h 73"/>
                <a:gd name="T6" fmla="*/ 10 w 77"/>
                <a:gd name="T7" fmla="*/ 62 h 73"/>
                <a:gd name="T8" fmla="*/ 11 w 77"/>
                <a:gd name="T9" fmla="*/ 24 h 73"/>
                <a:gd name="T10" fmla="*/ 30 w 77"/>
                <a:gd name="T11" fmla="*/ 7 h 73"/>
                <a:gd name="T12" fmla="*/ 49 w 77"/>
                <a:gd name="T13" fmla="*/ 0 h 73"/>
                <a:gd name="T14" fmla="*/ 68 w 77"/>
                <a:gd name="T15" fmla="*/ 8 h 73"/>
                <a:gd name="T16" fmla="*/ 70 w 77"/>
                <a:gd name="T17" fmla="*/ 11 h 73"/>
                <a:gd name="T18" fmla="*/ 77 w 77"/>
                <a:gd name="T19" fmla="*/ 30 h 73"/>
                <a:gd name="T20" fmla="*/ 68 w 77"/>
                <a:gd name="T21" fmla="*/ 48 h 73"/>
                <a:gd name="T22" fmla="*/ 50 w 77"/>
                <a:gd name="T23" fmla="*/ 66 h 73"/>
                <a:gd name="T24" fmla="*/ 32 w 77"/>
                <a:gd name="T25" fmla="*/ 73 h 73"/>
                <a:gd name="T26" fmla="*/ 48 w 77"/>
                <a:gd name="T27" fmla="*/ 6 h 73"/>
                <a:gd name="T28" fmla="*/ 34 w 77"/>
                <a:gd name="T29" fmla="*/ 11 h 73"/>
                <a:gd name="T30" fmla="*/ 15 w 77"/>
                <a:gd name="T31" fmla="*/ 29 h 73"/>
                <a:gd name="T32" fmla="*/ 14 w 77"/>
                <a:gd name="T33" fmla="*/ 58 h 73"/>
                <a:gd name="T34" fmla="*/ 16 w 77"/>
                <a:gd name="T35" fmla="*/ 60 h 73"/>
                <a:gd name="T36" fmla="*/ 31 w 77"/>
                <a:gd name="T37" fmla="*/ 67 h 73"/>
                <a:gd name="T38" fmla="*/ 46 w 77"/>
                <a:gd name="T39" fmla="*/ 61 h 73"/>
                <a:gd name="T40" fmla="*/ 64 w 77"/>
                <a:gd name="T41" fmla="*/ 44 h 73"/>
                <a:gd name="T42" fmla="*/ 71 w 77"/>
                <a:gd name="T43" fmla="*/ 30 h 73"/>
                <a:gd name="T44" fmla="*/ 65 w 77"/>
                <a:gd name="T45" fmla="*/ 15 h 73"/>
                <a:gd name="T46" fmla="*/ 63 w 77"/>
                <a:gd name="T47" fmla="*/ 12 h 73"/>
                <a:gd name="T48" fmla="*/ 49 w 77"/>
                <a:gd name="T49" fmla="*/ 6 h 73"/>
                <a:gd name="T50" fmla="*/ 48 w 77"/>
                <a:gd name="T5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73">
                  <a:moveTo>
                    <a:pt x="32" y="73"/>
                  </a:moveTo>
                  <a:cubicBezTo>
                    <a:pt x="31" y="73"/>
                    <a:pt x="31" y="73"/>
                    <a:pt x="30" y="73"/>
                  </a:cubicBezTo>
                  <a:cubicBezTo>
                    <a:pt x="23" y="72"/>
                    <a:pt x="17" y="69"/>
                    <a:pt x="12" y="64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0" y="51"/>
                    <a:pt x="1" y="34"/>
                    <a:pt x="11" y="24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5" y="2"/>
                    <a:pt x="42" y="0"/>
                    <a:pt x="49" y="0"/>
                  </a:cubicBezTo>
                  <a:cubicBezTo>
                    <a:pt x="56" y="0"/>
                    <a:pt x="63" y="3"/>
                    <a:pt x="68" y="8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5" y="16"/>
                    <a:pt x="77" y="23"/>
                    <a:pt x="77" y="30"/>
                  </a:cubicBezTo>
                  <a:cubicBezTo>
                    <a:pt x="77" y="37"/>
                    <a:pt x="74" y="44"/>
                    <a:pt x="68" y="48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45" y="70"/>
                    <a:pt x="38" y="73"/>
                    <a:pt x="32" y="73"/>
                  </a:cubicBezTo>
                  <a:close/>
                  <a:moveTo>
                    <a:pt x="48" y="6"/>
                  </a:moveTo>
                  <a:cubicBezTo>
                    <a:pt x="43" y="6"/>
                    <a:pt x="38" y="8"/>
                    <a:pt x="34" y="1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7" y="36"/>
                    <a:pt x="6" y="50"/>
                    <a:pt x="14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4"/>
                    <a:pt x="25" y="67"/>
                    <a:pt x="31" y="67"/>
                  </a:cubicBezTo>
                  <a:cubicBezTo>
                    <a:pt x="36" y="67"/>
                    <a:pt x="42" y="65"/>
                    <a:pt x="46" y="61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8" y="40"/>
                    <a:pt x="71" y="35"/>
                    <a:pt x="71" y="30"/>
                  </a:cubicBezTo>
                  <a:cubicBezTo>
                    <a:pt x="71" y="24"/>
                    <a:pt x="69" y="19"/>
                    <a:pt x="65" y="1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0" y="8"/>
                    <a:pt x="55" y="6"/>
                    <a:pt x="49" y="6"/>
                  </a:cubicBezTo>
                  <a:cubicBezTo>
                    <a:pt x="49" y="6"/>
                    <a:pt x="48" y="6"/>
                    <a:pt x="48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6" name="Freeform 302">
              <a:extLst>
                <a:ext uri="{FF2B5EF4-FFF2-40B4-BE49-F238E27FC236}">
                  <a16:creationId xmlns:a16="http://schemas.microsoft.com/office/drawing/2014/main" id="{FD168FC0-9F36-4FA8-B96A-32E322765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3" y="5777"/>
              <a:ext cx="211" cy="206"/>
            </a:xfrm>
            <a:custGeom>
              <a:avLst/>
              <a:gdLst>
                <a:gd name="T0" fmla="*/ 30 w 78"/>
                <a:gd name="T1" fmla="*/ 76 h 76"/>
                <a:gd name="T2" fmla="*/ 10 w 78"/>
                <a:gd name="T3" fmla="*/ 67 h 76"/>
                <a:gd name="T4" fmla="*/ 8 w 78"/>
                <a:gd name="T5" fmla="*/ 65 h 76"/>
                <a:gd name="T6" fmla="*/ 1 w 78"/>
                <a:gd name="T7" fmla="*/ 46 h 76"/>
                <a:gd name="T8" fmla="*/ 9 w 78"/>
                <a:gd name="T9" fmla="*/ 27 h 76"/>
                <a:gd name="T10" fmla="*/ 28 w 78"/>
                <a:gd name="T11" fmla="*/ 10 h 76"/>
                <a:gd name="T12" fmla="*/ 66 w 78"/>
                <a:gd name="T13" fmla="*/ 11 h 76"/>
                <a:gd name="T14" fmla="*/ 68 w 78"/>
                <a:gd name="T15" fmla="*/ 14 h 76"/>
                <a:gd name="T16" fmla="*/ 66 w 78"/>
                <a:gd name="T17" fmla="*/ 51 h 76"/>
                <a:gd name="T18" fmla="*/ 48 w 78"/>
                <a:gd name="T19" fmla="*/ 69 h 76"/>
                <a:gd name="T20" fmla="*/ 30 w 78"/>
                <a:gd name="T21" fmla="*/ 76 h 76"/>
                <a:gd name="T22" fmla="*/ 46 w 78"/>
                <a:gd name="T23" fmla="*/ 9 h 76"/>
                <a:gd name="T24" fmla="*/ 32 w 78"/>
                <a:gd name="T25" fmla="*/ 14 h 76"/>
                <a:gd name="T26" fmla="*/ 13 w 78"/>
                <a:gd name="T27" fmla="*/ 32 h 76"/>
                <a:gd name="T28" fmla="*/ 7 w 78"/>
                <a:gd name="T29" fmla="*/ 46 h 76"/>
                <a:gd name="T30" fmla="*/ 12 w 78"/>
                <a:gd name="T31" fmla="*/ 61 h 76"/>
                <a:gd name="T32" fmla="*/ 14 w 78"/>
                <a:gd name="T33" fmla="*/ 63 h 76"/>
                <a:gd name="T34" fmla="*/ 44 w 78"/>
                <a:gd name="T35" fmla="*/ 64 h 76"/>
                <a:gd name="T36" fmla="*/ 62 w 78"/>
                <a:gd name="T37" fmla="*/ 47 h 76"/>
                <a:gd name="T38" fmla="*/ 63 w 78"/>
                <a:gd name="T39" fmla="*/ 18 h 76"/>
                <a:gd name="T40" fmla="*/ 61 w 78"/>
                <a:gd name="T41" fmla="*/ 16 h 76"/>
                <a:gd name="T42" fmla="*/ 46 w 78"/>
                <a:gd name="T43" fmla="*/ 9 h 76"/>
                <a:gd name="T44" fmla="*/ 64 w 78"/>
                <a:gd name="T45" fmla="*/ 49 h 76"/>
                <a:gd name="T46" fmla="*/ 64 w 78"/>
                <a:gd name="T47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6">
                  <a:moveTo>
                    <a:pt x="30" y="76"/>
                  </a:moveTo>
                  <a:cubicBezTo>
                    <a:pt x="22" y="76"/>
                    <a:pt x="15" y="73"/>
                    <a:pt x="10" y="67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3" y="60"/>
                    <a:pt x="0" y="53"/>
                    <a:pt x="1" y="46"/>
                  </a:cubicBezTo>
                  <a:cubicBezTo>
                    <a:pt x="1" y="39"/>
                    <a:pt x="4" y="32"/>
                    <a:pt x="9" y="2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9" y="0"/>
                    <a:pt x="56" y="1"/>
                    <a:pt x="66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8" y="25"/>
                    <a:pt x="77" y="41"/>
                    <a:pt x="66" y="51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3" y="73"/>
                    <a:pt x="36" y="76"/>
                    <a:pt x="30" y="76"/>
                  </a:cubicBezTo>
                  <a:close/>
                  <a:moveTo>
                    <a:pt x="46" y="9"/>
                  </a:moveTo>
                  <a:cubicBezTo>
                    <a:pt x="41" y="9"/>
                    <a:pt x="36" y="11"/>
                    <a:pt x="32" y="14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" y="35"/>
                    <a:pt x="7" y="41"/>
                    <a:pt x="7" y="46"/>
                  </a:cubicBezTo>
                  <a:cubicBezTo>
                    <a:pt x="7" y="52"/>
                    <a:pt x="8" y="57"/>
                    <a:pt x="12" y="61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22" y="72"/>
                    <a:pt x="35" y="72"/>
                    <a:pt x="44" y="64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71" y="39"/>
                    <a:pt x="71" y="26"/>
                    <a:pt x="63" y="18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7" y="11"/>
                    <a:pt x="52" y="9"/>
                    <a:pt x="46" y="9"/>
                  </a:cubicBezTo>
                  <a:close/>
                  <a:moveTo>
                    <a:pt x="64" y="49"/>
                  </a:moveTo>
                  <a:cubicBezTo>
                    <a:pt x="64" y="49"/>
                    <a:pt x="64" y="49"/>
                    <a:pt x="64" y="4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7" name="Freeform 303">
              <a:extLst>
                <a:ext uri="{FF2B5EF4-FFF2-40B4-BE49-F238E27FC236}">
                  <a16:creationId xmlns:a16="http://schemas.microsoft.com/office/drawing/2014/main" id="{90E84DA0-CE10-45A5-945E-625A96642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1" y="5612"/>
              <a:ext cx="203" cy="206"/>
            </a:xfrm>
            <a:custGeom>
              <a:avLst/>
              <a:gdLst>
                <a:gd name="T0" fmla="*/ 30 w 75"/>
                <a:gd name="T1" fmla="*/ 76 h 76"/>
                <a:gd name="T2" fmla="*/ 28 w 75"/>
                <a:gd name="T3" fmla="*/ 76 h 76"/>
                <a:gd name="T4" fmla="*/ 10 w 75"/>
                <a:gd name="T5" fmla="*/ 67 h 76"/>
                <a:gd name="T6" fmla="*/ 8 w 75"/>
                <a:gd name="T7" fmla="*/ 65 h 76"/>
                <a:gd name="T8" fmla="*/ 1 w 75"/>
                <a:gd name="T9" fmla="*/ 46 h 76"/>
                <a:gd name="T10" fmla="*/ 9 w 75"/>
                <a:gd name="T11" fmla="*/ 27 h 76"/>
                <a:gd name="T12" fmla="*/ 28 w 75"/>
                <a:gd name="T13" fmla="*/ 10 h 76"/>
                <a:gd name="T14" fmla="*/ 66 w 75"/>
                <a:gd name="T15" fmla="*/ 11 h 76"/>
                <a:gd name="T16" fmla="*/ 68 w 75"/>
                <a:gd name="T17" fmla="*/ 14 h 76"/>
                <a:gd name="T18" fmla="*/ 75 w 75"/>
                <a:gd name="T19" fmla="*/ 33 h 76"/>
                <a:gd name="T20" fmla="*/ 66 w 75"/>
                <a:gd name="T21" fmla="*/ 51 h 76"/>
                <a:gd name="T22" fmla="*/ 64 w 75"/>
                <a:gd name="T23" fmla="*/ 49 h 76"/>
                <a:gd name="T24" fmla="*/ 66 w 75"/>
                <a:gd name="T25" fmla="*/ 51 h 76"/>
                <a:gd name="T26" fmla="*/ 48 w 75"/>
                <a:gd name="T27" fmla="*/ 69 h 76"/>
                <a:gd name="T28" fmla="*/ 30 w 75"/>
                <a:gd name="T29" fmla="*/ 76 h 76"/>
                <a:gd name="T30" fmla="*/ 46 w 75"/>
                <a:gd name="T31" fmla="*/ 9 h 76"/>
                <a:gd name="T32" fmla="*/ 32 w 75"/>
                <a:gd name="T33" fmla="*/ 14 h 76"/>
                <a:gd name="T34" fmla="*/ 13 w 75"/>
                <a:gd name="T35" fmla="*/ 32 h 76"/>
                <a:gd name="T36" fmla="*/ 7 w 75"/>
                <a:gd name="T37" fmla="*/ 46 h 76"/>
                <a:gd name="T38" fmla="*/ 12 w 75"/>
                <a:gd name="T39" fmla="*/ 61 h 76"/>
                <a:gd name="T40" fmla="*/ 14 w 75"/>
                <a:gd name="T41" fmla="*/ 63 h 76"/>
                <a:gd name="T42" fmla="*/ 29 w 75"/>
                <a:gd name="T43" fmla="*/ 70 h 76"/>
                <a:gd name="T44" fmla="*/ 44 w 75"/>
                <a:gd name="T45" fmla="*/ 64 h 76"/>
                <a:gd name="T46" fmla="*/ 62 w 75"/>
                <a:gd name="T47" fmla="*/ 47 h 76"/>
                <a:gd name="T48" fmla="*/ 69 w 75"/>
                <a:gd name="T49" fmla="*/ 33 h 76"/>
                <a:gd name="T50" fmla="*/ 63 w 75"/>
                <a:gd name="T51" fmla="*/ 18 h 76"/>
                <a:gd name="T52" fmla="*/ 61 w 75"/>
                <a:gd name="T53" fmla="*/ 16 h 76"/>
                <a:gd name="T54" fmla="*/ 46 w 75"/>
                <a:gd name="T55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" h="76">
                  <a:moveTo>
                    <a:pt x="30" y="76"/>
                  </a:moveTo>
                  <a:cubicBezTo>
                    <a:pt x="29" y="76"/>
                    <a:pt x="29" y="76"/>
                    <a:pt x="28" y="76"/>
                  </a:cubicBezTo>
                  <a:cubicBezTo>
                    <a:pt x="21" y="76"/>
                    <a:pt x="15" y="73"/>
                    <a:pt x="10" y="67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3" y="60"/>
                    <a:pt x="0" y="53"/>
                    <a:pt x="1" y="46"/>
                  </a:cubicBezTo>
                  <a:cubicBezTo>
                    <a:pt x="1" y="39"/>
                    <a:pt x="4" y="32"/>
                    <a:pt x="9" y="2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9" y="0"/>
                    <a:pt x="56" y="1"/>
                    <a:pt x="66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9"/>
                    <a:pt x="75" y="26"/>
                    <a:pt x="75" y="33"/>
                  </a:cubicBezTo>
                  <a:cubicBezTo>
                    <a:pt x="75" y="40"/>
                    <a:pt x="72" y="47"/>
                    <a:pt x="66" y="51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3" y="73"/>
                    <a:pt x="36" y="76"/>
                    <a:pt x="30" y="76"/>
                  </a:cubicBezTo>
                  <a:close/>
                  <a:moveTo>
                    <a:pt x="46" y="9"/>
                  </a:moveTo>
                  <a:cubicBezTo>
                    <a:pt x="41" y="9"/>
                    <a:pt x="36" y="11"/>
                    <a:pt x="32" y="14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" y="35"/>
                    <a:pt x="7" y="41"/>
                    <a:pt x="7" y="46"/>
                  </a:cubicBezTo>
                  <a:cubicBezTo>
                    <a:pt x="7" y="52"/>
                    <a:pt x="8" y="57"/>
                    <a:pt x="12" y="61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8" y="67"/>
                    <a:pt x="23" y="70"/>
                    <a:pt x="29" y="70"/>
                  </a:cubicBezTo>
                  <a:cubicBezTo>
                    <a:pt x="34" y="70"/>
                    <a:pt x="39" y="68"/>
                    <a:pt x="44" y="64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6" y="43"/>
                    <a:pt x="69" y="38"/>
                    <a:pt x="69" y="33"/>
                  </a:cubicBezTo>
                  <a:cubicBezTo>
                    <a:pt x="69" y="27"/>
                    <a:pt x="67" y="22"/>
                    <a:pt x="63" y="18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7" y="11"/>
                    <a:pt x="52" y="9"/>
                    <a:pt x="46" y="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8" name="Freeform 304">
              <a:extLst>
                <a:ext uri="{FF2B5EF4-FFF2-40B4-BE49-F238E27FC236}">
                  <a16:creationId xmlns:a16="http://schemas.microsoft.com/office/drawing/2014/main" id="{71783ED5-CEB8-488D-BB62-5F8673D21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" y="5918"/>
              <a:ext cx="102" cy="97"/>
            </a:xfrm>
            <a:custGeom>
              <a:avLst/>
              <a:gdLst>
                <a:gd name="T0" fmla="*/ 3 w 38"/>
                <a:gd name="T1" fmla="*/ 36 h 36"/>
                <a:gd name="T2" fmla="*/ 1 w 38"/>
                <a:gd name="T3" fmla="*/ 35 h 36"/>
                <a:gd name="T4" fmla="*/ 1 w 38"/>
                <a:gd name="T5" fmla="*/ 30 h 36"/>
                <a:gd name="T6" fmla="*/ 33 w 38"/>
                <a:gd name="T7" fmla="*/ 1 h 36"/>
                <a:gd name="T8" fmla="*/ 37 w 38"/>
                <a:gd name="T9" fmla="*/ 1 h 36"/>
                <a:gd name="T10" fmla="*/ 37 w 38"/>
                <a:gd name="T11" fmla="*/ 5 h 36"/>
                <a:gd name="T12" fmla="*/ 5 w 38"/>
                <a:gd name="T13" fmla="*/ 35 h 36"/>
                <a:gd name="T14" fmla="*/ 3 w 38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3" y="36"/>
                  </a:moveTo>
                  <a:cubicBezTo>
                    <a:pt x="2" y="36"/>
                    <a:pt x="1" y="35"/>
                    <a:pt x="1" y="35"/>
                  </a:cubicBezTo>
                  <a:cubicBezTo>
                    <a:pt x="0" y="33"/>
                    <a:pt x="0" y="31"/>
                    <a:pt x="1" y="3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6" y="0"/>
                    <a:pt x="37" y="1"/>
                  </a:cubicBezTo>
                  <a:cubicBezTo>
                    <a:pt x="38" y="2"/>
                    <a:pt x="38" y="4"/>
                    <a:pt x="37" y="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9" name="Freeform 305">
              <a:extLst>
                <a:ext uri="{FF2B5EF4-FFF2-40B4-BE49-F238E27FC236}">
                  <a16:creationId xmlns:a16="http://schemas.microsoft.com/office/drawing/2014/main" id="{B01B094C-B12C-415C-A0A3-0680682DB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3" y="5753"/>
              <a:ext cx="103" cy="97"/>
            </a:xfrm>
            <a:custGeom>
              <a:avLst/>
              <a:gdLst>
                <a:gd name="T0" fmla="*/ 3 w 38"/>
                <a:gd name="T1" fmla="*/ 36 h 36"/>
                <a:gd name="T2" fmla="*/ 1 w 38"/>
                <a:gd name="T3" fmla="*/ 35 h 36"/>
                <a:gd name="T4" fmla="*/ 1 w 38"/>
                <a:gd name="T5" fmla="*/ 30 h 36"/>
                <a:gd name="T6" fmla="*/ 33 w 38"/>
                <a:gd name="T7" fmla="*/ 1 h 36"/>
                <a:gd name="T8" fmla="*/ 37 w 38"/>
                <a:gd name="T9" fmla="*/ 1 h 36"/>
                <a:gd name="T10" fmla="*/ 37 w 38"/>
                <a:gd name="T11" fmla="*/ 5 h 36"/>
                <a:gd name="T12" fmla="*/ 5 w 38"/>
                <a:gd name="T13" fmla="*/ 35 h 36"/>
                <a:gd name="T14" fmla="*/ 3 w 38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3" y="36"/>
                  </a:moveTo>
                  <a:cubicBezTo>
                    <a:pt x="2" y="36"/>
                    <a:pt x="1" y="35"/>
                    <a:pt x="1" y="35"/>
                  </a:cubicBezTo>
                  <a:cubicBezTo>
                    <a:pt x="0" y="33"/>
                    <a:pt x="0" y="31"/>
                    <a:pt x="1" y="3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6" y="0"/>
                    <a:pt x="37" y="1"/>
                  </a:cubicBezTo>
                  <a:cubicBezTo>
                    <a:pt x="38" y="2"/>
                    <a:pt x="38" y="4"/>
                    <a:pt x="37" y="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4896018-48EE-4239-A812-98D88099C4D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04354" y="9648093"/>
            <a:ext cx="914400" cy="914400"/>
            <a:chOff x="6948" y="2831"/>
            <a:chExt cx="576" cy="57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4CE4186-F7E0-4435-BD9C-F1E6A96E0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9" y="2831"/>
              <a:ext cx="425" cy="425"/>
            </a:xfrm>
            <a:custGeom>
              <a:avLst/>
              <a:gdLst>
                <a:gd name="T0" fmla="*/ 62 w 157"/>
                <a:gd name="T1" fmla="*/ 154 h 157"/>
                <a:gd name="T2" fmla="*/ 35 w 157"/>
                <a:gd name="T3" fmla="*/ 143 h 157"/>
                <a:gd name="T4" fmla="*/ 13 w 157"/>
                <a:gd name="T5" fmla="*/ 122 h 157"/>
                <a:gd name="T6" fmla="*/ 2 w 157"/>
                <a:gd name="T7" fmla="*/ 94 h 157"/>
                <a:gd name="T8" fmla="*/ 2 w 157"/>
                <a:gd name="T9" fmla="*/ 64 h 157"/>
                <a:gd name="T10" fmla="*/ 25 w 157"/>
                <a:gd name="T11" fmla="*/ 52 h 157"/>
                <a:gd name="T12" fmla="*/ 31 w 157"/>
                <a:gd name="T13" fmla="*/ 15 h 157"/>
                <a:gd name="T14" fmla="*/ 55 w 157"/>
                <a:gd name="T15" fmla="*/ 25 h 157"/>
                <a:gd name="T16" fmla="*/ 65 w 157"/>
                <a:gd name="T17" fmla="*/ 0 h 157"/>
                <a:gd name="T18" fmla="*/ 95 w 157"/>
                <a:gd name="T19" fmla="*/ 23 h 157"/>
                <a:gd name="T20" fmla="*/ 121 w 157"/>
                <a:gd name="T21" fmla="*/ 14 h 157"/>
                <a:gd name="T22" fmla="*/ 143 w 157"/>
                <a:gd name="T23" fmla="*/ 36 h 157"/>
                <a:gd name="T24" fmla="*/ 154 w 157"/>
                <a:gd name="T25" fmla="*/ 64 h 157"/>
                <a:gd name="T26" fmla="*/ 154 w 157"/>
                <a:gd name="T27" fmla="*/ 94 h 157"/>
                <a:gd name="T28" fmla="*/ 143 w 157"/>
                <a:gd name="T29" fmla="*/ 122 h 157"/>
                <a:gd name="T30" fmla="*/ 121 w 157"/>
                <a:gd name="T31" fmla="*/ 144 h 157"/>
                <a:gd name="T32" fmla="*/ 96 w 157"/>
                <a:gd name="T33" fmla="*/ 135 h 157"/>
                <a:gd name="T34" fmla="*/ 68 w 157"/>
                <a:gd name="T35" fmla="*/ 151 h 157"/>
                <a:gd name="T36" fmla="*/ 92 w 157"/>
                <a:gd name="T37" fmla="*/ 129 h 157"/>
                <a:gd name="T38" fmla="*/ 106 w 157"/>
                <a:gd name="T39" fmla="*/ 125 h 157"/>
                <a:gd name="T40" fmla="*/ 124 w 157"/>
                <a:gd name="T41" fmla="*/ 108 h 157"/>
                <a:gd name="T42" fmla="*/ 131 w 157"/>
                <a:gd name="T43" fmla="*/ 91 h 157"/>
                <a:gd name="T44" fmla="*/ 131 w 157"/>
                <a:gd name="T45" fmla="*/ 67 h 157"/>
                <a:gd name="T46" fmla="*/ 124 w 157"/>
                <a:gd name="T47" fmla="*/ 50 h 157"/>
                <a:gd name="T48" fmla="*/ 106 w 157"/>
                <a:gd name="T49" fmla="*/ 33 h 157"/>
                <a:gd name="T50" fmla="*/ 92 w 157"/>
                <a:gd name="T51" fmla="*/ 28 h 157"/>
                <a:gd name="T52" fmla="*/ 68 w 157"/>
                <a:gd name="T53" fmla="*/ 6 h 157"/>
                <a:gd name="T54" fmla="*/ 57 w 157"/>
                <a:gd name="T55" fmla="*/ 30 h 157"/>
                <a:gd name="T56" fmla="*/ 34 w 157"/>
                <a:gd name="T57" fmla="*/ 21 h 157"/>
                <a:gd name="T58" fmla="*/ 31 w 157"/>
                <a:gd name="T59" fmla="*/ 53 h 157"/>
                <a:gd name="T60" fmla="*/ 24 w 157"/>
                <a:gd name="T61" fmla="*/ 67 h 157"/>
                <a:gd name="T62" fmla="*/ 24 w 157"/>
                <a:gd name="T63" fmla="*/ 91 h 157"/>
                <a:gd name="T64" fmla="*/ 31 w 157"/>
                <a:gd name="T65" fmla="*/ 108 h 157"/>
                <a:gd name="T66" fmla="*/ 49 w 157"/>
                <a:gd name="T67" fmla="*/ 125 h 157"/>
                <a:gd name="T68" fmla="*/ 65 w 157"/>
                <a:gd name="T69" fmla="*/ 132 h 157"/>
                <a:gd name="T70" fmla="*/ 154 w 157"/>
                <a:gd name="T71" fmla="*/ 91 h 157"/>
                <a:gd name="T72" fmla="*/ 51 w 157"/>
                <a:gd name="T73" fmla="*/ 105 h 157"/>
                <a:gd name="T74" fmla="*/ 55 w 157"/>
                <a:gd name="T75" fmla="*/ 49 h 157"/>
                <a:gd name="T76" fmla="*/ 114 w 157"/>
                <a:gd name="T77" fmla="*/ 85 h 157"/>
                <a:gd name="T78" fmla="*/ 77 w 157"/>
                <a:gd name="T79" fmla="*/ 116 h 157"/>
                <a:gd name="T80" fmla="*/ 55 w 157"/>
                <a:gd name="T81" fmla="*/ 56 h 157"/>
                <a:gd name="T82" fmla="*/ 73 w 157"/>
                <a:gd name="T83" fmla="*/ 110 h 157"/>
                <a:gd name="T84" fmla="*/ 108 w 157"/>
                <a:gd name="T85" fmla="*/ 8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7" h="157">
                  <a:moveTo>
                    <a:pt x="90" y="157"/>
                  </a:moveTo>
                  <a:cubicBezTo>
                    <a:pt x="65" y="157"/>
                    <a:pt x="65" y="157"/>
                    <a:pt x="65" y="157"/>
                  </a:cubicBezTo>
                  <a:cubicBezTo>
                    <a:pt x="64" y="157"/>
                    <a:pt x="62" y="156"/>
                    <a:pt x="62" y="154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56" y="134"/>
                    <a:pt x="54" y="133"/>
                    <a:pt x="51" y="131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4" y="144"/>
                    <a:pt x="32" y="144"/>
                    <a:pt x="31" y="143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3" y="124"/>
                    <a:pt x="12" y="123"/>
                    <a:pt x="13" y="122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3"/>
                    <a:pt x="23" y="100"/>
                    <a:pt x="22" y="97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0"/>
                    <a:pt x="23" y="58"/>
                    <a:pt x="23" y="56"/>
                  </a:cubicBezTo>
                  <a:cubicBezTo>
                    <a:pt x="24" y="55"/>
                    <a:pt x="25" y="54"/>
                    <a:pt x="25" y="52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5"/>
                    <a:pt x="13" y="34"/>
                    <a:pt x="14" y="3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4"/>
                    <a:pt x="34" y="14"/>
                    <a:pt x="35" y="15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6"/>
                    <a:pt x="53" y="26"/>
                    <a:pt x="55" y="25"/>
                  </a:cubicBezTo>
                  <a:cubicBezTo>
                    <a:pt x="56" y="24"/>
                    <a:pt x="58" y="24"/>
                    <a:pt x="59" y="2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4" y="0"/>
                    <a:pt x="65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3" y="1"/>
                    <a:pt x="93" y="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7" y="24"/>
                    <a:pt x="99" y="24"/>
                    <a:pt x="100" y="25"/>
                  </a:cubicBezTo>
                  <a:cubicBezTo>
                    <a:pt x="101" y="26"/>
                    <a:pt x="103" y="26"/>
                    <a:pt x="104" y="27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2" y="13"/>
                    <a:pt x="124" y="13"/>
                    <a:pt x="125" y="14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3" y="33"/>
                    <a:pt x="143" y="35"/>
                    <a:pt x="143" y="36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1" y="55"/>
                    <a:pt x="132" y="58"/>
                    <a:pt x="133" y="61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6" y="64"/>
                    <a:pt x="157" y="65"/>
                    <a:pt x="157" y="67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93"/>
                    <a:pt x="156" y="94"/>
                    <a:pt x="154" y="94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2" y="100"/>
                    <a:pt x="131" y="103"/>
                    <a:pt x="130" y="106"/>
                  </a:cubicBezTo>
                  <a:cubicBezTo>
                    <a:pt x="143" y="122"/>
                    <a:pt x="143" y="122"/>
                    <a:pt x="143" y="122"/>
                  </a:cubicBezTo>
                  <a:cubicBezTo>
                    <a:pt x="143" y="124"/>
                    <a:pt x="143" y="125"/>
                    <a:pt x="142" y="126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4" y="145"/>
                    <a:pt x="122" y="145"/>
                    <a:pt x="121" y="14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3" y="132"/>
                    <a:pt x="101" y="132"/>
                    <a:pt x="100" y="133"/>
                  </a:cubicBezTo>
                  <a:cubicBezTo>
                    <a:pt x="98" y="134"/>
                    <a:pt x="97" y="134"/>
                    <a:pt x="96" y="13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3" y="156"/>
                    <a:pt x="91" y="157"/>
                    <a:pt x="90" y="157"/>
                  </a:cubicBezTo>
                  <a:close/>
                  <a:moveTo>
                    <a:pt x="68" y="151"/>
                  </a:moveTo>
                  <a:cubicBezTo>
                    <a:pt x="87" y="151"/>
                    <a:pt x="87" y="151"/>
                    <a:pt x="87" y="151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1"/>
                    <a:pt x="91" y="130"/>
                    <a:pt x="92" y="129"/>
                  </a:cubicBezTo>
                  <a:cubicBezTo>
                    <a:pt x="94" y="129"/>
                    <a:pt x="96" y="128"/>
                    <a:pt x="97" y="128"/>
                  </a:cubicBezTo>
                  <a:cubicBezTo>
                    <a:pt x="99" y="127"/>
                    <a:pt x="101" y="126"/>
                    <a:pt x="103" y="125"/>
                  </a:cubicBezTo>
                  <a:cubicBezTo>
                    <a:pt x="104" y="124"/>
                    <a:pt x="105" y="124"/>
                    <a:pt x="106" y="125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5" y="101"/>
                    <a:pt x="127" y="97"/>
                    <a:pt x="128" y="94"/>
                  </a:cubicBezTo>
                  <a:cubicBezTo>
                    <a:pt x="128" y="92"/>
                    <a:pt x="129" y="92"/>
                    <a:pt x="131" y="91"/>
                  </a:cubicBezTo>
                  <a:cubicBezTo>
                    <a:pt x="151" y="89"/>
                    <a:pt x="151" y="89"/>
                    <a:pt x="151" y="89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9" y="67"/>
                    <a:pt x="128" y="66"/>
                    <a:pt x="128" y="65"/>
                  </a:cubicBezTo>
                  <a:cubicBezTo>
                    <a:pt x="127" y="61"/>
                    <a:pt x="126" y="57"/>
                    <a:pt x="124" y="53"/>
                  </a:cubicBezTo>
                  <a:cubicBezTo>
                    <a:pt x="123" y="52"/>
                    <a:pt x="123" y="51"/>
                    <a:pt x="124" y="5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5" y="34"/>
                    <a:pt x="104" y="34"/>
                    <a:pt x="103" y="33"/>
                  </a:cubicBezTo>
                  <a:cubicBezTo>
                    <a:pt x="101" y="32"/>
                    <a:pt x="100" y="31"/>
                    <a:pt x="98" y="30"/>
                  </a:cubicBezTo>
                  <a:cubicBezTo>
                    <a:pt x="96" y="30"/>
                    <a:pt x="94" y="29"/>
                    <a:pt x="92" y="28"/>
                  </a:cubicBezTo>
                  <a:cubicBezTo>
                    <a:pt x="91" y="28"/>
                    <a:pt x="90" y="27"/>
                    <a:pt x="90" y="2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7"/>
                    <a:pt x="64" y="28"/>
                    <a:pt x="63" y="28"/>
                  </a:cubicBezTo>
                  <a:cubicBezTo>
                    <a:pt x="61" y="29"/>
                    <a:pt x="59" y="30"/>
                    <a:pt x="57" y="30"/>
                  </a:cubicBezTo>
                  <a:cubicBezTo>
                    <a:pt x="55" y="31"/>
                    <a:pt x="54" y="32"/>
                    <a:pt x="52" y="33"/>
                  </a:cubicBezTo>
                  <a:cubicBezTo>
                    <a:pt x="51" y="34"/>
                    <a:pt x="50" y="34"/>
                    <a:pt x="49" y="33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51"/>
                    <a:pt x="32" y="52"/>
                    <a:pt x="31" y="53"/>
                  </a:cubicBezTo>
                  <a:cubicBezTo>
                    <a:pt x="30" y="55"/>
                    <a:pt x="30" y="57"/>
                    <a:pt x="29" y="59"/>
                  </a:cubicBezTo>
                  <a:cubicBezTo>
                    <a:pt x="28" y="61"/>
                    <a:pt x="27" y="63"/>
                    <a:pt x="27" y="65"/>
                  </a:cubicBezTo>
                  <a:cubicBezTo>
                    <a:pt x="26" y="66"/>
                    <a:pt x="25" y="67"/>
                    <a:pt x="24" y="67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5" y="92"/>
                    <a:pt x="26" y="92"/>
                    <a:pt x="27" y="94"/>
                  </a:cubicBezTo>
                  <a:cubicBezTo>
                    <a:pt x="28" y="97"/>
                    <a:pt x="29" y="101"/>
                    <a:pt x="31" y="105"/>
                  </a:cubicBezTo>
                  <a:cubicBezTo>
                    <a:pt x="32" y="106"/>
                    <a:pt x="32" y="107"/>
                    <a:pt x="31" y="108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5"/>
                    <a:pt x="51" y="125"/>
                    <a:pt x="52" y="125"/>
                  </a:cubicBezTo>
                  <a:cubicBezTo>
                    <a:pt x="55" y="127"/>
                    <a:pt x="59" y="129"/>
                    <a:pt x="63" y="130"/>
                  </a:cubicBezTo>
                  <a:cubicBezTo>
                    <a:pt x="64" y="130"/>
                    <a:pt x="65" y="131"/>
                    <a:pt x="65" y="132"/>
                  </a:cubicBezTo>
                  <a:lnTo>
                    <a:pt x="68" y="151"/>
                  </a:lnTo>
                  <a:close/>
                  <a:moveTo>
                    <a:pt x="154" y="91"/>
                  </a:moveTo>
                  <a:cubicBezTo>
                    <a:pt x="154" y="91"/>
                    <a:pt x="154" y="91"/>
                    <a:pt x="154" y="91"/>
                  </a:cubicBezTo>
                  <a:close/>
                  <a:moveTo>
                    <a:pt x="77" y="116"/>
                  </a:moveTo>
                  <a:cubicBezTo>
                    <a:pt x="76" y="116"/>
                    <a:pt x="74" y="116"/>
                    <a:pt x="72" y="116"/>
                  </a:cubicBezTo>
                  <a:cubicBezTo>
                    <a:pt x="64" y="115"/>
                    <a:pt x="57" y="111"/>
                    <a:pt x="51" y="105"/>
                  </a:cubicBezTo>
                  <a:cubicBezTo>
                    <a:pt x="44" y="98"/>
                    <a:pt x="40" y="89"/>
                    <a:pt x="40" y="79"/>
                  </a:cubicBezTo>
                  <a:cubicBezTo>
                    <a:pt x="40" y="69"/>
                    <a:pt x="44" y="59"/>
                    <a:pt x="51" y="52"/>
                  </a:cubicBezTo>
                  <a:cubicBezTo>
                    <a:pt x="52" y="51"/>
                    <a:pt x="54" y="50"/>
                    <a:pt x="55" y="49"/>
                  </a:cubicBezTo>
                  <a:cubicBezTo>
                    <a:pt x="61" y="44"/>
                    <a:pt x="69" y="42"/>
                    <a:pt x="77" y="42"/>
                  </a:cubicBezTo>
                  <a:cubicBezTo>
                    <a:pt x="98" y="42"/>
                    <a:pt x="115" y="59"/>
                    <a:pt x="115" y="79"/>
                  </a:cubicBezTo>
                  <a:cubicBezTo>
                    <a:pt x="115" y="81"/>
                    <a:pt x="114" y="83"/>
                    <a:pt x="114" y="85"/>
                  </a:cubicBezTo>
                  <a:cubicBezTo>
                    <a:pt x="113" y="92"/>
                    <a:pt x="109" y="100"/>
                    <a:pt x="104" y="105"/>
                  </a:cubicBezTo>
                  <a:cubicBezTo>
                    <a:pt x="102" y="107"/>
                    <a:pt x="101" y="108"/>
                    <a:pt x="100" y="109"/>
                  </a:cubicBezTo>
                  <a:cubicBezTo>
                    <a:pt x="93" y="114"/>
                    <a:pt x="85" y="116"/>
                    <a:pt x="77" y="116"/>
                  </a:cubicBezTo>
                  <a:close/>
                  <a:moveTo>
                    <a:pt x="77" y="48"/>
                  </a:moveTo>
                  <a:cubicBezTo>
                    <a:pt x="70" y="48"/>
                    <a:pt x="64" y="50"/>
                    <a:pt x="59" y="54"/>
                  </a:cubicBezTo>
                  <a:cubicBezTo>
                    <a:pt x="57" y="55"/>
                    <a:pt x="56" y="56"/>
                    <a:pt x="55" y="56"/>
                  </a:cubicBezTo>
                  <a:cubicBezTo>
                    <a:pt x="50" y="62"/>
                    <a:pt x="46" y="70"/>
                    <a:pt x="46" y="79"/>
                  </a:cubicBezTo>
                  <a:cubicBezTo>
                    <a:pt x="46" y="87"/>
                    <a:pt x="50" y="95"/>
                    <a:pt x="55" y="101"/>
                  </a:cubicBezTo>
                  <a:cubicBezTo>
                    <a:pt x="60" y="106"/>
                    <a:pt x="66" y="109"/>
                    <a:pt x="73" y="110"/>
                  </a:cubicBezTo>
                  <a:cubicBezTo>
                    <a:pt x="81" y="111"/>
                    <a:pt x="89" y="109"/>
                    <a:pt x="96" y="104"/>
                  </a:cubicBezTo>
                  <a:cubicBezTo>
                    <a:pt x="97" y="103"/>
                    <a:pt x="98" y="102"/>
                    <a:pt x="99" y="101"/>
                  </a:cubicBezTo>
                  <a:cubicBezTo>
                    <a:pt x="104" y="96"/>
                    <a:pt x="107" y="90"/>
                    <a:pt x="108" y="84"/>
                  </a:cubicBezTo>
                  <a:cubicBezTo>
                    <a:pt x="108" y="82"/>
                    <a:pt x="109" y="81"/>
                    <a:pt x="109" y="79"/>
                  </a:cubicBezTo>
                  <a:cubicBezTo>
                    <a:pt x="109" y="62"/>
                    <a:pt x="94" y="48"/>
                    <a:pt x="77" y="4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5E03A94F-FE7F-4AB0-84A5-6B1030AB5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8" y="3180"/>
              <a:ext cx="224" cy="227"/>
            </a:xfrm>
            <a:custGeom>
              <a:avLst/>
              <a:gdLst>
                <a:gd name="T0" fmla="*/ 34 w 83"/>
                <a:gd name="T1" fmla="*/ 72 h 84"/>
                <a:gd name="T2" fmla="*/ 24 w 83"/>
                <a:gd name="T3" fmla="*/ 77 h 84"/>
                <a:gd name="T4" fmla="*/ 10 w 83"/>
                <a:gd name="T5" fmla="*/ 66 h 84"/>
                <a:gd name="T6" fmla="*/ 4 w 83"/>
                <a:gd name="T7" fmla="*/ 55 h 84"/>
                <a:gd name="T8" fmla="*/ 2 w 83"/>
                <a:gd name="T9" fmla="*/ 36 h 84"/>
                <a:gd name="T10" fmla="*/ 6 w 83"/>
                <a:gd name="T11" fmla="*/ 25 h 84"/>
                <a:gd name="T12" fmla="*/ 18 w 83"/>
                <a:gd name="T13" fmla="*/ 10 h 84"/>
                <a:gd name="T14" fmla="*/ 28 w 83"/>
                <a:gd name="T15" fmla="*/ 14 h 84"/>
                <a:gd name="T16" fmla="*/ 44 w 83"/>
                <a:gd name="T17" fmla="*/ 1 h 84"/>
                <a:gd name="T18" fmla="*/ 50 w 83"/>
                <a:gd name="T19" fmla="*/ 12 h 84"/>
                <a:gd name="T20" fmla="*/ 63 w 83"/>
                <a:gd name="T21" fmla="*/ 6 h 84"/>
                <a:gd name="T22" fmla="*/ 68 w 83"/>
                <a:gd name="T23" fmla="*/ 26 h 84"/>
                <a:gd name="T24" fmla="*/ 79 w 83"/>
                <a:gd name="T25" fmla="*/ 29 h 84"/>
                <a:gd name="T26" fmla="*/ 81 w 83"/>
                <a:gd name="T27" fmla="*/ 47 h 84"/>
                <a:gd name="T28" fmla="*/ 77 w 83"/>
                <a:gd name="T29" fmla="*/ 60 h 84"/>
                <a:gd name="T30" fmla="*/ 66 w 83"/>
                <a:gd name="T31" fmla="*/ 74 h 84"/>
                <a:gd name="T32" fmla="*/ 54 w 83"/>
                <a:gd name="T33" fmla="*/ 80 h 84"/>
                <a:gd name="T34" fmla="*/ 39 w 83"/>
                <a:gd name="T35" fmla="*/ 84 h 84"/>
                <a:gd name="T36" fmla="*/ 34 w 83"/>
                <a:gd name="T37" fmla="*/ 66 h 84"/>
                <a:gd name="T38" fmla="*/ 41 w 83"/>
                <a:gd name="T39" fmla="*/ 78 h 84"/>
                <a:gd name="T40" fmla="*/ 51 w 83"/>
                <a:gd name="T41" fmla="*/ 65 h 84"/>
                <a:gd name="T42" fmla="*/ 66 w 83"/>
                <a:gd name="T43" fmla="*/ 67 h 84"/>
                <a:gd name="T44" fmla="*/ 64 w 83"/>
                <a:gd name="T45" fmla="*/ 52 h 84"/>
                <a:gd name="T46" fmla="*/ 77 w 83"/>
                <a:gd name="T47" fmla="*/ 42 h 84"/>
                <a:gd name="T48" fmla="*/ 65 w 83"/>
                <a:gd name="T49" fmla="*/ 33 h 84"/>
                <a:gd name="T50" fmla="*/ 62 w 83"/>
                <a:gd name="T51" fmla="*/ 24 h 84"/>
                <a:gd name="T52" fmla="*/ 55 w 83"/>
                <a:gd name="T53" fmla="*/ 18 h 84"/>
                <a:gd name="T54" fmla="*/ 46 w 83"/>
                <a:gd name="T55" fmla="*/ 17 h 84"/>
                <a:gd name="T56" fmla="*/ 34 w 83"/>
                <a:gd name="T57" fmla="*/ 7 h 84"/>
                <a:gd name="T58" fmla="*/ 29 w 83"/>
                <a:gd name="T59" fmla="*/ 20 h 84"/>
                <a:gd name="T60" fmla="*/ 17 w 83"/>
                <a:gd name="T61" fmla="*/ 17 h 84"/>
                <a:gd name="T62" fmla="*/ 18 w 83"/>
                <a:gd name="T63" fmla="*/ 32 h 84"/>
                <a:gd name="T64" fmla="*/ 6 w 83"/>
                <a:gd name="T65" fmla="*/ 42 h 84"/>
                <a:gd name="T66" fmla="*/ 18 w 83"/>
                <a:gd name="T67" fmla="*/ 51 h 84"/>
                <a:gd name="T68" fmla="*/ 16 w 83"/>
                <a:gd name="T69" fmla="*/ 67 h 84"/>
                <a:gd name="T70" fmla="*/ 30 w 83"/>
                <a:gd name="T71" fmla="*/ 65 h 84"/>
                <a:gd name="T72" fmla="*/ 30 w 83"/>
                <a:gd name="T73" fmla="*/ 55 h 84"/>
                <a:gd name="T74" fmla="*/ 40 w 83"/>
                <a:gd name="T75" fmla="*/ 24 h 84"/>
                <a:gd name="T76" fmla="*/ 59 w 83"/>
                <a:gd name="T77" fmla="*/ 40 h 84"/>
                <a:gd name="T78" fmla="*/ 43 w 83"/>
                <a:gd name="T79" fmla="*/ 59 h 84"/>
                <a:gd name="T80" fmla="*/ 40 w 83"/>
                <a:gd name="T81" fmla="*/ 30 h 84"/>
                <a:gd name="T82" fmla="*/ 34 w 83"/>
                <a:gd name="T83" fmla="*/ 51 h 84"/>
                <a:gd name="T84" fmla="*/ 42 w 83"/>
                <a:gd name="T85" fmla="*/ 53 h 84"/>
                <a:gd name="T86" fmla="*/ 53 w 83"/>
                <a:gd name="T87" fmla="*/ 41 h 84"/>
                <a:gd name="T88" fmla="*/ 41 w 83"/>
                <a:gd name="T89" fmla="*/ 3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84">
                  <a:moveTo>
                    <a:pt x="39" y="84"/>
                  </a:moveTo>
                  <a:cubicBezTo>
                    <a:pt x="37" y="84"/>
                    <a:pt x="36" y="83"/>
                    <a:pt x="36" y="8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3" y="72"/>
                    <a:pt x="33" y="72"/>
                    <a:pt x="32" y="72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8"/>
                    <a:pt x="21" y="78"/>
                    <a:pt x="20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9" y="69"/>
                    <a:pt x="9" y="67"/>
                    <a:pt x="10" y="66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7"/>
                    <a:pt x="14" y="56"/>
                    <a:pt x="13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1" y="54"/>
                    <a:pt x="1" y="5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3"/>
                    <a:pt x="12" y="32"/>
                    <a:pt x="12" y="3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5" y="22"/>
                    <a:pt x="6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6" y="10"/>
                    <a:pt x="18" y="10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4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3"/>
                    <a:pt x="30" y="2"/>
                    <a:pt x="31" y="2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6" y="1"/>
                    <a:pt x="47" y="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1" y="12"/>
                    <a:pt x="51" y="12"/>
                    <a:pt x="52" y="1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5"/>
                    <a:pt x="62" y="5"/>
                    <a:pt x="63" y="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5"/>
                    <a:pt x="74" y="16"/>
                    <a:pt x="73" y="18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9" y="27"/>
                    <a:pt x="69" y="27"/>
                  </a:cubicBezTo>
                  <a:cubicBezTo>
                    <a:pt x="69" y="28"/>
                    <a:pt x="69" y="28"/>
                    <a:pt x="70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1" y="29"/>
                    <a:pt x="82" y="30"/>
                    <a:pt x="82" y="32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6"/>
                    <a:pt x="82" y="47"/>
                    <a:pt x="81" y="47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50"/>
                    <a:pt x="71" y="51"/>
                    <a:pt x="71" y="52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8" y="61"/>
                    <a:pt x="78" y="62"/>
                    <a:pt x="77" y="6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8" y="74"/>
                    <a:pt x="67" y="75"/>
                    <a:pt x="66" y="74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6" y="69"/>
                    <a:pt x="55" y="70"/>
                    <a:pt x="55" y="7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1"/>
                    <a:pt x="53" y="83"/>
                    <a:pt x="5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39" y="84"/>
                    <a:pt x="39" y="84"/>
                  </a:cubicBezTo>
                  <a:close/>
                  <a:moveTo>
                    <a:pt x="30" y="65"/>
                  </a:moveTo>
                  <a:cubicBezTo>
                    <a:pt x="31" y="65"/>
                    <a:pt x="31" y="65"/>
                    <a:pt x="31" y="65"/>
                  </a:cubicBezTo>
                  <a:cubicBezTo>
                    <a:pt x="32" y="65"/>
                    <a:pt x="33" y="66"/>
                    <a:pt x="34" y="66"/>
                  </a:cubicBezTo>
                  <a:cubicBezTo>
                    <a:pt x="35" y="66"/>
                    <a:pt x="36" y="66"/>
                    <a:pt x="37" y="66"/>
                  </a:cubicBezTo>
                  <a:cubicBezTo>
                    <a:pt x="38" y="67"/>
                    <a:pt x="39" y="68"/>
                    <a:pt x="39" y="6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67"/>
                    <a:pt x="49" y="66"/>
                    <a:pt x="51" y="65"/>
                  </a:cubicBezTo>
                  <a:cubicBezTo>
                    <a:pt x="52" y="65"/>
                    <a:pt x="54" y="64"/>
                    <a:pt x="56" y="63"/>
                  </a:cubicBezTo>
                  <a:cubicBezTo>
                    <a:pt x="57" y="62"/>
                    <a:pt x="58" y="62"/>
                    <a:pt x="59" y="62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4" y="54"/>
                    <a:pt x="64" y="53"/>
                    <a:pt x="64" y="52"/>
                  </a:cubicBezTo>
                  <a:cubicBezTo>
                    <a:pt x="65" y="50"/>
                    <a:pt x="66" y="48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6" y="35"/>
                    <a:pt x="65" y="34"/>
                    <a:pt x="65" y="33"/>
                  </a:cubicBezTo>
                  <a:cubicBezTo>
                    <a:pt x="64" y="32"/>
                    <a:pt x="64" y="31"/>
                    <a:pt x="64" y="30"/>
                  </a:cubicBezTo>
                  <a:cubicBezTo>
                    <a:pt x="63" y="29"/>
                    <a:pt x="63" y="28"/>
                    <a:pt x="62" y="28"/>
                  </a:cubicBezTo>
                  <a:cubicBezTo>
                    <a:pt x="61" y="27"/>
                    <a:pt x="61" y="25"/>
                    <a:pt x="62" y="24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9"/>
                    <a:pt x="52" y="19"/>
                    <a:pt x="51" y="19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8" y="17"/>
                    <a:pt x="47" y="17"/>
                    <a:pt x="46" y="17"/>
                  </a:cubicBezTo>
                  <a:cubicBezTo>
                    <a:pt x="45" y="17"/>
                    <a:pt x="44" y="16"/>
                    <a:pt x="43" y="15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7"/>
                    <a:pt x="33" y="18"/>
                    <a:pt x="32" y="18"/>
                  </a:cubicBezTo>
                  <a:cubicBezTo>
                    <a:pt x="31" y="19"/>
                    <a:pt x="30" y="19"/>
                    <a:pt x="29" y="20"/>
                  </a:cubicBezTo>
                  <a:cubicBezTo>
                    <a:pt x="29" y="20"/>
                    <a:pt x="28" y="21"/>
                    <a:pt x="27" y="21"/>
                  </a:cubicBezTo>
                  <a:cubicBezTo>
                    <a:pt x="26" y="22"/>
                    <a:pt x="25" y="22"/>
                    <a:pt x="24" y="2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9" y="31"/>
                    <a:pt x="18" y="32"/>
                  </a:cubicBezTo>
                  <a:cubicBezTo>
                    <a:pt x="17" y="34"/>
                    <a:pt x="17" y="35"/>
                    <a:pt x="16" y="37"/>
                  </a:cubicBezTo>
                  <a:cubicBezTo>
                    <a:pt x="16" y="38"/>
                    <a:pt x="15" y="39"/>
                    <a:pt x="14" y="40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7" y="50"/>
                    <a:pt x="18" y="51"/>
                  </a:cubicBezTo>
                  <a:cubicBezTo>
                    <a:pt x="19" y="53"/>
                    <a:pt x="20" y="55"/>
                    <a:pt x="21" y="56"/>
                  </a:cubicBezTo>
                  <a:cubicBezTo>
                    <a:pt x="21" y="57"/>
                    <a:pt x="21" y="58"/>
                    <a:pt x="21" y="59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9" y="65"/>
                    <a:pt x="29" y="65"/>
                    <a:pt x="30" y="65"/>
                  </a:cubicBezTo>
                  <a:close/>
                  <a:moveTo>
                    <a:pt x="41" y="59"/>
                  </a:moveTo>
                  <a:cubicBezTo>
                    <a:pt x="41" y="59"/>
                    <a:pt x="41" y="59"/>
                    <a:pt x="40" y="59"/>
                  </a:cubicBezTo>
                  <a:cubicBezTo>
                    <a:pt x="37" y="59"/>
                    <a:pt x="33" y="58"/>
                    <a:pt x="30" y="55"/>
                  </a:cubicBezTo>
                  <a:cubicBezTo>
                    <a:pt x="29" y="55"/>
                    <a:pt x="29" y="54"/>
                    <a:pt x="28" y="54"/>
                  </a:cubicBezTo>
                  <a:cubicBezTo>
                    <a:pt x="26" y="51"/>
                    <a:pt x="24" y="47"/>
                    <a:pt x="24" y="44"/>
                  </a:cubicBezTo>
                  <a:cubicBezTo>
                    <a:pt x="23" y="34"/>
                    <a:pt x="30" y="25"/>
                    <a:pt x="40" y="24"/>
                  </a:cubicBezTo>
                  <a:cubicBezTo>
                    <a:pt x="41" y="24"/>
                    <a:pt x="41" y="24"/>
                    <a:pt x="42" y="24"/>
                  </a:cubicBezTo>
                  <a:cubicBezTo>
                    <a:pt x="46" y="24"/>
                    <a:pt x="49" y="26"/>
                    <a:pt x="52" y="28"/>
                  </a:cubicBezTo>
                  <a:cubicBezTo>
                    <a:pt x="56" y="31"/>
                    <a:pt x="58" y="35"/>
                    <a:pt x="59" y="40"/>
                  </a:cubicBezTo>
                  <a:cubicBezTo>
                    <a:pt x="59" y="45"/>
                    <a:pt x="58" y="49"/>
                    <a:pt x="55" y="53"/>
                  </a:cubicBezTo>
                  <a:cubicBezTo>
                    <a:pt x="54" y="54"/>
                    <a:pt x="54" y="54"/>
                    <a:pt x="53" y="55"/>
                  </a:cubicBezTo>
                  <a:cubicBezTo>
                    <a:pt x="50" y="57"/>
                    <a:pt x="47" y="59"/>
                    <a:pt x="43" y="59"/>
                  </a:cubicBezTo>
                  <a:cubicBezTo>
                    <a:pt x="42" y="59"/>
                    <a:pt x="42" y="59"/>
                    <a:pt x="41" y="59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0" y="30"/>
                  </a:cubicBezTo>
                  <a:cubicBezTo>
                    <a:pt x="34" y="31"/>
                    <a:pt x="29" y="37"/>
                    <a:pt x="30" y="43"/>
                  </a:cubicBezTo>
                  <a:cubicBezTo>
                    <a:pt x="30" y="45"/>
                    <a:pt x="31" y="48"/>
                    <a:pt x="33" y="50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2"/>
                    <a:pt x="38" y="53"/>
                    <a:pt x="41" y="53"/>
                  </a:cubicBezTo>
                  <a:cubicBezTo>
                    <a:pt x="41" y="53"/>
                    <a:pt x="42" y="53"/>
                    <a:pt x="42" y="53"/>
                  </a:cubicBezTo>
                  <a:cubicBezTo>
                    <a:pt x="45" y="53"/>
                    <a:pt x="47" y="52"/>
                    <a:pt x="49" y="50"/>
                  </a:cubicBezTo>
                  <a:cubicBezTo>
                    <a:pt x="49" y="50"/>
                    <a:pt x="50" y="50"/>
                    <a:pt x="50" y="49"/>
                  </a:cubicBezTo>
                  <a:cubicBezTo>
                    <a:pt x="52" y="47"/>
                    <a:pt x="53" y="44"/>
                    <a:pt x="53" y="41"/>
                  </a:cubicBezTo>
                  <a:cubicBezTo>
                    <a:pt x="52" y="38"/>
                    <a:pt x="51" y="35"/>
                    <a:pt x="48" y="33"/>
                  </a:cubicBezTo>
                  <a:cubicBezTo>
                    <a:pt x="47" y="31"/>
                    <a:pt x="44" y="30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52" name="Groupe 251">
            <a:extLst>
              <a:ext uri="{FF2B5EF4-FFF2-40B4-BE49-F238E27FC236}">
                <a16:creationId xmlns:a16="http://schemas.microsoft.com/office/drawing/2014/main" id="{6D95BEF0-7555-4A92-AF34-317561E70D53}"/>
              </a:ext>
            </a:extLst>
          </p:cNvPr>
          <p:cNvGrpSpPr/>
          <p:nvPr/>
        </p:nvGrpSpPr>
        <p:grpSpPr>
          <a:xfrm>
            <a:off x="8448081" y="3163375"/>
            <a:ext cx="901700" cy="617538"/>
            <a:chOff x="12739695" y="2118317"/>
            <a:chExt cx="901700" cy="617538"/>
          </a:xfrm>
        </p:grpSpPr>
        <p:grpSp>
          <p:nvGrpSpPr>
            <p:cNvPr id="30" name="Group 19">
              <a:extLst>
                <a:ext uri="{FF2B5EF4-FFF2-40B4-BE49-F238E27FC236}">
                  <a16:creationId xmlns:a16="http://schemas.microsoft.com/office/drawing/2014/main" id="{41003056-F4BF-432D-B5D2-E12B052A050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019105" y="2165942"/>
              <a:ext cx="373063" cy="444500"/>
              <a:chOff x="8201" y="1392"/>
              <a:chExt cx="235" cy="280"/>
            </a:xfrm>
          </p:grpSpPr>
          <p:sp>
            <p:nvSpPr>
              <p:cNvPr id="231" name="Oval 21">
                <a:extLst>
                  <a:ext uri="{FF2B5EF4-FFF2-40B4-BE49-F238E27FC236}">
                    <a16:creationId xmlns:a16="http://schemas.microsoft.com/office/drawing/2014/main" id="{F7AB09F5-CD42-49AB-82D5-2A81EA3F7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93" y="1392"/>
                <a:ext cx="33" cy="30"/>
              </a:xfrm>
              <a:prstGeom prst="ellipse">
                <a:avLst/>
              </a:prstGeom>
              <a:solidFill>
                <a:srgbClr val="573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237" name="Freeform 22">
                <a:extLst>
                  <a:ext uri="{FF2B5EF4-FFF2-40B4-BE49-F238E27FC236}">
                    <a16:creationId xmlns:a16="http://schemas.microsoft.com/office/drawing/2014/main" id="{F9779BBB-6AA4-4E52-A7A2-D1A5324CD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1" y="1460"/>
                <a:ext cx="235" cy="155"/>
              </a:xfrm>
              <a:custGeom>
                <a:avLst/>
                <a:gdLst>
                  <a:gd name="T0" fmla="*/ 68 w 87"/>
                  <a:gd name="T1" fmla="*/ 57 h 57"/>
                  <a:gd name="T2" fmla="*/ 56 w 87"/>
                  <a:gd name="T3" fmla="*/ 57 h 57"/>
                  <a:gd name="T4" fmla="*/ 53 w 87"/>
                  <a:gd name="T5" fmla="*/ 54 h 57"/>
                  <a:gd name="T6" fmla="*/ 56 w 87"/>
                  <a:gd name="T7" fmla="*/ 51 h 57"/>
                  <a:gd name="T8" fmla="*/ 68 w 87"/>
                  <a:gd name="T9" fmla="*/ 51 h 57"/>
                  <a:gd name="T10" fmla="*/ 81 w 87"/>
                  <a:gd name="T11" fmla="*/ 38 h 57"/>
                  <a:gd name="T12" fmla="*/ 71 w 87"/>
                  <a:gd name="T13" fmla="*/ 26 h 57"/>
                  <a:gd name="T14" fmla="*/ 68 w 87"/>
                  <a:gd name="T15" fmla="*/ 23 h 57"/>
                  <a:gd name="T16" fmla="*/ 68 w 87"/>
                  <a:gd name="T17" fmla="*/ 22 h 57"/>
                  <a:gd name="T18" fmla="*/ 52 w 87"/>
                  <a:gd name="T19" fmla="*/ 6 h 57"/>
                  <a:gd name="T20" fmla="*/ 37 w 87"/>
                  <a:gd name="T21" fmla="*/ 18 h 57"/>
                  <a:gd name="T22" fmla="*/ 35 w 87"/>
                  <a:gd name="T23" fmla="*/ 20 h 57"/>
                  <a:gd name="T24" fmla="*/ 32 w 87"/>
                  <a:gd name="T25" fmla="*/ 20 h 57"/>
                  <a:gd name="T26" fmla="*/ 26 w 87"/>
                  <a:gd name="T27" fmla="*/ 18 h 57"/>
                  <a:gd name="T28" fmla="*/ 16 w 87"/>
                  <a:gd name="T29" fmla="*/ 28 h 57"/>
                  <a:gd name="T30" fmla="*/ 16 w 87"/>
                  <a:gd name="T31" fmla="*/ 30 h 57"/>
                  <a:gd name="T32" fmla="*/ 14 w 87"/>
                  <a:gd name="T33" fmla="*/ 33 h 57"/>
                  <a:gd name="T34" fmla="*/ 6 w 87"/>
                  <a:gd name="T35" fmla="*/ 42 h 57"/>
                  <a:gd name="T36" fmla="*/ 15 w 87"/>
                  <a:gd name="T37" fmla="*/ 51 h 57"/>
                  <a:gd name="T38" fmla="*/ 30 w 87"/>
                  <a:gd name="T39" fmla="*/ 51 h 57"/>
                  <a:gd name="T40" fmla="*/ 33 w 87"/>
                  <a:gd name="T41" fmla="*/ 54 h 57"/>
                  <a:gd name="T42" fmla="*/ 30 w 87"/>
                  <a:gd name="T43" fmla="*/ 57 h 57"/>
                  <a:gd name="T44" fmla="*/ 15 w 87"/>
                  <a:gd name="T45" fmla="*/ 57 h 57"/>
                  <a:gd name="T46" fmla="*/ 0 w 87"/>
                  <a:gd name="T47" fmla="*/ 42 h 57"/>
                  <a:gd name="T48" fmla="*/ 10 w 87"/>
                  <a:gd name="T49" fmla="*/ 28 h 57"/>
                  <a:gd name="T50" fmla="*/ 10 w 87"/>
                  <a:gd name="T51" fmla="*/ 28 h 57"/>
                  <a:gd name="T52" fmla="*/ 26 w 87"/>
                  <a:gd name="T53" fmla="*/ 12 h 57"/>
                  <a:gd name="T54" fmla="*/ 32 w 87"/>
                  <a:gd name="T55" fmla="*/ 13 h 57"/>
                  <a:gd name="T56" fmla="*/ 52 w 87"/>
                  <a:gd name="T57" fmla="*/ 0 h 57"/>
                  <a:gd name="T58" fmla="*/ 74 w 87"/>
                  <a:gd name="T59" fmla="*/ 21 h 57"/>
                  <a:gd name="T60" fmla="*/ 87 w 87"/>
                  <a:gd name="T61" fmla="*/ 38 h 57"/>
                  <a:gd name="T62" fmla="*/ 68 w 87"/>
                  <a:gd name="T6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57">
                    <a:moveTo>
                      <a:pt x="68" y="57"/>
                    </a:moveTo>
                    <a:cubicBezTo>
                      <a:pt x="56" y="57"/>
                      <a:pt x="56" y="57"/>
                      <a:pt x="56" y="57"/>
                    </a:cubicBezTo>
                    <a:cubicBezTo>
                      <a:pt x="54" y="57"/>
                      <a:pt x="53" y="55"/>
                      <a:pt x="53" y="54"/>
                    </a:cubicBezTo>
                    <a:cubicBezTo>
                      <a:pt x="53" y="52"/>
                      <a:pt x="54" y="51"/>
                      <a:pt x="56" y="51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75" y="51"/>
                      <a:pt x="81" y="45"/>
                      <a:pt x="81" y="38"/>
                    </a:cubicBezTo>
                    <a:cubicBezTo>
                      <a:pt x="81" y="32"/>
                      <a:pt x="76" y="27"/>
                      <a:pt x="71" y="26"/>
                    </a:cubicBezTo>
                    <a:cubicBezTo>
                      <a:pt x="69" y="26"/>
                      <a:pt x="68" y="24"/>
                      <a:pt x="68" y="23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13"/>
                      <a:pt x="61" y="6"/>
                      <a:pt x="52" y="6"/>
                    </a:cubicBezTo>
                    <a:cubicBezTo>
                      <a:pt x="45" y="6"/>
                      <a:pt x="38" y="11"/>
                      <a:pt x="37" y="18"/>
                    </a:cubicBezTo>
                    <a:cubicBezTo>
                      <a:pt x="36" y="19"/>
                      <a:pt x="36" y="20"/>
                      <a:pt x="35" y="20"/>
                    </a:cubicBezTo>
                    <a:cubicBezTo>
                      <a:pt x="34" y="21"/>
                      <a:pt x="33" y="20"/>
                      <a:pt x="32" y="20"/>
                    </a:cubicBezTo>
                    <a:cubicBezTo>
                      <a:pt x="30" y="18"/>
                      <a:pt x="28" y="18"/>
                      <a:pt x="26" y="18"/>
                    </a:cubicBezTo>
                    <a:cubicBezTo>
                      <a:pt x="20" y="18"/>
                      <a:pt x="16" y="22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6" y="31"/>
                      <a:pt x="15" y="33"/>
                      <a:pt x="14" y="33"/>
                    </a:cubicBezTo>
                    <a:cubicBezTo>
                      <a:pt x="8" y="35"/>
                      <a:pt x="6" y="37"/>
                      <a:pt x="6" y="42"/>
                    </a:cubicBezTo>
                    <a:cubicBezTo>
                      <a:pt x="6" y="45"/>
                      <a:pt x="8" y="51"/>
                      <a:pt x="15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2" y="51"/>
                      <a:pt x="33" y="52"/>
                      <a:pt x="33" y="54"/>
                    </a:cubicBezTo>
                    <a:cubicBezTo>
                      <a:pt x="33" y="55"/>
                      <a:pt x="32" y="57"/>
                      <a:pt x="30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5" y="57"/>
                      <a:pt x="0" y="49"/>
                      <a:pt x="0" y="42"/>
                    </a:cubicBezTo>
                    <a:cubicBezTo>
                      <a:pt x="0" y="35"/>
                      <a:pt x="3" y="30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19"/>
                      <a:pt x="17" y="12"/>
                      <a:pt x="26" y="12"/>
                    </a:cubicBezTo>
                    <a:cubicBezTo>
                      <a:pt x="28" y="12"/>
                      <a:pt x="30" y="12"/>
                      <a:pt x="32" y="13"/>
                    </a:cubicBezTo>
                    <a:cubicBezTo>
                      <a:pt x="35" y="5"/>
                      <a:pt x="43" y="0"/>
                      <a:pt x="52" y="0"/>
                    </a:cubicBezTo>
                    <a:cubicBezTo>
                      <a:pt x="64" y="0"/>
                      <a:pt x="74" y="9"/>
                      <a:pt x="74" y="21"/>
                    </a:cubicBezTo>
                    <a:cubicBezTo>
                      <a:pt x="82" y="23"/>
                      <a:pt x="87" y="30"/>
                      <a:pt x="87" y="38"/>
                    </a:cubicBezTo>
                    <a:cubicBezTo>
                      <a:pt x="87" y="48"/>
                      <a:pt x="78" y="57"/>
                      <a:pt x="68" y="57"/>
                    </a:cubicBezTo>
                    <a:close/>
                  </a:path>
                </a:pathLst>
              </a:custGeom>
              <a:solidFill>
                <a:srgbClr val="573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239" name="Freeform 23">
                <a:extLst>
                  <a:ext uri="{FF2B5EF4-FFF2-40B4-BE49-F238E27FC236}">
                    <a16:creationId xmlns:a16="http://schemas.microsoft.com/office/drawing/2014/main" id="{17C57AE0-E78A-4BED-94DC-5B8E0C2C2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" y="1558"/>
                <a:ext cx="17" cy="111"/>
              </a:xfrm>
              <a:custGeom>
                <a:avLst/>
                <a:gdLst>
                  <a:gd name="T0" fmla="*/ 3 w 6"/>
                  <a:gd name="T1" fmla="*/ 41 h 41"/>
                  <a:gd name="T2" fmla="*/ 0 w 6"/>
                  <a:gd name="T3" fmla="*/ 38 h 41"/>
                  <a:gd name="T4" fmla="*/ 0 w 6"/>
                  <a:gd name="T5" fmla="*/ 3 h 41"/>
                  <a:gd name="T6" fmla="*/ 3 w 6"/>
                  <a:gd name="T7" fmla="*/ 0 h 41"/>
                  <a:gd name="T8" fmla="*/ 6 w 6"/>
                  <a:gd name="T9" fmla="*/ 3 h 41"/>
                  <a:gd name="T10" fmla="*/ 6 w 6"/>
                  <a:gd name="T11" fmla="*/ 38 h 41"/>
                  <a:gd name="T12" fmla="*/ 3 w 6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1">
                    <a:moveTo>
                      <a:pt x="3" y="41"/>
                    </a:moveTo>
                    <a:cubicBezTo>
                      <a:pt x="1" y="41"/>
                      <a:pt x="0" y="40"/>
                      <a:pt x="0" y="3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40"/>
                      <a:pt x="5" y="41"/>
                      <a:pt x="3" y="41"/>
                    </a:cubicBezTo>
                    <a:close/>
                  </a:path>
                </a:pathLst>
              </a:custGeom>
              <a:solidFill>
                <a:srgbClr val="573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250" name="Freeform 24">
                <a:extLst>
                  <a:ext uri="{FF2B5EF4-FFF2-40B4-BE49-F238E27FC236}">
                    <a16:creationId xmlns:a16="http://schemas.microsoft.com/office/drawing/2014/main" id="{8C45D0F1-802E-4D90-9FE5-07CDCD5CE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7" y="1628"/>
                <a:ext cx="81" cy="44"/>
              </a:xfrm>
              <a:custGeom>
                <a:avLst/>
                <a:gdLst>
                  <a:gd name="T0" fmla="*/ 15 w 30"/>
                  <a:gd name="T1" fmla="*/ 16 h 16"/>
                  <a:gd name="T2" fmla="*/ 13 w 30"/>
                  <a:gd name="T3" fmla="*/ 15 h 16"/>
                  <a:gd name="T4" fmla="*/ 2 w 30"/>
                  <a:gd name="T5" fmla="*/ 6 h 16"/>
                  <a:gd name="T6" fmla="*/ 1 w 30"/>
                  <a:gd name="T7" fmla="*/ 1 h 16"/>
                  <a:gd name="T8" fmla="*/ 5 w 30"/>
                  <a:gd name="T9" fmla="*/ 1 h 16"/>
                  <a:gd name="T10" fmla="*/ 15 w 30"/>
                  <a:gd name="T11" fmla="*/ 9 h 16"/>
                  <a:gd name="T12" fmla="*/ 25 w 30"/>
                  <a:gd name="T13" fmla="*/ 1 h 16"/>
                  <a:gd name="T14" fmla="*/ 29 w 30"/>
                  <a:gd name="T15" fmla="*/ 1 h 16"/>
                  <a:gd name="T16" fmla="*/ 29 w 30"/>
                  <a:gd name="T17" fmla="*/ 6 h 16"/>
                  <a:gd name="T18" fmla="*/ 17 w 30"/>
                  <a:gd name="T19" fmla="*/ 15 h 16"/>
                  <a:gd name="T20" fmla="*/ 15 w 30"/>
                  <a:gd name="T2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">
                    <a:moveTo>
                      <a:pt x="15" y="16"/>
                    </a:moveTo>
                    <a:cubicBezTo>
                      <a:pt x="14" y="16"/>
                      <a:pt x="14" y="16"/>
                      <a:pt x="13" y="1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8" y="0"/>
                      <a:pt x="29" y="1"/>
                    </a:cubicBezTo>
                    <a:cubicBezTo>
                      <a:pt x="30" y="3"/>
                      <a:pt x="30" y="5"/>
                      <a:pt x="29" y="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6" y="16"/>
                      <a:pt x="15" y="16"/>
                    </a:cubicBezTo>
                    <a:close/>
                  </a:path>
                </a:pathLst>
              </a:custGeom>
              <a:solidFill>
                <a:srgbClr val="573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322" name="Freeform 20">
              <a:extLst>
                <a:ext uri="{FF2B5EF4-FFF2-40B4-BE49-F238E27FC236}">
                  <a16:creationId xmlns:a16="http://schemas.microsoft.com/office/drawing/2014/main" id="{C2EA3F1C-975C-4F48-8B6E-B878EBB74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39695" y="2118317"/>
              <a:ext cx="901700" cy="617538"/>
            </a:xfrm>
            <a:custGeom>
              <a:avLst/>
              <a:gdLst>
                <a:gd name="T0" fmla="*/ 23 w 210"/>
                <a:gd name="T1" fmla="*/ 119 h 143"/>
                <a:gd name="T2" fmla="*/ 186 w 210"/>
                <a:gd name="T3" fmla="*/ 119 h 143"/>
                <a:gd name="T4" fmla="*/ 186 w 210"/>
                <a:gd name="T5" fmla="*/ 7 h 143"/>
                <a:gd name="T6" fmla="*/ 23 w 210"/>
                <a:gd name="T7" fmla="*/ 7 h 143"/>
                <a:gd name="T8" fmla="*/ 23 w 210"/>
                <a:gd name="T9" fmla="*/ 119 h 143"/>
                <a:gd name="T10" fmla="*/ 6 w 210"/>
                <a:gd name="T11" fmla="*/ 136 h 143"/>
                <a:gd name="T12" fmla="*/ 203 w 210"/>
                <a:gd name="T13" fmla="*/ 136 h 143"/>
                <a:gd name="T14" fmla="*/ 203 w 210"/>
                <a:gd name="T15" fmla="*/ 126 h 143"/>
                <a:gd name="T16" fmla="*/ 6 w 210"/>
                <a:gd name="T17" fmla="*/ 126 h 143"/>
                <a:gd name="T18" fmla="*/ 6 w 210"/>
                <a:gd name="T19" fmla="*/ 136 h 143"/>
                <a:gd name="T20" fmla="*/ 3 w 210"/>
                <a:gd name="T21" fmla="*/ 143 h 143"/>
                <a:gd name="T22" fmla="*/ 0 w 210"/>
                <a:gd name="T23" fmla="*/ 139 h 143"/>
                <a:gd name="T24" fmla="*/ 0 w 210"/>
                <a:gd name="T25" fmla="*/ 122 h 143"/>
                <a:gd name="T26" fmla="*/ 3 w 210"/>
                <a:gd name="T27" fmla="*/ 119 h 143"/>
                <a:gd name="T28" fmla="*/ 17 w 210"/>
                <a:gd name="T29" fmla="*/ 119 h 143"/>
                <a:gd name="T30" fmla="*/ 17 w 210"/>
                <a:gd name="T31" fmla="*/ 3 h 143"/>
                <a:gd name="T32" fmla="*/ 20 w 210"/>
                <a:gd name="T33" fmla="*/ 0 h 143"/>
                <a:gd name="T34" fmla="*/ 190 w 210"/>
                <a:gd name="T35" fmla="*/ 0 h 143"/>
                <a:gd name="T36" fmla="*/ 193 w 210"/>
                <a:gd name="T37" fmla="*/ 3 h 143"/>
                <a:gd name="T38" fmla="*/ 193 w 210"/>
                <a:gd name="T39" fmla="*/ 119 h 143"/>
                <a:gd name="T40" fmla="*/ 207 w 210"/>
                <a:gd name="T41" fmla="*/ 119 h 143"/>
                <a:gd name="T42" fmla="*/ 210 w 210"/>
                <a:gd name="T43" fmla="*/ 122 h 143"/>
                <a:gd name="T44" fmla="*/ 210 w 210"/>
                <a:gd name="T45" fmla="*/ 139 h 143"/>
                <a:gd name="T46" fmla="*/ 207 w 210"/>
                <a:gd name="T47" fmla="*/ 143 h 143"/>
                <a:gd name="T48" fmla="*/ 3 w 210"/>
                <a:gd name="T4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0" h="143">
                  <a:moveTo>
                    <a:pt x="23" y="119"/>
                  </a:moveTo>
                  <a:cubicBezTo>
                    <a:pt x="186" y="119"/>
                    <a:pt x="186" y="119"/>
                    <a:pt x="186" y="119"/>
                  </a:cubicBezTo>
                  <a:cubicBezTo>
                    <a:pt x="186" y="7"/>
                    <a:pt x="186" y="7"/>
                    <a:pt x="186" y="7"/>
                  </a:cubicBezTo>
                  <a:cubicBezTo>
                    <a:pt x="23" y="7"/>
                    <a:pt x="23" y="7"/>
                    <a:pt x="23" y="7"/>
                  </a:cubicBezTo>
                  <a:lnTo>
                    <a:pt x="23" y="119"/>
                  </a:lnTo>
                  <a:close/>
                  <a:moveTo>
                    <a:pt x="6" y="136"/>
                  </a:moveTo>
                  <a:cubicBezTo>
                    <a:pt x="203" y="136"/>
                    <a:pt x="203" y="136"/>
                    <a:pt x="203" y="13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6" y="126"/>
                    <a:pt x="6" y="126"/>
                    <a:pt x="6" y="126"/>
                  </a:cubicBezTo>
                  <a:lnTo>
                    <a:pt x="6" y="136"/>
                  </a:lnTo>
                  <a:close/>
                  <a:moveTo>
                    <a:pt x="3" y="143"/>
                  </a:moveTo>
                  <a:cubicBezTo>
                    <a:pt x="1" y="143"/>
                    <a:pt x="0" y="141"/>
                    <a:pt x="0" y="13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1"/>
                    <a:pt x="1" y="119"/>
                    <a:pt x="3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8" y="0"/>
                    <a:pt x="2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3" y="2"/>
                    <a:pt x="193" y="3"/>
                  </a:cubicBezTo>
                  <a:cubicBezTo>
                    <a:pt x="193" y="119"/>
                    <a:pt x="193" y="119"/>
                    <a:pt x="193" y="119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09" y="119"/>
                    <a:pt x="210" y="121"/>
                    <a:pt x="210" y="122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41"/>
                    <a:pt x="209" y="143"/>
                    <a:pt x="207" y="143"/>
                  </a:cubicBezTo>
                  <a:lnTo>
                    <a:pt x="3" y="14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04" name="Group 100">
            <a:extLst>
              <a:ext uri="{FF2B5EF4-FFF2-40B4-BE49-F238E27FC236}">
                <a16:creationId xmlns:a16="http://schemas.microsoft.com/office/drawing/2014/main" id="{F582D955-F8AC-467B-BF2C-5C138102B4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42228" y="9516610"/>
            <a:ext cx="969963" cy="968375"/>
            <a:chOff x="7374" y="4015"/>
            <a:chExt cx="611" cy="610"/>
          </a:xfrm>
        </p:grpSpPr>
        <p:sp>
          <p:nvSpPr>
            <p:cNvPr id="406" name="Freeform 101">
              <a:extLst>
                <a:ext uri="{FF2B5EF4-FFF2-40B4-BE49-F238E27FC236}">
                  <a16:creationId xmlns:a16="http://schemas.microsoft.com/office/drawing/2014/main" id="{BACDF677-E7C8-413F-B4EA-7709A8A7F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3" y="4104"/>
              <a:ext cx="432" cy="432"/>
            </a:xfrm>
            <a:custGeom>
              <a:avLst/>
              <a:gdLst>
                <a:gd name="T0" fmla="*/ 157 w 160"/>
                <a:gd name="T1" fmla="*/ 160 h 160"/>
                <a:gd name="T2" fmla="*/ 155 w 160"/>
                <a:gd name="T3" fmla="*/ 159 h 160"/>
                <a:gd name="T4" fmla="*/ 1 w 160"/>
                <a:gd name="T5" fmla="*/ 6 h 160"/>
                <a:gd name="T6" fmla="*/ 1 w 160"/>
                <a:gd name="T7" fmla="*/ 1 h 160"/>
                <a:gd name="T8" fmla="*/ 6 w 160"/>
                <a:gd name="T9" fmla="*/ 1 h 160"/>
                <a:gd name="T10" fmla="*/ 159 w 160"/>
                <a:gd name="T11" fmla="*/ 155 h 160"/>
                <a:gd name="T12" fmla="*/ 159 w 160"/>
                <a:gd name="T13" fmla="*/ 159 h 160"/>
                <a:gd name="T14" fmla="*/ 157 w 160"/>
                <a:gd name="T1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60">
                  <a:moveTo>
                    <a:pt x="157" y="160"/>
                  </a:moveTo>
                  <a:cubicBezTo>
                    <a:pt x="156" y="160"/>
                    <a:pt x="155" y="159"/>
                    <a:pt x="155" y="15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60" y="156"/>
                    <a:pt x="160" y="158"/>
                    <a:pt x="159" y="159"/>
                  </a:cubicBezTo>
                  <a:cubicBezTo>
                    <a:pt x="158" y="159"/>
                    <a:pt x="157" y="160"/>
                    <a:pt x="157" y="16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7" name="Freeform 102">
              <a:extLst>
                <a:ext uri="{FF2B5EF4-FFF2-40B4-BE49-F238E27FC236}">
                  <a16:creationId xmlns:a16="http://schemas.microsoft.com/office/drawing/2014/main" id="{FCA21F48-ECCF-4423-93FF-FF3F13F0C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3" y="4104"/>
              <a:ext cx="68" cy="70"/>
            </a:xfrm>
            <a:custGeom>
              <a:avLst/>
              <a:gdLst>
                <a:gd name="T0" fmla="*/ 3 w 68"/>
                <a:gd name="T1" fmla="*/ 70 h 70"/>
                <a:gd name="T2" fmla="*/ 14 w 68"/>
                <a:gd name="T3" fmla="*/ 67 h 70"/>
                <a:gd name="T4" fmla="*/ 14 w 68"/>
                <a:gd name="T5" fmla="*/ 13 h 70"/>
                <a:gd name="T6" fmla="*/ 68 w 68"/>
                <a:gd name="T7" fmla="*/ 13 h 70"/>
                <a:gd name="T8" fmla="*/ 68 w 68"/>
                <a:gd name="T9" fmla="*/ 3 h 70"/>
                <a:gd name="T10" fmla="*/ 0 w 68"/>
                <a:gd name="T11" fmla="*/ 0 h 70"/>
                <a:gd name="T12" fmla="*/ 3 w 6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70">
                  <a:moveTo>
                    <a:pt x="3" y="70"/>
                  </a:moveTo>
                  <a:lnTo>
                    <a:pt x="14" y="67"/>
                  </a:lnTo>
                  <a:lnTo>
                    <a:pt x="14" y="13"/>
                  </a:lnTo>
                  <a:lnTo>
                    <a:pt x="68" y="13"/>
                  </a:lnTo>
                  <a:lnTo>
                    <a:pt x="68" y="3"/>
                  </a:lnTo>
                  <a:lnTo>
                    <a:pt x="0" y="0"/>
                  </a:lnTo>
                  <a:lnTo>
                    <a:pt x="3" y="7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8" name="Freeform 103">
              <a:extLst>
                <a:ext uri="{FF2B5EF4-FFF2-40B4-BE49-F238E27FC236}">
                  <a16:creationId xmlns:a16="http://schemas.microsoft.com/office/drawing/2014/main" id="{173C2372-4639-4F77-A690-0DB6AB869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8" y="4469"/>
              <a:ext cx="67" cy="67"/>
            </a:xfrm>
            <a:custGeom>
              <a:avLst/>
              <a:gdLst>
                <a:gd name="T0" fmla="*/ 0 w 67"/>
                <a:gd name="T1" fmla="*/ 64 h 67"/>
                <a:gd name="T2" fmla="*/ 0 w 67"/>
                <a:gd name="T3" fmla="*/ 54 h 67"/>
                <a:gd name="T4" fmla="*/ 54 w 67"/>
                <a:gd name="T5" fmla="*/ 56 h 67"/>
                <a:gd name="T6" fmla="*/ 54 w 67"/>
                <a:gd name="T7" fmla="*/ 0 h 67"/>
                <a:gd name="T8" fmla="*/ 65 w 67"/>
                <a:gd name="T9" fmla="*/ 0 h 67"/>
                <a:gd name="T10" fmla="*/ 67 w 67"/>
                <a:gd name="T11" fmla="*/ 67 h 67"/>
                <a:gd name="T12" fmla="*/ 0 w 67"/>
                <a:gd name="T13" fmla="*/ 6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7">
                  <a:moveTo>
                    <a:pt x="0" y="64"/>
                  </a:moveTo>
                  <a:lnTo>
                    <a:pt x="0" y="54"/>
                  </a:lnTo>
                  <a:lnTo>
                    <a:pt x="54" y="56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67" y="67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9" name="Freeform 104">
              <a:extLst>
                <a:ext uri="{FF2B5EF4-FFF2-40B4-BE49-F238E27FC236}">
                  <a16:creationId xmlns:a16="http://schemas.microsoft.com/office/drawing/2014/main" id="{18711E10-B6AF-48EB-8065-16E0E067A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3" y="4104"/>
              <a:ext cx="432" cy="432"/>
            </a:xfrm>
            <a:custGeom>
              <a:avLst/>
              <a:gdLst>
                <a:gd name="T0" fmla="*/ 3 w 160"/>
                <a:gd name="T1" fmla="*/ 160 h 160"/>
                <a:gd name="T2" fmla="*/ 1 w 160"/>
                <a:gd name="T3" fmla="*/ 159 h 160"/>
                <a:gd name="T4" fmla="*/ 1 w 160"/>
                <a:gd name="T5" fmla="*/ 155 h 160"/>
                <a:gd name="T6" fmla="*/ 155 w 160"/>
                <a:gd name="T7" fmla="*/ 1 h 160"/>
                <a:gd name="T8" fmla="*/ 159 w 160"/>
                <a:gd name="T9" fmla="*/ 1 h 160"/>
                <a:gd name="T10" fmla="*/ 159 w 160"/>
                <a:gd name="T11" fmla="*/ 6 h 160"/>
                <a:gd name="T12" fmla="*/ 6 w 160"/>
                <a:gd name="T13" fmla="*/ 159 h 160"/>
                <a:gd name="T14" fmla="*/ 3 w 160"/>
                <a:gd name="T1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60">
                  <a:moveTo>
                    <a:pt x="3" y="160"/>
                  </a:moveTo>
                  <a:cubicBezTo>
                    <a:pt x="3" y="160"/>
                    <a:pt x="2" y="159"/>
                    <a:pt x="1" y="159"/>
                  </a:cubicBezTo>
                  <a:cubicBezTo>
                    <a:pt x="0" y="158"/>
                    <a:pt x="0" y="156"/>
                    <a:pt x="1" y="155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6" y="0"/>
                    <a:pt x="158" y="0"/>
                    <a:pt x="159" y="1"/>
                  </a:cubicBezTo>
                  <a:cubicBezTo>
                    <a:pt x="160" y="3"/>
                    <a:pt x="160" y="5"/>
                    <a:pt x="159" y="6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5" y="159"/>
                    <a:pt x="4" y="160"/>
                    <a:pt x="3" y="16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0" name="Freeform 105">
              <a:extLst>
                <a:ext uri="{FF2B5EF4-FFF2-40B4-BE49-F238E27FC236}">
                  <a16:creationId xmlns:a16="http://schemas.microsoft.com/office/drawing/2014/main" id="{3A919BCB-B9E0-4513-BC0A-CCB1FCEB2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8" y="4104"/>
              <a:ext cx="67" cy="70"/>
            </a:xfrm>
            <a:custGeom>
              <a:avLst/>
              <a:gdLst>
                <a:gd name="T0" fmla="*/ 0 w 67"/>
                <a:gd name="T1" fmla="*/ 3 h 70"/>
                <a:gd name="T2" fmla="*/ 0 w 67"/>
                <a:gd name="T3" fmla="*/ 13 h 70"/>
                <a:gd name="T4" fmla="*/ 54 w 67"/>
                <a:gd name="T5" fmla="*/ 13 h 70"/>
                <a:gd name="T6" fmla="*/ 54 w 67"/>
                <a:gd name="T7" fmla="*/ 67 h 70"/>
                <a:gd name="T8" fmla="*/ 65 w 67"/>
                <a:gd name="T9" fmla="*/ 70 h 70"/>
                <a:gd name="T10" fmla="*/ 67 w 67"/>
                <a:gd name="T11" fmla="*/ 0 h 70"/>
                <a:gd name="T12" fmla="*/ 0 w 67"/>
                <a:gd name="T1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0" y="3"/>
                  </a:moveTo>
                  <a:lnTo>
                    <a:pt x="0" y="13"/>
                  </a:lnTo>
                  <a:lnTo>
                    <a:pt x="54" y="13"/>
                  </a:lnTo>
                  <a:lnTo>
                    <a:pt x="54" y="67"/>
                  </a:lnTo>
                  <a:lnTo>
                    <a:pt x="65" y="70"/>
                  </a:lnTo>
                  <a:lnTo>
                    <a:pt x="6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1" name="Freeform 106">
              <a:extLst>
                <a:ext uri="{FF2B5EF4-FFF2-40B4-BE49-F238E27FC236}">
                  <a16:creationId xmlns:a16="http://schemas.microsoft.com/office/drawing/2014/main" id="{CC211F12-DCBC-467B-AD74-E903725E8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3" y="4469"/>
              <a:ext cx="68" cy="67"/>
            </a:xfrm>
            <a:custGeom>
              <a:avLst/>
              <a:gdLst>
                <a:gd name="T0" fmla="*/ 3 w 68"/>
                <a:gd name="T1" fmla="*/ 0 h 67"/>
                <a:gd name="T2" fmla="*/ 14 w 68"/>
                <a:gd name="T3" fmla="*/ 0 h 67"/>
                <a:gd name="T4" fmla="*/ 14 w 68"/>
                <a:gd name="T5" fmla="*/ 56 h 67"/>
                <a:gd name="T6" fmla="*/ 68 w 68"/>
                <a:gd name="T7" fmla="*/ 54 h 67"/>
                <a:gd name="T8" fmla="*/ 68 w 68"/>
                <a:gd name="T9" fmla="*/ 64 h 67"/>
                <a:gd name="T10" fmla="*/ 0 w 68"/>
                <a:gd name="T11" fmla="*/ 67 h 67"/>
                <a:gd name="T12" fmla="*/ 3 w 68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7">
                  <a:moveTo>
                    <a:pt x="3" y="0"/>
                  </a:moveTo>
                  <a:lnTo>
                    <a:pt x="14" y="0"/>
                  </a:lnTo>
                  <a:lnTo>
                    <a:pt x="14" y="56"/>
                  </a:lnTo>
                  <a:lnTo>
                    <a:pt x="68" y="54"/>
                  </a:lnTo>
                  <a:lnTo>
                    <a:pt x="68" y="64"/>
                  </a:lnTo>
                  <a:lnTo>
                    <a:pt x="0" y="6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2" name="Freeform 107">
              <a:extLst>
                <a:ext uri="{FF2B5EF4-FFF2-40B4-BE49-F238E27FC236}">
                  <a16:creationId xmlns:a16="http://schemas.microsoft.com/office/drawing/2014/main" id="{3E6F4091-51A0-4614-ACE2-FF2698A11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1" y="4020"/>
              <a:ext cx="16" cy="600"/>
            </a:xfrm>
            <a:custGeom>
              <a:avLst/>
              <a:gdLst>
                <a:gd name="T0" fmla="*/ 3 w 6"/>
                <a:gd name="T1" fmla="*/ 222 h 222"/>
                <a:gd name="T2" fmla="*/ 0 w 6"/>
                <a:gd name="T3" fmla="*/ 219 h 222"/>
                <a:gd name="T4" fmla="*/ 0 w 6"/>
                <a:gd name="T5" fmla="*/ 3 h 222"/>
                <a:gd name="T6" fmla="*/ 3 w 6"/>
                <a:gd name="T7" fmla="*/ 0 h 222"/>
                <a:gd name="T8" fmla="*/ 6 w 6"/>
                <a:gd name="T9" fmla="*/ 3 h 222"/>
                <a:gd name="T10" fmla="*/ 6 w 6"/>
                <a:gd name="T11" fmla="*/ 219 h 222"/>
                <a:gd name="T12" fmla="*/ 3 w 6"/>
                <a:gd name="T13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22">
                  <a:moveTo>
                    <a:pt x="3" y="222"/>
                  </a:moveTo>
                  <a:cubicBezTo>
                    <a:pt x="1" y="222"/>
                    <a:pt x="0" y="221"/>
                    <a:pt x="0" y="2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21"/>
                    <a:pt x="5" y="222"/>
                    <a:pt x="3" y="22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3" name="Freeform 108">
              <a:extLst>
                <a:ext uri="{FF2B5EF4-FFF2-40B4-BE49-F238E27FC236}">
                  <a16:creationId xmlns:a16="http://schemas.microsoft.com/office/drawing/2014/main" id="{8A732EC8-7F26-4747-B6DD-56BFDD83F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" y="4015"/>
              <a:ext cx="92" cy="59"/>
            </a:xfrm>
            <a:custGeom>
              <a:avLst/>
              <a:gdLst>
                <a:gd name="T0" fmla="*/ 0 w 92"/>
                <a:gd name="T1" fmla="*/ 51 h 59"/>
                <a:gd name="T2" fmla="*/ 8 w 92"/>
                <a:gd name="T3" fmla="*/ 59 h 59"/>
                <a:gd name="T4" fmla="*/ 46 w 92"/>
                <a:gd name="T5" fmla="*/ 16 h 59"/>
                <a:gd name="T6" fmla="*/ 84 w 92"/>
                <a:gd name="T7" fmla="*/ 59 h 59"/>
                <a:gd name="T8" fmla="*/ 92 w 92"/>
                <a:gd name="T9" fmla="*/ 51 h 59"/>
                <a:gd name="T10" fmla="*/ 46 w 92"/>
                <a:gd name="T11" fmla="*/ 0 h 59"/>
                <a:gd name="T12" fmla="*/ 0 w 92"/>
                <a:gd name="T13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9">
                  <a:moveTo>
                    <a:pt x="0" y="51"/>
                  </a:moveTo>
                  <a:lnTo>
                    <a:pt x="8" y="59"/>
                  </a:lnTo>
                  <a:lnTo>
                    <a:pt x="46" y="16"/>
                  </a:lnTo>
                  <a:lnTo>
                    <a:pt x="84" y="59"/>
                  </a:lnTo>
                  <a:lnTo>
                    <a:pt x="92" y="51"/>
                  </a:lnTo>
                  <a:lnTo>
                    <a:pt x="46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4" name="Freeform 109">
              <a:extLst>
                <a:ext uri="{FF2B5EF4-FFF2-40B4-BE49-F238E27FC236}">
                  <a16:creationId xmlns:a16="http://schemas.microsoft.com/office/drawing/2014/main" id="{D61C2F81-6529-4B38-9D1C-7DBA185AD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" y="4569"/>
              <a:ext cx="92" cy="56"/>
            </a:xfrm>
            <a:custGeom>
              <a:avLst/>
              <a:gdLst>
                <a:gd name="T0" fmla="*/ 0 w 92"/>
                <a:gd name="T1" fmla="*/ 8 h 56"/>
                <a:gd name="T2" fmla="*/ 8 w 92"/>
                <a:gd name="T3" fmla="*/ 0 h 56"/>
                <a:gd name="T4" fmla="*/ 46 w 92"/>
                <a:gd name="T5" fmla="*/ 40 h 56"/>
                <a:gd name="T6" fmla="*/ 84 w 92"/>
                <a:gd name="T7" fmla="*/ 0 h 56"/>
                <a:gd name="T8" fmla="*/ 92 w 92"/>
                <a:gd name="T9" fmla="*/ 8 h 56"/>
                <a:gd name="T10" fmla="*/ 46 w 92"/>
                <a:gd name="T11" fmla="*/ 56 h 56"/>
                <a:gd name="T12" fmla="*/ 0 w 92"/>
                <a:gd name="T13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6">
                  <a:moveTo>
                    <a:pt x="0" y="8"/>
                  </a:moveTo>
                  <a:lnTo>
                    <a:pt x="8" y="0"/>
                  </a:lnTo>
                  <a:lnTo>
                    <a:pt x="46" y="40"/>
                  </a:lnTo>
                  <a:lnTo>
                    <a:pt x="84" y="0"/>
                  </a:lnTo>
                  <a:lnTo>
                    <a:pt x="92" y="8"/>
                  </a:lnTo>
                  <a:lnTo>
                    <a:pt x="46" y="5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5" name="Freeform 110">
              <a:extLst>
                <a:ext uri="{FF2B5EF4-FFF2-40B4-BE49-F238E27FC236}">
                  <a16:creationId xmlns:a16="http://schemas.microsoft.com/office/drawing/2014/main" id="{6FDEFC45-4E49-482D-9D37-137173EB3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9" y="4312"/>
              <a:ext cx="600" cy="16"/>
            </a:xfrm>
            <a:custGeom>
              <a:avLst/>
              <a:gdLst>
                <a:gd name="T0" fmla="*/ 219 w 222"/>
                <a:gd name="T1" fmla="*/ 6 h 6"/>
                <a:gd name="T2" fmla="*/ 3 w 222"/>
                <a:gd name="T3" fmla="*/ 6 h 6"/>
                <a:gd name="T4" fmla="*/ 0 w 222"/>
                <a:gd name="T5" fmla="*/ 3 h 6"/>
                <a:gd name="T6" fmla="*/ 3 w 222"/>
                <a:gd name="T7" fmla="*/ 0 h 6"/>
                <a:gd name="T8" fmla="*/ 219 w 222"/>
                <a:gd name="T9" fmla="*/ 0 h 6"/>
                <a:gd name="T10" fmla="*/ 222 w 222"/>
                <a:gd name="T11" fmla="*/ 3 h 6"/>
                <a:gd name="T12" fmla="*/ 219 w 22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6">
                  <a:moveTo>
                    <a:pt x="21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1" y="0"/>
                    <a:pt x="222" y="2"/>
                    <a:pt x="222" y="3"/>
                  </a:cubicBezTo>
                  <a:cubicBezTo>
                    <a:pt x="222" y="5"/>
                    <a:pt x="221" y="6"/>
                    <a:pt x="219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6" name="Freeform 111">
              <a:extLst>
                <a:ext uri="{FF2B5EF4-FFF2-40B4-BE49-F238E27FC236}">
                  <a16:creationId xmlns:a16="http://schemas.microsoft.com/office/drawing/2014/main" id="{21B4462B-3968-4677-9C59-E2616B51F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8" y="4274"/>
              <a:ext cx="57" cy="92"/>
            </a:xfrm>
            <a:custGeom>
              <a:avLst/>
              <a:gdLst>
                <a:gd name="T0" fmla="*/ 5 w 57"/>
                <a:gd name="T1" fmla="*/ 0 h 92"/>
                <a:gd name="T2" fmla="*/ 0 w 57"/>
                <a:gd name="T3" fmla="*/ 8 h 92"/>
                <a:gd name="T4" fmla="*/ 40 w 57"/>
                <a:gd name="T5" fmla="*/ 46 h 92"/>
                <a:gd name="T6" fmla="*/ 0 w 57"/>
                <a:gd name="T7" fmla="*/ 84 h 92"/>
                <a:gd name="T8" fmla="*/ 5 w 57"/>
                <a:gd name="T9" fmla="*/ 92 h 92"/>
                <a:gd name="T10" fmla="*/ 57 w 57"/>
                <a:gd name="T11" fmla="*/ 46 h 92"/>
                <a:gd name="T12" fmla="*/ 5 w 57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2">
                  <a:moveTo>
                    <a:pt x="5" y="0"/>
                  </a:moveTo>
                  <a:lnTo>
                    <a:pt x="0" y="8"/>
                  </a:lnTo>
                  <a:lnTo>
                    <a:pt x="40" y="46"/>
                  </a:lnTo>
                  <a:lnTo>
                    <a:pt x="0" y="84"/>
                  </a:lnTo>
                  <a:lnTo>
                    <a:pt x="5" y="92"/>
                  </a:lnTo>
                  <a:lnTo>
                    <a:pt x="57" y="4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7" name="Freeform 112">
              <a:extLst>
                <a:ext uri="{FF2B5EF4-FFF2-40B4-BE49-F238E27FC236}">
                  <a16:creationId xmlns:a16="http://schemas.microsoft.com/office/drawing/2014/main" id="{66862687-7528-43E9-9EB3-CA29C75F2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4" y="4274"/>
              <a:ext cx="59" cy="92"/>
            </a:xfrm>
            <a:custGeom>
              <a:avLst/>
              <a:gdLst>
                <a:gd name="T0" fmla="*/ 51 w 59"/>
                <a:gd name="T1" fmla="*/ 0 h 92"/>
                <a:gd name="T2" fmla="*/ 59 w 59"/>
                <a:gd name="T3" fmla="*/ 8 h 92"/>
                <a:gd name="T4" fmla="*/ 16 w 59"/>
                <a:gd name="T5" fmla="*/ 46 h 92"/>
                <a:gd name="T6" fmla="*/ 59 w 59"/>
                <a:gd name="T7" fmla="*/ 84 h 92"/>
                <a:gd name="T8" fmla="*/ 51 w 59"/>
                <a:gd name="T9" fmla="*/ 92 h 92"/>
                <a:gd name="T10" fmla="*/ 0 w 59"/>
                <a:gd name="T11" fmla="*/ 46 h 92"/>
                <a:gd name="T12" fmla="*/ 51 w 59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2">
                  <a:moveTo>
                    <a:pt x="51" y="0"/>
                  </a:moveTo>
                  <a:lnTo>
                    <a:pt x="59" y="8"/>
                  </a:lnTo>
                  <a:lnTo>
                    <a:pt x="16" y="46"/>
                  </a:lnTo>
                  <a:lnTo>
                    <a:pt x="59" y="84"/>
                  </a:lnTo>
                  <a:lnTo>
                    <a:pt x="51" y="92"/>
                  </a:lnTo>
                  <a:lnTo>
                    <a:pt x="0" y="4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19" name="Group 115">
            <a:extLst>
              <a:ext uri="{FF2B5EF4-FFF2-40B4-BE49-F238E27FC236}">
                <a16:creationId xmlns:a16="http://schemas.microsoft.com/office/drawing/2014/main" id="{6CF5778A-547C-4CD2-A908-374AC5DC8E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09422" y="9489154"/>
            <a:ext cx="922338" cy="919163"/>
            <a:chOff x="9409" y="3578"/>
            <a:chExt cx="581" cy="579"/>
          </a:xfrm>
        </p:grpSpPr>
        <p:sp>
          <p:nvSpPr>
            <p:cNvPr id="421" name="Line 116">
              <a:extLst>
                <a:ext uri="{FF2B5EF4-FFF2-40B4-BE49-F238E27FC236}">
                  <a16:creationId xmlns:a16="http://schemas.microsoft.com/office/drawing/2014/main" id="{F66D0AA7-C664-4CE3-BECA-75236D7380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93" y="4065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2" name="Freeform 117">
              <a:extLst>
                <a:ext uri="{FF2B5EF4-FFF2-40B4-BE49-F238E27FC236}">
                  <a16:creationId xmlns:a16="http://schemas.microsoft.com/office/drawing/2014/main" id="{4869306B-5E80-49B3-8989-E85C07D42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5" y="4057"/>
              <a:ext cx="243" cy="16"/>
            </a:xfrm>
            <a:custGeom>
              <a:avLst/>
              <a:gdLst>
                <a:gd name="T0" fmla="*/ 3 w 90"/>
                <a:gd name="T1" fmla="*/ 6 h 6"/>
                <a:gd name="T2" fmla="*/ 0 w 90"/>
                <a:gd name="T3" fmla="*/ 3 h 6"/>
                <a:gd name="T4" fmla="*/ 3 w 90"/>
                <a:gd name="T5" fmla="*/ 0 h 6"/>
                <a:gd name="T6" fmla="*/ 87 w 90"/>
                <a:gd name="T7" fmla="*/ 0 h 6"/>
                <a:gd name="T8" fmla="*/ 87 w 90"/>
                <a:gd name="T9" fmla="*/ 0 h 6"/>
                <a:gd name="T10" fmla="*/ 90 w 90"/>
                <a:gd name="T11" fmla="*/ 3 h 6"/>
                <a:gd name="T12" fmla="*/ 87 w 90"/>
                <a:gd name="T13" fmla="*/ 6 h 6"/>
                <a:gd name="T14" fmla="*/ 3 w 90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6">
                  <a:moveTo>
                    <a:pt x="3" y="6"/>
                  </a:move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3"/>
                  </a:cubicBezTo>
                  <a:cubicBezTo>
                    <a:pt x="90" y="4"/>
                    <a:pt x="89" y="6"/>
                    <a:pt x="87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3" name="Freeform 118">
              <a:extLst>
                <a:ext uri="{FF2B5EF4-FFF2-40B4-BE49-F238E27FC236}">
                  <a16:creationId xmlns:a16="http://schemas.microsoft.com/office/drawing/2014/main" id="{EADD5AA5-4EAA-449C-B5E4-3E57D95164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12" y="4006"/>
              <a:ext cx="116" cy="116"/>
            </a:xfrm>
            <a:custGeom>
              <a:avLst/>
              <a:gdLst>
                <a:gd name="T0" fmla="*/ 22 w 43"/>
                <a:gd name="T1" fmla="*/ 43 h 43"/>
                <a:gd name="T2" fmla="*/ 0 w 43"/>
                <a:gd name="T3" fmla="*/ 22 h 43"/>
                <a:gd name="T4" fmla="*/ 22 w 43"/>
                <a:gd name="T5" fmla="*/ 0 h 43"/>
                <a:gd name="T6" fmla="*/ 43 w 43"/>
                <a:gd name="T7" fmla="*/ 22 h 43"/>
                <a:gd name="T8" fmla="*/ 22 w 43"/>
                <a:gd name="T9" fmla="*/ 43 h 43"/>
                <a:gd name="T10" fmla="*/ 22 w 43"/>
                <a:gd name="T11" fmla="*/ 6 h 43"/>
                <a:gd name="T12" fmla="*/ 6 w 43"/>
                <a:gd name="T13" fmla="*/ 22 h 43"/>
                <a:gd name="T14" fmla="*/ 22 w 43"/>
                <a:gd name="T15" fmla="*/ 37 h 43"/>
                <a:gd name="T16" fmla="*/ 37 w 43"/>
                <a:gd name="T17" fmla="*/ 22 h 43"/>
                <a:gd name="T18" fmla="*/ 22 w 43"/>
                <a:gd name="T1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2" y="43"/>
                  </a:moveTo>
                  <a:cubicBezTo>
                    <a:pt x="10" y="43"/>
                    <a:pt x="0" y="33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3" y="10"/>
                    <a:pt x="43" y="22"/>
                  </a:cubicBezTo>
                  <a:cubicBezTo>
                    <a:pt x="43" y="33"/>
                    <a:pt x="34" y="43"/>
                    <a:pt x="22" y="43"/>
                  </a:cubicBezTo>
                  <a:close/>
                  <a:moveTo>
                    <a:pt x="22" y="6"/>
                  </a:moveTo>
                  <a:cubicBezTo>
                    <a:pt x="13" y="6"/>
                    <a:pt x="6" y="13"/>
                    <a:pt x="6" y="22"/>
                  </a:cubicBezTo>
                  <a:cubicBezTo>
                    <a:pt x="6" y="30"/>
                    <a:pt x="13" y="37"/>
                    <a:pt x="22" y="37"/>
                  </a:cubicBezTo>
                  <a:cubicBezTo>
                    <a:pt x="30" y="37"/>
                    <a:pt x="37" y="30"/>
                    <a:pt x="37" y="22"/>
                  </a:cubicBezTo>
                  <a:cubicBezTo>
                    <a:pt x="37" y="13"/>
                    <a:pt x="30" y="6"/>
                    <a:pt x="22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4" name="Line 119">
              <a:extLst>
                <a:ext uri="{FF2B5EF4-FFF2-40B4-BE49-F238E27FC236}">
                  <a16:creationId xmlns:a16="http://schemas.microsoft.com/office/drawing/2014/main" id="{0C2EF3D2-ED77-429C-A5FE-52848BEAD6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44" y="3984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5" name="Freeform 120">
              <a:extLst>
                <a:ext uri="{FF2B5EF4-FFF2-40B4-BE49-F238E27FC236}">
                  <a16:creationId xmlns:a16="http://schemas.microsoft.com/office/drawing/2014/main" id="{242A106B-A046-4C27-9F5E-5C8D86CBB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3" y="3673"/>
              <a:ext cx="165" cy="319"/>
            </a:xfrm>
            <a:custGeom>
              <a:avLst/>
              <a:gdLst>
                <a:gd name="T0" fmla="*/ 4 w 61"/>
                <a:gd name="T1" fmla="*/ 118 h 118"/>
                <a:gd name="T2" fmla="*/ 2 w 61"/>
                <a:gd name="T3" fmla="*/ 118 h 118"/>
                <a:gd name="T4" fmla="*/ 1 w 61"/>
                <a:gd name="T5" fmla="*/ 114 h 118"/>
                <a:gd name="T6" fmla="*/ 55 w 61"/>
                <a:gd name="T7" fmla="*/ 2 h 118"/>
                <a:gd name="T8" fmla="*/ 59 w 61"/>
                <a:gd name="T9" fmla="*/ 1 h 118"/>
                <a:gd name="T10" fmla="*/ 61 w 61"/>
                <a:gd name="T11" fmla="*/ 5 h 118"/>
                <a:gd name="T12" fmla="*/ 6 w 61"/>
                <a:gd name="T13" fmla="*/ 117 h 118"/>
                <a:gd name="T14" fmla="*/ 4 w 61"/>
                <a:gd name="T1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18">
                  <a:moveTo>
                    <a:pt x="4" y="118"/>
                  </a:moveTo>
                  <a:cubicBezTo>
                    <a:pt x="3" y="118"/>
                    <a:pt x="3" y="118"/>
                    <a:pt x="2" y="118"/>
                  </a:cubicBezTo>
                  <a:cubicBezTo>
                    <a:pt x="1" y="117"/>
                    <a:pt x="0" y="115"/>
                    <a:pt x="1" y="11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6" y="1"/>
                    <a:pt x="58" y="0"/>
                    <a:pt x="59" y="1"/>
                  </a:cubicBezTo>
                  <a:cubicBezTo>
                    <a:pt x="61" y="1"/>
                    <a:pt x="61" y="3"/>
                    <a:pt x="61" y="5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8"/>
                    <a:pt x="5" y="118"/>
                    <a:pt x="4" y="11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6" name="Line 121">
              <a:extLst>
                <a:ext uri="{FF2B5EF4-FFF2-40B4-BE49-F238E27FC236}">
                  <a16:creationId xmlns:a16="http://schemas.microsoft.com/office/drawing/2014/main" id="{6A84EB66-1F83-4977-B173-BACCAE7B8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82" y="4022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7" name="Freeform 122">
              <a:extLst>
                <a:ext uri="{FF2B5EF4-FFF2-40B4-BE49-F238E27FC236}">
                  <a16:creationId xmlns:a16="http://schemas.microsoft.com/office/drawing/2014/main" id="{454DB6F3-965A-46C5-A6D4-1591E30AF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4" y="3868"/>
              <a:ext cx="321" cy="162"/>
            </a:xfrm>
            <a:custGeom>
              <a:avLst/>
              <a:gdLst>
                <a:gd name="T0" fmla="*/ 3 w 119"/>
                <a:gd name="T1" fmla="*/ 60 h 60"/>
                <a:gd name="T2" fmla="*/ 0 w 119"/>
                <a:gd name="T3" fmla="*/ 59 h 60"/>
                <a:gd name="T4" fmla="*/ 2 w 119"/>
                <a:gd name="T5" fmla="*/ 55 h 60"/>
                <a:gd name="T6" fmla="*/ 114 w 119"/>
                <a:gd name="T7" fmla="*/ 1 h 60"/>
                <a:gd name="T8" fmla="*/ 118 w 119"/>
                <a:gd name="T9" fmla="*/ 2 h 60"/>
                <a:gd name="T10" fmla="*/ 117 w 119"/>
                <a:gd name="T11" fmla="*/ 6 h 60"/>
                <a:gd name="T12" fmla="*/ 4 w 119"/>
                <a:gd name="T13" fmla="*/ 60 h 60"/>
                <a:gd name="T14" fmla="*/ 3 w 119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60">
                  <a:moveTo>
                    <a:pt x="3" y="60"/>
                  </a:moveTo>
                  <a:cubicBezTo>
                    <a:pt x="2" y="60"/>
                    <a:pt x="1" y="60"/>
                    <a:pt x="0" y="59"/>
                  </a:cubicBezTo>
                  <a:cubicBezTo>
                    <a:pt x="0" y="57"/>
                    <a:pt x="0" y="55"/>
                    <a:pt x="2" y="55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6" y="0"/>
                    <a:pt x="118" y="1"/>
                    <a:pt x="118" y="2"/>
                  </a:cubicBezTo>
                  <a:cubicBezTo>
                    <a:pt x="119" y="4"/>
                    <a:pt x="119" y="6"/>
                    <a:pt x="117" y="6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3" y="6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8" name="Freeform 123">
              <a:extLst>
                <a:ext uri="{FF2B5EF4-FFF2-40B4-BE49-F238E27FC236}">
                  <a16:creationId xmlns:a16="http://schemas.microsoft.com/office/drawing/2014/main" id="{76CF5A55-6B17-4546-A979-0D8847BE0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" y="3662"/>
              <a:ext cx="347" cy="346"/>
            </a:xfrm>
            <a:custGeom>
              <a:avLst/>
              <a:gdLst>
                <a:gd name="T0" fmla="*/ 3 w 128"/>
                <a:gd name="T1" fmla="*/ 128 h 128"/>
                <a:gd name="T2" fmla="*/ 1 w 128"/>
                <a:gd name="T3" fmla="*/ 128 h 128"/>
                <a:gd name="T4" fmla="*/ 1 w 128"/>
                <a:gd name="T5" fmla="*/ 123 h 128"/>
                <a:gd name="T6" fmla="*/ 123 w 128"/>
                <a:gd name="T7" fmla="*/ 1 h 128"/>
                <a:gd name="T8" fmla="*/ 127 w 128"/>
                <a:gd name="T9" fmla="*/ 1 h 128"/>
                <a:gd name="T10" fmla="*/ 127 w 128"/>
                <a:gd name="T11" fmla="*/ 6 h 128"/>
                <a:gd name="T12" fmla="*/ 5 w 128"/>
                <a:gd name="T13" fmla="*/ 128 h 128"/>
                <a:gd name="T14" fmla="*/ 3 w 128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28">
                  <a:moveTo>
                    <a:pt x="3" y="128"/>
                  </a:moveTo>
                  <a:cubicBezTo>
                    <a:pt x="3" y="128"/>
                    <a:pt x="2" y="128"/>
                    <a:pt x="1" y="128"/>
                  </a:cubicBezTo>
                  <a:cubicBezTo>
                    <a:pt x="0" y="126"/>
                    <a:pt x="0" y="124"/>
                    <a:pt x="1" y="123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4" y="0"/>
                    <a:pt x="126" y="0"/>
                    <a:pt x="127" y="1"/>
                  </a:cubicBezTo>
                  <a:cubicBezTo>
                    <a:pt x="128" y="3"/>
                    <a:pt x="128" y="5"/>
                    <a:pt x="127" y="6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4" y="128"/>
                    <a:pt x="3" y="12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9" name="Line 124">
              <a:extLst>
                <a:ext uri="{FF2B5EF4-FFF2-40B4-BE49-F238E27FC236}">
                  <a16:creationId xmlns:a16="http://schemas.microsoft.com/office/drawing/2014/main" id="{C6504995-57C9-4B76-B1F6-0FE47B8510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66" y="4000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0" name="Freeform 125">
              <a:extLst>
                <a:ext uri="{FF2B5EF4-FFF2-40B4-BE49-F238E27FC236}">
                  <a16:creationId xmlns:a16="http://schemas.microsoft.com/office/drawing/2014/main" id="{2198E127-41C2-46B5-B841-B9483A6724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4" y="3578"/>
              <a:ext cx="113" cy="117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2 h 43"/>
                <a:gd name="T4" fmla="*/ 21 w 42"/>
                <a:gd name="T5" fmla="*/ 0 h 43"/>
                <a:gd name="T6" fmla="*/ 42 w 42"/>
                <a:gd name="T7" fmla="*/ 22 h 43"/>
                <a:gd name="T8" fmla="*/ 21 w 42"/>
                <a:gd name="T9" fmla="*/ 43 h 43"/>
                <a:gd name="T10" fmla="*/ 21 w 42"/>
                <a:gd name="T11" fmla="*/ 6 h 43"/>
                <a:gd name="T12" fmla="*/ 6 w 42"/>
                <a:gd name="T13" fmla="*/ 22 h 43"/>
                <a:gd name="T14" fmla="*/ 21 w 42"/>
                <a:gd name="T15" fmla="*/ 37 h 43"/>
                <a:gd name="T16" fmla="*/ 36 w 42"/>
                <a:gd name="T17" fmla="*/ 22 h 43"/>
                <a:gd name="T18" fmla="*/ 21 w 42"/>
                <a:gd name="T1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3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2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21" y="6"/>
                  </a:moveTo>
                  <a:cubicBezTo>
                    <a:pt x="13" y="6"/>
                    <a:pt x="6" y="13"/>
                    <a:pt x="6" y="22"/>
                  </a:cubicBezTo>
                  <a:cubicBezTo>
                    <a:pt x="6" y="30"/>
                    <a:pt x="13" y="37"/>
                    <a:pt x="21" y="37"/>
                  </a:cubicBezTo>
                  <a:cubicBezTo>
                    <a:pt x="30" y="37"/>
                    <a:pt x="36" y="30"/>
                    <a:pt x="36" y="22"/>
                  </a:cubicBezTo>
                  <a:cubicBezTo>
                    <a:pt x="36" y="13"/>
                    <a:pt x="30" y="6"/>
                    <a:pt x="21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1" name="Line 126">
              <a:extLst>
                <a:ext uri="{FF2B5EF4-FFF2-40B4-BE49-F238E27FC236}">
                  <a16:creationId xmlns:a16="http://schemas.microsoft.com/office/drawing/2014/main" id="{1E9634C5-E565-4D05-A797-93317CA4D8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06" y="3976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2" name="Freeform 127">
              <a:extLst>
                <a:ext uri="{FF2B5EF4-FFF2-40B4-BE49-F238E27FC236}">
                  <a16:creationId xmlns:a16="http://schemas.microsoft.com/office/drawing/2014/main" id="{F1FEE2D7-7A1E-419C-94B4-E370C3DB1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" y="3738"/>
              <a:ext cx="16" cy="246"/>
            </a:xfrm>
            <a:custGeom>
              <a:avLst/>
              <a:gdLst>
                <a:gd name="T0" fmla="*/ 3 w 6"/>
                <a:gd name="T1" fmla="*/ 91 h 91"/>
                <a:gd name="T2" fmla="*/ 3 w 6"/>
                <a:gd name="T3" fmla="*/ 91 h 91"/>
                <a:gd name="T4" fmla="*/ 0 w 6"/>
                <a:gd name="T5" fmla="*/ 88 h 91"/>
                <a:gd name="T6" fmla="*/ 0 w 6"/>
                <a:gd name="T7" fmla="*/ 3 h 91"/>
                <a:gd name="T8" fmla="*/ 3 w 6"/>
                <a:gd name="T9" fmla="*/ 0 h 91"/>
                <a:gd name="T10" fmla="*/ 3 w 6"/>
                <a:gd name="T11" fmla="*/ 0 h 91"/>
                <a:gd name="T12" fmla="*/ 6 w 6"/>
                <a:gd name="T13" fmla="*/ 3 h 91"/>
                <a:gd name="T14" fmla="*/ 6 w 6"/>
                <a:gd name="T15" fmla="*/ 88 h 91"/>
                <a:gd name="T16" fmla="*/ 3 w 6"/>
                <a:gd name="T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1">
                  <a:moveTo>
                    <a:pt x="3" y="91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1" y="91"/>
                    <a:pt x="0" y="90"/>
                    <a:pt x="0" y="8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90"/>
                    <a:pt x="4" y="91"/>
                    <a:pt x="3" y="9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3" name="Line 128">
              <a:extLst>
                <a:ext uri="{FF2B5EF4-FFF2-40B4-BE49-F238E27FC236}">
                  <a16:creationId xmlns:a16="http://schemas.microsoft.com/office/drawing/2014/main" id="{8AEC50D2-C74E-46DC-99E3-4FE706E9F2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06" y="3746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4" name="Line 129">
              <a:extLst>
                <a:ext uri="{FF2B5EF4-FFF2-40B4-BE49-F238E27FC236}">
                  <a16:creationId xmlns:a16="http://schemas.microsoft.com/office/drawing/2014/main" id="{2F8FB9CB-425D-414D-9AA2-ADCDD118DE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06" y="3697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5" name="Freeform 130">
              <a:extLst>
                <a:ext uri="{FF2B5EF4-FFF2-40B4-BE49-F238E27FC236}">
                  <a16:creationId xmlns:a16="http://schemas.microsoft.com/office/drawing/2014/main" id="{73A956ED-2098-440E-A251-1EE69025AE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7" y="3638"/>
              <a:ext cx="127" cy="116"/>
            </a:xfrm>
            <a:custGeom>
              <a:avLst/>
              <a:gdLst>
                <a:gd name="T0" fmla="*/ 22 w 47"/>
                <a:gd name="T1" fmla="*/ 43 h 43"/>
                <a:gd name="T2" fmla="*/ 14 w 47"/>
                <a:gd name="T3" fmla="*/ 42 h 43"/>
                <a:gd name="T4" fmla="*/ 2 w 47"/>
                <a:gd name="T5" fmla="*/ 30 h 43"/>
                <a:gd name="T6" fmla="*/ 3 w 47"/>
                <a:gd name="T7" fmla="*/ 13 h 43"/>
                <a:gd name="T8" fmla="*/ 15 w 47"/>
                <a:gd name="T9" fmla="*/ 2 h 43"/>
                <a:gd name="T10" fmla="*/ 31 w 47"/>
                <a:gd name="T11" fmla="*/ 2 h 43"/>
                <a:gd name="T12" fmla="*/ 31 w 47"/>
                <a:gd name="T13" fmla="*/ 2 h 43"/>
                <a:gd name="T14" fmla="*/ 42 w 47"/>
                <a:gd name="T15" fmla="*/ 31 h 43"/>
                <a:gd name="T16" fmla="*/ 30 w 47"/>
                <a:gd name="T17" fmla="*/ 42 h 43"/>
                <a:gd name="T18" fmla="*/ 22 w 47"/>
                <a:gd name="T19" fmla="*/ 43 h 43"/>
                <a:gd name="T20" fmla="*/ 22 w 47"/>
                <a:gd name="T21" fmla="*/ 7 h 43"/>
                <a:gd name="T22" fmla="*/ 17 w 47"/>
                <a:gd name="T23" fmla="*/ 8 h 43"/>
                <a:gd name="T24" fmla="*/ 8 w 47"/>
                <a:gd name="T25" fmla="*/ 16 h 43"/>
                <a:gd name="T26" fmla="*/ 8 w 47"/>
                <a:gd name="T27" fmla="*/ 27 h 43"/>
                <a:gd name="T28" fmla="*/ 16 w 47"/>
                <a:gd name="T29" fmla="*/ 36 h 43"/>
                <a:gd name="T30" fmla="*/ 28 w 47"/>
                <a:gd name="T31" fmla="*/ 36 h 43"/>
                <a:gd name="T32" fmla="*/ 36 w 47"/>
                <a:gd name="T33" fmla="*/ 28 h 43"/>
                <a:gd name="T34" fmla="*/ 29 w 47"/>
                <a:gd name="T35" fmla="*/ 8 h 43"/>
                <a:gd name="T36" fmla="*/ 22 w 47"/>
                <a:gd name="T37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43">
                  <a:moveTo>
                    <a:pt x="22" y="43"/>
                  </a:moveTo>
                  <a:cubicBezTo>
                    <a:pt x="19" y="43"/>
                    <a:pt x="17" y="43"/>
                    <a:pt x="14" y="42"/>
                  </a:cubicBezTo>
                  <a:cubicBezTo>
                    <a:pt x="9" y="39"/>
                    <a:pt x="5" y="35"/>
                    <a:pt x="2" y="30"/>
                  </a:cubicBezTo>
                  <a:cubicBezTo>
                    <a:pt x="0" y="24"/>
                    <a:pt x="1" y="19"/>
                    <a:pt x="3" y="13"/>
                  </a:cubicBezTo>
                  <a:cubicBezTo>
                    <a:pt x="5" y="8"/>
                    <a:pt x="9" y="4"/>
                    <a:pt x="15" y="2"/>
                  </a:cubicBezTo>
                  <a:cubicBezTo>
                    <a:pt x="20" y="0"/>
                    <a:pt x="26" y="0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42" y="7"/>
                    <a:pt x="47" y="20"/>
                    <a:pt x="42" y="31"/>
                  </a:cubicBezTo>
                  <a:cubicBezTo>
                    <a:pt x="40" y="36"/>
                    <a:pt x="35" y="40"/>
                    <a:pt x="30" y="42"/>
                  </a:cubicBezTo>
                  <a:cubicBezTo>
                    <a:pt x="28" y="43"/>
                    <a:pt x="25" y="43"/>
                    <a:pt x="22" y="43"/>
                  </a:cubicBezTo>
                  <a:close/>
                  <a:moveTo>
                    <a:pt x="22" y="7"/>
                  </a:moveTo>
                  <a:cubicBezTo>
                    <a:pt x="21" y="7"/>
                    <a:pt x="19" y="7"/>
                    <a:pt x="17" y="8"/>
                  </a:cubicBezTo>
                  <a:cubicBezTo>
                    <a:pt x="13" y="9"/>
                    <a:pt x="10" y="12"/>
                    <a:pt x="8" y="16"/>
                  </a:cubicBezTo>
                  <a:cubicBezTo>
                    <a:pt x="7" y="19"/>
                    <a:pt x="7" y="24"/>
                    <a:pt x="8" y="27"/>
                  </a:cubicBezTo>
                  <a:cubicBezTo>
                    <a:pt x="10" y="31"/>
                    <a:pt x="12" y="34"/>
                    <a:pt x="16" y="36"/>
                  </a:cubicBezTo>
                  <a:cubicBezTo>
                    <a:pt x="20" y="38"/>
                    <a:pt x="24" y="38"/>
                    <a:pt x="28" y="36"/>
                  </a:cubicBezTo>
                  <a:cubicBezTo>
                    <a:pt x="32" y="35"/>
                    <a:pt x="35" y="32"/>
                    <a:pt x="36" y="28"/>
                  </a:cubicBezTo>
                  <a:cubicBezTo>
                    <a:pt x="40" y="20"/>
                    <a:pt x="36" y="11"/>
                    <a:pt x="29" y="8"/>
                  </a:cubicBezTo>
                  <a:cubicBezTo>
                    <a:pt x="27" y="7"/>
                    <a:pt x="25" y="7"/>
                    <a:pt x="22" y="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6" name="Freeform 131">
              <a:extLst>
                <a:ext uri="{FF2B5EF4-FFF2-40B4-BE49-F238E27FC236}">
                  <a16:creationId xmlns:a16="http://schemas.microsoft.com/office/drawing/2014/main" id="{02A8F671-9E92-4F0E-AB24-EB96A81806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4" y="3797"/>
              <a:ext cx="116" cy="117"/>
            </a:xfrm>
            <a:custGeom>
              <a:avLst/>
              <a:gdLst>
                <a:gd name="T0" fmla="*/ 21 w 43"/>
                <a:gd name="T1" fmla="*/ 43 h 43"/>
                <a:gd name="T2" fmla="*/ 0 w 43"/>
                <a:gd name="T3" fmla="*/ 22 h 43"/>
                <a:gd name="T4" fmla="*/ 21 w 43"/>
                <a:gd name="T5" fmla="*/ 0 h 43"/>
                <a:gd name="T6" fmla="*/ 43 w 43"/>
                <a:gd name="T7" fmla="*/ 22 h 43"/>
                <a:gd name="T8" fmla="*/ 21 w 43"/>
                <a:gd name="T9" fmla="*/ 43 h 43"/>
                <a:gd name="T10" fmla="*/ 21 w 43"/>
                <a:gd name="T11" fmla="*/ 6 h 43"/>
                <a:gd name="T12" fmla="*/ 6 w 43"/>
                <a:gd name="T13" fmla="*/ 22 h 43"/>
                <a:gd name="T14" fmla="*/ 21 w 43"/>
                <a:gd name="T15" fmla="*/ 37 h 43"/>
                <a:gd name="T16" fmla="*/ 37 w 43"/>
                <a:gd name="T17" fmla="*/ 22 h 43"/>
                <a:gd name="T18" fmla="*/ 21 w 43"/>
                <a:gd name="T1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10" y="43"/>
                    <a:pt x="0" y="33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3" y="10"/>
                    <a:pt x="43" y="22"/>
                  </a:cubicBezTo>
                  <a:cubicBezTo>
                    <a:pt x="43" y="33"/>
                    <a:pt x="33" y="43"/>
                    <a:pt x="21" y="43"/>
                  </a:cubicBezTo>
                  <a:close/>
                  <a:moveTo>
                    <a:pt x="21" y="6"/>
                  </a:moveTo>
                  <a:cubicBezTo>
                    <a:pt x="13" y="6"/>
                    <a:pt x="6" y="13"/>
                    <a:pt x="6" y="22"/>
                  </a:cubicBezTo>
                  <a:cubicBezTo>
                    <a:pt x="6" y="30"/>
                    <a:pt x="13" y="37"/>
                    <a:pt x="21" y="37"/>
                  </a:cubicBezTo>
                  <a:cubicBezTo>
                    <a:pt x="30" y="37"/>
                    <a:pt x="37" y="30"/>
                    <a:pt x="37" y="22"/>
                  </a:cubicBezTo>
                  <a:cubicBezTo>
                    <a:pt x="37" y="13"/>
                    <a:pt x="30" y="6"/>
                    <a:pt x="21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7" name="Freeform 132">
              <a:extLst>
                <a:ext uri="{FF2B5EF4-FFF2-40B4-BE49-F238E27FC236}">
                  <a16:creationId xmlns:a16="http://schemas.microsoft.com/office/drawing/2014/main" id="{9FDCFDA2-E1FB-434E-BD47-383C6DD663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7" y="3578"/>
              <a:ext cx="124" cy="117"/>
            </a:xfrm>
            <a:custGeom>
              <a:avLst/>
              <a:gdLst>
                <a:gd name="T0" fmla="*/ 24 w 46"/>
                <a:gd name="T1" fmla="*/ 43 h 43"/>
                <a:gd name="T2" fmla="*/ 9 w 46"/>
                <a:gd name="T3" fmla="*/ 36 h 43"/>
                <a:gd name="T4" fmla="*/ 10 w 46"/>
                <a:gd name="T5" fmla="*/ 6 h 43"/>
                <a:gd name="T6" fmla="*/ 25 w 46"/>
                <a:gd name="T7" fmla="*/ 0 h 43"/>
                <a:gd name="T8" fmla="*/ 40 w 46"/>
                <a:gd name="T9" fmla="*/ 7 h 43"/>
                <a:gd name="T10" fmla="*/ 40 w 46"/>
                <a:gd name="T11" fmla="*/ 7 h 43"/>
                <a:gd name="T12" fmla="*/ 46 w 46"/>
                <a:gd name="T13" fmla="*/ 23 h 43"/>
                <a:gd name="T14" fmla="*/ 39 w 46"/>
                <a:gd name="T15" fmla="*/ 37 h 43"/>
                <a:gd name="T16" fmla="*/ 24 w 46"/>
                <a:gd name="T17" fmla="*/ 43 h 43"/>
                <a:gd name="T18" fmla="*/ 24 w 46"/>
                <a:gd name="T19" fmla="*/ 6 h 43"/>
                <a:gd name="T20" fmla="*/ 14 w 46"/>
                <a:gd name="T21" fmla="*/ 11 h 43"/>
                <a:gd name="T22" fmla="*/ 9 w 46"/>
                <a:gd name="T23" fmla="*/ 21 h 43"/>
                <a:gd name="T24" fmla="*/ 13 w 46"/>
                <a:gd name="T25" fmla="*/ 32 h 43"/>
                <a:gd name="T26" fmla="*/ 35 w 46"/>
                <a:gd name="T27" fmla="*/ 33 h 43"/>
                <a:gd name="T28" fmla="*/ 40 w 46"/>
                <a:gd name="T29" fmla="*/ 22 h 43"/>
                <a:gd name="T30" fmla="*/ 35 w 46"/>
                <a:gd name="T31" fmla="*/ 11 h 43"/>
                <a:gd name="T32" fmla="*/ 35 w 46"/>
                <a:gd name="T33" fmla="*/ 11 h 43"/>
                <a:gd name="T34" fmla="*/ 25 w 46"/>
                <a:gd name="T35" fmla="*/ 6 h 43"/>
                <a:gd name="T36" fmla="*/ 24 w 46"/>
                <a:gd name="T3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43">
                  <a:moveTo>
                    <a:pt x="24" y="43"/>
                  </a:moveTo>
                  <a:cubicBezTo>
                    <a:pt x="18" y="43"/>
                    <a:pt x="13" y="41"/>
                    <a:pt x="9" y="36"/>
                  </a:cubicBezTo>
                  <a:cubicBezTo>
                    <a:pt x="0" y="28"/>
                    <a:pt x="1" y="14"/>
                    <a:pt x="10" y="6"/>
                  </a:cubicBezTo>
                  <a:cubicBezTo>
                    <a:pt x="14" y="2"/>
                    <a:pt x="19" y="0"/>
                    <a:pt x="25" y="0"/>
                  </a:cubicBezTo>
                  <a:cubicBezTo>
                    <a:pt x="31" y="1"/>
                    <a:pt x="36" y="3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4" y="11"/>
                    <a:pt x="46" y="17"/>
                    <a:pt x="46" y="23"/>
                  </a:cubicBezTo>
                  <a:cubicBezTo>
                    <a:pt x="45" y="28"/>
                    <a:pt x="43" y="34"/>
                    <a:pt x="39" y="37"/>
                  </a:cubicBezTo>
                  <a:cubicBezTo>
                    <a:pt x="35" y="41"/>
                    <a:pt x="29" y="43"/>
                    <a:pt x="24" y="43"/>
                  </a:cubicBezTo>
                  <a:close/>
                  <a:moveTo>
                    <a:pt x="24" y="6"/>
                  </a:moveTo>
                  <a:cubicBezTo>
                    <a:pt x="20" y="6"/>
                    <a:pt x="16" y="8"/>
                    <a:pt x="14" y="11"/>
                  </a:cubicBezTo>
                  <a:cubicBezTo>
                    <a:pt x="11" y="13"/>
                    <a:pt x="9" y="17"/>
                    <a:pt x="9" y="21"/>
                  </a:cubicBezTo>
                  <a:cubicBezTo>
                    <a:pt x="9" y="25"/>
                    <a:pt x="10" y="29"/>
                    <a:pt x="13" y="32"/>
                  </a:cubicBezTo>
                  <a:cubicBezTo>
                    <a:pt x="19" y="39"/>
                    <a:pt x="28" y="39"/>
                    <a:pt x="35" y="33"/>
                  </a:cubicBezTo>
                  <a:cubicBezTo>
                    <a:pt x="38" y="30"/>
                    <a:pt x="39" y="26"/>
                    <a:pt x="40" y="22"/>
                  </a:cubicBezTo>
                  <a:cubicBezTo>
                    <a:pt x="40" y="18"/>
                    <a:pt x="38" y="14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8"/>
                    <a:pt x="29" y="7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8" name="Freeform 133">
              <a:extLst>
                <a:ext uri="{FF2B5EF4-FFF2-40B4-BE49-F238E27FC236}">
                  <a16:creationId xmlns:a16="http://schemas.microsoft.com/office/drawing/2014/main" id="{8C451963-6EE7-41CD-B6A9-233F4094C7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09" y="3968"/>
              <a:ext cx="192" cy="189"/>
            </a:xfrm>
            <a:custGeom>
              <a:avLst/>
              <a:gdLst>
                <a:gd name="T0" fmla="*/ 35 w 71"/>
                <a:gd name="T1" fmla="*/ 70 h 70"/>
                <a:gd name="T2" fmla="*/ 0 w 71"/>
                <a:gd name="T3" fmla="*/ 35 h 70"/>
                <a:gd name="T4" fmla="*/ 35 w 71"/>
                <a:gd name="T5" fmla="*/ 0 h 70"/>
                <a:gd name="T6" fmla="*/ 71 w 71"/>
                <a:gd name="T7" fmla="*/ 35 h 70"/>
                <a:gd name="T8" fmla="*/ 35 w 71"/>
                <a:gd name="T9" fmla="*/ 70 h 70"/>
                <a:gd name="T10" fmla="*/ 35 w 71"/>
                <a:gd name="T11" fmla="*/ 6 h 70"/>
                <a:gd name="T12" fmla="*/ 6 w 71"/>
                <a:gd name="T13" fmla="*/ 35 h 70"/>
                <a:gd name="T14" fmla="*/ 35 w 71"/>
                <a:gd name="T15" fmla="*/ 64 h 70"/>
                <a:gd name="T16" fmla="*/ 65 w 71"/>
                <a:gd name="T17" fmla="*/ 35 h 70"/>
                <a:gd name="T18" fmla="*/ 35 w 71"/>
                <a:gd name="T19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0">
                  <a:moveTo>
                    <a:pt x="35" y="70"/>
                  </a:move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5"/>
                  </a:cubicBezTo>
                  <a:cubicBezTo>
                    <a:pt x="71" y="55"/>
                    <a:pt x="55" y="70"/>
                    <a:pt x="35" y="70"/>
                  </a:cubicBezTo>
                  <a:close/>
                  <a:moveTo>
                    <a:pt x="35" y="6"/>
                  </a:moveTo>
                  <a:cubicBezTo>
                    <a:pt x="19" y="6"/>
                    <a:pt x="6" y="19"/>
                    <a:pt x="6" y="35"/>
                  </a:cubicBezTo>
                  <a:cubicBezTo>
                    <a:pt x="6" y="51"/>
                    <a:pt x="19" y="64"/>
                    <a:pt x="35" y="64"/>
                  </a:cubicBezTo>
                  <a:cubicBezTo>
                    <a:pt x="51" y="64"/>
                    <a:pt x="65" y="51"/>
                    <a:pt x="65" y="35"/>
                  </a:cubicBezTo>
                  <a:cubicBezTo>
                    <a:pt x="65" y="19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52" name="Group 148">
            <a:extLst>
              <a:ext uri="{FF2B5EF4-FFF2-40B4-BE49-F238E27FC236}">
                <a16:creationId xmlns:a16="http://schemas.microsoft.com/office/drawing/2014/main" id="{AD766692-1DE6-453C-BF0C-BE60DCEDA8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68669" y="6108790"/>
            <a:ext cx="944563" cy="876300"/>
            <a:chOff x="8654" y="4001"/>
            <a:chExt cx="595" cy="552"/>
          </a:xfrm>
        </p:grpSpPr>
        <p:sp>
          <p:nvSpPr>
            <p:cNvPr id="454" name="Oval 149">
              <a:extLst>
                <a:ext uri="{FF2B5EF4-FFF2-40B4-BE49-F238E27FC236}">
                  <a16:creationId xmlns:a16="http://schemas.microsoft.com/office/drawing/2014/main" id="{27E1031F-60E4-4F0A-9ECB-A6B9ABF3C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2" y="4486"/>
              <a:ext cx="68" cy="6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5" name="Freeform 150">
              <a:extLst>
                <a:ext uri="{FF2B5EF4-FFF2-40B4-BE49-F238E27FC236}">
                  <a16:creationId xmlns:a16="http://schemas.microsoft.com/office/drawing/2014/main" id="{66D487F1-AA40-4FC3-9DF5-E91A709B0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2" y="4036"/>
              <a:ext cx="335" cy="255"/>
            </a:xfrm>
            <a:custGeom>
              <a:avLst/>
              <a:gdLst>
                <a:gd name="T0" fmla="*/ 28 w 124"/>
                <a:gd name="T1" fmla="*/ 94 h 94"/>
                <a:gd name="T2" fmla="*/ 25 w 124"/>
                <a:gd name="T3" fmla="*/ 92 h 94"/>
                <a:gd name="T4" fmla="*/ 1 w 124"/>
                <a:gd name="T5" fmla="*/ 36 h 94"/>
                <a:gd name="T6" fmla="*/ 1 w 124"/>
                <a:gd name="T7" fmla="*/ 31 h 94"/>
                <a:gd name="T8" fmla="*/ 4 w 124"/>
                <a:gd name="T9" fmla="*/ 29 h 94"/>
                <a:gd name="T10" fmla="*/ 4 w 124"/>
                <a:gd name="T11" fmla="*/ 28 h 94"/>
                <a:gd name="T12" fmla="*/ 93 w 124"/>
                <a:gd name="T13" fmla="*/ 0 h 94"/>
                <a:gd name="T14" fmla="*/ 99 w 124"/>
                <a:gd name="T15" fmla="*/ 3 h 94"/>
                <a:gd name="T16" fmla="*/ 123 w 124"/>
                <a:gd name="T17" fmla="*/ 60 h 94"/>
                <a:gd name="T18" fmla="*/ 121 w 124"/>
                <a:gd name="T19" fmla="*/ 64 h 94"/>
                <a:gd name="T20" fmla="*/ 118 w 124"/>
                <a:gd name="T21" fmla="*/ 62 h 94"/>
                <a:gd name="T22" fmla="*/ 94 w 124"/>
                <a:gd name="T23" fmla="*/ 6 h 94"/>
                <a:gd name="T24" fmla="*/ 7 w 124"/>
                <a:gd name="T25" fmla="*/ 34 h 94"/>
                <a:gd name="T26" fmla="*/ 31 w 124"/>
                <a:gd name="T27" fmla="*/ 90 h 94"/>
                <a:gd name="T28" fmla="*/ 29 w 124"/>
                <a:gd name="T29" fmla="*/ 94 h 94"/>
                <a:gd name="T30" fmla="*/ 28 w 124"/>
                <a:gd name="T3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94">
                  <a:moveTo>
                    <a:pt x="28" y="94"/>
                  </a:moveTo>
                  <a:cubicBezTo>
                    <a:pt x="27" y="94"/>
                    <a:pt x="26" y="93"/>
                    <a:pt x="25" y="92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4"/>
                    <a:pt x="0" y="33"/>
                    <a:pt x="1" y="31"/>
                  </a:cubicBezTo>
                  <a:cubicBezTo>
                    <a:pt x="2" y="30"/>
                    <a:pt x="3" y="29"/>
                    <a:pt x="4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8" y="1"/>
                    <a:pt x="99" y="3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4" y="61"/>
                    <a:pt x="123" y="63"/>
                    <a:pt x="121" y="64"/>
                  </a:cubicBezTo>
                  <a:cubicBezTo>
                    <a:pt x="120" y="65"/>
                    <a:pt x="118" y="64"/>
                    <a:pt x="118" y="62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1"/>
                    <a:pt x="30" y="93"/>
                    <a:pt x="29" y="94"/>
                  </a:cubicBezTo>
                  <a:cubicBezTo>
                    <a:pt x="29" y="94"/>
                    <a:pt x="28" y="94"/>
                    <a:pt x="28" y="9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6" name="Freeform 151">
              <a:extLst>
                <a:ext uri="{FF2B5EF4-FFF2-40B4-BE49-F238E27FC236}">
                  <a16:creationId xmlns:a16="http://schemas.microsoft.com/office/drawing/2014/main" id="{716FC9B3-D400-4390-94BD-AD4C3FB6CA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7" y="4188"/>
              <a:ext cx="332" cy="260"/>
            </a:xfrm>
            <a:custGeom>
              <a:avLst/>
              <a:gdLst>
                <a:gd name="T0" fmla="*/ 30 w 123"/>
                <a:gd name="T1" fmla="*/ 96 h 96"/>
                <a:gd name="T2" fmla="*/ 30 w 123"/>
                <a:gd name="T3" fmla="*/ 96 h 96"/>
                <a:gd name="T4" fmla="*/ 25 w 123"/>
                <a:gd name="T5" fmla="*/ 93 h 96"/>
                <a:gd name="T6" fmla="*/ 1 w 123"/>
                <a:gd name="T7" fmla="*/ 36 h 96"/>
                <a:gd name="T8" fmla="*/ 1 w 123"/>
                <a:gd name="T9" fmla="*/ 32 h 96"/>
                <a:gd name="T10" fmla="*/ 4 w 123"/>
                <a:gd name="T11" fmla="*/ 29 h 96"/>
                <a:gd name="T12" fmla="*/ 4 w 123"/>
                <a:gd name="T13" fmla="*/ 29 h 96"/>
                <a:gd name="T14" fmla="*/ 92 w 123"/>
                <a:gd name="T15" fmla="*/ 1 h 96"/>
                <a:gd name="T16" fmla="*/ 99 w 123"/>
                <a:gd name="T17" fmla="*/ 4 h 96"/>
                <a:gd name="T18" fmla="*/ 123 w 123"/>
                <a:gd name="T19" fmla="*/ 61 h 96"/>
                <a:gd name="T20" fmla="*/ 123 w 123"/>
                <a:gd name="T21" fmla="*/ 65 h 96"/>
                <a:gd name="T22" fmla="*/ 120 w 123"/>
                <a:gd name="T23" fmla="*/ 68 h 96"/>
                <a:gd name="T24" fmla="*/ 119 w 123"/>
                <a:gd name="T25" fmla="*/ 68 h 96"/>
                <a:gd name="T26" fmla="*/ 31 w 123"/>
                <a:gd name="T27" fmla="*/ 96 h 96"/>
                <a:gd name="T28" fmla="*/ 30 w 123"/>
                <a:gd name="T29" fmla="*/ 96 h 96"/>
                <a:gd name="T30" fmla="*/ 30 w 123"/>
                <a:gd name="T31" fmla="*/ 90 h 96"/>
                <a:gd name="T32" fmla="*/ 30 w 123"/>
                <a:gd name="T33" fmla="*/ 90 h 96"/>
                <a:gd name="T34" fmla="*/ 7 w 123"/>
                <a:gd name="T35" fmla="*/ 34 h 96"/>
                <a:gd name="T36" fmla="*/ 30 w 123"/>
                <a:gd name="T37" fmla="*/ 90 h 96"/>
                <a:gd name="T38" fmla="*/ 117 w 123"/>
                <a:gd name="T39" fmla="*/ 62 h 96"/>
                <a:gd name="T40" fmla="*/ 94 w 123"/>
                <a:gd name="T41" fmla="*/ 7 h 96"/>
                <a:gd name="T42" fmla="*/ 7 w 123"/>
                <a:gd name="T43" fmla="*/ 3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3" h="96">
                  <a:moveTo>
                    <a:pt x="30" y="96"/>
                  </a:moveTo>
                  <a:cubicBezTo>
                    <a:pt x="30" y="96"/>
                    <a:pt x="30" y="96"/>
                    <a:pt x="30" y="96"/>
                  </a:cubicBezTo>
                  <a:cubicBezTo>
                    <a:pt x="28" y="96"/>
                    <a:pt x="26" y="95"/>
                    <a:pt x="25" y="9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5"/>
                    <a:pt x="0" y="33"/>
                    <a:pt x="1" y="32"/>
                  </a:cubicBezTo>
                  <a:cubicBezTo>
                    <a:pt x="2" y="31"/>
                    <a:pt x="3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5" y="0"/>
                    <a:pt x="98" y="1"/>
                    <a:pt x="99" y="4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3"/>
                    <a:pt x="123" y="65"/>
                  </a:cubicBezTo>
                  <a:cubicBezTo>
                    <a:pt x="122" y="66"/>
                    <a:pt x="121" y="67"/>
                    <a:pt x="120" y="68"/>
                  </a:cubicBezTo>
                  <a:cubicBezTo>
                    <a:pt x="120" y="68"/>
                    <a:pt x="120" y="68"/>
                    <a:pt x="119" y="68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6"/>
                    <a:pt x="30" y="96"/>
                    <a:pt x="30" y="96"/>
                  </a:cubicBezTo>
                  <a:close/>
                  <a:moveTo>
                    <a:pt x="30" y="90"/>
                  </a:moveTo>
                  <a:cubicBezTo>
                    <a:pt x="30" y="90"/>
                    <a:pt x="30" y="90"/>
                    <a:pt x="30" y="90"/>
                  </a:cubicBezTo>
                  <a:close/>
                  <a:moveTo>
                    <a:pt x="7" y="34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94" y="7"/>
                    <a:pt x="94" y="7"/>
                    <a:pt x="94" y="7"/>
                  </a:cubicBezTo>
                  <a:lnTo>
                    <a:pt x="7" y="3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7" name="Freeform 152">
              <a:extLst>
                <a:ext uri="{FF2B5EF4-FFF2-40B4-BE49-F238E27FC236}">
                  <a16:creationId xmlns:a16="http://schemas.microsoft.com/office/drawing/2014/main" id="{FCA47AE0-66B5-4FE9-9D22-1D2730F4E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4" y="4001"/>
              <a:ext cx="579" cy="498"/>
            </a:xfrm>
            <a:custGeom>
              <a:avLst/>
              <a:gdLst>
                <a:gd name="T0" fmla="*/ 118 w 214"/>
                <a:gd name="T1" fmla="*/ 184 h 184"/>
                <a:gd name="T2" fmla="*/ 115 w 214"/>
                <a:gd name="T3" fmla="*/ 182 h 184"/>
                <a:gd name="T4" fmla="*/ 42 w 214"/>
                <a:gd name="T5" fmla="*/ 8 h 184"/>
                <a:gd name="T6" fmla="*/ 5 w 214"/>
                <a:gd name="T7" fmla="*/ 30 h 184"/>
                <a:gd name="T8" fmla="*/ 1 w 214"/>
                <a:gd name="T9" fmla="*/ 29 h 184"/>
                <a:gd name="T10" fmla="*/ 2 w 214"/>
                <a:gd name="T11" fmla="*/ 25 h 184"/>
                <a:gd name="T12" fmla="*/ 42 w 214"/>
                <a:gd name="T13" fmla="*/ 1 h 184"/>
                <a:gd name="T14" fmla="*/ 44 w 214"/>
                <a:gd name="T15" fmla="*/ 1 h 184"/>
                <a:gd name="T16" fmla="*/ 46 w 214"/>
                <a:gd name="T17" fmla="*/ 2 h 184"/>
                <a:gd name="T18" fmla="*/ 119 w 214"/>
                <a:gd name="T19" fmla="*/ 177 h 184"/>
                <a:gd name="T20" fmla="*/ 209 w 214"/>
                <a:gd name="T21" fmla="*/ 149 h 184"/>
                <a:gd name="T22" fmla="*/ 213 w 214"/>
                <a:gd name="T23" fmla="*/ 151 h 184"/>
                <a:gd name="T24" fmla="*/ 211 w 214"/>
                <a:gd name="T25" fmla="*/ 155 h 184"/>
                <a:gd name="T26" fmla="*/ 119 w 214"/>
                <a:gd name="T27" fmla="*/ 184 h 184"/>
                <a:gd name="T28" fmla="*/ 118 w 214"/>
                <a:gd name="T2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184">
                  <a:moveTo>
                    <a:pt x="118" y="184"/>
                  </a:moveTo>
                  <a:cubicBezTo>
                    <a:pt x="117" y="184"/>
                    <a:pt x="115" y="183"/>
                    <a:pt x="115" y="182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2" y="31"/>
                    <a:pt x="1" y="29"/>
                  </a:cubicBezTo>
                  <a:cubicBezTo>
                    <a:pt x="0" y="28"/>
                    <a:pt x="1" y="26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4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119" y="177"/>
                    <a:pt x="119" y="177"/>
                    <a:pt x="119" y="177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1" y="148"/>
                    <a:pt x="213" y="149"/>
                    <a:pt x="213" y="151"/>
                  </a:cubicBezTo>
                  <a:cubicBezTo>
                    <a:pt x="214" y="153"/>
                    <a:pt x="213" y="154"/>
                    <a:pt x="211" y="155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18" y="184"/>
                    <a:pt x="118" y="184"/>
                    <a:pt x="118" y="18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8" name="Freeform 153">
              <a:extLst>
                <a:ext uri="{FF2B5EF4-FFF2-40B4-BE49-F238E27FC236}">
                  <a16:creationId xmlns:a16="http://schemas.microsoft.com/office/drawing/2014/main" id="{772A47F9-F47F-410C-A86C-09FD468C0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4" y="4096"/>
              <a:ext cx="108" cy="46"/>
            </a:xfrm>
            <a:custGeom>
              <a:avLst/>
              <a:gdLst>
                <a:gd name="T0" fmla="*/ 3 w 40"/>
                <a:gd name="T1" fmla="*/ 17 h 17"/>
                <a:gd name="T2" fmla="*/ 0 w 40"/>
                <a:gd name="T3" fmla="*/ 15 h 17"/>
                <a:gd name="T4" fmla="*/ 2 w 40"/>
                <a:gd name="T5" fmla="*/ 11 h 17"/>
                <a:gd name="T6" fmla="*/ 35 w 40"/>
                <a:gd name="T7" fmla="*/ 1 h 17"/>
                <a:gd name="T8" fmla="*/ 39 w 40"/>
                <a:gd name="T9" fmla="*/ 3 h 17"/>
                <a:gd name="T10" fmla="*/ 37 w 40"/>
                <a:gd name="T11" fmla="*/ 7 h 17"/>
                <a:gd name="T12" fmla="*/ 4 w 40"/>
                <a:gd name="T13" fmla="*/ 17 h 17"/>
                <a:gd name="T14" fmla="*/ 3 w 4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7">
                  <a:moveTo>
                    <a:pt x="3" y="17"/>
                  </a:moveTo>
                  <a:cubicBezTo>
                    <a:pt x="2" y="17"/>
                    <a:pt x="1" y="16"/>
                    <a:pt x="0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39" y="1"/>
                    <a:pt x="39" y="3"/>
                  </a:cubicBezTo>
                  <a:cubicBezTo>
                    <a:pt x="40" y="4"/>
                    <a:pt x="39" y="6"/>
                    <a:pt x="37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9" name="Freeform 154">
              <a:extLst>
                <a:ext uri="{FF2B5EF4-FFF2-40B4-BE49-F238E27FC236}">
                  <a16:creationId xmlns:a16="http://schemas.microsoft.com/office/drawing/2014/main" id="{EAC100DB-8FC3-4275-991E-2D02571AA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" y="4250"/>
              <a:ext cx="108" cy="46"/>
            </a:xfrm>
            <a:custGeom>
              <a:avLst/>
              <a:gdLst>
                <a:gd name="T0" fmla="*/ 3 w 40"/>
                <a:gd name="T1" fmla="*/ 17 h 17"/>
                <a:gd name="T2" fmla="*/ 0 w 40"/>
                <a:gd name="T3" fmla="*/ 15 h 17"/>
                <a:gd name="T4" fmla="*/ 2 w 40"/>
                <a:gd name="T5" fmla="*/ 11 h 17"/>
                <a:gd name="T6" fmla="*/ 36 w 40"/>
                <a:gd name="T7" fmla="*/ 1 h 17"/>
                <a:gd name="T8" fmla="*/ 39 w 40"/>
                <a:gd name="T9" fmla="*/ 3 h 17"/>
                <a:gd name="T10" fmla="*/ 37 w 40"/>
                <a:gd name="T11" fmla="*/ 6 h 17"/>
                <a:gd name="T12" fmla="*/ 4 w 40"/>
                <a:gd name="T13" fmla="*/ 17 h 17"/>
                <a:gd name="T14" fmla="*/ 3 w 4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7">
                  <a:moveTo>
                    <a:pt x="3" y="17"/>
                  </a:moveTo>
                  <a:cubicBezTo>
                    <a:pt x="2" y="17"/>
                    <a:pt x="1" y="16"/>
                    <a:pt x="0" y="15"/>
                  </a:cubicBezTo>
                  <a:cubicBezTo>
                    <a:pt x="0" y="13"/>
                    <a:pt x="1" y="12"/>
                    <a:pt x="2" y="1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9" y="1"/>
                    <a:pt x="39" y="3"/>
                  </a:cubicBezTo>
                  <a:cubicBezTo>
                    <a:pt x="40" y="4"/>
                    <a:pt x="39" y="6"/>
                    <a:pt x="37" y="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61" name="Group 157">
            <a:extLst>
              <a:ext uri="{FF2B5EF4-FFF2-40B4-BE49-F238E27FC236}">
                <a16:creationId xmlns:a16="http://schemas.microsoft.com/office/drawing/2014/main" id="{1231B502-36F3-42AB-8996-0E5CA98666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59857" y="9550299"/>
            <a:ext cx="946150" cy="935038"/>
            <a:chOff x="6251" y="5319"/>
            <a:chExt cx="596" cy="589"/>
          </a:xfrm>
        </p:grpSpPr>
        <p:sp>
          <p:nvSpPr>
            <p:cNvPr id="463" name="Freeform 158">
              <a:extLst>
                <a:ext uri="{FF2B5EF4-FFF2-40B4-BE49-F238E27FC236}">
                  <a16:creationId xmlns:a16="http://schemas.microsoft.com/office/drawing/2014/main" id="{84936A9E-4369-4654-A132-173C7868D6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1" y="5319"/>
              <a:ext cx="280" cy="281"/>
            </a:xfrm>
            <a:custGeom>
              <a:avLst/>
              <a:gdLst>
                <a:gd name="T0" fmla="*/ 93 w 104"/>
                <a:gd name="T1" fmla="*/ 104 h 104"/>
                <a:gd name="T2" fmla="*/ 91 w 104"/>
                <a:gd name="T3" fmla="*/ 103 h 104"/>
                <a:gd name="T4" fmla="*/ 22 w 104"/>
                <a:gd name="T5" fmla="*/ 34 h 104"/>
                <a:gd name="T6" fmla="*/ 18 w 104"/>
                <a:gd name="T7" fmla="*/ 31 h 104"/>
                <a:gd name="T8" fmla="*/ 15 w 104"/>
                <a:gd name="T9" fmla="*/ 29 h 104"/>
                <a:gd name="T10" fmla="*/ 15 w 104"/>
                <a:gd name="T11" fmla="*/ 29 h 104"/>
                <a:gd name="T12" fmla="*/ 14 w 104"/>
                <a:gd name="T13" fmla="*/ 28 h 104"/>
                <a:gd name="T14" fmla="*/ 13 w 104"/>
                <a:gd name="T15" fmla="*/ 28 h 104"/>
                <a:gd name="T16" fmla="*/ 13 w 104"/>
                <a:gd name="T17" fmla="*/ 27 h 104"/>
                <a:gd name="T18" fmla="*/ 11 w 104"/>
                <a:gd name="T19" fmla="*/ 25 h 104"/>
                <a:gd name="T20" fmla="*/ 1 w 104"/>
                <a:gd name="T21" fmla="*/ 13 h 104"/>
                <a:gd name="T22" fmla="*/ 1 w 104"/>
                <a:gd name="T23" fmla="*/ 9 h 104"/>
                <a:gd name="T24" fmla="*/ 9 w 104"/>
                <a:gd name="T25" fmla="*/ 1 h 104"/>
                <a:gd name="T26" fmla="*/ 13 w 104"/>
                <a:gd name="T27" fmla="*/ 1 h 104"/>
                <a:gd name="T28" fmla="*/ 26 w 104"/>
                <a:gd name="T29" fmla="*/ 12 h 104"/>
                <a:gd name="T30" fmla="*/ 27 w 104"/>
                <a:gd name="T31" fmla="*/ 13 h 104"/>
                <a:gd name="T32" fmla="*/ 28 w 104"/>
                <a:gd name="T33" fmla="*/ 13 h 104"/>
                <a:gd name="T34" fmla="*/ 28 w 104"/>
                <a:gd name="T35" fmla="*/ 14 h 104"/>
                <a:gd name="T36" fmla="*/ 29 w 104"/>
                <a:gd name="T37" fmla="*/ 14 h 104"/>
                <a:gd name="T38" fmla="*/ 29 w 104"/>
                <a:gd name="T39" fmla="*/ 15 h 104"/>
                <a:gd name="T40" fmla="*/ 31 w 104"/>
                <a:gd name="T41" fmla="*/ 18 h 104"/>
                <a:gd name="T42" fmla="*/ 34 w 104"/>
                <a:gd name="T43" fmla="*/ 22 h 104"/>
                <a:gd name="T44" fmla="*/ 103 w 104"/>
                <a:gd name="T45" fmla="*/ 91 h 104"/>
                <a:gd name="T46" fmla="*/ 103 w 104"/>
                <a:gd name="T47" fmla="*/ 95 h 104"/>
                <a:gd name="T48" fmla="*/ 96 w 104"/>
                <a:gd name="T49" fmla="*/ 103 h 104"/>
                <a:gd name="T50" fmla="*/ 93 w 104"/>
                <a:gd name="T51" fmla="*/ 104 h 104"/>
                <a:gd name="T52" fmla="*/ 93 w 104"/>
                <a:gd name="T53" fmla="*/ 104 h 104"/>
                <a:gd name="T54" fmla="*/ 18 w 104"/>
                <a:gd name="T55" fmla="*/ 24 h 104"/>
                <a:gd name="T56" fmla="*/ 21 w 104"/>
                <a:gd name="T57" fmla="*/ 26 h 104"/>
                <a:gd name="T58" fmla="*/ 26 w 104"/>
                <a:gd name="T59" fmla="*/ 29 h 104"/>
                <a:gd name="T60" fmla="*/ 26 w 104"/>
                <a:gd name="T61" fmla="*/ 30 h 104"/>
                <a:gd name="T62" fmla="*/ 93 w 104"/>
                <a:gd name="T63" fmla="*/ 97 h 104"/>
                <a:gd name="T64" fmla="*/ 97 w 104"/>
                <a:gd name="T65" fmla="*/ 93 h 104"/>
                <a:gd name="T66" fmla="*/ 30 w 104"/>
                <a:gd name="T67" fmla="*/ 26 h 104"/>
                <a:gd name="T68" fmla="*/ 29 w 104"/>
                <a:gd name="T69" fmla="*/ 26 h 104"/>
                <a:gd name="T70" fmla="*/ 26 w 104"/>
                <a:gd name="T71" fmla="*/ 21 h 104"/>
                <a:gd name="T72" fmla="*/ 24 w 104"/>
                <a:gd name="T73" fmla="*/ 19 h 104"/>
                <a:gd name="T74" fmla="*/ 24 w 104"/>
                <a:gd name="T75" fmla="*/ 18 h 104"/>
                <a:gd name="T76" fmla="*/ 24 w 104"/>
                <a:gd name="T77" fmla="*/ 18 h 104"/>
                <a:gd name="T78" fmla="*/ 24 w 104"/>
                <a:gd name="T79" fmla="*/ 18 h 104"/>
                <a:gd name="T80" fmla="*/ 24 w 104"/>
                <a:gd name="T81" fmla="*/ 18 h 104"/>
                <a:gd name="T82" fmla="*/ 23 w 104"/>
                <a:gd name="T83" fmla="*/ 17 h 104"/>
                <a:gd name="T84" fmla="*/ 22 w 104"/>
                <a:gd name="T85" fmla="*/ 16 h 104"/>
                <a:gd name="T86" fmla="*/ 11 w 104"/>
                <a:gd name="T87" fmla="*/ 7 h 104"/>
                <a:gd name="T88" fmla="*/ 7 w 104"/>
                <a:gd name="T89" fmla="*/ 11 h 104"/>
                <a:gd name="T90" fmla="*/ 16 w 104"/>
                <a:gd name="T91" fmla="*/ 22 h 104"/>
                <a:gd name="T92" fmla="*/ 17 w 104"/>
                <a:gd name="T93" fmla="*/ 23 h 104"/>
                <a:gd name="T94" fmla="*/ 17 w 104"/>
                <a:gd name="T95" fmla="*/ 23 h 104"/>
                <a:gd name="T96" fmla="*/ 18 w 104"/>
                <a:gd name="T97" fmla="*/ 24 h 104"/>
                <a:gd name="T98" fmla="*/ 18 w 104"/>
                <a:gd name="T99" fmla="*/ 24 h 104"/>
                <a:gd name="T100" fmla="*/ 18 w 104"/>
                <a:gd name="T101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" h="104">
                  <a:moveTo>
                    <a:pt x="93" y="104"/>
                  </a:moveTo>
                  <a:cubicBezTo>
                    <a:pt x="93" y="104"/>
                    <a:pt x="92" y="104"/>
                    <a:pt x="91" y="10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0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6"/>
                    <a:pt x="11" y="25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3" y="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4"/>
                    <a:pt x="28" y="14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6"/>
                    <a:pt x="31" y="17"/>
                    <a:pt x="31" y="18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92"/>
                    <a:pt x="104" y="94"/>
                    <a:pt x="103" y="95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5" y="104"/>
                    <a:pt x="94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lose/>
                  <a:moveTo>
                    <a:pt x="18" y="24"/>
                  </a:moveTo>
                  <a:cubicBezTo>
                    <a:pt x="19" y="25"/>
                    <a:pt x="20" y="25"/>
                    <a:pt x="21" y="26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30"/>
                    <a:pt x="26" y="30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29" y="26"/>
                    <a:pt x="29" y="26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0"/>
                    <a:pt x="25" y="19"/>
                    <a:pt x="24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4" name="Freeform 159">
              <a:extLst>
                <a:ext uri="{FF2B5EF4-FFF2-40B4-BE49-F238E27FC236}">
                  <a16:creationId xmlns:a16="http://schemas.microsoft.com/office/drawing/2014/main" id="{0885BE7D-282C-4375-9C48-96282E650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7" y="5619"/>
              <a:ext cx="300" cy="289"/>
            </a:xfrm>
            <a:custGeom>
              <a:avLst/>
              <a:gdLst>
                <a:gd name="T0" fmla="*/ 86 w 111"/>
                <a:gd name="T1" fmla="*/ 107 h 107"/>
                <a:gd name="T2" fmla="*/ 81 w 111"/>
                <a:gd name="T3" fmla="*/ 106 h 107"/>
                <a:gd name="T4" fmla="*/ 26 w 111"/>
                <a:gd name="T5" fmla="*/ 56 h 107"/>
                <a:gd name="T6" fmla="*/ 6 w 111"/>
                <a:gd name="T7" fmla="*/ 33 h 107"/>
                <a:gd name="T8" fmla="*/ 5 w 111"/>
                <a:gd name="T9" fmla="*/ 32 h 107"/>
                <a:gd name="T10" fmla="*/ 1 w 111"/>
                <a:gd name="T11" fmla="*/ 15 h 107"/>
                <a:gd name="T12" fmla="*/ 1 w 111"/>
                <a:gd name="T13" fmla="*/ 14 h 107"/>
                <a:gd name="T14" fmla="*/ 1 w 111"/>
                <a:gd name="T15" fmla="*/ 10 h 107"/>
                <a:gd name="T16" fmla="*/ 2 w 111"/>
                <a:gd name="T17" fmla="*/ 9 h 107"/>
                <a:gd name="T18" fmla="*/ 9 w 111"/>
                <a:gd name="T19" fmla="*/ 1 h 107"/>
                <a:gd name="T20" fmla="*/ 12 w 111"/>
                <a:gd name="T21" fmla="*/ 0 h 107"/>
                <a:gd name="T22" fmla="*/ 12 w 111"/>
                <a:gd name="T23" fmla="*/ 0 h 107"/>
                <a:gd name="T24" fmla="*/ 16 w 111"/>
                <a:gd name="T25" fmla="*/ 0 h 107"/>
                <a:gd name="T26" fmla="*/ 16 w 111"/>
                <a:gd name="T27" fmla="*/ 0 h 107"/>
                <a:gd name="T28" fmla="*/ 33 w 111"/>
                <a:gd name="T29" fmla="*/ 5 h 107"/>
                <a:gd name="T30" fmla="*/ 34 w 111"/>
                <a:gd name="T31" fmla="*/ 6 h 107"/>
                <a:gd name="T32" fmla="*/ 54 w 111"/>
                <a:gd name="T33" fmla="*/ 24 h 107"/>
                <a:gd name="T34" fmla="*/ 54 w 111"/>
                <a:gd name="T35" fmla="*/ 24 h 107"/>
                <a:gd name="T36" fmla="*/ 109 w 111"/>
                <a:gd name="T37" fmla="*/ 76 h 107"/>
                <a:gd name="T38" fmla="*/ 105 w 111"/>
                <a:gd name="T39" fmla="*/ 97 h 107"/>
                <a:gd name="T40" fmla="*/ 86 w 111"/>
                <a:gd name="T41" fmla="*/ 107 h 107"/>
                <a:gd name="T42" fmla="*/ 10 w 111"/>
                <a:gd name="T43" fmla="*/ 29 h 107"/>
                <a:gd name="T44" fmla="*/ 32 w 111"/>
                <a:gd name="T45" fmla="*/ 53 h 107"/>
                <a:gd name="T46" fmla="*/ 82 w 111"/>
                <a:gd name="T47" fmla="*/ 100 h 107"/>
                <a:gd name="T48" fmla="*/ 100 w 111"/>
                <a:gd name="T49" fmla="*/ 93 h 107"/>
                <a:gd name="T50" fmla="*/ 103 w 111"/>
                <a:gd name="T51" fmla="*/ 78 h 107"/>
                <a:gd name="T52" fmla="*/ 52 w 111"/>
                <a:gd name="T53" fmla="*/ 30 h 107"/>
                <a:gd name="T54" fmla="*/ 30 w 111"/>
                <a:gd name="T55" fmla="*/ 11 h 107"/>
                <a:gd name="T56" fmla="*/ 15 w 111"/>
                <a:gd name="T57" fmla="*/ 6 h 107"/>
                <a:gd name="T58" fmla="*/ 13 w 111"/>
                <a:gd name="T59" fmla="*/ 6 h 107"/>
                <a:gd name="T60" fmla="*/ 7 w 111"/>
                <a:gd name="T61" fmla="*/ 12 h 107"/>
                <a:gd name="T62" fmla="*/ 7 w 111"/>
                <a:gd name="T63" fmla="*/ 14 h 107"/>
                <a:gd name="T64" fmla="*/ 10 w 111"/>
                <a:gd name="T65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107">
                  <a:moveTo>
                    <a:pt x="86" y="107"/>
                  </a:moveTo>
                  <a:cubicBezTo>
                    <a:pt x="84" y="107"/>
                    <a:pt x="83" y="106"/>
                    <a:pt x="81" y="106"/>
                  </a:cubicBezTo>
                  <a:cubicBezTo>
                    <a:pt x="58" y="103"/>
                    <a:pt x="32" y="69"/>
                    <a:pt x="26" y="56"/>
                  </a:cubicBezTo>
                  <a:cubicBezTo>
                    <a:pt x="19" y="41"/>
                    <a:pt x="6" y="33"/>
                    <a:pt x="6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5"/>
                    <a:pt x="1" y="14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4" y="6"/>
                    <a:pt x="34" y="6"/>
                  </a:cubicBezTo>
                  <a:cubicBezTo>
                    <a:pt x="34" y="7"/>
                    <a:pt x="43" y="19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6" y="25"/>
                    <a:pt x="103" y="50"/>
                    <a:pt x="109" y="76"/>
                  </a:cubicBezTo>
                  <a:cubicBezTo>
                    <a:pt x="111" y="84"/>
                    <a:pt x="109" y="90"/>
                    <a:pt x="105" y="97"/>
                  </a:cubicBezTo>
                  <a:cubicBezTo>
                    <a:pt x="100" y="103"/>
                    <a:pt x="93" y="107"/>
                    <a:pt x="86" y="107"/>
                  </a:cubicBezTo>
                  <a:close/>
                  <a:moveTo>
                    <a:pt x="10" y="29"/>
                  </a:moveTo>
                  <a:cubicBezTo>
                    <a:pt x="14" y="31"/>
                    <a:pt x="25" y="39"/>
                    <a:pt x="32" y="53"/>
                  </a:cubicBezTo>
                  <a:cubicBezTo>
                    <a:pt x="37" y="66"/>
                    <a:pt x="62" y="97"/>
                    <a:pt x="82" y="100"/>
                  </a:cubicBezTo>
                  <a:cubicBezTo>
                    <a:pt x="89" y="101"/>
                    <a:pt x="95" y="99"/>
                    <a:pt x="100" y="93"/>
                  </a:cubicBezTo>
                  <a:cubicBezTo>
                    <a:pt x="104" y="88"/>
                    <a:pt x="105" y="83"/>
                    <a:pt x="103" y="78"/>
                  </a:cubicBezTo>
                  <a:cubicBezTo>
                    <a:pt x="98" y="54"/>
                    <a:pt x="54" y="31"/>
                    <a:pt x="52" y="30"/>
                  </a:cubicBezTo>
                  <a:cubicBezTo>
                    <a:pt x="41" y="25"/>
                    <a:pt x="32" y="14"/>
                    <a:pt x="30" y="1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5" name="Freeform 160">
              <a:extLst>
                <a:ext uri="{FF2B5EF4-FFF2-40B4-BE49-F238E27FC236}">
                  <a16:creationId xmlns:a16="http://schemas.microsoft.com/office/drawing/2014/main" id="{B676BA24-B14C-4227-BFF4-82C013B71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" y="5584"/>
              <a:ext cx="302" cy="311"/>
            </a:xfrm>
            <a:custGeom>
              <a:avLst/>
              <a:gdLst>
                <a:gd name="T0" fmla="*/ 39 w 112"/>
                <a:gd name="T1" fmla="*/ 115 h 115"/>
                <a:gd name="T2" fmla="*/ 35 w 112"/>
                <a:gd name="T3" fmla="*/ 115 h 115"/>
                <a:gd name="T4" fmla="*/ 35 w 112"/>
                <a:gd name="T5" fmla="*/ 115 h 115"/>
                <a:gd name="T6" fmla="*/ 23 w 112"/>
                <a:gd name="T7" fmla="*/ 109 h 115"/>
                <a:gd name="T8" fmla="*/ 28 w 112"/>
                <a:gd name="T9" fmla="*/ 100 h 115"/>
                <a:gd name="T10" fmla="*/ 48 w 112"/>
                <a:gd name="T11" fmla="*/ 86 h 115"/>
                <a:gd name="T12" fmla="*/ 46 w 112"/>
                <a:gd name="T13" fmla="*/ 72 h 115"/>
                <a:gd name="T14" fmla="*/ 34 w 112"/>
                <a:gd name="T15" fmla="*/ 66 h 115"/>
                <a:gd name="T16" fmla="*/ 12 w 112"/>
                <a:gd name="T17" fmla="*/ 77 h 115"/>
                <a:gd name="T18" fmla="*/ 4 w 112"/>
                <a:gd name="T19" fmla="*/ 76 h 115"/>
                <a:gd name="T20" fmla="*/ 5 w 112"/>
                <a:gd name="T21" fmla="*/ 61 h 115"/>
                <a:gd name="T22" fmla="*/ 51 w 112"/>
                <a:gd name="T23" fmla="*/ 37 h 115"/>
                <a:gd name="T24" fmla="*/ 86 w 112"/>
                <a:gd name="T25" fmla="*/ 1 h 115"/>
                <a:gd name="T26" fmla="*/ 90 w 112"/>
                <a:gd name="T27" fmla="*/ 1 h 115"/>
                <a:gd name="T28" fmla="*/ 91 w 112"/>
                <a:gd name="T29" fmla="*/ 5 h 115"/>
                <a:gd name="T30" fmla="*/ 55 w 112"/>
                <a:gd name="T31" fmla="*/ 42 h 115"/>
                <a:gd name="T32" fmla="*/ 52 w 112"/>
                <a:gd name="T33" fmla="*/ 43 h 115"/>
                <a:gd name="T34" fmla="*/ 10 w 112"/>
                <a:gd name="T35" fmla="*/ 64 h 115"/>
                <a:gd name="T36" fmla="*/ 8 w 112"/>
                <a:gd name="T37" fmla="*/ 72 h 115"/>
                <a:gd name="T38" fmla="*/ 10 w 112"/>
                <a:gd name="T39" fmla="*/ 72 h 115"/>
                <a:gd name="T40" fmla="*/ 33 w 112"/>
                <a:gd name="T41" fmla="*/ 60 h 115"/>
                <a:gd name="T42" fmla="*/ 36 w 112"/>
                <a:gd name="T43" fmla="*/ 60 h 115"/>
                <a:gd name="T44" fmla="*/ 50 w 112"/>
                <a:gd name="T45" fmla="*/ 68 h 115"/>
                <a:gd name="T46" fmla="*/ 52 w 112"/>
                <a:gd name="T47" fmla="*/ 70 h 115"/>
                <a:gd name="T48" fmla="*/ 55 w 112"/>
                <a:gd name="T49" fmla="*/ 87 h 115"/>
                <a:gd name="T50" fmla="*/ 53 w 112"/>
                <a:gd name="T51" fmla="*/ 90 h 115"/>
                <a:gd name="T52" fmla="*/ 32 w 112"/>
                <a:gd name="T53" fmla="*/ 105 h 115"/>
                <a:gd name="T54" fmla="*/ 29 w 112"/>
                <a:gd name="T55" fmla="*/ 107 h 115"/>
                <a:gd name="T56" fmla="*/ 35 w 112"/>
                <a:gd name="T57" fmla="*/ 109 h 115"/>
                <a:gd name="T58" fmla="*/ 58 w 112"/>
                <a:gd name="T59" fmla="*/ 102 h 115"/>
                <a:gd name="T60" fmla="*/ 66 w 112"/>
                <a:gd name="T61" fmla="*/ 65 h 115"/>
                <a:gd name="T62" fmla="*/ 66 w 112"/>
                <a:gd name="T63" fmla="*/ 63 h 115"/>
                <a:gd name="T64" fmla="*/ 107 w 112"/>
                <a:gd name="T65" fmla="*/ 22 h 115"/>
                <a:gd name="T66" fmla="*/ 111 w 112"/>
                <a:gd name="T67" fmla="*/ 21 h 115"/>
                <a:gd name="T68" fmla="*/ 111 w 112"/>
                <a:gd name="T69" fmla="*/ 26 h 115"/>
                <a:gd name="T70" fmla="*/ 72 w 112"/>
                <a:gd name="T71" fmla="*/ 66 h 115"/>
                <a:gd name="T72" fmla="*/ 62 w 112"/>
                <a:gd name="T73" fmla="*/ 106 h 115"/>
                <a:gd name="T74" fmla="*/ 39 w 112"/>
                <a:gd name="T7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5">
                  <a:moveTo>
                    <a:pt x="39" y="115"/>
                  </a:moveTo>
                  <a:cubicBezTo>
                    <a:pt x="37" y="115"/>
                    <a:pt x="36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29" y="115"/>
                    <a:pt x="24" y="113"/>
                    <a:pt x="23" y="109"/>
                  </a:cubicBezTo>
                  <a:cubicBezTo>
                    <a:pt x="23" y="107"/>
                    <a:pt x="22" y="103"/>
                    <a:pt x="28" y="100"/>
                  </a:cubicBezTo>
                  <a:cubicBezTo>
                    <a:pt x="32" y="97"/>
                    <a:pt x="44" y="89"/>
                    <a:pt x="48" y="8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9" y="79"/>
                    <a:pt x="6" y="78"/>
                    <a:pt x="4" y="76"/>
                  </a:cubicBezTo>
                  <a:cubicBezTo>
                    <a:pt x="1" y="73"/>
                    <a:pt x="0" y="67"/>
                    <a:pt x="5" y="61"/>
                  </a:cubicBezTo>
                  <a:cubicBezTo>
                    <a:pt x="17" y="38"/>
                    <a:pt x="45" y="37"/>
                    <a:pt x="51" y="37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2" y="2"/>
                    <a:pt x="92" y="4"/>
                    <a:pt x="91" y="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4" y="43"/>
                    <a:pt x="53" y="43"/>
                    <a:pt x="52" y="43"/>
                  </a:cubicBezTo>
                  <a:cubicBezTo>
                    <a:pt x="52" y="43"/>
                    <a:pt x="22" y="42"/>
                    <a:pt x="10" y="64"/>
                  </a:cubicBezTo>
                  <a:cubicBezTo>
                    <a:pt x="7" y="68"/>
                    <a:pt x="7" y="71"/>
                    <a:pt x="8" y="72"/>
                  </a:cubicBezTo>
                  <a:cubicBezTo>
                    <a:pt x="8" y="72"/>
                    <a:pt x="9" y="72"/>
                    <a:pt x="10" y="72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4" y="59"/>
                    <a:pt x="35" y="59"/>
                    <a:pt x="36" y="60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8"/>
                    <a:pt x="52" y="69"/>
                    <a:pt x="52" y="70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5" y="88"/>
                    <a:pt x="54" y="89"/>
                    <a:pt x="53" y="90"/>
                  </a:cubicBezTo>
                  <a:cubicBezTo>
                    <a:pt x="53" y="90"/>
                    <a:pt x="37" y="101"/>
                    <a:pt x="32" y="105"/>
                  </a:cubicBezTo>
                  <a:cubicBezTo>
                    <a:pt x="29" y="106"/>
                    <a:pt x="29" y="107"/>
                    <a:pt x="29" y="107"/>
                  </a:cubicBezTo>
                  <a:cubicBezTo>
                    <a:pt x="29" y="107"/>
                    <a:pt x="31" y="109"/>
                    <a:pt x="35" y="109"/>
                  </a:cubicBezTo>
                  <a:cubicBezTo>
                    <a:pt x="42" y="109"/>
                    <a:pt x="51" y="109"/>
                    <a:pt x="58" y="102"/>
                  </a:cubicBezTo>
                  <a:cubicBezTo>
                    <a:pt x="65" y="95"/>
                    <a:pt x="67" y="83"/>
                    <a:pt x="66" y="65"/>
                  </a:cubicBezTo>
                  <a:cubicBezTo>
                    <a:pt x="65" y="65"/>
                    <a:pt x="66" y="64"/>
                    <a:pt x="66" y="63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8" y="20"/>
                    <a:pt x="110" y="20"/>
                    <a:pt x="111" y="21"/>
                  </a:cubicBezTo>
                  <a:cubicBezTo>
                    <a:pt x="112" y="23"/>
                    <a:pt x="112" y="25"/>
                    <a:pt x="111" y="2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85"/>
                    <a:pt x="70" y="98"/>
                    <a:pt x="62" y="106"/>
                  </a:cubicBezTo>
                  <a:cubicBezTo>
                    <a:pt x="55" y="113"/>
                    <a:pt x="46" y="115"/>
                    <a:pt x="39" y="11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6" name="Freeform 161">
              <a:extLst>
                <a:ext uri="{FF2B5EF4-FFF2-40B4-BE49-F238E27FC236}">
                  <a16:creationId xmlns:a16="http://schemas.microsoft.com/office/drawing/2014/main" id="{628CFF23-3976-40BA-8B53-444BED728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" y="5322"/>
              <a:ext cx="316" cy="313"/>
            </a:xfrm>
            <a:custGeom>
              <a:avLst/>
              <a:gdLst>
                <a:gd name="T0" fmla="*/ 24 w 117"/>
                <a:gd name="T1" fmla="*/ 116 h 116"/>
                <a:gd name="T2" fmla="*/ 21 w 117"/>
                <a:gd name="T3" fmla="*/ 115 h 116"/>
                <a:gd name="T4" fmla="*/ 21 w 117"/>
                <a:gd name="T5" fmla="*/ 111 h 116"/>
                <a:gd name="T6" fmla="*/ 66 w 117"/>
                <a:gd name="T7" fmla="*/ 65 h 116"/>
                <a:gd name="T8" fmla="*/ 68 w 117"/>
                <a:gd name="T9" fmla="*/ 65 h 116"/>
                <a:gd name="T10" fmla="*/ 109 w 117"/>
                <a:gd name="T11" fmla="*/ 47 h 116"/>
                <a:gd name="T12" fmla="*/ 109 w 117"/>
                <a:gd name="T13" fmla="*/ 38 h 116"/>
                <a:gd name="T14" fmla="*/ 106 w 117"/>
                <a:gd name="T15" fmla="*/ 37 h 116"/>
                <a:gd name="T16" fmla="*/ 89 w 117"/>
                <a:gd name="T17" fmla="*/ 45 h 116"/>
                <a:gd name="T18" fmla="*/ 87 w 117"/>
                <a:gd name="T19" fmla="*/ 45 h 116"/>
                <a:gd name="T20" fmla="*/ 76 w 117"/>
                <a:gd name="T21" fmla="*/ 41 h 116"/>
                <a:gd name="T22" fmla="*/ 74 w 117"/>
                <a:gd name="T23" fmla="*/ 39 h 116"/>
                <a:gd name="T24" fmla="*/ 73 w 117"/>
                <a:gd name="T25" fmla="*/ 24 h 116"/>
                <a:gd name="T26" fmla="*/ 74 w 117"/>
                <a:gd name="T27" fmla="*/ 21 h 116"/>
                <a:gd name="T28" fmla="*/ 90 w 117"/>
                <a:gd name="T29" fmla="*/ 12 h 116"/>
                <a:gd name="T30" fmla="*/ 92 w 117"/>
                <a:gd name="T31" fmla="*/ 8 h 116"/>
                <a:gd name="T32" fmla="*/ 88 w 117"/>
                <a:gd name="T33" fmla="*/ 6 h 116"/>
                <a:gd name="T34" fmla="*/ 72 w 117"/>
                <a:gd name="T35" fmla="*/ 8 h 116"/>
                <a:gd name="T36" fmla="*/ 52 w 117"/>
                <a:gd name="T37" fmla="*/ 45 h 116"/>
                <a:gd name="T38" fmla="*/ 51 w 117"/>
                <a:gd name="T39" fmla="*/ 47 h 116"/>
                <a:gd name="T40" fmla="*/ 5 w 117"/>
                <a:gd name="T41" fmla="*/ 94 h 116"/>
                <a:gd name="T42" fmla="*/ 1 w 117"/>
                <a:gd name="T43" fmla="*/ 94 h 116"/>
                <a:gd name="T44" fmla="*/ 1 w 117"/>
                <a:gd name="T45" fmla="*/ 90 h 116"/>
                <a:gd name="T46" fmla="*/ 46 w 117"/>
                <a:gd name="T47" fmla="*/ 43 h 116"/>
                <a:gd name="T48" fmla="*/ 71 w 117"/>
                <a:gd name="T49" fmla="*/ 2 h 116"/>
                <a:gd name="T50" fmla="*/ 88 w 117"/>
                <a:gd name="T51" fmla="*/ 0 h 116"/>
                <a:gd name="T52" fmla="*/ 98 w 117"/>
                <a:gd name="T53" fmla="*/ 6 h 116"/>
                <a:gd name="T54" fmla="*/ 94 w 117"/>
                <a:gd name="T55" fmla="*/ 17 h 116"/>
                <a:gd name="T56" fmla="*/ 79 w 117"/>
                <a:gd name="T57" fmla="*/ 25 h 116"/>
                <a:gd name="T58" fmla="*/ 80 w 117"/>
                <a:gd name="T59" fmla="*/ 36 h 116"/>
                <a:gd name="T60" fmla="*/ 88 w 117"/>
                <a:gd name="T61" fmla="*/ 39 h 116"/>
                <a:gd name="T62" fmla="*/ 104 w 117"/>
                <a:gd name="T63" fmla="*/ 31 h 116"/>
                <a:gd name="T64" fmla="*/ 104 w 117"/>
                <a:gd name="T65" fmla="*/ 31 h 116"/>
                <a:gd name="T66" fmla="*/ 114 w 117"/>
                <a:gd name="T67" fmla="*/ 34 h 116"/>
                <a:gd name="T68" fmla="*/ 115 w 117"/>
                <a:gd name="T69" fmla="*/ 49 h 116"/>
                <a:gd name="T70" fmla="*/ 69 w 117"/>
                <a:gd name="T71" fmla="*/ 71 h 116"/>
                <a:gd name="T72" fmla="*/ 26 w 117"/>
                <a:gd name="T73" fmla="*/ 115 h 116"/>
                <a:gd name="T74" fmla="*/ 24 w 117"/>
                <a:gd name="T7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16">
                  <a:moveTo>
                    <a:pt x="24" y="116"/>
                  </a:moveTo>
                  <a:cubicBezTo>
                    <a:pt x="23" y="116"/>
                    <a:pt x="22" y="116"/>
                    <a:pt x="21" y="115"/>
                  </a:cubicBezTo>
                  <a:cubicBezTo>
                    <a:pt x="20" y="114"/>
                    <a:pt x="20" y="112"/>
                    <a:pt x="21" y="111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7" y="64"/>
                    <a:pt x="68" y="65"/>
                  </a:cubicBezTo>
                  <a:cubicBezTo>
                    <a:pt x="70" y="65"/>
                    <a:pt x="102" y="70"/>
                    <a:pt x="109" y="47"/>
                  </a:cubicBezTo>
                  <a:cubicBezTo>
                    <a:pt x="111" y="43"/>
                    <a:pt x="111" y="40"/>
                    <a:pt x="109" y="38"/>
                  </a:cubicBezTo>
                  <a:cubicBezTo>
                    <a:pt x="108" y="37"/>
                    <a:pt x="107" y="37"/>
                    <a:pt x="106" y="37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8" y="45"/>
                    <a:pt x="87" y="45"/>
                    <a:pt x="87" y="45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5" y="41"/>
                    <a:pt x="74" y="40"/>
                    <a:pt x="74" y="39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3"/>
                    <a:pt x="73" y="22"/>
                    <a:pt x="74" y="21"/>
                  </a:cubicBezTo>
                  <a:cubicBezTo>
                    <a:pt x="74" y="21"/>
                    <a:pt x="86" y="14"/>
                    <a:pt x="90" y="12"/>
                  </a:cubicBezTo>
                  <a:cubicBezTo>
                    <a:pt x="92" y="10"/>
                    <a:pt x="92" y="9"/>
                    <a:pt x="92" y="8"/>
                  </a:cubicBezTo>
                  <a:cubicBezTo>
                    <a:pt x="92" y="7"/>
                    <a:pt x="90" y="6"/>
                    <a:pt x="88" y="6"/>
                  </a:cubicBezTo>
                  <a:cubicBezTo>
                    <a:pt x="82" y="6"/>
                    <a:pt x="77" y="6"/>
                    <a:pt x="72" y="8"/>
                  </a:cubicBezTo>
                  <a:cubicBezTo>
                    <a:pt x="55" y="12"/>
                    <a:pt x="52" y="45"/>
                    <a:pt x="52" y="45"/>
                  </a:cubicBezTo>
                  <a:cubicBezTo>
                    <a:pt x="52" y="46"/>
                    <a:pt x="52" y="46"/>
                    <a:pt x="51" y="47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4" y="96"/>
                    <a:pt x="2" y="96"/>
                    <a:pt x="1" y="94"/>
                  </a:cubicBezTo>
                  <a:cubicBezTo>
                    <a:pt x="0" y="93"/>
                    <a:pt x="0" y="91"/>
                    <a:pt x="1" y="9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37"/>
                    <a:pt x="51" y="7"/>
                    <a:pt x="71" y="2"/>
                  </a:cubicBezTo>
                  <a:cubicBezTo>
                    <a:pt x="77" y="0"/>
                    <a:pt x="82" y="0"/>
                    <a:pt x="88" y="0"/>
                  </a:cubicBezTo>
                  <a:cubicBezTo>
                    <a:pt x="93" y="0"/>
                    <a:pt x="96" y="3"/>
                    <a:pt x="98" y="6"/>
                  </a:cubicBezTo>
                  <a:cubicBezTo>
                    <a:pt x="99" y="10"/>
                    <a:pt x="97" y="14"/>
                    <a:pt x="94" y="17"/>
                  </a:cubicBezTo>
                  <a:cubicBezTo>
                    <a:pt x="90" y="19"/>
                    <a:pt x="82" y="23"/>
                    <a:pt x="79" y="25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8" y="30"/>
                    <a:pt x="111" y="32"/>
                    <a:pt x="114" y="34"/>
                  </a:cubicBezTo>
                  <a:cubicBezTo>
                    <a:pt x="117" y="38"/>
                    <a:pt x="117" y="43"/>
                    <a:pt x="115" y="49"/>
                  </a:cubicBezTo>
                  <a:cubicBezTo>
                    <a:pt x="108" y="71"/>
                    <a:pt x="83" y="73"/>
                    <a:pt x="69" y="71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25" y="116"/>
                    <a:pt x="24" y="116"/>
                    <a:pt x="24" y="11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7" name="Freeform 162">
              <a:extLst>
                <a:ext uri="{FF2B5EF4-FFF2-40B4-BE49-F238E27FC236}">
                  <a16:creationId xmlns:a16="http://schemas.microsoft.com/office/drawing/2014/main" id="{AF1609C3-8DF4-4ACB-B2E2-56C35C05F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5" y="5484"/>
              <a:ext cx="216" cy="221"/>
            </a:xfrm>
            <a:custGeom>
              <a:avLst/>
              <a:gdLst>
                <a:gd name="T0" fmla="*/ 3 w 80"/>
                <a:gd name="T1" fmla="*/ 82 h 82"/>
                <a:gd name="T2" fmla="*/ 1 w 80"/>
                <a:gd name="T3" fmla="*/ 82 h 82"/>
                <a:gd name="T4" fmla="*/ 1 w 80"/>
                <a:gd name="T5" fmla="*/ 77 h 82"/>
                <a:gd name="T6" fmla="*/ 75 w 80"/>
                <a:gd name="T7" fmla="*/ 1 h 82"/>
                <a:gd name="T8" fmla="*/ 79 w 80"/>
                <a:gd name="T9" fmla="*/ 1 h 82"/>
                <a:gd name="T10" fmla="*/ 79 w 80"/>
                <a:gd name="T11" fmla="*/ 5 h 82"/>
                <a:gd name="T12" fmla="*/ 5 w 80"/>
                <a:gd name="T13" fmla="*/ 82 h 82"/>
                <a:gd name="T14" fmla="*/ 3 w 80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2">
                  <a:moveTo>
                    <a:pt x="3" y="82"/>
                  </a:moveTo>
                  <a:cubicBezTo>
                    <a:pt x="2" y="82"/>
                    <a:pt x="2" y="82"/>
                    <a:pt x="1" y="82"/>
                  </a:cubicBezTo>
                  <a:cubicBezTo>
                    <a:pt x="0" y="80"/>
                    <a:pt x="0" y="79"/>
                    <a:pt x="1" y="77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0"/>
                    <a:pt x="78" y="0"/>
                    <a:pt x="79" y="1"/>
                  </a:cubicBezTo>
                  <a:cubicBezTo>
                    <a:pt x="80" y="2"/>
                    <a:pt x="80" y="4"/>
                    <a:pt x="79" y="5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4" y="82"/>
                    <a:pt x="3" y="8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69" name="Group 165">
            <a:extLst>
              <a:ext uri="{FF2B5EF4-FFF2-40B4-BE49-F238E27FC236}">
                <a16:creationId xmlns:a16="http://schemas.microsoft.com/office/drawing/2014/main" id="{A9DBBB13-65BF-46C4-9F66-303FF0C93AA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66695" y="3161003"/>
            <a:ext cx="947738" cy="711200"/>
            <a:chOff x="8428" y="1110"/>
            <a:chExt cx="597" cy="448"/>
          </a:xfrm>
        </p:grpSpPr>
        <p:sp>
          <p:nvSpPr>
            <p:cNvPr id="471" name="Freeform 166">
              <a:extLst>
                <a:ext uri="{FF2B5EF4-FFF2-40B4-BE49-F238E27FC236}">
                  <a16:creationId xmlns:a16="http://schemas.microsoft.com/office/drawing/2014/main" id="{07878BF5-832C-4EF8-8DCB-91A111A4B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2" y="1276"/>
              <a:ext cx="217" cy="282"/>
            </a:xfrm>
            <a:custGeom>
              <a:avLst/>
              <a:gdLst>
                <a:gd name="T0" fmla="*/ 77 w 80"/>
                <a:gd name="T1" fmla="*/ 104 h 104"/>
                <a:gd name="T2" fmla="*/ 3 w 80"/>
                <a:gd name="T3" fmla="*/ 104 h 104"/>
                <a:gd name="T4" fmla="*/ 0 w 80"/>
                <a:gd name="T5" fmla="*/ 101 h 104"/>
                <a:gd name="T6" fmla="*/ 0 w 80"/>
                <a:gd name="T7" fmla="*/ 38 h 104"/>
                <a:gd name="T8" fmla="*/ 3 w 80"/>
                <a:gd name="T9" fmla="*/ 35 h 104"/>
                <a:gd name="T10" fmla="*/ 12 w 80"/>
                <a:gd name="T11" fmla="*/ 35 h 104"/>
                <a:gd name="T12" fmla="*/ 12 w 80"/>
                <a:gd name="T13" fmla="*/ 26 h 104"/>
                <a:gd name="T14" fmla="*/ 12 w 80"/>
                <a:gd name="T15" fmla="*/ 26 h 104"/>
                <a:gd name="T16" fmla="*/ 40 w 80"/>
                <a:gd name="T17" fmla="*/ 0 h 104"/>
                <a:gd name="T18" fmla="*/ 69 w 80"/>
                <a:gd name="T19" fmla="*/ 26 h 104"/>
                <a:gd name="T20" fmla="*/ 69 w 80"/>
                <a:gd name="T21" fmla="*/ 26 h 104"/>
                <a:gd name="T22" fmla="*/ 69 w 80"/>
                <a:gd name="T23" fmla="*/ 35 h 104"/>
                <a:gd name="T24" fmla="*/ 77 w 80"/>
                <a:gd name="T25" fmla="*/ 35 h 104"/>
                <a:gd name="T26" fmla="*/ 80 w 80"/>
                <a:gd name="T27" fmla="*/ 38 h 104"/>
                <a:gd name="T28" fmla="*/ 80 w 80"/>
                <a:gd name="T29" fmla="*/ 101 h 104"/>
                <a:gd name="T30" fmla="*/ 77 w 80"/>
                <a:gd name="T31" fmla="*/ 104 h 104"/>
                <a:gd name="T32" fmla="*/ 6 w 80"/>
                <a:gd name="T33" fmla="*/ 98 h 104"/>
                <a:gd name="T34" fmla="*/ 74 w 80"/>
                <a:gd name="T35" fmla="*/ 98 h 104"/>
                <a:gd name="T36" fmla="*/ 74 w 80"/>
                <a:gd name="T37" fmla="*/ 41 h 104"/>
                <a:gd name="T38" fmla="*/ 66 w 80"/>
                <a:gd name="T39" fmla="*/ 41 h 104"/>
                <a:gd name="T40" fmla="*/ 63 w 80"/>
                <a:gd name="T41" fmla="*/ 38 h 104"/>
                <a:gd name="T42" fmla="*/ 63 w 80"/>
                <a:gd name="T43" fmla="*/ 27 h 104"/>
                <a:gd name="T44" fmla="*/ 63 w 80"/>
                <a:gd name="T45" fmla="*/ 26 h 104"/>
                <a:gd name="T46" fmla="*/ 40 w 80"/>
                <a:gd name="T47" fmla="*/ 6 h 104"/>
                <a:gd name="T48" fmla="*/ 18 w 80"/>
                <a:gd name="T49" fmla="*/ 26 h 104"/>
                <a:gd name="T50" fmla="*/ 18 w 80"/>
                <a:gd name="T51" fmla="*/ 27 h 104"/>
                <a:gd name="T52" fmla="*/ 18 w 80"/>
                <a:gd name="T53" fmla="*/ 38 h 104"/>
                <a:gd name="T54" fmla="*/ 15 w 80"/>
                <a:gd name="T55" fmla="*/ 41 h 104"/>
                <a:gd name="T56" fmla="*/ 6 w 80"/>
                <a:gd name="T57" fmla="*/ 41 h 104"/>
                <a:gd name="T58" fmla="*/ 6 w 80"/>
                <a:gd name="T59" fmla="*/ 98 h 104"/>
                <a:gd name="T60" fmla="*/ 54 w 80"/>
                <a:gd name="T61" fmla="*/ 41 h 104"/>
                <a:gd name="T62" fmla="*/ 27 w 80"/>
                <a:gd name="T63" fmla="*/ 41 h 104"/>
                <a:gd name="T64" fmla="*/ 24 w 80"/>
                <a:gd name="T65" fmla="*/ 38 h 104"/>
                <a:gd name="T66" fmla="*/ 24 w 80"/>
                <a:gd name="T67" fmla="*/ 27 h 104"/>
                <a:gd name="T68" fmla="*/ 40 w 80"/>
                <a:gd name="T69" fmla="*/ 11 h 104"/>
                <a:gd name="T70" fmla="*/ 57 w 80"/>
                <a:gd name="T71" fmla="*/ 26 h 104"/>
                <a:gd name="T72" fmla="*/ 57 w 80"/>
                <a:gd name="T73" fmla="*/ 27 h 104"/>
                <a:gd name="T74" fmla="*/ 57 w 80"/>
                <a:gd name="T75" fmla="*/ 38 h 104"/>
                <a:gd name="T76" fmla="*/ 54 w 80"/>
                <a:gd name="T77" fmla="*/ 41 h 104"/>
                <a:gd name="T78" fmla="*/ 30 w 80"/>
                <a:gd name="T79" fmla="*/ 35 h 104"/>
                <a:gd name="T80" fmla="*/ 51 w 80"/>
                <a:gd name="T81" fmla="*/ 35 h 104"/>
                <a:gd name="T82" fmla="*/ 51 w 80"/>
                <a:gd name="T83" fmla="*/ 27 h 104"/>
                <a:gd name="T84" fmla="*/ 51 w 80"/>
                <a:gd name="T85" fmla="*/ 27 h 104"/>
                <a:gd name="T86" fmla="*/ 40 w 80"/>
                <a:gd name="T87" fmla="*/ 17 h 104"/>
                <a:gd name="T88" fmla="*/ 30 w 80"/>
                <a:gd name="T89" fmla="*/ 27 h 104"/>
                <a:gd name="T90" fmla="*/ 30 w 80"/>
                <a:gd name="T91" fmla="*/ 3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104">
                  <a:moveTo>
                    <a:pt x="77" y="104"/>
                  </a:moveTo>
                  <a:cubicBezTo>
                    <a:pt x="3" y="104"/>
                    <a:pt x="3" y="104"/>
                    <a:pt x="3" y="104"/>
                  </a:cubicBezTo>
                  <a:cubicBezTo>
                    <a:pt x="2" y="104"/>
                    <a:pt x="0" y="103"/>
                    <a:pt x="0" y="10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6"/>
                    <a:pt x="2" y="35"/>
                    <a:pt x="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11"/>
                    <a:pt x="24" y="0"/>
                    <a:pt x="40" y="0"/>
                  </a:cubicBezTo>
                  <a:cubicBezTo>
                    <a:pt x="57" y="0"/>
                    <a:pt x="68" y="11"/>
                    <a:pt x="69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9" y="35"/>
                    <a:pt x="80" y="36"/>
                    <a:pt x="80" y="38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80" y="103"/>
                    <a:pt x="79" y="104"/>
                    <a:pt x="77" y="104"/>
                  </a:cubicBezTo>
                  <a:close/>
                  <a:moveTo>
                    <a:pt x="6" y="98"/>
                  </a:moveTo>
                  <a:cubicBezTo>
                    <a:pt x="74" y="98"/>
                    <a:pt x="74" y="98"/>
                    <a:pt x="74" y="98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4" y="41"/>
                    <a:pt x="63" y="40"/>
                    <a:pt x="63" y="38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14"/>
                    <a:pt x="54" y="6"/>
                    <a:pt x="40" y="6"/>
                  </a:cubicBezTo>
                  <a:cubicBezTo>
                    <a:pt x="27" y="6"/>
                    <a:pt x="18" y="14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40"/>
                    <a:pt x="16" y="41"/>
                    <a:pt x="15" y="41"/>
                  </a:cubicBezTo>
                  <a:cubicBezTo>
                    <a:pt x="6" y="41"/>
                    <a:pt x="6" y="41"/>
                    <a:pt x="6" y="41"/>
                  </a:cubicBezTo>
                  <a:lnTo>
                    <a:pt x="6" y="98"/>
                  </a:lnTo>
                  <a:close/>
                  <a:moveTo>
                    <a:pt x="54" y="41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5" y="41"/>
                    <a:pt x="24" y="40"/>
                    <a:pt x="24" y="3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17"/>
                    <a:pt x="30" y="11"/>
                    <a:pt x="40" y="11"/>
                  </a:cubicBezTo>
                  <a:cubicBezTo>
                    <a:pt x="50" y="11"/>
                    <a:pt x="57" y="17"/>
                    <a:pt x="57" y="26"/>
                  </a:cubicBezTo>
                  <a:cubicBezTo>
                    <a:pt x="57" y="26"/>
                    <a:pt x="57" y="27"/>
                    <a:pt x="57" y="2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40"/>
                    <a:pt x="56" y="41"/>
                    <a:pt x="54" y="41"/>
                  </a:cubicBezTo>
                  <a:close/>
                  <a:moveTo>
                    <a:pt x="30" y="35"/>
                  </a:moveTo>
                  <a:cubicBezTo>
                    <a:pt x="51" y="35"/>
                    <a:pt x="51" y="35"/>
                    <a:pt x="51" y="35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1"/>
                    <a:pt x="47" y="17"/>
                    <a:pt x="40" y="17"/>
                  </a:cubicBezTo>
                  <a:cubicBezTo>
                    <a:pt x="34" y="17"/>
                    <a:pt x="30" y="21"/>
                    <a:pt x="30" y="27"/>
                  </a:cubicBezTo>
                  <a:lnTo>
                    <a:pt x="30" y="35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2" name="Freeform 167">
              <a:extLst>
                <a:ext uri="{FF2B5EF4-FFF2-40B4-BE49-F238E27FC236}">
                  <a16:creationId xmlns:a16="http://schemas.microsoft.com/office/drawing/2014/main" id="{1A68298B-B949-4D0C-A43B-77E9C8685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8" y="1110"/>
              <a:ext cx="597" cy="383"/>
            </a:xfrm>
            <a:custGeom>
              <a:avLst/>
              <a:gdLst>
                <a:gd name="T0" fmla="*/ 177 w 221"/>
                <a:gd name="T1" fmla="*/ 141 h 141"/>
                <a:gd name="T2" fmla="*/ 150 w 221"/>
                <a:gd name="T3" fmla="*/ 141 h 141"/>
                <a:gd name="T4" fmla="*/ 147 w 221"/>
                <a:gd name="T5" fmla="*/ 138 h 141"/>
                <a:gd name="T6" fmla="*/ 150 w 221"/>
                <a:gd name="T7" fmla="*/ 135 h 141"/>
                <a:gd name="T8" fmla="*/ 177 w 221"/>
                <a:gd name="T9" fmla="*/ 135 h 141"/>
                <a:gd name="T10" fmla="*/ 215 w 221"/>
                <a:gd name="T11" fmla="*/ 97 h 141"/>
                <a:gd name="T12" fmla="*/ 184 w 221"/>
                <a:gd name="T13" fmla="*/ 60 h 141"/>
                <a:gd name="T14" fmla="*/ 182 w 221"/>
                <a:gd name="T15" fmla="*/ 57 h 141"/>
                <a:gd name="T16" fmla="*/ 182 w 221"/>
                <a:gd name="T17" fmla="*/ 56 h 141"/>
                <a:gd name="T18" fmla="*/ 182 w 221"/>
                <a:gd name="T19" fmla="*/ 54 h 141"/>
                <a:gd name="T20" fmla="*/ 134 w 221"/>
                <a:gd name="T21" fmla="*/ 6 h 141"/>
                <a:gd name="T22" fmla="*/ 88 w 221"/>
                <a:gd name="T23" fmla="*/ 43 h 141"/>
                <a:gd name="T24" fmla="*/ 87 w 221"/>
                <a:gd name="T25" fmla="*/ 45 h 141"/>
                <a:gd name="T26" fmla="*/ 84 w 221"/>
                <a:gd name="T27" fmla="*/ 45 h 141"/>
                <a:gd name="T28" fmla="*/ 64 w 221"/>
                <a:gd name="T29" fmla="*/ 38 h 141"/>
                <a:gd name="T30" fmla="*/ 33 w 221"/>
                <a:gd name="T31" fmla="*/ 70 h 141"/>
                <a:gd name="T32" fmla="*/ 33 w 221"/>
                <a:gd name="T33" fmla="*/ 76 h 141"/>
                <a:gd name="T34" fmla="*/ 31 w 221"/>
                <a:gd name="T35" fmla="*/ 80 h 141"/>
                <a:gd name="T36" fmla="*/ 6 w 221"/>
                <a:gd name="T37" fmla="*/ 108 h 141"/>
                <a:gd name="T38" fmla="*/ 35 w 221"/>
                <a:gd name="T39" fmla="*/ 135 h 141"/>
                <a:gd name="T40" fmla="*/ 73 w 221"/>
                <a:gd name="T41" fmla="*/ 135 h 141"/>
                <a:gd name="T42" fmla="*/ 76 w 221"/>
                <a:gd name="T43" fmla="*/ 138 h 141"/>
                <a:gd name="T44" fmla="*/ 73 w 221"/>
                <a:gd name="T45" fmla="*/ 141 h 141"/>
                <a:gd name="T46" fmla="*/ 35 w 221"/>
                <a:gd name="T47" fmla="*/ 141 h 141"/>
                <a:gd name="T48" fmla="*/ 0 w 221"/>
                <a:gd name="T49" fmla="*/ 108 h 141"/>
                <a:gd name="T50" fmla="*/ 27 w 221"/>
                <a:gd name="T51" fmla="*/ 74 h 141"/>
                <a:gd name="T52" fmla="*/ 27 w 221"/>
                <a:gd name="T53" fmla="*/ 70 h 141"/>
                <a:gd name="T54" fmla="*/ 64 w 221"/>
                <a:gd name="T55" fmla="*/ 32 h 141"/>
                <a:gd name="T56" fmla="*/ 84 w 221"/>
                <a:gd name="T57" fmla="*/ 38 h 141"/>
                <a:gd name="T58" fmla="*/ 134 w 221"/>
                <a:gd name="T59" fmla="*/ 0 h 141"/>
                <a:gd name="T60" fmla="*/ 188 w 221"/>
                <a:gd name="T61" fmla="*/ 54 h 141"/>
                <a:gd name="T62" fmla="*/ 188 w 221"/>
                <a:gd name="T63" fmla="*/ 55 h 141"/>
                <a:gd name="T64" fmla="*/ 221 w 221"/>
                <a:gd name="T65" fmla="*/ 97 h 141"/>
                <a:gd name="T66" fmla="*/ 177 w 221"/>
                <a:gd name="T6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1" h="141">
                  <a:moveTo>
                    <a:pt x="177" y="141"/>
                  </a:moveTo>
                  <a:cubicBezTo>
                    <a:pt x="150" y="141"/>
                    <a:pt x="150" y="141"/>
                    <a:pt x="150" y="141"/>
                  </a:cubicBezTo>
                  <a:cubicBezTo>
                    <a:pt x="148" y="141"/>
                    <a:pt x="147" y="140"/>
                    <a:pt x="147" y="138"/>
                  </a:cubicBezTo>
                  <a:cubicBezTo>
                    <a:pt x="147" y="136"/>
                    <a:pt x="148" y="135"/>
                    <a:pt x="150" y="135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97" y="135"/>
                    <a:pt x="215" y="118"/>
                    <a:pt x="215" y="97"/>
                  </a:cubicBezTo>
                  <a:cubicBezTo>
                    <a:pt x="215" y="79"/>
                    <a:pt x="202" y="63"/>
                    <a:pt x="184" y="60"/>
                  </a:cubicBezTo>
                  <a:cubicBezTo>
                    <a:pt x="182" y="60"/>
                    <a:pt x="181" y="58"/>
                    <a:pt x="182" y="57"/>
                  </a:cubicBezTo>
                  <a:cubicBezTo>
                    <a:pt x="182" y="56"/>
                    <a:pt x="182" y="56"/>
                    <a:pt x="182" y="56"/>
                  </a:cubicBezTo>
                  <a:cubicBezTo>
                    <a:pt x="182" y="55"/>
                    <a:pt x="182" y="55"/>
                    <a:pt x="182" y="54"/>
                  </a:cubicBezTo>
                  <a:cubicBezTo>
                    <a:pt x="182" y="28"/>
                    <a:pt x="161" y="6"/>
                    <a:pt x="134" y="6"/>
                  </a:cubicBezTo>
                  <a:cubicBezTo>
                    <a:pt x="112" y="6"/>
                    <a:pt x="93" y="22"/>
                    <a:pt x="88" y="43"/>
                  </a:cubicBezTo>
                  <a:cubicBezTo>
                    <a:pt x="88" y="44"/>
                    <a:pt x="87" y="45"/>
                    <a:pt x="87" y="45"/>
                  </a:cubicBezTo>
                  <a:cubicBezTo>
                    <a:pt x="86" y="46"/>
                    <a:pt x="84" y="46"/>
                    <a:pt x="84" y="45"/>
                  </a:cubicBezTo>
                  <a:cubicBezTo>
                    <a:pt x="78" y="41"/>
                    <a:pt x="71" y="38"/>
                    <a:pt x="64" y="38"/>
                  </a:cubicBezTo>
                  <a:cubicBezTo>
                    <a:pt x="47" y="38"/>
                    <a:pt x="33" y="52"/>
                    <a:pt x="33" y="70"/>
                  </a:cubicBezTo>
                  <a:cubicBezTo>
                    <a:pt x="33" y="72"/>
                    <a:pt x="33" y="74"/>
                    <a:pt x="33" y="76"/>
                  </a:cubicBezTo>
                  <a:cubicBezTo>
                    <a:pt x="34" y="78"/>
                    <a:pt x="33" y="79"/>
                    <a:pt x="31" y="80"/>
                  </a:cubicBezTo>
                  <a:cubicBezTo>
                    <a:pt x="14" y="84"/>
                    <a:pt x="6" y="92"/>
                    <a:pt x="6" y="108"/>
                  </a:cubicBezTo>
                  <a:cubicBezTo>
                    <a:pt x="6" y="119"/>
                    <a:pt x="14" y="135"/>
                    <a:pt x="35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5" y="135"/>
                    <a:pt x="76" y="136"/>
                    <a:pt x="76" y="138"/>
                  </a:cubicBezTo>
                  <a:cubicBezTo>
                    <a:pt x="76" y="140"/>
                    <a:pt x="75" y="141"/>
                    <a:pt x="73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12" y="141"/>
                    <a:pt x="0" y="124"/>
                    <a:pt x="0" y="108"/>
                  </a:cubicBezTo>
                  <a:cubicBezTo>
                    <a:pt x="0" y="90"/>
                    <a:pt x="9" y="79"/>
                    <a:pt x="27" y="74"/>
                  </a:cubicBezTo>
                  <a:cubicBezTo>
                    <a:pt x="27" y="73"/>
                    <a:pt x="27" y="71"/>
                    <a:pt x="27" y="70"/>
                  </a:cubicBezTo>
                  <a:cubicBezTo>
                    <a:pt x="27" y="49"/>
                    <a:pt x="44" y="32"/>
                    <a:pt x="64" y="32"/>
                  </a:cubicBezTo>
                  <a:cubicBezTo>
                    <a:pt x="71" y="32"/>
                    <a:pt x="78" y="34"/>
                    <a:pt x="84" y="38"/>
                  </a:cubicBezTo>
                  <a:cubicBezTo>
                    <a:pt x="91" y="16"/>
                    <a:pt x="111" y="0"/>
                    <a:pt x="134" y="0"/>
                  </a:cubicBezTo>
                  <a:cubicBezTo>
                    <a:pt x="164" y="0"/>
                    <a:pt x="188" y="24"/>
                    <a:pt x="188" y="54"/>
                  </a:cubicBezTo>
                  <a:cubicBezTo>
                    <a:pt x="188" y="54"/>
                    <a:pt x="188" y="54"/>
                    <a:pt x="188" y="55"/>
                  </a:cubicBezTo>
                  <a:cubicBezTo>
                    <a:pt x="207" y="60"/>
                    <a:pt x="221" y="77"/>
                    <a:pt x="221" y="97"/>
                  </a:cubicBezTo>
                  <a:cubicBezTo>
                    <a:pt x="221" y="121"/>
                    <a:pt x="201" y="141"/>
                    <a:pt x="177" y="14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3" name="Freeform 168">
              <a:extLst>
                <a:ext uri="{FF2B5EF4-FFF2-40B4-BE49-F238E27FC236}">
                  <a16:creationId xmlns:a16="http://schemas.microsoft.com/office/drawing/2014/main" id="{5A5892DF-C4CE-483B-ACC7-462DB916A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" y="1420"/>
              <a:ext cx="59" cy="92"/>
            </a:xfrm>
            <a:custGeom>
              <a:avLst/>
              <a:gdLst>
                <a:gd name="T0" fmla="*/ 20 w 22"/>
                <a:gd name="T1" fmla="*/ 34 h 34"/>
                <a:gd name="T2" fmla="*/ 3 w 22"/>
                <a:gd name="T3" fmla="*/ 34 h 34"/>
                <a:gd name="T4" fmla="*/ 6 w 22"/>
                <a:gd name="T5" fmla="*/ 18 h 34"/>
                <a:gd name="T6" fmla="*/ 0 w 22"/>
                <a:gd name="T7" fmla="*/ 10 h 34"/>
                <a:gd name="T8" fmla="*/ 11 w 22"/>
                <a:gd name="T9" fmla="*/ 0 h 34"/>
                <a:gd name="T10" fmla="*/ 22 w 22"/>
                <a:gd name="T11" fmla="*/ 10 h 34"/>
                <a:gd name="T12" fmla="*/ 17 w 22"/>
                <a:gd name="T13" fmla="*/ 18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2" y="16"/>
                    <a:pt x="0" y="13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0"/>
                  </a:cubicBezTo>
                  <a:cubicBezTo>
                    <a:pt x="22" y="13"/>
                    <a:pt x="20" y="16"/>
                    <a:pt x="17" y="18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12" name="Group 205">
            <a:extLst>
              <a:ext uri="{FF2B5EF4-FFF2-40B4-BE49-F238E27FC236}">
                <a16:creationId xmlns:a16="http://schemas.microsoft.com/office/drawing/2014/main" id="{D0A8378E-823A-4A33-8500-7968AC18A3B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02766" y="6264477"/>
            <a:ext cx="601663" cy="835025"/>
            <a:chOff x="7487" y="4057"/>
            <a:chExt cx="379" cy="526"/>
          </a:xfrm>
        </p:grpSpPr>
        <p:sp>
          <p:nvSpPr>
            <p:cNvPr id="514" name="Freeform 206">
              <a:extLst>
                <a:ext uri="{FF2B5EF4-FFF2-40B4-BE49-F238E27FC236}">
                  <a16:creationId xmlns:a16="http://schemas.microsoft.com/office/drawing/2014/main" id="{4C005967-AF11-4576-9478-50133D461C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" y="4057"/>
              <a:ext cx="379" cy="160"/>
            </a:xfrm>
            <a:custGeom>
              <a:avLst/>
              <a:gdLst>
                <a:gd name="T0" fmla="*/ 135 w 139"/>
                <a:gd name="T1" fmla="*/ 59 h 59"/>
                <a:gd name="T2" fmla="*/ 4 w 139"/>
                <a:gd name="T3" fmla="*/ 59 h 59"/>
                <a:gd name="T4" fmla="*/ 0 w 139"/>
                <a:gd name="T5" fmla="*/ 56 h 59"/>
                <a:gd name="T6" fmla="*/ 0 w 139"/>
                <a:gd name="T7" fmla="*/ 4 h 59"/>
                <a:gd name="T8" fmla="*/ 4 w 139"/>
                <a:gd name="T9" fmla="*/ 0 h 59"/>
                <a:gd name="T10" fmla="*/ 135 w 139"/>
                <a:gd name="T11" fmla="*/ 0 h 59"/>
                <a:gd name="T12" fmla="*/ 139 w 139"/>
                <a:gd name="T13" fmla="*/ 4 h 59"/>
                <a:gd name="T14" fmla="*/ 139 w 139"/>
                <a:gd name="T15" fmla="*/ 56 h 59"/>
                <a:gd name="T16" fmla="*/ 135 w 139"/>
                <a:gd name="T17" fmla="*/ 59 h 59"/>
                <a:gd name="T18" fmla="*/ 6 w 139"/>
                <a:gd name="T19" fmla="*/ 53 h 59"/>
                <a:gd name="T20" fmla="*/ 133 w 139"/>
                <a:gd name="T21" fmla="*/ 53 h 59"/>
                <a:gd name="T22" fmla="*/ 133 w 139"/>
                <a:gd name="T23" fmla="*/ 6 h 59"/>
                <a:gd name="T24" fmla="*/ 6 w 139"/>
                <a:gd name="T25" fmla="*/ 6 h 59"/>
                <a:gd name="T26" fmla="*/ 6 w 139"/>
                <a:gd name="T2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59">
                  <a:moveTo>
                    <a:pt x="135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1" y="59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8"/>
                    <a:pt x="137" y="59"/>
                    <a:pt x="135" y="59"/>
                  </a:cubicBezTo>
                  <a:close/>
                  <a:moveTo>
                    <a:pt x="6" y="53"/>
                  </a:moveTo>
                  <a:cubicBezTo>
                    <a:pt x="133" y="53"/>
                    <a:pt x="133" y="53"/>
                    <a:pt x="133" y="53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5" name="Freeform 207">
              <a:extLst>
                <a:ext uri="{FF2B5EF4-FFF2-40B4-BE49-F238E27FC236}">
                  <a16:creationId xmlns:a16="http://schemas.microsoft.com/office/drawing/2014/main" id="{E27293A1-6C7C-49B1-A5FB-E82FE7599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" y="4201"/>
              <a:ext cx="379" cy="160"/>
            </a:xfrm>
            <a:custGeom>
              <a:avLst/>
              <a:gdLst>
                <a:gd name="T0" fmla="*/ 135 w 139"/>
                <a:gd name="T1" fmla="*/ 59 h 59"/>
                <a:gd name="T2" fmla="*/ 4 w 139"/>
                <a:gd name="T3" fmla="*/ 59 h 59"/>
                <a:gd name="T4" fmla="*/ 0 w 139"/>
                <a:gd name="T5" fmla="*/ 55 h 59"/>
                <a:gd name="T6" fmla="*/ 0 w 139"/>
                <a:gd name="T7" fmla="*/ 4 h 59"/>
                <a:gd name="T8" fmla="*/ 4 w 139"/>
                <a:gd name="T9" fmla="*/ 0 h 59"/>
                <a:gd name="T10" fmla="*/ 135 w 139"/>
                <a:gd name="T11" fmla="*/ 0 h 59"/>
                <a:gd name="T12" fmla="*/ 139 w 139"/>
                <a:gd name="T13" fmla="*/ 4 h 59"/>
                <a:gd name="T14" fmla="*/ 139 w 139"/>
                <a:gd name="T15" fmla="*/ 55 h 59"/>
                <a:gd name="T16" fmla="*/ 135 w 139"/>
                <a:gd name="T17" fmla="*/ 59 h 59"/>
                <a:gd name="T18" fmla="*/ 6 w 139"/>
                <a:gd name="T19" fmla="*/ 53 h 59"/>
                <a:gd name="T20" fmla="*/ 133 w 139"/>
                <a:gd name="T21" fmla="*/ 53 h 59"/>
                <a:gd name="T22" fmla="*/ 133 w 139"/>
                <a:gd name="T23" fmla="*/ 6 h 59"/>
                <a:gd name="T24" fmla="*/ 6 w 139"/>
                <a:gd name="T25" fmla="*/ 6 h 59"/>
                <a:gd name="T26" fmla="*/ 6 w 139"/>
                <a:gd name="T2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59">
                  <a:moveTo>
                    <a:pt x="135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1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7"/>
                    <a:pt x="137" y="59"/>
                    <a:pt x="135" y="59"/>
                  </a:cubicBezTo>
                  <a:close/>
                  <a:moveTo>
                    <a:pt x="6" y="53"/>
                  </a:moveTo>
                  <a:cubicBezTo>
                    <a:pt x="133" y="53"/>
                    <a:pt x="133" y="53"/>
                    <a:pt x="133" y="53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6" name="Freeform 208">
              <a:extLst>
                <a:ext uri="{FF2B5EF4-FFF2-40B4-BE49-F238E27FC236}">
                  <a16:creationId xmlns:a16="http://schemas.microsoft.com/office/drawing/2014/main" id="{ACD19F9A-BF80-46AD-9662-044B5C6B87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" y="4342"/>
              <a:ext cx="379" cy="160"/>
            </a:xfrm>
            <a:custGeom>
              <a:avLst/>
              <a:gdLst>
                <a:gd name="T0" fmla="*/ 135 w 139"/>
                <a:gd name="T1" fmla="*/ 59 h 59"/>
                <a:gd name="T2" fmla="*/ 4 w 139"/>
                <a:gd name="T3" fmla="*/ 59 h 59"/>
                <a:gd name="T4" fmla="*/ 0 w 139"/>
                <a:gd name="T5" fmla="*/ 56 h 59"/>
                <a:gd name="T6" fmla="*/ 0 w 139"/>
                <a:gd name="T7" fmla="*/ 4 h 59"/>
                <a:gd name="T8" fmla="*/ 4 w 139"/>
                <a:gd name="T9" fmla="*/ 0 h 59"/>
                <a:gd name="T10" fmla="*/ 135 w 139"/>
                <a:gd name="T11" fmla="*/ 0 h 59"/>
                <a:gd name="T12" fmla="*/ 139 w 139"/>
                <a:gd name="T13" fmla="*/ 4 h 59"/>
                <a:gd name="T14" fmla="*/ 139 w 139"/>
                <a:gd name="T15" fmla="*/ 56 h 59"/>
                <a:gd name="T16" fmla="*/ 135 w 139"/>
                <a:gd name="T17" fmla="*/ 59 h 59"/>
                <a:gd name="T18" fmla="*/ 6 w 139"/>
                <a:gd name="T19" fmla="*/ 53 h 59"/>
                <a:gd name="T20" fmla="*/ 133 w 139"/>
                <a:gd name="T21" fmla="*/ 53 h 59"/>
                <a:gd name="T22" fmla="*/ 133 w 139"/>
                <a:gd name="T23" fmla="*/ 6 h 59"/>
                <a:gd name="T24" fmla="*/ 6 w 139"/>
                <a:gd name="T25" fmla="*/ 6 h 59"/>
                <a:gd name="T26" fmla="*/ 6 w 139"/>
                <a:gd name="T2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59">
                  <a:moveTo>
                    <a:pt x="135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1" y="59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8"/>
                    <a:pt x="137" y="59"/>
                    <a:pt x="135" y="59"/>
                  </a:cubicBezTo>
                  <a:close/>
                  <a:moveTo>
                    <a:pt x="6" y="53"/>
                  </a:moveTo>
                  <a:cubicBezTo>
                    <a:pt x="133" y="53"/>
                    <a:pt x="133" y="53"/>
                    <a:pt x="133" y="53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7" name="Freeform 209">
              <a:extLst>
                <a:ext uri="{FF2B5EF4-FFF2-40B4-BE49-F238E27FC236}">
                  <a16:creationId xmlns:a16="http://schemas.microsoft.com/office/drawing/2014/main" id="{E7D0419A-7B5D-483C-AF7E-396D4F409E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" y="4485"/>
              <a:ext cx="379" cy="98"/>
            </a:xfrm>
            <a:custGeom>
              <a:avLst/>
              <a:gdLst>
                <a:gd name="T0" fmla="*/ 135 w 139"/>
                <a:gd name="T1" fmla="*/ 36 h 36"/>
                <a:gd name="T2" fmla="*/ 4 w 139"/>
                <a:gd name="T3" fmla="*/ 36 h 36"/>
                <a:gd name="T4" fmla="*/ 0 w 139"/>
                <a:gd name="T5" fmla="*/ 32 h 36"/>
                <a:gd name="T6" fmla="*/ 0 w 139"/>
                <a:gd name="T7" fmla="*/ 4 h 36"/>
                <a:gd name="T8" fmla="*/ 4 w 139"/>
                <a:gd name="T9" fmla="*/ 0 h 36"/>
                <a:gd name="T10" fmla="*/ 135 w 139"/>
                <a:gd name="T11" fmla="*/ 0 h 36"/>
                <a:gd name="T12" fmla="*/ 139 w 139"/>
                <a:gd name="T13" fmla="*/ 4 h 36"/>
                <a:gd name="T14" fmla="*/ 139 w 139"/>
                <a:gd name="T15" fmla="*/ 32 h 36"/>
                <a:gd name="T16" fmla="*/ 135 w 139"/>
                <a:gd name="T17" fmla="*/ 36 h 36"/>
                <a:gd name="T18" fmla="*/ 6 w 139"/>
                <a:gd name="T19" fmla="*/ 30 h 36"/>
                <a:gd name="T20" fmla="*/ 133 w 139"/>
                <a:gd name="T21" fmla="*/ 30 h 36"/>
                <a:gd name="T22" fmla="*/ 133 w 139"/>
                <a:gd name="T23" fmla="*/ 6 h 36"/>
                <a:gd name="T24" fmla="*/ 6 w 139"/>
                <a:gd name="T25" fmla="*/ 6 h 36"/>
                <a:gd name="T26" fmla="*/ 6 w 139"/>
                <a:gd name="T2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36">
                  <a:moveTo>
                    <a:pt x="135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8" y="0"/>
                    <a:pt x="139" y="2"/>
                    <a:pt x="139" y="4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4"/>
                    <a:pt x="138" y="36"/>
                    <a:pt x="135" y="36"/>
                  </a:cubicBezTo>
                  <a:close/>
                  <a:moveTo>
                    <a:pt x="6" y="30"/>
                  </a:moveTo>
                  <a:cubicBezTo>
                    <a:pt x="133" y="30"/>
                    <a:pt x="133" y="30"/>
                    <a:pt x="133" y="30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8" name="Freeform 210">
              <a:extLst>
                <a:ext uri="{FF2B5EF4-FFF2-40B4-BE49-F238E27FC236}">
                  <a16:creationId xmlns:a16="http://schemas.microsoft.com/office/drawing/2014/main" id="{EBCA8B44-3DC6-49B7-9025-D249772DB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" y="4485"/>
              <a:ext cx="17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1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9" name="Freeform 211">
              <a:extLst>
                <a:ext uri="{FF2B5EF4-FFF2-40B4-BE49-F238E27FC236}">
                  <a16:creationId xmlns:a16="http://schemas.microsoft.com/office/drawing/2014/main" id="{34A15209-EDF4-472D-A24F-72569C9A5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3" y="4485"/>
              <a:ext cx="16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2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0" name="Freeform 212">
              <a:extLst>
                <a:ext uri="{FF2B5EF4-FFF2-40B4-BE49-F238E27FC236}">
                  <a16:creationId xmlns:a16="http://schemas.microsoft.com/office/drawing/2014/main" id="{F04E9598-2199-48C2-8701-174389872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1" y="4485"/>
              <a:ext cx="16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1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4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1" name="Freeform 213">
              <a:extLst>
                <a:ext uri="{FF2B5EF4-FFF2-40B4-BE49-F238E27FC236}">
                  <a16:creationId xmlns:a16="http://schemas.microsoft.com/office/drawing/2014/main" id="{910B5163-D1F5-4524-AFC2-9E479941A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6" y="4485"/>
              <a:ext cx="17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1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2" name="Freeform 214">
              <a:extLst>
                <a:ext uri="{FF2B5EF4-FFF2-40B4-BE49-F238E27FC236}">
                  <a16:creationId xmlns:a16="http://schemas.microsoft.com/office/drawing/2014/main" id="{4109BB8A-EFC7-41E1-BC42-7CCAA6921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" y="4485"/>
              <a:ext cx="16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2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3" name="Freeform 215">
              <a:extLst>
                <a:ext uri="{FF2B5EF4-FFF2-40B4-BE49-F238E27FC236}">
                  <a16:creationId xmlns:a16="http://schemas.microsoft.com/office/drawing/2014/main" id="{DB9E38FE-465C-4EDE-9EBF-17022F5C8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" y="4485"/>
              <a:ext cx="16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2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4" name="Freeform 216">
              <a:extLst>
                <a:ext uri="{FF2B5EF4-FFF2-40B4-BE49-F238E27FC236}">
                  <a16:creationId xmlns:a16="http://schemas.microsoft.com/office/drawing/2014/main" id="{BD424525-0C98-4CE6-819F-4CA3A1580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" y="4485"/>
              <a:ext cx="17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1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4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5" name="Freeform 217">
              <a:extLst>
                <a:ext uri="{FF2B5EF4-FFF2-40B4-BE49-F238E27FC236}">
                  <a16:creationId xmlns:a16="http://schemas.microsoft.com/office/drawing/2014/main" id="{33155232-0AF7-4834-9D71-DFCD398B2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1" y="4485"/>
              <a:ext cx="16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1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6" name="Freeform 218">
              <a:extLst>
                <a:ext uri="{FF2B5EF4-FFF2-40B4-BE49-F238E27FC236}">
                  <a16:creationId xmlns:a16="http://schemas.microsoft.com/office/drawing/2014/main" id="{EB45B7BC-B58B-4B75-8DF1-78B3D02DE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6" y="4485"/>
              <a:ext cx="16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2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7" name="Freeform 219">
              <a:extLst>
                <a:ext uri="{FF2B5EF4-FFF2-40B4-BE49-F238E27FC236}">
                  <a16:creationId xmlns:a16="http://schemas.microsoft.com/office/drawing/2014/main" id="{5580683C-258E-4D8D-A1BE-B2EED9A15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" y="4485"/>
              <a:ext cx="17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2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8" name="Freeform 220">
              <a:extLst>
                <a:ext uri="{FF2B5EF4-FFF2-40B4-BE49-F238E27FC236}">
                  <a16:creationId xmlns:a16="http://schemas.microsoft.com/office/drawing/2014/main" id="{D5CBC143-76EA-4EE8-A6D9-F07A99944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" y="4485"/>
              <a:ext cx="16" cy="98"/>
            </a:xfrm>
            <a:custGeom>
              <a:avLst/>
              <a:gdLst>
                <a:gd name="T0" fmla="*/ 3 w 6"/>
                <a:gd name="T1" fmla="*/ 36 h 36"/>
                <a:gd name="T2" fmla="*/ 0 w 6"/>
                <a:gd name="T3" fmla="*/ 33 h 36"/>
                <a:gd name="T4" fmla="*/ 0 w 6"/>
                <a:gd name="T5" fmla="*/ 3 h 36"/>
                <a:gd name="T6" fmla="*/ 3 w 6"/>
                <a:gd name="T7" fmla="*/ 0 h 36"/>
                <a:gd name="T8" fmla="*/ 6 w 6"/>
                <a:gd name="T9" fmla="*/ 3 h 36"/>
                <a:gd name="T10" fmla="*/ 6 w 6"/>
                <a:gd name="T11" fmla="*/ 33 h 36"/>
                <a:gd name="T12" fmla="*/ 3 w 6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3" y="36"/>
                  </a:moveTo>
                  <a:cubicBezTo>
                    <a:pt x="1" y="36"/>
                    <a:pt x="0" y="34"/>
                    <a:pt x="0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4" y="36"/>
                    <a:pt x="3" y="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9" name="Freeform 221">
              <a:extLst>
                <a:ext uri="{FF2B5EF4-FFF2-40B4-BE49-F238E27FC236}">
                  <a16:creationId xmlns:a16="http://schemas.microsoft.com/office/drawing/2014/main" id="{4FCA7F17-C871-4365-BC9D-D8AAC929BA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3" y="4399"/>
              <a:ext cx="49" cy="48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6 h 18"/>
                <a:gd name="T12" fmla="*/ 6 w 18"/>
                <a:gd name="T13" fmla="*/ 9 h 18"/>
                <a:gd name="T14" fmla="*/ 9 w 18"/>
                <a:gd name="T15" fmla="*/ 12 h 18"/>
                <a:gd name="T16" fmla="*/ 12 w 18"/>
                <a:gd name="T17" fmla="*/ 9 h 18"/>
                <a:gd name="T18" fmla="*/ 9 w 18"/>
                <a:gd name="T1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6"/>
                  </a:moveTo>
                  <a:cubicBezTo>
                    <a:pt x="7" y="6"/>
                    <a:pt x="6" y="8"/>
                    <a:pt x="6" y="9"/>
                  </a:cubicBezTo>
                  <a:cubicBezTo>
                    <a:pt x="6" y="11"/>
                    <a:pt x="7" y="12"/>
                    <a:pt x="9" y="12"/>
                  </a:cubicBezTo>
                  <a:cubicBezTo>
                    <a:pt x="11" y="12"/>
                    <a:pt x="12" y="11"/>
                    <a:pt x="12" y="9"/>
                  </a:cubicBezTo>
                  <a:cubicBezTo>
                    <a:pt x="12" y="8"/>
                    <a:pt x="11" y="6"/>
                    <a:pt x="9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0" name="Freeform 222">
              <a:extLst>
                <a:ext uri="{FF2B5EF4-FFF2-40B4-BE49-F238E27FC236}">
                  <a16:creationId xmlns:a16="http://schemas.microsoft.com/office/drawing/2014/main" id="{AB9ABF63-687A-488C-9E31-E89B4D376D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3" y="4255"/>
              <a:ext cx="49" cy="52"/>
            </a:xfrm>
            <a:custGeom>
              <a:avLst/>
              <a:gdLst>
                <a:gd name="T0" fmla="*/ 9 w 18"/>
                <a:gd name="T1" fmla="*/ 19 h 19"/>
                <a:gd name="T2" fmla="*/ 0 w 18"/>
                <a:gd name="T3" fmla="*/ 9 h 19"/>
                <a:gd name="T4" fmla="*/ 9 w 18"/>
                <a:gd name="T5" fmla="*/ 0 h 19"/>
                <a:gd name="T6" fmla="*/ 18 w 18"/>
                <a:gd name="T7" fmla="*/ 9 h 19"/>
                <a:gd name="T8" fmla="*/ 9 w 18"/>
                <a:gd name="T9" fmla="*/ 19 h 19"/>
                <a:gd name="T10" fmla="*/ 9 w 18"/>
                <a:gd name="T11" fmla="*/ 6 h 19"/>
                <a:gd name="T12" fmla="*/ 6 w 18"/>
                <a:gd name="T13" fmla="*/ 9 h 19"/>
                <a:gd name="T14" fmla="*/ 9 w 18"/>
                <a:gd name="T15" fmla="*/ 13 h 19"/>
                <a:gd name="T16" fmla="*/ 12 w 18"/>
                <a:gd name="T17" fmla="*/ 9 h 19"/>
                <a:gd name="T18" fmla="*/ 9 w 18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9" y="19"/>
                  </a:moveTo>
                  <a:cubicBezTo>
                    <a:pt x="4" y="19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9"/>
                    <a:pt x="9" y="19"/>
                  </a:cubicBezTo>
                  <a:close/>
                  <a:moveTo>
                    <a:pt x="9" y="6"/>
                  </a:moveTo>
                  <a:cubicBezTo>
                    <a:pt x="7" y="6"/>
                    <a:pt x="6" y="8"/>
                    <a:pt x="6" y="9"/>
                  </a:cubicBezTo>
                  <a:cubicBezTo>
                    <a:pt x="6" y="11"/>
                    <a:pt x="7" y="13"/>
                    <a:pt x="9" y="13"/>
                  </a:cubicBezTo>
                  <a:cubicBezTo>
                    <a:pt x="11" y="13"/>
                    <a:pt x="12" y="11"/>
                    <a:pt x="12" y="9"/>
                  </a:cubicBezTo>
                  <a:cubicBezTo>
                    <a:pt x="12" y="8"/>
                    <a:pt x="11" y="6"/>
                    <a:pt x="9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1" name="Freeform 223">
              <a:extLst>
                <a:ext uri="{FF2B5EF4-FFF2-40B4-BE49-F238E27FC236}">
                  <a16:creationId xmlns:a16="http://schemas.microsoft.com/office/drawing/2014/main" id="{F95D5321-DA34-40E9-BB9D-985FDAFCE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3" y="4114"/>
              <a:ext cx="49" cy="49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6 h 18"/>
                <a:gd name="T12" fmla="*/ 6 w 18"/>
                <a:gd name="T13" fmla="*/ 9 h 18"/>
                <a:gd name="T14" fmla="*/ 9 w 18"/>
                <a:gd name="T15" fmla="*/ 12 h 18"/>
                <a:gd name="T16" fmla="*/ 12 w 18"/>
                <a:gd name="T17" fmla="*/ 9 h 18"/>
                <a:gd name="T18" fmla="*/ 9 w 18"/>
                <a:gd name="T1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6"/>
                  </a:moveTo>
                  <a:cubicBezTo>
                    <a:pt x="7" y="6"/>
                    <a:pt x="6" y="7"/>
                    <a:pt x="6" y="9"/>
                  </a:cubicBezTo>
                  <a:cubicBezTo>
                    <a:pt x="6" y="10"/>
                    <a:pt x="7" y="12"/>
                    <a:pt x="9" y="12"/>
                  </a:cubicBezTo>
                  <a:cubicBezTo>
                    <a:pt x="11" y="12"/>
                    <a:pt x="12" y="10"/>
                    <a:pt x="12" y="9"/>
                  </a:cubicBezTo>
                  <a:cubicBezTo>
                    <a:pt x="12" y="7"/>
                    <a:pt x="11" y="6"/>
                    <a:pt x="9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2" name="Freeform 224">
              <a:extLst>
                <a:ext uri="{FF2B5EF4-FFF2-40B4-BE49-F238E27FC236}">
                  <a16:creationId xmlns:a16="http://schemas.microsoft.com/office/drawing/2014/main" id="{67C2A780-7D37-4E43-BD1E-2BE935E40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3" y="4415"/>
              <a:ext cx="215" cy="16"/>
            </a:xfrm>
            <a:custGeom>
              <a:avLst/>
              <a:gdLst>
                <a:gd name="T0" fmla="*/ 76 w 79"/>
                <a:gd name="T1" fmla="*/ 6 h 6"/>
                <a:gd name="T2" fmla="*/ 3 w 79"/>
                <a:gd name="T3" fmla="*/ 6 h 6"/>
                <a:gd name="T4" fmla="*/ 0 w 79"/>
                <a:gd name="T5" fmla="*/ 3 h 6"/>
                <a:gd name="T6" fmla="*/ 3 w 79"/>
                <a:gd name="T7" fmla="*/ 0 h 6"/>
                <a:gd name="T8" fmla="*/ 76 w 79"/>
                <a:gd name="T9" fmla="*/ 0 h 6"/>
                <a:gd name="T10" fmla="*/ 79 w 79"/>
                <a:gd name="T11" fmla="*/ 3 h 6"/>
                <a:gd name="T12" fmla="*/ 76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5"/>
                    <a:pt x="78" y="6"/>
                    <a:pt x="76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3" name="Freeform 225">
              <a:extLst>
                <a:ext uri="{FF2B5EF4-FFF2-40B4-BE49-F238E27FC236}">
                  <a16:creationId xmlns:a16="http://schemas.microsoft.com/office/drawing/2014/main" id="{1EA13E52-7123-41A9-916C-E77A0FF09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3" y="4274"/>
              <a:ext cx="215" cy="16"/>
            </a:xfrm>
            <a:custGeom>
              <a:avLst/>
              <a:gdLst>
                <a:gd name="T0" fmla="*/ 76 w 79"/>
                <a:gd name="T1" fmla="*/ 6 h 6"/>
                <a:gd name="T2" fmla="*/ 3 w 79"/>
                <a:gd name="T3" fmla="*/ 6 h 6"/>
                <a:gd name="T4" fmla="*/ 0 w 79"/>
                <a:gd name="T5" fmla="*/ 3 h 6"/>
                <a:gd name="T6" fmla="*/ 3 w 79"/>
                <a:gd name="T7" fmla="*/ 0 h 6"/>
                <a:gd name="T8" fmla="*/ 76 w 79"/>
                <a:gd name="T9" fmla="*/ 0 h 6"/>
                <a:gd name="T10" fmla="*/ 79 w 79"/>
                <a:gd name="T11" fmla="*/ 3 h 6"/>
                <a:gd name="T12" fmla="*/ 76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4"/>
                    <a:pt x="78" y="6"/>
                    <a:pt x="76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4" name="Freeform 226">
              <a:extLst>
                <a:ext uri="{FF2B5EF4-FFF2-40B4-BE49-F238E27FC236}">
                  <a16:creationId xmlns:a16="http://schemas.microsoft.com/office/drawing/2014/main" id="{C89F9CA1-420E-4732-BCB0-936E1F7B4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3" y="4130"/>
              <a:ext cx="215" cy="17"/>
            </a:xfrm>
            <a:custGeom>
              <a:avLst/>
              <a:gdLst>
                <a:gd name="T0" fmla="*/ 76 w 79"/>
                <a:gd name="T1" fmla="*/ 6 h 6"/>
                <a:gd name="T2" fmla="*/ 3 w 79"/>
                <a:gd name="T3" fmla="*/ 6 h 6"/>
                <a:gd name="T4" fmla="*/ 0 w 79"/>
                <a:gd name="T5" fmla="*/ 3 h 6"/>
                <a:gd name="T6" fmla="*/ 3 w 79"/>
                <a:gd name="T7" fmla="*/ 0 h 6"/>
                <a:gd name="T8" fmla="*/ 76 w 79"/>
                <a:gd name="T9" fmla="*/ 0 h 6"/>
                <a:gd name="T10" fmla="*/ 79 w 79"/>
                <a:gd name="T11" fmla="*/ 3 h 6"/>
                <a:gd name="T12" fmla="*/ 76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5"/>
                    <a:pt x="78" y="6"/>
                    <a:pt x="76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36" name="Group 229">
            <a:extLst>
              <a:ext uri="{FF2B5EF4-FFF2-40B4-BE49-F238E27FC236}">
                <a16:creationId xmlns:a16="http://schemas.microsoft.com/office/drawing/2014/main" id="{40D5AD55-0297-41C0-84EA-525C460ECB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65979" y="6019800"/>
            <a:ext cx="815975" cy="1058863"/>
            <a:chOff x="7421" y="3988"/>
            <a:chExt cx="514" cy="667"/>
          </a:xfrm>
        </p:grpSpPr>
        <p:sp>
          <p:nvSpPr>
            <p:cNvPr id="538" name="Freeform 230">
              <a:extLst>
                <a:ext uri="{FF2B5EF4-FFF2-40B4-BE49-F238E27FC236}">
                  <a16:creationId xmlns:a16="http://schemas.microsoft.com/office/drawing/2014/main" id="{FF860F98-7D33-46A8-A5F5-B1C3AC9963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1" y="4212"/>
              <a:ext cx="322" cy="138"/>
            </a:xfrm>
            <a:custGeom>
              <a:avLst/>
              <a:gdLst>
                <a:gd name="T0" fmla="*/ 115 w 119"/>
                <a:gd name="T1" fmla="*/ 51 h 51"/>
                <a:gd name="T2" fmla="*/ 4 w 119"/>
                <a:gd name="T3" fmla="*/ 51 h 51"/>
                <a:gd name="T4" fmla="*/ 0 w 119"/>
                <a:gd name="T5" fmla="*/ 47 h 51"/>
                <a:gd name="T6" fmla="*/ 0 w 119"/>
                <a:gd name="T7" fmla="*/ 4 h 51"/>
                <a:gd name="T8" fmla="*/ 4 w 119"/>
                <a:gd name="T9" fmla="*/ 0 h 51"/>
                <a:gd name="T10" fmla="*/ 115 w 119"/>
                <a:gd name="T11" fmla="*/ 0 h 51"/>
                <a:gd name="T12" fmla="*/ 119 w 119"/>
                <a:gd name="T13" fmla="*/ 4 h 51"/>
                <a:gd name="T14" fmla="*/ 119 w 119"/>
                <a:gd name="T15" fmla="*/ 47 h 51"/>
                <a:gd name="T16" fmla="*/ 115 w 119"/>
                <a:gd name="T17" fmla="*/ 51 h 51"/>
                <a:gd name="T18" fmla="*/ 6 w 119"/>
                <a:gd name="T19" fmla="*/ 45 h 51"/>
                <a:gd name="T20" fmla="*/ 113 w 119"/>
                <a:gd name="T21" fmla="*/ 45 h 51"/>
                <a:gd name="T22" fmla="*/ 113 w 119"/>
                <a:gd name="T23" fmla="*/ 6 h 51"/>
                <a:gd name="T24" fmla="*/ 6 w 119"/>
                <a:gd name="T25" fmla="*/ 6 h 51"/>
                <a:gd name="T26" fmla="*/ 6 w 119"/>
                <a:gd name="T27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51">
                  <a:moveTo>
                    <a:pt x="115" y="51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2" y="51"/>
                    <a:pt x="0" y="49"/>
                    <a:pt x="0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9" y="1"/>
                    <a:pt x="119" y="4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9"/>
                    <a:pt x="117" y="51"/>
                    <a:pt x="115" y="51"/>
                  </a:cubicBezTo>
                  <a:close/>
                  <a:moveTo>
                    <a:pt x="6" y="45"/>
                  </a:moveTo>
                  <a:cubicBezTo>
                    <a:pt x="113" y="45"/>
                    <a:pt x="113" y="45"/>
                    <a:pt x="113" y="45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9" name="Freeform 231">
              <a:extLst>
                <a:ext uri="{FF2B5EF4-FFF2-40B4-BE49-F238E27FC236}">
                  <a16:creationId xmlns:a16="http://schemas.microsoft.com/office/drawing/2014/main" id="{C395CA27-B3A0-481C-A060-8424DF105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1" y="4331"/>
              <a:ext cx="322" cy="137"/>
            </a:xfrm>
            <a:custGeom>
              <a:avLst/>
              <a:gdLst>
                <a:gd name="T0" fmla="*/ 115 w 119"/>
                <a:gd name="T1" fmla="*/ 51 h 51"/>
                <a:gd name="T2" fmla="*/ 4 w 119"/>
                <a:gd name="T3" fmla="*/ 51 h 51"/>
                <a:gd name="T4" fmla="*/ 0 w 119"/>
                <a:gd name="T5" fmla="*/ 48 h 51"/>
                <a:gd name="T6" fmla="*/ 0 w 119"/>
                <a:gd name="T7" fmla="*/ 4 h 51"/>
                <a:gd name="T8" fmla="*/ 4 w 119"/>
                <a:gd name="T9" fmla="*/ 0 h 51"/>
                <a:gd name="T10" fmla="*/ 115 w 119"/>
                <a:gd name="T11" fmla="*/ 0 h 51"/>
                <a:gd name="T12" fmla="*/ 119 w 119"/>
                <a:gd name="T13" fmla="*/ 4 h 51"/>
                <a:gd name="T14" fmla="*/ 119 w 119"/>
                <a:gd name="T15" fmla="*/ 48 h 51"/>
                <a:gd name="T16" fmla="*/ 115 w 119"/>
                <a:gd name="T17" fmla="*/ 51 h 51"/>
                <a:gd name="T18" fmla="*/ 6 w 119"/>
                <a:gd name="T19" fmla="*/ 45 h 51"/>
                <a:gd name="T20" fmla="*/ 113 w 119"/>
                <a:gd name="T21" fmla="*/ 45 h 51"/>
                <a:gd name="T22" fmla="*/ 113 w 119"/>
                <a:gd name="T23" fmla="*/ 6 h 51"/>
                <a:gd name="T24" fmla="*/ 6 w 119"/>
                <a:gd name="T25" fmla="*/ 6 h 51"/>
                <a:gd name="T26" fmla="*/ 6 w 119"/>
                <a:gd name="T27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51">
                  <a:moveTo>
                    <a:pt x="115" y="51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2" y="51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9" y="2"/>
                    <a:pt x="119" y="4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50"/>
                    <a:pt x="117" y="51"/>
                    <a:pt x="115" y="51"/>
                  </a:cubicBezTo>
                  <a:close/>
                  <a:moveTo>
                    <a:pt x="6" y="45"/>
                  </a:moveTo>
                  <a:cubicBezTo>
                    <a:pt x="113" y="45"/>
                    <a:pt x="113" y="45"/>
                    <a:pt x="113" y="45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0" name="Freeform 232">
              <a:extLst>
                <a:ext uri="{FF2B5EF4-FFF2-40B4-BE49-F238E27FC236}">
                  <a16:creationId xmlns:a16="http://schemas.microsoft.com/office/drawing/2014/main" id="{9872FC6A-7ECD-4065-AFC7-7D0754308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1" y="4452"/>
              <a:ext cx="322" cy="135"/>
            </a:xfrm>
            <a:custGeom>
              <a:avLst/>
              <a:gdLst>
                <a:gd name="T0" fmla="*/ 115 w 119"/>
                <a:gd name="T1" fmla="*/ 50 h 50"/>
                <a:gd name="T2" fmla="*/ 4 w 119"/>
                <a:gd name="T3" fmla="*/ 50 h 50"/>
                <a:gd name="T4" fmla="*/ 0 w 119"/>
                <a:gd name="T5" fmla="*/ 47 h 50"/>
                <a:gd name="T6" fmla="*/ 0 w 119"/>
                <a:gd name="T7" fmla="*/ 3 h 50"/>
                <a:gd name="T8" fmla="*/ 4 w 119"/>
                <a:gd name="T9" fmla="*/ 0 h 50"/>
                <a:gd name="T10" fmla="*/ 115 w 119"/>
                <a:gd name="T11" fmla="*/ 0 h 50"/>
                <a:gd name="T12" fmla="*/ 119 w 119"/>
                <a:gd name="T13" fmla="*/ 3 h 50"/>
                <a:gd name="T14" fmla="*/ 119 w 119"/>
                <a:gd name="T15" fmla="*/ 47 h 50"/>
                <a:gd name="T16" fmla="*/ 115 w 119"/>
                <a:gd name="T17" fmla="*/ 50 h 50"/>
                <a:gd name="T18" fmla="*/ 6 w 119"/>
                <a:gd name="T19" fmla="*/ 44 h 50"/>
                <a:gd name="T20" fmla="*/ 113 w 119"/>
                <a:gd name="T21" fmla="*/ 44 h 50"/>
                <a:gd name="T22" fmla="*/ 113 w 119"/>
                <a:gd name="T23" fmla="*/ 6 h 50"/>
                <a:gd name="T24" fmla="*/ 6 w 119"/>
                <a:gd name="T25" fmla="*/ 6 h 50"/>
                <a:gd name="T26" fmla="*/ 6 w 119"/>
                <a:gd name="T27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50">
                  <a:moveTo>
                    <a:pt x="115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9" y="1"/>
                    <a:pt x="119" y="3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9"/>
                    <a:pt x="117" y="50"/>
                    <a:pt x="115" y="50"/>
                  </a:cubicBezTo>
                  <a:close/>
                  <a:moveTo>
                    <a:pt x="6" y="44"/>
                  </a:moveTo>
                  <a:cubicBezTo>
                    <a:pt x="113" y="44"/>
                    <a:pt x="113" y="44"/>
                    <a:pt x="113" y="44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4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1" name="Freeform 233">
              <a:extLst>
                <a:ext uri="{FF2B5EF4-FFF2-40B4-BE49-F238E27FC236}">
                  <a16:creationId xmlns:a16="http://schemas.microsoft.com/office/drawing/2014/main" id="{2BB6E3B2-FE24-4843-83FF-A75D49637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1" y="4571"/>
              <a:ext cx="322" cy="84"/>
            </a:xfrm>
            <a:custGeom>
              <a:avLst/>
              <a:gdLst>
                <a:gd name="T0" fmla="*/ 115 w 119"/>
                <a:gd name="T1" fmla="*/ 31 h 31"/>
                <a:gd name="T2" fmla="*/ 4 w 119"/>
                <a:gd name="T3" fmla="*/ 31 h 31"/>
                <a:gd name="T4" fmla="*/ 0 w 119"/>
                <a:gd name="T5" fmla="*/ 28 h 31"/>
                <a:gd name="T6" fmla="*/ 0 w 119"/>
                <a:gd name="T7" fmla="*/ 4 h 31"/>
                <a:gd name="T8" fmla="*/ 4 w 119"/>
                <a:gd name="T9" fmla="*/ 0 h 31"/>
                <a:gd name="T10" fmla="*/ 115 w 119"/>
                <a:gd name="T11" fmla="*/ 0 h 31"/>
                <a:gd name="T12" fmla="*/ 119 w 119"/>
                <a:gd name="T13" fmla="*/ 4 h 31"/>
                <a:gd name="T14" fmla="*/ 119 w 119"/>
                <a:gd name="T15" fmla="*/ 28 h 31"/>
                <a:gd name="T16" fmla="*/ 115 w 119"/>
                <a:gd name="T17" fmla="*/ 31 h 31"/>
                <a:gd name="T18" fmla="*/ 6 w 119"/>
                <a:gd name="T19" fmla="*/ 25 h 31"/>
                <a:gd name="T20" fmla="*/ 113 w 119"/>
                <a:gd name="T21" fmla="*/ 25 h 31"/>
                <a:gd name="T22" fmla="*/ 113 w 119"/>
                <a:gd name="T23" fmla="*/ 6 h 31"/>
                <a:gd name="T24" fmla="*/ 6 w 119"/>
                <a:gd name="T25" fmla="*/ 6 h 31"/>
                <a:gd name="T26" fmla="*/ 6 w 119"/>
                <a:gd name="T27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31">
                  <a:moveTo>
                    <a:pt x="115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29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9" y="2"/>
                    <a:pt x="119" y="4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9"/>
                    <a:pt x="117" y="31"/>
                    <a:pt x="115" y="31"/>
                  </a:cubicBezTo>
                  <a:close/>
                  <a:moveTo>
                    <a:pt x="6" y="25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5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2" name="Freeform 234">
              <a:extLst>
                <a:ext uri="{FF2B5EF4-FFF2-40B4-BE49-F238E27FC236}">
                  <a16:creationId xmlns:a16="http://schemas.microsoft.com/office/drawing/2014/main" id="{425C2E4D-4ACB-454F-AD0F-FA5527181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" y="4571"/>
              <a:ext cx="17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4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3" name="Freeform 235">
              <a:extLst>
                <a:ext uri="{FF2B5EF4-FFF2-40B4-BE49-F238E27FC236}">
                  <a16:creationId xmlns:a16="http://schemas.microsoft.com/office/drawing/2014/main" id="{39CB90FB-EF73-44F7-99D6-3EB87D113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3" y="4571"/>
              <a:ext cx="17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4" name="Freeform 236">
              <a:extLst>
                <a:ext uri="{FF2B5EF4-FFF2-40B4-BE49-F238E27FC236}">
                  <a16:creationId xmlns:a16="http://schemas.microsoft.com/office/drawing/2014/main" id="{8DFB3EC4-6EF3-4D16-BA43-BEAFCE58D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3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2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5" name="Freeform 237">
              <a:extLst>
                <a:ext uri="{FF2B5EF4-FFF2-40B4-BE49-F238E27FC236}">
                  <a16:creationId xmlns:a16="http://schemas.microsoft.com/office/drawing/2014/main" id="{C4DE10A9-967B-4DAF-A311-6226266EE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2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6" name="Freeform 238">
              <a:extLst>
                <a:ext uri="{FF2B5EF4-FFF2-40B4-BE49-F238E27FC236}">
                  <a16:creationId xmlns:a16="http://schemas.microsoft.com/office/drawing/2014/main" id="{3E854197-8F33-43DF-A34C-CC1530A5C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" y="4571"/>
              <a:ext cx="17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4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7" name="Freeform 239">
              <a:extLst>
                <a:ext uri="{FF2B5EF4-FFF2-40B4-BE49-F238E27FC236}">
                  <a16:creationId xmlns:a16="http://schemas.microsoft.com/office/drawing/2014/main" id="{439FD9AC-5BEC-472A-9FD2-2701FE659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4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8" name="Freeform 240">
              <a:extLst>
                <a:ext uri="{FF2B5EF4-FFF2-40B4-BE49-F238E27FC236}">
                  <a16:creationId xmlns:a16="http://schemas.microsoft.com/office/drawing/2014/main" id="{80DAC3C4-971B-4313-A90A-47B5A9E3F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9" name="Freeform 241">
              <a:extLst>
                <a:ext uri="{FF2B5EF4-FFF2-40B4-BE49-F238E27FC236}">
                  <a16:creationId xmlns:a16="http://schemas.microsoft.com/office/drawing/2014/main" id="{E414B55E-4BF6-4BBC-9BD3-DC0597F09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5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0" name="Freeform 242">
              <a:extLst>
                <a:ext uri="{FF2B5EF4-FFF2-40B4-BE49-F238E27FC236}">
                  <a16:creationId xmlns:a16="http://schemas.microsoft.com/office/drawing/2014/main" id="{D1B72C0A-DE42-4B50-91E9-09B29AC25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5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2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1" name="Freeform 243">
              <a:extLst>
                <a:ext uri="{FF2B5EF4-FFF2-40B4-BE49-F238E27FC236}">
                  <a16:creationId xmlns:a16="http://schemas.microsoft.com/office/drawing/2014/main" id="{5CA74A05-4EF5-4872-8A48-1842332AC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7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4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2" name="Freeform 244">
              <a:extLst>
                <a:ext uri="{FF2B5EF4-FFF2-40B4-BE49-F238E27FC236}">
                  <a16:creationId xmlns:a16="http://schemas.microsoft.com/office/drawing/2014/main" id="{919922C8-85B3-4C74-88B9-A3561F689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7" y="4571"/>
              <a:ext cx="16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4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3" name="Freeform 245">
              <a:extLst>
                <a:ext uri="{FF2B5EF4-FFF2-40B4-BE49-F238E27FC236}">
                  <a16:creationId xmlns:a16="http://schemas.microsoft.com/office/drawing/2014/main" id="{750CF901-8A08-4F0E-A203-3A3BBDC157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" y="4498"/>
              <a:ext cx="43" cy="43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6 h 16"/>
                <a:gd name="T12" fmla="*/ 6 w 16"/>
                <a:gd name="T13" fmla="*/ 8 h 16"/>
                <a:gd name="T14" fmla="*/ 8 w 16"/>
                <a:gd name="T15" fmla="*/ 10 h 16"/>
                <a:gd name="T16" fmla="*/ 10 w 16"/>
                <a:gd name="T17" fmla="*/ 8 h 16"/>
                <a:gd name="T18" fmla="*/ 8 w 16"/>
                <a:gd name="T1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13"/>
                    <a:pt x="13" y="16"/>
                    <a:pt x="8" y="16"/>
                  </a:cubicBezTo>
                  <a:close/>
                  <a:moveTo>
                    <a:pt x="8" y="6"/>
                  </a:moveTo>
                  <a:cubicBezTo>
                    <a:pt x="7" y="6"/>
                    <a:pt x="6" y="7"/>
                    <a:pt x="6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4" name="Freeform 246">
              <a:extLst>
                <a:ext uri="{FF2B5EF4-FFF2-40B4-BE49-F238E27FC236}">
                  <a16:creationId xmlns:a16="http://schemas.microsoft.com/office/drawing/2014/main" id="{B89EDAD6-E56B-4380-8612-6959C89CC6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" y="4379"/>
              <a:ext cx="43" cy="44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6 h 16"/>
                <a:gd name="T12" fmla="*/ 6 w 16"/>
                <a:gd name="T13" fmla="*/ 8 h 16"/>
                <a:gd name="T14" fmla="*/ 8 w 16"/>
                <a:gd name="T15" fmla="*/ 10 h 16"/>
                <a:gd name="T16" fmla="*/ 10 w 16"/>
                <a:gd name="T17" fmla="*/ 8 h 16"/>
                <a:gd name="T18" fmla="*/ 8 w 16"/>
                <a:gd name="T1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12"/>
                    <a:pt x="13" y="16"/>
                    <a:pt x="8" y="16"/>
                  </a:cubicBezTo>
                  <a:close/>
                  <a:moveTo>
                    <a:pt x="8" y="6"/>
                  </a:moveTo>
                  <a:cubicBezTo>
                    <a:pt x="7" y="6"/>
                    <a:pt x="6" y="6"/>
                    <a:pt x="6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10" y="6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5" name="Freeform 247">
              <a:extLst>
                <a:ext uri="{FF2B5EF4-FFF2-40B4-BE49-F238E27FC236}">
                  <a16:creationId xmlns:a16="http://schemas.microsoft.com/office/drawing/2014/main" id="{2FFC94D8-3A79-4BC2-A767-FD9032443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" y="4258"/>
              <a:ext cx="43" cy="43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6 h 16"/>
                <a:gd name="T12" fmla="*/ 6 w 16"/>
                <a:gd name="T13" fmla="*/ 8 h 16"/>
                <a:gd name="T14" fmla="*/ 8 w 16"/>
                <a:gd name="T15" fmla="*/ 10 h 16"/>
                <a:gd name="T16" fmla="*/ 10 w 16"/>
                <a:gd name="T17" fmla="*/ 8 h 16"/>
                <a:gd name="T18" fmla="*/ 8 w 16"/>
                <a:gd name="T1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13"/>
                    <a:pt x="13" y="16"/>
                    <a:pt x="8" y="16"/>
                  </a:cubicBezTo>
                  <a:close/>
                  <a:moveTo>
                    <a:pt x="8" y="6"/>
                  </a:moveTo>
                  <a:cubicBezTo>
                    <a:pt x="7" y="6"/>
                    <a:pt x="6" y="7"/>
                    <a:pt x="6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6" name="Freeform 248">
              <a:extLst>
                <a:ext uri="{FF2B5EF4-FFF2-40B4-BE49-F238E27FC236}">
                  <a16:creationId xmlns:a16="http://schemas.microsoft.com/office/drawing/2014/main" id="{AD499BED-BB71-440E-B307-61E76A15D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3" y="4512"/>
              <a:ext cx="182" cy="16"/>
            </a:xfrm>
            <a:custGeom>
              <a:avLst/>
              <a:gdLst>
                <a:gd name="T0" fmla="*/ 64 w 67"/>
                <a:gd name="T1" fmla="*/ 6 h 6"/>
                <a:gd name="T2" fmla="*/ 3 w 67"/>
                <a:gd name="T3" fmla="*/ 6 h 6"/>
                <a:gd name="T4" fmla="*/ 0 w 67"/>
                <a:gd name="T5" fmla="*/ 3 h 6"/>
                <a:gd name="T6" fmla="*/ 3 w 67"/>
                <a:gd name="T7" fmla="*/ 0 h 6"/>
                <a:gd name="T8" fmla="*/ 64 w 67"/>
                <a:gd name="T9" fmla="*/ 0 h 6"/>
                <a:gd name="T10" fmla="*/ 67 w 67"/>
                <a:gd name="T11" fmla="*/ 3 h 6"/>
                <a:gd name="T12" fmla="*/ 64 w 6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">
                  <a:moveTo>
                    <a:pt x="6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7" y="1"/>
                    <a:pt x="67" y="3"/>
                  </a:cubicBezTo>
                  <a:cubicBezTo>
                    <a:pt x="67" y="5"/>
                    <a:pt x="66" y="6"/>
                    <a:pt x="6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7" name="Freeform 249">
              <a:extLst>
                <a:ext uri="{FF2B5EF4-FFF2-40B4-BE49-F238E27FC236}">
                  <a16:creationId xmlns:a16="http://schemas.microsoft.com/office/drawing/2014/main" id="{3D3A143F-A36D-4C8D-A912-5366299B4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3" y="4393"/>
              <a:ext cx="182" cy="16"/>
            </a:xfrm>
            <a:custGeom>
              <a:avLst/>
              <a:gdLst>
                <a:gd name="T0" fmla="*/ 64 w 67"/>
                <a:gd name="T1" fmla="*/ 6 h 6"/>
                <a:gd name="T2" fmla="*/ 3 w 67"/>
                <a:gd name="T3" fmla="*/ 6 h 6"/>
                <a:gd name="T4" fmla="*/ 0 w 67"/>
                <a:gd name="T5" fmla="*/ 3 h 6"/>
                <a:gd name="T6" fmla="*/ 3 w 67"/>
                <a:gd name="T7" fmla="*/ 0 h 6"/>
                <a:gd name="T8" fmla="*/ 64 w 67"/>
                <a:gd name="T9" fmla="*/ 0 h 6"/>
                <a:gd name="T10" fmla="*/ 67 w 67"/>
                <a:gd name="T11" fmla="*/ 3 h 6"/>
                <a:gd name="T12" fmla="*/ 64 w 6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">
                  <a:moveTo>
                    <a:pt x="6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7" y="1"/>
                    <a:pt x="67" y="3"/>
                  </a:cubicBezTo>
                  <a:cubicBezTo>
                    <a:pt x="67" y="5"/>
                    <a:pt x="66" y="6"/>
                    <a:pt x="6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8" name="Freeform 250">
              <a:extLst>
                <a:ext uri="{FF2B5EF4-FFF2-40B4-BE49-F238E27FC236}">
                  <a16:creationId xmlns:a16="http://schemas.microsoft.com/office/drawing/2014/main" id="{32042EBC-0E4A-4502-83E1-F3A0D098B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3" y="4271"/>
              <a:ext cx="182" cy="17"/>
            </a:xfrm>
            <a:custGeom>
              <a:avLst/>
              <a:gdLst>
                <a:gd name="T0" fmla="*/ 64 w 67"/>
                <a:gd name="T1" fmla="*/ 6 h 6"/>
                <a:gd name="T2" fmla="*/ 3 w 67"/>
                <a:gd name="T3" fmla="*/ 6 h 6"/>
                <a:gd name="T4" fmla="*/ 0 w 67"/>
                <a:gd name="T5" fmla="*/ 3 h 6"/>
                <a:gd name="T6" fmla="*/ 3 w 67"/>
                <a:gd name="T7" fmla="*/ 0 h 6"/>
                <a:gd name="T8" fmla="*/ 64 w 67"/>
                <a:gd name="T9" fmla="*/ 0 h 6"/>
                <a:gd name="T10" fmla="*/ 67 w 67"/>
                <a:gd name="T11" fmla="*/ 3 h 6"/>
                <a:gd name="T12" fmla="*/ 64 w 6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">
                  <a:moveTo>
                    <a:pt x="6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7" y="2"/>
                    <a:pt x="67" y="3"/>
                  </a:cubicBezTo>
                  <a:cubicBezTo>
                    <a:pt x="67" y="5"/>
                    <a:pt x="66" y="6"/>
                    <a:pt x="6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9" name="Freeform 251">
              <a:extLst>
                <a:ext uri="{FF2B5EF4-FFF2-40B4-BE49-F238E27FC236}">
                  <a16:creationId xmlns:a16="http://schemas.microsoft.com/office/drawing/2014/main" id="{CD42C9F6-728D-4779-B269-CAC4C11EE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" y="3988"/>
              <a:ext cx="468" cy="300"/>
            </a:xfrm>
            <a:custGeom>
              <a:avLst/>
              <a:gdLst>
                <a:gd name="T0" fmla="*/ 138 w 173"/>
                <a:gd name="T1" fmla="*/ 111 h 111"/>
                <a:gd name="T2" fmla="*/ 112 w 173"/>
                <a:gd name="T3" fmla="*/ 111 h 111"/>
                <a:gd name="T4" fmla="*/ 109 w 173"/>
                <a:gd name="T5" fmla="*/ 108 h 111"/>
                <a:gd name="T6" fmla="*/ 112 w 173"/>
                <a:gd name="T7" fmla="*/ 105 h 111"/>
                <a:gd name="T8" fmla="*/ 138 w 173"/>
                <a:gd name="T9" fmla="*/ 105 h 111"/>
                <a:gd name="T10" fmla="*/ 167 w 173"/>
                <a:gd name="T11" fmla="*/ 76 h 111"/>
                <a:gd name="T12" fmla="*/ 143 w 173"/>
                <a:gd name="T13" fmla="*/ 48 h 111"/>
                <a:gd name="T14" fmla="*/ 141 w 173"/>
                <a:gd name="T15" fmla="*/ 45 h 111"/>
                <a:gd name="T16" fmla="*/ 141 w 173"/>
                <a:gd name="T17" fmla="*/ 44 h 111"/>
                <a:gd name="T18" fmla="*/ 141 w 173"/>
                <a:gd name="T19" fmla="*/ 42 h 111"/>
                <a:gd name="T20" fmla="*/ 105 w 173"/>
                <a:gd name="T21" fmla="*/ 6 h 111"/>
                <a:gd name="T22" fmla="*/ 70 w 173"/>
                <a:gd name="T23" fmla="*/ 34 h 111"/>
                <a:gd name="T24" fmla="*/ 68 w 173"/>
                <a:gd name="T25" fmla="*/ 36 h 111"/>
                <a:gd name="T26" fmla="*/ 65 w 173"/>
                <a:gd name="T27" fmla="*/ 36 h 111"/>
                <a:gd name="T28" fmla="*/ 50 w 173"/>
                <a:gd name="T29" fmla="*/ 31 h 111"/>
                <a:gd name="T30" fmla="*/ 26 w 173"/>
                <a:gd name="T31" fmla="*/ 55 h 111"/>
                <a:gd name="T32" fmla="*/ 27 w 173"/>
                <a:gd name="T33" fmla="*/ 60 h 111"/>
                <a:gd name="T34" fmla="*/ 24 w 173"/>
                <a:gd name="T35" fmla="*/ 63 h 111"/>
                <a:gd name="T36" fmla="*/ 7 w 173"/>
                <a:gd name="T37" fmla="*/ 76 h 111"/>
                <a:gd name="T38" fmla="*/ 3 w 173"/>
                <a:gd name="T39" fmla="*/ 78 h 111"/>
                <a:gd name="T40" fmla="*/ 1 w 173"/>
                <a:gd name="T41" fmla="*/ 74 h 111"/>
                <a:gd name="T42" fmla="*/ 20 w 173"/>
                <a:gd name="T43" fmla="*/ 58 h 111"/>
                <a:gd name="T44" fmla="*/ 20 w 173"/>
                <a:gd name="T45" fmla="*/ 55 h 111"/>
                <a:gd name="T46" fmla="*/ 50 w 173"/>
                <a:gd name="T47" fmla="*/ 25 h 111"/>
                <a:gd name="T48" fmla="*/ 65 w 173"/>
                <a:gd name="T49" fmla="*/ 29 h 111"/>
                <a:gd name="T50" fmla="*/ 105 w 173"/>
                <a:gd name="T51" fmla="*/ 0 h 111"/>
                <a:gd name="T52" fmla="*/ 147 w 173"/>
                <a:gd name="T53" fmla="*/ 42 h 111"/>
                <a:gd name="T54" fmla="*/ 147 w 173"/>
                <a:gd name="T55" fmla="*/ 42 h 111"/>
                <a:gd name="T56" fmla="*/ 173 w 173"/>
                <a:gd name="T57" fmla="*/ 76 h 111"/>
                <a:gd name="T58" fmla="*/ 138 w 173"/>
                <a:gd name="T5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11">
                  <a:moveTo>
                    <a:pt x="138" y="111"/>
                  </a:moveTo>
                  <a:cubicBezTo>
                    <a:pt x="112" y="111"/>
                    <a:pt x="112" y="111"/>
                    <a:pt x="112" y="111"/>
                  </a:cubicBezTo>
                  <a:cubicBezTo>
                    <a:pt x="111" y="111"/>
                    <a:pt x="109" y="110"/>
                    <a:pt x="109" y="108"/>
                  </a:cubicBezTo>
                  <a:cubicBezTo>
                    <a:pt x="109" y="106"/>
                    <a:pt x="111" y="105"/>
                    <a:pt x="112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54" y="105"/>
                    <a:pt x="167" y="92"/>
                    <a:pt x="167" y="76"/>
                  </a:cubicBezTo>
                  <a:cubicBezTo>
                    <a:pt x="167" y="62"/>
                    <a:pt x="157" y="50"/>
                    <a:pt x="143" y="48"/>
                  </a:cubicBezTo>
                  <a:cubicBezTo>
                    <a:pt x="142" y="47"/>
                    <a:pt x="141" y="46"/>
                    <a:pt x="141" y="45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44"/>
                    <a:pt x="141" y="43"/>
                    <a:pt x="141" y="42"/>
                  </a:cubicBezTo>
                  <a:cubicBezTo>
                    <a:pt x="141" y="22"/>
                    <a:pt x="125" y="6"/>
                    <a:pt x="105" y="6"/>
                  </a:cubicBezTo>
                  <a:cubicBezTo>
                    <a:pt x="88" y="6"/>
                    <a:pt x="73" y="18"/>
                    <a:pt x="70" y="34"/>
                  </a:cubicBezTo>
                  <a:cubicBezTo>
                    <a:pt x="69" y="35"/>
                    <a:pt x="69" y="36"/>
                    <a:pt x="68" y="36"/>
                  </a:cubicBezTo>
                  <a:cubicBezTo>
                    <a:pt x="67" y="37"/>
                    <a:pt x="66" y="37"/>
                    <a:pt x="65" y="36"/>
                  </a:cubicBezTo>
                  <a:cubicBezTo>
                    <a:pt x="61" y="33"/>
                    <a:pt x="55" y="31"/>
                    <a:pt x="50" y="31"/>
                  </a:cubicBezTo>
                  <a:cubicBezTo>
                    <a:pt x="37" y="31"/>
                    <a:pt x="26" y="42"/>
                    <a:pt x="26" y="55"/>
                  </a:cubicBezTo>
                  <a:cubicBezTo>
                    <a:pt x="26" y="56"/>
                    <a:pt x="26" y="58"/>
                    <a:pt x="27" y="60"/>
                  </a:cubicBezTo>
                  <a:cubicBezTo>
                    <a:pt x="27" y="61"/>
                    <a:pt x="26" y="63"/>
                    <a:pt x="24" y="63"/>
                  </a:cubicBezTo>
                  <a:cubicBezTo>
                    <a:pt x="14" y="65"/>
                    <a:pt x="9" y="69"/>
                    <a:pt x="7" y="76"/>
                  </a:cubicBezTo>
                  <a:cubicBezTo>
                    <a:pt x="6" y="77"/>
                    <a:pt x="4" y="78"/>
                    <a:pt x="3" y="78"/>
                  </a:cubicBezTo>
                  <a:cubicBezTo>
                    <a:pt x="1" y="77"/>
                    <a:pt x="0" y="75"/>
                    <a:pt x="1" y="74"/>
                  </a:cubicBezTo>
                  <a:cubicBezTo>
                    <a:pt x="4" y="66"/>
                    <a:pt x="10" y="61"/>
                    <a:pt x="20" y="58"/>
                  </a:cubicBezTo>
                  <a:cubicBezTo>
                    <a:pt x="20" y="57"/>
                    <a:pt x="20" y="56"/>
                    <a:pt x="20" y="55"/>
                  </a:cubicBezTo>
                  <a:cubicBezTo>
                    <a:pt x="20" y="38"/>
                    <a:pt x="34" y="25"/>
                    <a:pt x="50" y="25"/>
                  </a:cubicBezTo>
                  <a:cubicBezTo>
                    <a:pt x="55" y="25"/>
                    <a:pt x="60" y="26"/>
                    <a:pt x="65" y="29"/>
                  </a:cubicBezTo>
                  <a:cubicBezTo>
                    <a:pt x="71" y="12"/>
                    <a:pt x="86" y="0"/>
                    <a:pt x="105" y="0"/>
                  </a:cubicBezTo>
                  <a:cubicBezTo>
                    <a:pt x="128" y="0"/>
                    <a:pt x="147" y="19"/>
                    <a:pt x="147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62" y="47"/>
                    <a:pt x="173" y="60"/>
                    <a:pt x="173" y="76"/>
                  </a:cubicBezTo>
                  <a:cubicBezTo>
                    <a:pt x="173" y="95"/>
                    <a:pt x="157" y="111"/>
                    <a:pt x="138" y="11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94" name="Group 13">
            <a:extLst>
              <a:ext uri="{FF2B5EF4-FFF2-40B4-BE49-F238E27FC236}">
                <a16:creationId xmlns:a16="http://schemas.microsoft.com/office/drawing/2014/main" id="{31B119E4-901B-4B53-BA1B-4ED834976D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85453" y="6130221"/>
            <a:ext cx="881063" cy="893763"/>
            <a:chOff x="7446" y="898"/>
            <a:chExt cx="555" cy="563"/>
          </a:xfrm>
        </p:grpSpPr>
        <p:sp>
          <p:nvSpPr>
            <p:cNvPr id="595" name="Freeform 14">
              <a:extLst>
                <a:ext uri="{FF2B5EF4-FFF2-40B4-BE49-F238E27FC236}">
                  <a16:creationId xmlns:a16="http://schemas.microsoft.com/office/drawing/2014/main" id="{2FCC6CE5-6077-4247-A47F-75B795C6C0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2" y="985"/>
              <a:ext cx="343" cy="395"/>
            </a:xfrm>
            <a:custGeom>
              <a:avLst/>
              <a:gdLst>
                <a:gd name="T0" fmla="*/ 63 w 127"/>
                <a:gd name="T1" fmla="*/ 146 h 146"/>
                <a:gd name="T2" fmla="*/ 62 w 127"/>
                <a:gd name="T3" fmla="*/ 146 h 146"/>
                <a:gd name="T4" fmla="*/ 1 w 127"/>
                <a:gd name="T5" fmla="*/ 111 h 146"/>
                <a:gd name="T6" fmla="*/ 0 w 127"/>
                <a:gd name="T7" fmla="*/ 108 h 146"/>
                <a:gd name="T8" fmla="*/ 0 w 127"/>
                <a:gd name="T9" fmla="*/ 38 h 146"/>
                <a:gd name="T10" fmla="*/ 1 w 127"/>
                <a:gd name="T11" fmla="*/ 35 h 146"/>
                <a:gd name="T12" fmla="*/ 62 w 127"/>
                <a:gd name="T13" fmla="*/ 0 h 146"/>
                <a:gd name="T14" fmla="*/ 65 w 127"/>
                <a:gd name="T15" fmla="*/ 0 h 146"/>
                <a:gd name="T16" fmla="*/ 126 w 127"/>
                <a:gd name="T17" fmla="*/ 35 h 146"/>
                <a:gd name="T18" fmla="*/ 127 w 127"/>
                <a:gd name="T19" fmla="*/ 38 h 146"/>
                <a:gd name="T20" fmla="*/ 127 w 127"/>
                <a:gd name="T21" fmla="*/ 108 h 146"/>
                <a:gd name="T22" fmla="*/ 126 w 127"/>
                <a:gd name="T23" fmla="*/ 111 h 146"/>
                <a:gd name="T24" fmla="*/ 65 w 127"/>
                <a:gd name="T25" fmla="*/ 146 h 146"/>
                <a:gd name="T26" fmla="*/ 63 w 127"/>
                <a:gd name="T27" fmla="*/ 146 h 146"/>
                <a:gd name="T28" fmla="*/ 6 w 127"/>
                <a:gd name="T29" fmla="*/ 106 h 146"/>
                <a:gd name="T30" fmla="*/ 63 w 127"/>
                <a:gd name="T31" fmla="*/ 140 h 146"/>
                <a:gd name="T32" fmla="*/ 121 w 127"/>
                <a:gd name="T33" fmla="*/ 106 h 146"/>
                <a:gd name="T34" fmla="*/ 121 w 127"/>
                <a:gd name="T35" fmla="*/ 40 h 146"/>
                <a:gd name="T36" fmla="*/ 63 w 127"/>
                <a:gd name="T37" fmla="*/ 7 h 146"/>
                <a:gd name="T38" fmla="*/ 6 w 127"/>
                <a:gd name="T39" fmla="*/ 40 h 146"/>
                <a:gd name="T40" fmla="*/ 6 w 127"/>
                <a:gd name="T41" fmla="*/ 10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46">
                  <a:moveTo>
                    <a:pt x="63" y="146"/>
                  </a:moveTo>
                  <a:cubicBezTo>
                    <a:pt x="63" y="146"/>
                    <a:pt x="62" y="146"/>
                    <a:pt x="62" y="146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0" y="110"/>
                    <a:pt x="0" y="109"/>
                    <a:pt x="0" y="10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0" y="36"/>
                    <a:pt x="1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0"/>
                    <a:pt x="65" y="0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6"/>
                    <a:pt x="127" y="37"/>
                    <a:pt x="127" y="38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7" y="109"/>
                    <a:pt x="126" y="110"/>
                    <a:pt x="126" y="111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4" y="146"/>
                    <a:pt x="63" y="146"/>
                  </a:cubicBezTo>
                  <a:close/>
                  <a:moveTo>
                    <a:pt x="6" y="106"/>
                  </a:moveTo>
                  <a:cubicBezTo>
                    <a:pt x="63" y="140"/>
                    <a:pt x="63" y="140"/>
                    <a:pt x="63" y="140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" y="40"/>
                    <a:pt x="6" y="40"/>
                    <a:pt x="6" y="40"/>
                  </a:cubicBezTo>
                  <a:lnTo>
                    <a:pt x="6" y="10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6" name="Freeform 15">
              <a:extLst>
                <a:ext uri="{FF2B5EF4-FFF2-40B4-BE49-F238E27FC236}">
                  <a16:creationId xmlns:a16="http://schemas.microsoft.com/office/drawing/2014/main" id="{B2E8077D-EE91-454D-B1D1-4B3D54982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" y="1079"/>
              <a:ext cx="184" cy="111"/>
            </a:xfrm>
            <a:custGeom>
              <a:avLst/>
              <a:gdLst>
                <a:gd name="T0" fmla="*/ 65 w 68"/>
                <a:gd name="T1" fmla="*/ 41 h 41"/>
                <a:gd name="T2" fmla="*/ 63 w 68"/>
                <a:gd name="T3" fmla="*/ 41 h 41"/>
                <a:gd name="T4" fmla="*/ 2 w 68"/>
                <a:gd name="T5" fmla="*/ 6 h 41"/>
                <a:gd name="T6" fmla="*/ 1 w 68"/>
                <a:gd name="T7" fmla="*/ 2 h 41"/>
                <a:gd name="T8" fmla="*/ 5 w 68"/>
                <a:gd name="T9" fmla="*/ 0 h 41"/>
                <a:gd name="T10" fmla="*/ 66 w 68"/>
                <a:gd name="T11" fmla="*/ 36 h 41"/>
                <a:gd name="T12" fmla="*/ 67 w 68"/>
                <a:gd name="T13" fmla="*/ 40 h 41"/>
                <a:gd name="T14" fmla="*/ 65 w 68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41">
                  <a:moveTo>
                    <a:pt x="65" y="41"/>
                  </a:moveTo>
                  <a:cubicBezTo>
                    <a:pt x="64" y="41"/>
                    <a:pt x="63" y="41"/>
                    <a:pt x="63" y="4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7" y="36"/>
                    <a:pt x="68" y="38"/>
                    <a:pt x="67" y="40"/>
                  </a:cubicBezTo>
                  <a:cubicBezTo>
                    <a:pt x="67" y="41"/>
                    <a:pt x="66" y="41"/>
                    <a:pt x="65" y="4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7" name="Freeform 16">
              <a:extLst>
                <a:ext uri="{FF2B5EF4-FFF2-40B4-BE49-F238E27FC236}">
                  <a16:creationId xmlns:a16="http://schemas.microsoft.com/office/drawing/2014/main" id="{1C6784C9-822D-435C-8A34-9A4E13CBD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" y="1079"/>
              <a:ext cx="181" cy="111"/>
            </a:xfrm>
            <a:custGeom>
              <a:avLst/>
              <a:gdLst>
                <a:gd name="T0" fmla="*/ 4 w 67"/>
                <a:gd name="T1" fmla="*/ 41 h 41"/>
                <a:gd name="T2" fmla="*/ 1 w 67"/>
                <a:gd name="T3" fmla="*/ 40 h 41"/>
                <a:gd name="T4" fmla="*/ 2 w 67"/>
                <a:gd name="T5" fmla="*/ 36 h 41"/>
                <a:gd name="T6" fmla="*/ 63 w 67"/>
                <a:gd name="T7" fmla="*/ 0 h 41"/>
                <a:gd name="T8" fmla="*/ 67 w 67"/>
                <a:gd name="T9" fmla="*/ 2 h 41"/>
                <a:gd name="T10" fmla="*/ 66 w 67"/>
                <a:gd name="T11" fmla="*/ 6 h 41"/>
                <a:gd name="T12" fmla="*/ 5 w 67"/>
                <a:gd name="T13" fmla="*/ 41 h 41"/>
                <a:gd name="T14" fmla="*/ 4 w 67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41">
                  <a:moveTo>
                    <a:pt x="4" y="41"/>
                  </a:moveTo>
                  <a:cubicBezTo>
                    <a:pt x="2" y="41"/>
                    <a:pt x="1" y="41"/>
                    <a:pt x="1" y="40"/>
                  </a:cubicBezTo>
                  <a:cubicBezTo>
                    <a:pt x="0" y="38"/>
                    <a:pt x="1" y="36"/>
                    <a:pt x="2" y="3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6" y="0"/>
                    <a:pt x="67" y="2"/>
                  </a:cubicBezTo>
                  <a:cubicBezTo>
                    <a:pt x="67" y="3"/>
                    <a:pt x="67" y="5"/>
                    <a:pt x="66" y="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8" name="Freeform 17">
              <a:extLst>
                <a:ext uri="{FF2B5EF4-FFF2-40B4-BE49-F238E27FC236}">
                  <a16:creationId xmlns:a16="http://schemas.microsoft.com/office/drawing/2014/main" id="{A73F8642-9361-4806-8EFB-3A620119B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7" y="1174"/>
              <a:ext cx="16" cy="206"/>
            </a:xfrm>
            <a:custGeom>
              <a:avLst/>
              <a:gdLst>
                <a:gd name="T0" fmla="*/ 3 w 6"/>
                <a:gd name="T1" fmla="*/ 76 h 76"/>
                <a:gd name="T2" fmla="*/ 0 w 6"/>
                <a:gd name="T3" fmla="*/ 73 h 76"/>
                <a:gd name="T4" fmla="*/ 0 w 6"/>
                <a:gd name="T5" fmla="*/ 3 h 76"/>
                <a:gd name="T6" fmla="*/ 3 w 6"/>
                <a:gd name="T7" fmla="*/ 0 h 76"/>
                <a:gd name="T8" fmla="*/ 6 w 6"/>
                <a:gd name="T9" fmla="*/ 3 h 76"/>
                <a:gd name="T10" fmla="*/ 6 w 6"/>
                <a:gd name="T11" fmla="*/ 73 h 76"/>
                <a:gd name="T12" fmla="*/ 3 w 6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6">
                  <a:moveTo>
                    <a:pt x="3" y="76"/>
                  </a:moveTo>
                  <a:cubicBezTo>
                    <a:pt x="1" y="76"/>
                    <a:pt x="0" y="75"/>
                    <a:pt x="0" y="7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5"/>
                    <a:pt x="4" y="76"/>
                    <a:pt x="3" y="7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9" name="Freeform 18">
              <a:extLst>
                <a:ext uri="{FF2B5EF4-FFF2-40B4-BE49-F238E27FC236}">
                  <a16:creationId xmlns:a16="http://schemas.microsoft.com/office/drawing/2014/main" id="{354E1725-2285-47A3-881A-EB655E790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" y="920"/>
              <a:ext cx="284" cy="541"/>
            </a:xfrm>
            <a:custGeom>
              <a:avLst/>
              <a:gdLst>
                <a:gd name="T0" fmla="*/ 102 w 105"/>
                <a:gd name="T1" fmla="*/ 200 h 200"/>
                <a:gd name="T2" fmla="*/ 0 w 105"/>
                <a:gd name="T3" fmla="*/ 97 h 200"/>
                <a:gd name="T4" fmla="*/ 66 w 105"/>
                <a:gd name="T5" fmla="*/ 1 h 200"/>
                <a:gd name="T6" fmla="*/ 70 w 105"/>
                <a:gd name="T7" fmla="*/ 2 h 200"/>
                <a:gd name="T8" fmla="*/ 68 w 105"/>
                <a:gd name="T9" fmla="*/ 6 h 200"/>
                <a:gd name="T10" fmla="*/ 6 w 105"/>
                <a:gd name="T11" fmla="*/ 97 h 200"/>
                <a:gd name="T12" fmla="*/ 102 w 105"/>
                <a:gd name="T13" fmla="*/ 194 h 200"/>
                <a:gd name="T14" fmla="*/ 105 w 105"/>
                <a:gd name="T15" fmla="*/ 197 h 200"/>
                <a:gd name="T16" fmla="*/ 102 w 105"/>
                <a:gd name="T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00">
                  <a:moveTo>
                    <a:pt x="102" y="200"/>
                  </a:moveTo>
                  <a:cubicBezTo>
                    <a:pt x="46" y="200"/>
                    <a:pt x="0" y="154"/>
                    <a:pt x="0" y="97"/>
                  </a:cubicBezTo>
                  <a:cubicBezTo>
                    <a:pt x="0" y="54"/>
                    <a:pt x="26" y="16"/>
                    <a:pt x="66" y="1"/>
                  </a:cubicBezTo>
                  <a:cubicBezTo>
                    <a:pt x="68" y="0"/>
                    <a:pt x="69" y="1"/>
                    <a:pt x="70" y="2"/>
                  </a:cubicBezTo>
                  <a:cubicBezTo>
                    <a:pt x="71" y="4"/>
                    <a:pt x="70" y="6"/>
                    <a:pt x="68" y="6"/>
                  </a:cubicBezTo>
                  <a:cubicBezTo>
                    <a:pt x="31" y="20"/>
                    <a:pt x="6" y="57"/>
                    <a:pt x="6" y="97"/>
                  </a:cubicBezTo>
                  <a:cubicBezTo>
                    <a:pt x="6" y="150"/>
                    <a:pt x="49" y="194"/>
                    <a:pt x="102" y="194"/>
                  </a:cubicBezTo>
                  <a:cubicBezTo>
                    <a:pt x="104" y="194"/>
                    <a:pt x="105" y="195"/>
                    <a:pt x="105" y="197"/>
                  </a:cubicBezTo>
                  <a:cubicBezTo>
                    <a:pt x="105" y="199"/>
                    <a:pt x="104" y="200"/>
                    <a:pt x="102" y="20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0" name="Freeform 19">
              <a:extLst>
                <a:ext uri="{FF2B5EF4-FFF2-40B4-BE49-F238E27FC236}">
                  <a16:creationId xmlns:a16="http://schemas.microsoft.com/office/drawing/2014/main" id="{C1E057A4-27E5-44FA-BA99-9E9960997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" y="898"/>
              <a:ext cx="78" cy="97"/>
            </a:xfrm>
            <a:custGeom>
              <a:avLst/>
              <a:gdLst>
                <a:gd name="T0" fmla="*/ 46 w 78"/>
                <a:gd name="T1" fmla="*/ 97 h 97"/>
                <a:gd name="T2" fmla="*/ 35 w 78"/>
                <a:gd name="T3" fmla="*/ 92 h 97"/>
                <a:gd name="T4" fmla="*/ 62 w 78"/>
                <a:gd name="T5" fmla="*/ 35 h 97"/>
                <a:gd name="T6" fmla="*/ 0 w 78"/>
                <a:gd name="T7" fmla="*/ 11 h 97"/>
                <a:gd name="T8" fmla="*/ 5 w 78"/>
                <a:gd name="T9" fmla="*/ 0 h 97"/>
                <a:gd name="T10" fmla="*/ 78 w 78"/>
                <a:gd name="T11" fmla="*/ 27 h 97"/>
                <a:gd name="T12" fmla="*/ 46 w 78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97">
                  <a:moveTo>
                    <a:pt x="46" y="97"/>
                  </a:moveTo>
                  <a:lnTo>
                    <a:pt x="35" y="92"/>
                  </a:lnTo>
                  <a:lnTo>
                    <a:pt x="62" y="35"/>
                  </a:lnTo>
                  <a:lnTo>
                    <a:pt x="0" y="11"/>
                  </a:lnTo>
                  <a:lnTo>
                    <a:pt x="5" y="0"/>
                  </a:lnTo>
                  <a:lnTo>
                    <a:pt x="78" y="27"/>
                  </a:lnTo>
                  <a:lnTo>
                    <a:pt x="46" y="97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1" name="Freeform 20">
              <a:extLst>
                <a:ext uri="{FF2B5EF4-FFF2-40B4-BE49-F238E27FC236}">
                  <a16:creationId xmlns:a16="http://schemas.microsoft.com/office/drawing/2014/main" id="{B4994FF0-DE59-4B0F-AF26-52EE23A2F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" y="903"/>
              <a:ext cx="287" cy="528"/>
            </a:xfrm>
            <a:custGeom>
              <a:avLst/>
              <a:gdLst>
                <a:gd name="T0" fmla="*/ 49 w 106"/>
                <a:gd name="T1" fmla="*/ 195 h 195"/>
                <a:gd name="T2" fmla="*/ 47 w 106"/>
                <a:gd name="T3" fmla="*/ 193 h 195"/>
                <a:gd name="T4" fmla="*/ 48 w 106"/>
                <a:gd name="T5" fmla="*/ 189 h 195"/>
                <a:gd name="T6" fmla="*/ 100 w 106"/>
                <a:gd name="T7" fmla="*/ 103 h 195"/>
                <a:gd name="T8" fmla="*/ 3 w 106"/>
                <a:gd name="T9" fmla="*/ 6 h 195"/>
                <a:gd name="T10" fmla="*/ 0 w 106"/>
                <a:gd name="T11" fmla="*/ 3 h 195"/>
                <a:gd name="T12" fmla="*/ 3 w 106"/>
                <a:gd name="T13" fmla="*/ 0 h 195"/>
                <a:gd name="T14" fmla="*/ 106 w 106"/>
                <a:gd name="T15" fmla="*/ 103 h 195"/>
                <a:gd name="T16" fmla="*/ 51 w 106"/>
                <a:gd name="T17" fmla="*/ 194 h 195"/>
                <a:gd name="T18" fmla="*/ 49 w 106"/>
                <a:gd name="T19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5">
                  <a:moveTo>
                    <a:pt x="49" y="195"/>
                  </a:moveTo>
                  <a:cubicBezTo>
                    <a:pt x="48" y="195"/>
                    <a:pt x="47" y="194"/>
                    <a:pt x="47" y="193"/>
                  </a:cubicBezTo>
                  <a:cubicBezTo>
                    <a:pt x="46" y="192"/>
                    <a:pt x="46" y="190"/>
                    <a:pt x="48" y="189"/>
                  </a:cubicBezTo>
                  <a:cubicBezTo>
                    <a:pt x="80" y="172"/>
                    <a:pt x="100" y="139"/>
                    <a:pt x="100" y="103"/>
                  </a:cubicBezTo>
                  <a:cubicBezTo>
                    <a:pt x="100" y="50"/>
                    <a:pt x="57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0" y="0"/>
                    <a:pt x="106" y="46"/>
                    <a:pt x="106" y="103"/>
                  </a:cubicBezTo>
                  <a:cubicBezTo>
                    <a:pt x="106" y="142"/>
                    <a:pt x="85" y="177"/>
                    <a:pt x="51" y="194"/>
                  </a:cubicBezTo>
                  <a:cubicBezTo>
                    <a:pt x="50" y="195"/>
                    <a:pt x="50" y="195"/>
                    <a:pt x="49" y="19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2" name="Freeform 21">
              <a:extLst>
                <a:ext uri="{FF2B5EF4-FFF2-40B4-BE49-F238E27FC236}">
                  <a16:creationId xmlns:a16="http://schemas.microsoft.com/office/drawing/2014/main" id="{0D95B8E9-2196-44D9-B550-91CE6218A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" y="1355"/>
              <a:ext cx="78" cy="92"/>
            </a:xfrm>
            <a:custGeom>
              <a:avLst/>
              <a:gdLst>
                <a:gd name="T0" fmla="*/ 21 w 78"/>
                <a:gd name="T1" fmla="*/ 0 h 92"/>
                <a:gd name="T2" fmla="*/ 35 w 78"/>
                <a:gd name="T3" fmla="*/ 3 h 92"/>
                <a:gd name="T4" fmla="*/ 16 w 78"/>
                <a:gd name="T5" fmla="*/ 65 h 92"/>
                <a:gd name="T6" fmla="*/ 78 w 78"/>
                <a:gd name="T7" fmla="*/ 79 h 92"/>
                <a:gd name="T8" fmla="*/ 76 w 78"/>
                <a:gd name="T9" fmla="*/ 92 h 92"/>
                <a:gd name="T10" fmla="*/ 0 w 78"/>
                <a:gd name="T11" fmla="*/ 73 h 92"/>
                <a:gd name="T12" fmla="*/ 21 w 78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92">
                  <a:moveTo>
                    <a:pt x="21" y="0"/>
                  </a:moveTo>
                  <a:lnTo>
                    <a:pt x="35" y="3"/>
                  </a:lnTo>
                  <a:lnTo>
                    <a:pt x="16" y="65"/>
                  </a:lnTo>
                  <a:lnTo>
                    <a:pt x="78" y="79"/>
                  </a:lnTo>
                  <a:lnTo>
                    <a:pt x="76" y="92"/>
                  </a:lnTo>
                  <a:lnTo>
                    <a:pt x="0" y="7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07" name="Groupe 606">
            <a:extLst>
              <a:ext uri="{FF2B5EF4-FFF2-40B4-BE49-F238E27FC236}">
                <a16:creationId xmlns:a16="http://schemas.microsoft.com/office/drawing/2014/main" id="{9D14F898-0BF0-4F41-9F86-9B2E533D0D57}"/>
              </a:ext>
            </a:extLst>
          </p:cNvPr>
          <p:cNvGrpSpPr/>
          <p:nvPr/>
        </p:nvGrpSpPr>
        <p:grpSpPr>
          <a:xfrm>
            <a:off x="7768898" y="9629833"/>
            <a:ext cx="804953" cy="812378"/>
            <a:chOff x="3122614" y="3630728"/>
            <a:chExt cx="804953" cy="812378"/>
          </a:xfrm>
          <a:solidFill>
            <a:schemeClr val="accent1"/>
          </a:solidFill>
        </p:grpSpPr>
        <p:grpSp>
          <p:nvGrpSpPr>
            <p:cNvPr id="608" name="Group 93">
              <a:extLst>
                <a:ext uri="{FF2B5EF4-FFF2-40B4-BE49-F238E27FC236}">
                  <a16:creationId xmlns:a16="http://schemas.microsoft.com/office/drawing/2014/main" id="{40E063D7-7915-439A-A169-F3D79AB1245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122614" y="3630728"/>
              <a:ext cx="804953" cy="812378"/>
              <a:chOff x="-34" y="3653"/>
              <a:chExt cx="542" cy="547"/>
            </a:xfrm>
            <a:grpFill/>
          </p:grpSpPr>
          <p:sp>
            <p:nvSpPr>
              <p:cNvPr id="610" name="Freeform 94">
                <a:extLst>
                  <a:ext uri="{FF2B5EF4-FFF2-40B4-BE49-F238E27FC236}">
                    <a16:creationId xmlns:a16="http://schemas.microsoft.com/office/drawing/2014/main" id="{2CDFCC11-C275-4787-A769-06777B857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" y="3675"/>
                <a:ext cx="279" cy="525"/>
              </a:xfrm>
              <a:custGeom>
                <a:avLst/>
                <a:gdLst>
                  <a:gd name="T0" fmla="*/ 100 w 103"/>
                  <a:gd name="T1" fmla="*/ 194 h 194"/>
                  <a:gd name="T2" fmla="*/ 0 w 103"/>
                  <a:gd name="T3" fmla="*/ 94 h 194"/>
                  <a:gd name="T4" fmla="*/ 65 w 103"/>
                  <a:gd name="T5" fmla="*/ 1 h 194"/>
                  <a:gd name="T6" fmla="*/ 69 w 103"/>
                  <a:gd name="T7" fmla="*/ 3 h 194"/>
                  <a:gd name="T8" fmla="*/ 67 w 103"/>
                  <a:gd name="T9" fmla="*/ 7 h 194"/>
                  <a:gd name="T10" fmla="*/ 6 w 103"/>
                  <a:gd name="T11" fmla="*/ 94 h 194"/>
                  <a:gd name="T12" fmla="*/ 100 w 103"/>
                  <a:gd name="T13" fmla="*/ 188 h 194"/>
                  <a:gd name="T14" fmla="*/ 103 w 103"/>
                  <a:gd name="T15" fmla="*/ 191 h 194"/>
                  <a:gd name="T16" fmla="*/ 100 w 103"/>
                  <a:gd name="T1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94">
                    <a:moveTo>
                      <a:pt x="100" y="194"/>
                    </a:moveTo>
                    <a:cubicBezTo>
                      <a:pt x="45" y="194"/>
                      <a:pt x="0" y="149"/>
                      <a:pt x="0" y="94"/>
                    </a:cubicBezTo>
                    <a:cubicBezTo>
                      <a:pt x="0" y="53"/>
                      <a:pt x="26" y="16"/>
                      <a:pt x="65" y="1"/>
                    </a:cubicBezTo>
                    <a:cubicBezTo>
                      <a:pt x="67" y="0"/>
                      <a:pt x="68" y="1"/>
                      <a:pt x="69" y="3"/>
                    </a:cubicBezTo>
                    <a:cubicBezTo>
                      <a:pt x="69" y="4"/>
                      <a:pt x="69" y="6"/>
                      <a:pt x="67" y="7"/>
                    </a:cubicBezTo>
                    <a:cubicBezTo>
                      <a:pt x="31" y="20"/>
                      <a:pt x="6" y="56"/>
                      <a:pt x="6" y="94"/>
                    </a:cubicBezTo>
                    <a:cubicBezTo>
                      <a:pt x="6" y="146"/>
                      <a:pt x="48" y="188"/>
                      <a:pt x="100" y="188"/>
                    </a:cubicBezTo>
                    <a:cubicBezTo>
                      <a:pt x="102" y="188"/>
                      <a:pt x="103" y="190"/>
                      <a:pt x="103" y="191"/>
                    </a:cubicBezTo>
                    <a:cubicBezTo>
                      <a:pt x="103" y="193"/>
                      <a:pt x="102" y="194"/>
                      <a:pt x="100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11" name="Freeform 95">
                <a:extLst>
                  <a:ext uri="{FF2B5EF4-FFF2-40B4-BE49-F238E27FC236}">
                    <a16:creationId xmlns:a16="http://schemas.microsoft.com/office/drawing/2014/main" id="{C487CD9E-B44D-4FBC-90B6-6F1C901BC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3653"/>
                <a:ext cx="78" cy="97"/>
              </a:xfrm>
              <a:custGeom>
                <a:avLst/>
                <a:gdLst>
                  <a:gd name="T0" fmla="*/ 46 w 78"/>
                  <a:gd name="T1" fmla="*/ 97 h 97"/>
                  <a:gd name="T2" fmla="*/ 35 w 78"/>
                  <a:gd name="T3" fmla="*/ 92 h 97"/>
                  <a:gd name="T4" fmla="*/ 60 w 78"/>
                  <a:gd name="T5" fmla="*/ 35 h 97"/>
                  <a:gd name="T6" fmla="*/ 0 w 78"/>
                  <a:gd name="T7" fmla="*/ 14 h 97"/>
                  <a:gd name="T8" fmla="*/ 5 w 78"/>
                  <a:gd name="T9" fmla="*/ 0 h 97"/>
                  <a:gd name="T10" fmla="*/ 78 w 78"/>
                  <a:gd name="T11" fmla="*/ 27 h 97"/>
                  <a:gd name="T12" fmla="*/ 46 w 78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97">
                    <a:moveTo>
                      <a:pt x="46" y="97"/>
                    </a:moveTo>
                    <a:lnTo>
                      <a:pt x="35" y="92"/>
                    </a:lnTo>
                    <a:lnTo>
                      <a:pt x="60" y="35"/>
                    </a:lnTo>
                    <a:lnTo>
                      <a:pt x="0" y="14"/>
                    </a:lnTo>
                    <a:lnTo>
                      <a:pt x="5" y="0"/>
                    </a:lnTo>
                    <a:lnTo>
                      <a:pt x="78" y="27"/>
                    </a:lnTo>
                    <a:lnTo>
                      <a:pt x="46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12" name="Freeform 96">
                <a:extLst>
                  <a:ext uri="{FF2B5EF4-FFF2-40B4-BE49-F238E27FC236}">
                    <a16:creationId xmlns:a16="http://schemas.microsoft.com/office/drawing/2014/main" id="{8C09E833-4AFD-46CB-B16B-19ADF577F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" y="3658"/>
                <a:ext cx="279" cy="512"/>
              </a:xfrm>
              <a:custGeom>
                <a:avLst/>
                <a:gdLst>
                  <a:gd name="T0" fmla="*/ 48 w 103"/>
                  <a:gd name="T1" fmla="*/ 189 h 189"/>
                  <a:gd name="T2" fmla="*/ 45 w 103"/>
                  <a:gd name="T3" fmla="*/ 188 h 189"/>
                  <a:gd name="T4" fmla="*/ 47 w 103"/>
                  <a:gd name="T5" fmla="*/ 184 h 189"/>
                  <a:gd name="T6" fmla="*/ 97 w 103"/>
                  <a:gd name="T7" fmla="*/ 100 h 189"/>
                  <a:gd name="T8" fmla="*/ 3 w 103"/>
                  <a:gd name="T9" fmla="*/ 6 h 189"/>
                  <a:gd name="T10" fmla="*/ 0 w 103"/>
                  <a:gd name="T11" fmla="*/ 3 h 189"/>
                  <a:gd name="T12" fmla="*/ 3 w 103"/>
                  <a:gd name="T13" fmla="*/ 0 h 189"/>
                  <a:gd name="T14" fmla="*/ 103 w 103"/>
                  <a:gd name="T15" fmla="*/ 100 h 189"/>
                  <a:gd name="T16" fmla="*/ 49 w 103"/>
                  <a:gd name="T17" fmla="*/ 189 h 189"/>
                  <a:gd name="T18" fmla="*/ 48 w 103"/>
                  <a:gd name="T1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89">
                    <a:moveTo>
                      <a:pt x="48" y="189"/>
                    </a:moveTo>
                    <a:cubicBezTo>
                      <a:pt x="47" y="189"/>
                      <a:pt x="46" y="189"/>
                      <a:pt x="45" y="188"/>
                    </a:cubicBezTo>
                    <a:cubicBezTo>
                      <a:pt x="44" y="186"/>
                      <a:pt x="45" y="185"/>
                      <a:pt x="47" y="184"/>
                    </a:cubicBezTo>
                    <a:cubicBezTo>
                      <a:pt x="78" y="168"/>
                      <a:pt x="97" y="136"/>
                      <a:pt x="97" y="100"/>
                    </a:cubicBezTo>
                    <a:cubicBezTo>
                      <a:pt x="97" y="49"/>
                      <a:pt x="55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58" y="0"/>
                      <a:pt x="103" y="45"/>
                      <a:pt x="103" y="100"/>
                    </a:cubicBezTo>
                    <a:cubicBezTo>
                      <a:pt x="103" y="138"/>
                      <a:pt x="83" y="172"/>
                      <a:pt x="49" y="189"/>
                    </a:cubicBezTo>
                    <a:cubicBezTo>
                      <a:pt x="49" y="189"/>
                      <a:pt x="48" y="189"/>
                      <a:pt x="48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13" name="Freeform 97">
                <a:extLst>
                  <a:ext uri="{FF2B5EF4-FFF2-40B4-BE49-F238E27FC236}">
                    <a16:creationId xmlns:a16="http://schemas.microsoft.com/office/drawing/2014/main" id="{B236DDB4-F28F-4B11-A8CB-88CF1CC29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" y="4094"/>
                <a:ext cx="79" cy="92"/>
              </a:xfrm>
              <a:custGeom>
                <a:avLst/>
                <a:gdLst>
                  <a:gd name="T0" fmla="*/ 25 w 79"/>
                  <a:gd name="T1" fmla="*/ 0 h 92"/>
                  <a:gd name="T2" fmla="*/ 36 w 79"/>
                  <a:gd name="T3" fmla="*/ 6 h 92"/>
                  <a:gd name="T4" fmla="*/ 17 w 79"/>
                  <a:gd name="T5" fmla="*/ 65 h 92"/>
                  <a:gd name="T6" fmla="*/ 79 w 79"/>
                  <a:gd name="T7" fmla="*/ 81 h 92"/>
                  <a:gd name="T8" fmla="*/ 76 w 79"/>
                  <a:gd name="T9" fmla="*/ 92 h 92"/>
                  <a:gd name="T10" fmla="*/ 0 w 79"/>
                  <a:gd name="T11" fmla="*/ 76 h 92"/>
                  <a:gd name="T12" fmla="*/ 25 w 79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92">
                    <a:moveTo>
                      <a:pt x="25" y="0"/>
                    </a:moveTo>
                    <a:lnTo>
                      <a:pt x="36" y="6"/>
                    </a:lnTo>
                    <a:lnTo>
                      <a:pt x="17" y="65"/>
                    </a:lnTo>
                    <a:lnTo>
                      <a:pt x="79" y="81"/>
                    </a:lnTo>
                    <a:lnTo>
                      <a:pt x="76" y="92"/>
                    </a:lnTo>
                    <a:lnTo>
                      <a:pt x="0" y="76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609" name="Freeform 90">
              <a:extLst>
                <a:ext uri="{FF2B5EF4-FFF2-40B4-BE49-F238E27FC236}">
                  <a16:creationId xmlns:a16="http://schemas.microsoft.com/office/drawing/2014/main" id="{8717B49E-883B-45FB-BFF3-8A95699C4D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7978" y="3858083"/>
              <a:ext cx="387357" cy="377339"/>
            </a:xfrm>
            <a:custGeom>
              <a:avLst/>
              <a:gdLst>
                <a:gd name="T0" fmla="*/ 35 w 86"/>
                <a:gd name="T1" fmla="*/ 71 h 83"/>
                <a:gd name="T2" fmla="*/ 32 w 86"/>
                <a:gd name="T3" fmla="*/ 70 h 83"/>
                <a:gd name="T4" fmla="*/ 9 w 86"/>
                <a:gd name="T5" fmla="*/ 67 h 83"/>
                <a:gd name="T6" fmla="*/ 14 w 86"/>
                <a:gd name="T7" fmla="*/ 54 h 83"/>
                <a:gd name="T8" fmla="*/ 0 w 86"/>
                <a:gd name="T9" fmla="*/ 36 h 83"/>
                <a:gd name="T10" fmla="*/ 13 w 86"/>
                <a:gd name="T11" fmla="*/ 31 h 83"/>
                <a:gd name="T12" fmla="*/ 16 w 86"/>
                <a:gd name="T13" fmla="*/ 9 h 83"/>
                <a:gd name="T14" fmla="*/ 28 w 86"/>
                <a:gd name="T15" fmla="*/ 14 h 83"/>
                <a:gd name="T16" fmla="*/ 30 w 86"/>
                <a:gd name="T17" fmla="*/ 2 h 83"/>
                <a:gd name="T18" fmla="*/ 50 w 86"/>
                <a:gd name="T19" fmla="*/ 11 h 83"/>
                <a:gd name="T20" fmla="*/ 54 w 86"/>
                <a:gd name="T21" fmla="*/ 12 h 83"/>
                <a:gd name="T22" fmla="*/ 77 w 86"/>
                <a:gd name="T23" fmla="*/ 15 h 83"/>
                <a:gd name="T24" fmla="*/ 71 w 86"/>
                <a:gd name="T25" fmla="*/ 27 h 83"/>
                <a:gd name="T26" fmla="*/ 84 w 86"/>
                <a:gd name="T27" fmla="*/ 28 h 83"/>
                <a:gd name="T28" fmla="*/ 74 w 86"/>
                <a:gd name="T29" fmla="*/ 49 h 83"/>
                <a:gd name="T30" fmla="*/ 81 w 86"/>
                <a:gd name="T31" fmla="*/ 61 h 83"/>
                <a:gd name="T32" fmla="*/ 59 w 86"/>
                <a:gd name="T33" fmla="*/ 68 h 83"/>
                <a:gd name="T34" fmla="*/ 56 w 86"/>
                <a:gd name="T35" fmla="*/ 81 h 83"/>
                <a:gd name="T36" fmla="*/ 31 w 86"/>
                <a:gd name="T37" fmla="*/ 63 h 83"/>
                <a:gd name="T38" fmla="*/ 35 w 86"/>
                <a:gd name="T39" fmla="*/ 65 h 83"/>
                <a:gd name="T40" fmla="*/ 40 w 86"/>
                <a:gd name="T41" fmla="*/ 66 h 83"/>
                <a:gd name="T42" fmla="*/ 50 w 86"/>
                <a:gd name="T43" fmla="*/ 76 h 83"/>
                <a:gd name="T44" fmla="*/ 52 w 86"/>
                <a:gd name="T45" fmla="*/ 64 h 83"/>
                <a:gd name="T46" fmla="*/ 59 w 86"/>
                <a:gd name="T47" fmla="*/ 61 h 83"/>
                <a:gd name="T48" fmla="*/ 73 w 86"/>
                <a:gd name="T49" fmla="*/ 61 h 83"/>
                <a:gd name="T50" fmla="*/ 67 w 86"/>
                <a:gd name="T51" fmla="*/ 51 h 83"/>
                <a:gd name="T52" fmla="*/ 69 w 86"/>
                <a:gd name="T53" fmla="*/ 44 h 83"/>
                <a:gd name="T54" fmla="*/ 79 w 86"/>
                <a:gd name="T55" fmla="*/ 34 h 83"/>
                <a:gd name="T56" fmla="*/ 67 w 86"/>
                <a:gd name="T57" fmla="*/ 32 h 83"/>
                <a:gd name="T58" fmla="*/ 64 w 86"/>
                <a:gd name="T59" fmla="*/ 27 h 83"/>
                <a:gd name="T60" fmla="*/ 69 w 86"/>
                <a:gd name="T61" fmla="*/ 16 h 83"/>
                <a:gd name="T62" fmla="*/ 55 w 86"/>
                <a:gd name="T63" fmla="*/ 19 h 83"/>
                <a:gd name="T64" fmla="*/ 50 w 86"/>
                <a:gd name="T65" fmla="*/ 17 h 83"/>
                <a:gd name="T66" fmla="*/ 46 w 86"/>
                <a:gd name="T67" fmla="*/ 16 h 83"/>
                <a:gd name="T68" fmla="*/ 36 w 86"/>
                <a:gd name="T69" fmla="*/ 7 h 83"/>
                <a:gd name="T70" fmla="*/ 33 w 86"/>
                <a:gd name="T71" fmla="*/ 18 h 83"/>
                <a:gd name="T72" fmla="*/ 28 w 86"/>
                <a:gd name="T73" fmla="*/ 21 h 83"/>
                <a:gd name="T74" fmla="*/ 18 w 86"/>
                <a:gd name="T75" fmla="*/ 16 h 83"/>
                <a:gd name="T76" fmla="*/ 20 w 86"/>
                <a:gd name="T77" fmla="*/ 29 h 83"/>
                <a:gd name="T78" fmla="*/ 17 w 86"/>
                <a:gd name="T79" fmla="*/ 37 h 83"/>
                <a:gd name="T80" fmla="*/ 7 w 86"/>
                <a:gd name="T81" fmla="*/ 41 h 83"/>
                <a:gd name="T82" fmla="*/ 18 w 86"/>
                <a:gd name="T83" fmla="*/ 48 h 83"/>
                <a:gd name="T84" fmla="*/ 21 w 86"/>
                <a:gd name="T85" fmla="*/ 55 h 83"/>
                <a:gd name="T86" fmla="*/ 17 w 86"/>
                <a:gd name="T87" fmla="*/ 66 h 83"/>
                <a:gd name="T88" fmla="*/ 31 w 86"/>
                <a:gd name="T89" fmla="*/ 63 h 83"/>
                <a:gd name="T90" fmla="*/ 42 w 86"/>
                <a:gd name="T91" fmla="*/ 58 h 83"/>
                <a:gd name="T92" fmla="*/ 31 w 86"/>
                <a:gd name="T93" fmla="*/ 55 h 83"/>
                <a:gd name="T94" fmla="*/ 25 w 86"/>
                <a:gd name="T95" fmla="*/ 43 h 83"/>
                <a:gd name="T96" fmla="*/ 41 w 86"/>
                <a:gd name="T97" fmla="*/ 24 h 83"/>
                <a:gd name="T98" fmla="*/ 54 w 86"/>
                <a:gd name="T99" fmla="*/ 27 h 83"/>
                <a:gd name="T100" fmla="*/ 56 w 86"/>
                <a:gd name="T101" fmla="*/ 52 h 83"/>
                <a:gd name="T102" fmla="*/ 44 w 86"/>
                <a:gd name="T103" fmla="*/ 58 h 83"/>
                <a:gd name="T104" fmla="*/ 35 w 86"/>
                <a:gd name="T105" fmla="*/ 50 h 83"/>
                <a:gd name="T106" fmla="*/ 44 w 86"/>
                <a:gd name="T107" fmla="*/ 52 h 83"/>
                <a:gd name="T108" fmla="*/ 52 w 86"/>
                <a:gd name="T109" fmla="*/ 48 h 83"/>
                <a:gd name="T110" fmla="*/ 50 w 86"/>
                <a:gd name="T111" fmla="*/ 32 h 83"/>
                <a:gd name="T112" fmla="*/ 42 w 86"/>
                <a:gd name="T113" fmla="*/ 30 h 83"/>
                <a:gd name="T114" fmla="*/ 31 w 86"/>
                <a:gd name="T115" fmla="*/ 42 h 83"/>
                <a:gd name="T116" fmla="*/ 35 w 86"/>
                <a:gd name="T117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" h="83">
                  <a:moveTo>
                    <a:pt x="38" y="83"/>
                  </a:move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4" y="71"/>
                    <a:pt x="33" y="71"/>
                  </a:cubicBezTo>
                  <a:cubicBezTo>
                    <a:pt x="33" y="70"/>
                    <a:pt x="33" y="70"/>
                    <a:pt x="32" y="70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6"/>
                    <a:pt x="14" y="55"/>
                    <a:pt x="14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2"/>
                    <a:pt x="13" y="3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1" y="11"/>
                    <a:pt x="52" y="11"/>
                  </a:cubicBezTo>
                  <a:cubicBezTo>
                    <a:pt x="53" y="12"/>
                    <a:pt x="53" y="12"/>
                    <a:pt x="54" y="12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6"/>
                    <a:pt x="71" y="26"/>
                    <a:pt x="71" y="27"/>
                  </a:cubicBezTo>
                  <a:cubicBezTo>
                    <a:pt x="71" y="27"/>
                    <a:pt x="71" y="27"/>
                    <a:pt x="72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0"/>
                    <a:pt x="73" y="51"/>
                    <a:pt x="73" y="5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8" y="68"/>
                    <a:pt x="57" y="69"/>
                    <a:pt x="56" y="69"/>
                  </a:cubicBezTo>
                  <a:cubicBezTo>
                    <a:pt x="56" y="81"/>
                    <a:pt x="56" y="81"/>
                    <a:pt x="56" y="81"/>
                  </a:cubicBezTo>
                  <a:lnTo>
                    <a:pt x="38" y="83"/>
                  </a:lnTo>
                  <a:close/>
                  <a:moveTo>
                    <a:pt x="31" y="63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4" y="65"/>
                    <a:pt x="35" y="65"/>
                  </a:cubicBezTo>
                  <a:cubicBezTo>
                    <a:pt x="36" y="65"/>
                    <a:pt x="37" y="65"/>
                    <a:pt x="38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4" y="64"/>
                    <a:pt x="56" y="63"/>
                    <a:pt x="57" y="6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49"/>
                    <a:pt x="68" y="47"/>
                    <a:pt x="68" y="46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1"/>
                    <a:pt x="66" y="30"/>
                    <a:pt x="66" y="29"/>
                  </a:cubicBezTo>
                  <a:cubicBezTo>
                    <a:pt x="65" y="29"/>
                    <a:pt x="65" y="28"/>
                    <a:pt x="64" y="2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8"/>
                    <a:pt x="51" y="18"/>
                    <a:pt x="50" y="17"/>
                  </a:cubicBezTo>
                  <a:cubicBezTo>
                    <a:pt x="49" y="17"/>
                    <a:pt x="48" y="17"/>
                    <a:pt x="47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9"/>
                    <a:pt x="31" y="19"/>
                  </a:cubicBezTo>
                  <a:cubicBezTo>
                    <a:pt x="30" y="20"/>
                    <a:pt x="29" y="20"/>
                    <a:pt x="28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3"/>
                    <a:pt x="18" y="35"/>
                    <a:pt x="17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2"/>
                    <a:pt x="20" y="54"/>
                    <a:pt x="21" y="55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23" y="70"/>
                    <a:pt x="23" y="70"/>
                    <a:pt x="23" y="70"/>
                  </a:cubicBezTo>
                  <a:lnTo>
                    <a:pt x="31" y="63"/>
                  </a:lnTo>
                  <a:close/>
                  <a:moveTo>
                    <a:pt x="43" y="59"/>
                  </a:moveTo>
                  <a:cubicBezTo>
                    <a:pt x="42" y="59"/>
                    <a:pt x="42" y="58"/>
                    <a:pt x="42" y="58"/>
                  </a:cubicBezTo>
                  <a:cubicBezTo>
                    <a:pt x="38" y="58"/>
                    <a:pt x="34" y="57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0" y="53"/>
                    <a:pt x="30" y="53"/>
                  </a:cubicBezTo>
                  <a:cubicBezTo>
                    <a:pt x="27" y="50"/>
                    <a:pt x="25" y="47"/>
                    <a:pt x="25" y="43"/>
                  </a:cubicBezTo>
                  <a:cubicBezTo>
                    <a:pt x="25" y="38"/>
                    <a:pt x="26" y="34"/>
                    <a:pt x="29" y="30"/>
                  </a:cubicBezTo>
                  <a:cubicBezTo>
                    <a:pt x="32" y="26"/>
                    <a:pt x="36" y="24"/>
                    <a:pt x="41" y="24"/>
                  </a:cubicBezTo>
                  <a:cubicBezTo>
                    <a:pt x="42" y="24"/>
                    <a:pt x="43" y="24"/>
                    <a:pt x="44" y="24"/>
                  </a:cubicBezTo>
                  <a:cubicBezTo>
                    <a:pt x="47" y="24"/>
                    <a:pt x="51" y="25"/>
                    <a:pt x="54" y="27"/>
                  </a:cubicBezTo>
                  <a:cubicBezTo>
                    <a:pt x="58" y="30"/>
                    <a:pt x="60" y="35"/>
                    <a:pt x="61" y="39"/>
                  </a:cubicBezTo>
                  <a:cubicBezTo>
                    <a:pt x="61" y="44"/>
                    <a:pt x="60" y="49"/>
                    <a:pt x="56" y="52"/>
                  </a:cubicBezTo>
                  <a:cubicBezTo>
                    <a:pt x="56" y="53"/>
                    <a:pt x="55" y="53"/>
                    <a:pt x="55" y="54"/>
                  </a:cubicBezTo>
                  <a:cubicBezTo>
                    <a:pt x="52" y="57"/>
                    <a:pt x="48" y="58"/>
                    <a:pt x="44" y="58"/>
                  </a:cubicBezTo>
                  <a:cubicBezTo>
                    <a:pt x="44" y="58"/>
                    <a:pt x="43" y="59"/>
                    <a:pt x="43" y="59"/>
                  </a:cubicBezTo>
                  <a:close/>
                  <a:moveTo>
                    <a:pt x="35" y="50"/>
                  </a:moveTo>
                  <a:cubicBezTo>
                    <a:pt x="37" y="51"/>
                    <a:pt x="40" y="52"/>
                    <a:pt x="42" y="52"/>
                  </a:cubicBezTo>
                  <a:cubicBezTo>
                    <a:pt x="43" y="53"/>
                    <a:pt x="43" y="53"/>
                    <a:pt x="44" y="52"/>
                  </a:cubicBezTo>
                  <a:cubicBezTo>
                    <a:pt x="46" y="52"/>
                    <a:pt x="49" y="51"/>
                    <a:pt x="51" y="50"/>
                  </a:cubicBezTo>
                  <a:cubicBezTo>
                    <a:pt x="51" y="49"/>
                    <a:pt x="52" y="49"/>
                    <a:pt x="52" y="48"/>
                  </a:cubicBezTo>
                  <a:cubicBezTo>
                    <a:pt x="54" y="46"/>
                    <a:pt x="55" y="43"/>
                    <a:pt x="55" y="40"/>
                  </a:cubicBezTo>
                  <a:cubicBezTo>
                    <a:pt x="54" y="37"/>
                    <a:pt x="53" y="34"/>
                    <a:pt x="50" y="32"/>
                  </a:cubicBezTo>
                  <a:cubicBezTo>
                    <a:pt x="48" y="31"/>
                    <a:pt x="46" y="30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39" y="30"/>
                    <a:pt x="36" y="31"/>
                    <a:pt x="34" y="34"/>
                  </a:cubicBezTo>
                  <a:cubicBezTo>
                    <a:pt x="32" y="36"/>
                    <a:pt x="31" y="39"/>
                    <a:pt x="31" y="42"/>
                  </a:cubicBezTo>
                  <a:cubicBezTo>
                    <a:pt x="31" y="45"/>
                    <a:pt x="32" y="47"/>
                    <a:pt x="34" y="49"/>
                  </a:cubicBezTo>
                  <a:cubicBezTo>
                    <a:pt x="34" y="49"/>
                    <a:pt x="35" y="49"/>
                    <a:pt x="35" y="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39" name="Titre 4">
            <a:extLst>
              <a:ext uri="{FF2B5EF4-FFF2-40B4-BE49-F238E27FC236}">
                <a16:creationId xmlns:a16="http://schemas.microsoft.com/office/drawing/2014/main" id="{13321183-8507-4A28-9C43-B55CB3DE157D}"/>
              </a:ext>
            </a:extLst>
          </p:cNvPr>
          <p:cNvSpPr txBox="1">
            <a:spLocks/>
          </p:cNvSpPr>
          <p:nvPr/>
        </p:nvSpPr>
        <p:spPr>
          <a:xfrm>
            <a:off x="1768679" y="2375873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Security</a:t>
            </a:r>
          </a:p>
        </p:txBody>
      </p:sp>
      <p:sp>
        <p:nvSpPr>
          <p:cNvPr id="342" name="Titre 4">
            <a:extLst>
              <a:ext uri="{FF2B5EF4-FFF2-40B4-BE49-F238E27FC236}">
                <a16:creationId xmlns:a16="http://schemas.microsoft.com/office/drawing/2014/main" id="{E06DB6B2-EEC9-4406-93AC-04E89A6D70BA}"/>
              </a:ext>
            </a:extLst>
          </p:cNvPr>
          <p:cNvSpPr txBox="1">
            <a:spLocks/>
          </p:cNvSpPr>
          <p:nvPr/>
        </p:nvSpPr>
        <p:spPr>
          <a:xfrm>
            <a:off x="5694431" y="2396169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Cloud, data</a:t>
            </a:r>
          </a:p>
        </p:txBody>
      </p:sp>
      <p:sp>
        <p:nvSpPr>
          <p:cNvPr id="351" name="Titre 4">
            <a:extLst>
              <a:ext uri="{FF2B5EF4-FFF2-40B4-BE49-F238E27FC236}">
                <a16:creationId xmlns:a16="http://schemas.microsoft.com/office/drawing/2014/main" id="{BCCBC542-6125-4CC4-AA0B-892041E6BEF5}"/>
              </a:ext>
            </a:extLst>
          </p:cNvPr>
          <p:cNvSpPr txBox="1">
            <a:spLocks/>
          </p:cNvSpPr>
          <p:nvPr/>
        </p:nvSpPr>
        <p:spPr>
          <a:xfrm>
            <a:off x="1798894" y="5463989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Servers</a:t>
            </a:r>
          </a:p>
        </p:txBody>
      </p:sp>
      <p:sp>
        <p:nvSpPr>
          <p:cNvPr id="352" name="Titre 4">
            <a:extLst>
              <a:ext uri="{FF2B5EF4-FFF2-40B4-BE49-F238E27FC236}">
                <a16:creationId xmlns:a16="http://schemas.microsoft.com/office/drawing/2014/main" id="{49CE3A18-BDBF-4E7C-8620-B894A001F801}"/>
              </a:ext>
            </a:extLst>
          </p:cNvPr>
          <p:cNvSpPr txBox="1">
            <a:spLocks/>
          </p:cNvSpPr>
          <p:nvPr/>
        </p:nvSpPr>
        <p:spPr>
          <a:xfrm>
            <a:off x="1844559" y="8757471"/>
            <a:ext cx="11750521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Maintenance, production, deployment, etc.</a:t>
            </a:r>
          </a:p>
        </p:txBody>
      </p:sp>
      <p:sp>
        <p:nvSpPr>
          <p:cNvPr id="353" name="Titre 4">
            <a:extLst>
              <a:ext uri="{FF2B5EF4-FFF2-40B4-BE49-F238E27FC236}">
                <a16:creationId xmlns:a16="http://schemas.microsoft.com/office/drawing/2014/main" id="{ACD8BAD1-A634-4070-B6FC-8F8CE251C7EA}"/>
              </a:ext>
            </a:extLst>
          </p:cNvPr>
          <p:cNvSpPr txBox="1">
            <a:spLocks/>
          </p:cNvSpPr>
          <p:nvPr/>
        </p:nvSpPr>
        <p:spPr>
          <a:xfrm>
            <a:off x="6838185" y="5444174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Logistics</a:t>
            </a:r>
          </a:p>
        </p:txBody>
      </p:sp>
      <p:grpSp>
        <p:nvGrpSpPr>
          <p:cNvPr id="354" name="Group 358">
            <a:extLst>
              <a:ext uri="{FF2B5EF4-FFF2-40B4-BE49-F238E27FC236}">
                <a16:creationId xmlns:a16="http://schemas.microsoft.com/office/drawing/2014/main" id="{8DC31E61-7F34-4382-BC05-A7164253D3F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763231" y="6310536"/>
            <a:ext cx="914400" cy="619125"/>
            <a:chOff x="7393" y="4125"/>
            <a:chExt cx="576" cy="390"/>
          </a:xfrm>
          <a:solidFill>
            <a:schemeClr val="tx1"/>
          </a:solidFill>
        </p:grpSpPr>
        <p:sp>
          <p:nvSpPr>
            <p:cNvPr id="355" name="Freeform 359">
              <a:extLst>
                <a:ext uri="{FF2B5EF4-FFF2-40B4-BE49-F238E27FC236}">
                  <a16:creationId xmlns:a16="http://schemas.microsoft.com/office/drawing/2014/main" id="{077A910C-5223-4156-AC22-8565F9A70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1" y="4242"/>
              <a:ext cx="79" cy="63"/>
            </a:xfrm>
            <a:custGeom>
              <a:avLst/>
              <a:gdLst>
                <a:gd name="T0" fmla="*/ 29 w 29"/>
                <a:gd name="T1" fmla="*/ 22 h 23"/>
                <a:gd name="T2" fmla="*/ 29 w 29"/>
                <a:gd name="T3" fmla="*/ 19 h 23"/>
                <a:gd name="T4" fmla="*/ 20 w 29"/>
                <a:gd name="T5" fmla="*/ 2 h 23"/>
                <a:gd name="T6" fmla="*/ 18 w 29"/>
                <a:gd name="T7" fmla="*/ 0 h 23"/>
                <a:gd name="T8" fmla="*/ 3 w 29"/>
                <a:gd name="T9" fmla="*/ 0 h 23"/>
                <a:gd name="T10" fmla="*/ 0 w 29"/>
                <a:gd name="T11" fmla="*/ 3 h 23"/>
                <a:gd name="T12" fmla="*/ 0 w 29"/>
                <a:gd name="T13" fmla="*/ 20 h 23"/>
                <a:gd name="T14" fmla="*/ 3 w 29"/>
                <a:gd name="T15" fmla="*/ 23 h 23"/>
                <a:gd name="T16" fmla="*/ 26 w 29"/>
                <a:gd name="T17" fmla="*/ 23 h 23"/>
                <a:gd name="T18" fmla="*/ 29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29" y="22"/>
                  </a:moveTo>
                  <a:cubicBezTo>
                    <a:pt x="29" y="21"/>
                    <a:pt x="29" y="20"/>
                    <a:pt x="29" y="19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8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6" name="Line 360">
              <a:extLst>
                <a:ext uri="{FF2B5EF4-FFF2-40B4-BE49-F238E27FC236}">
                  <a16:creationId xmlns:a16="http://schemas.microsoft.com/office/drawing/2014/main" id="{6E4030DC-99DC-442A-B2AF-65D18E95A8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77" y="4406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7" name="Freeform 361">
              <a:extLst>
                <a:ext uri="{FF2B5EF4-FFF2-40B4-BE49-F238E27FC236}">
                  <a16:creationId xmlns:a16="http://schemas.microsoft.com/office/drawing/2014/main" id="{8A836A8D-C1BC-4E32-8EA0-725CC02C0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3" y="4125"/>
              <a:ext cx="351" cy="289"/>
            </a:xfrm>
            <a:custGeom>
              <a:avLst/>
              <a:gdLst>
                <a:gd name="T0" fmla="*/ 126 w 130"/>
                <a:gd name="T1" fmla="*/ 106 h 106"/>
                <a:gd name="T2" fmla="*/ 68 w 130"/>
                <a:gd name="T3" fmla="*/ 106 h 106"/>
                <a:gd name="T4" fmla="*/ 65 w 130"/>
                <a:gd name="T5" fmla="*/ 103 h 106"/>
                <a:gd name="T6" fmla="*/ 68 w 130"/>
                <a:gd name="T7" fmla="*/ 100 h 106"/>
                <a:gd name="T8" fmla="*/ 124 w 130"/>
                <a:gd name="T9" fmla="*/ 100 h 106"/>
                <a:gd name="T10" fmla="*/ 124 w 130"/>
                <a:gd name="T11" fmla="*/ 6 h 106"/>
                <a:gd name="T12" fmla="*/ 6 w 130"/>
                <a:gd name="T13" fmla="*/ 6 h 106"/>
                <a:gd name="T14" fmla="*/ 6 w 130"/>
                <a:gd name="T15" fmla="*/ 100 h 106"/>
                <a:gd name="T16" fmla="*/ 34 w 130"/>
                <a:gd name="T17" fmla="*/ 100 h 106"/>
                <a:gd name="T18" fmla="*/ 37 w 130"/>
                <a:gd name="T19" fmla="*/ 103 h 106"/>
                <a:gd name="T20" fmla="*/ 34 w 130"/>
                <a:gd name="T21" fmla="*/ 106 h 106"/>
                <a:gd name="T22" fmla="*/ 4 w 130"/>
                <a:gd name="T23" fmla="*/ 106 h 106"/>
                <a:gd name="T24" fmla="*/ 0 w 130"/>
                <a:gd name="T25" fmla="*/ 101 h 106"/>
                <a:gd name="T26" fmla="*/ 0 w 130"/>
                <a:gd name="T27" fmla="*/ 4 h 106"/>
                <a:gd name="T28" fmla="*/ 4 w 130"/>
                <a:gd name="T29" fmla="*/ 0 h 106"/>
                <a:gd name="T30" fmla="*/ 126 w 130"/>
                <a:gd name="T31" fmla="*/ 0 h 106"/>
                <a:gd name="T32" fmla="*/ 130 w 130"/>
                <a:gd name="T33" fmla="*/ 4 h 106"/>
                <a:gd name="T34" fmla="*/ 130 w 130"/>
                <a:gd name="T35" fmla="*/ 101 h 106"/>
                <a:gd name="T36" fmla="*/ 126 w 130"/>
                <a:gd name="T3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06">
                  <a:moveTo>
                    <a:pt x="126" y="106"/>
                  </a:moveTo>
                  <a:cubicBezTo>
                    <a:pt x="68" y="106"/>
                    <a:pt x="68" y="106"/>
                    <a:pt x="68" y="106"/>
                  </a:cubicBezTo>
                  <a:cubicBezTo>
                    <a:pt x="67" y="106"/>
                    <a:pt x="65" y="104"/>
                    <a:pt x="65" y="103"/>
                  </a:cubicBezTo>
                  <a:cubicBezTo>
                    <a:pt x="65" y="101"/>
                    <a:pt x="67" y="100"/>
                    <a:pt x="68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7" y="101"/>
                    <a:pt x="37" y="103"/>
                  </a:cubicBezTo>
                  <a:cubicBezTo>
                    <a:pt x="37" y="104"/>
                    <a:pt x="35" y="106"/>
                    <a:pt x="3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06"/>
                    <a:pt x="0" y="104"/>
                    <a:pt x="0" y="10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0" y="2"/>
                    <a:pt x="130" y="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4"/>
                    <a:pt x="128" y="106"/>
                    <a:pt x="12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8" name="Freeform 362">
              <a:extLst>
                <a:ext uri="{FF2B5EF4-FFF2-40B4-BE49-F238E27FC236}">
                  <a16:creationId xmlns:a16="http://schemas.microsoft.com/office/drawing/2014/main" id="{0823E8AE-6A87-4085-B29C-284C15901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" y="4191"/>
              <a:ext cx="241" cy="280"/>
            </a:xfrm>
            <a:custGeom>
              <a:avLst/>
              <a:gdLst>
                <a:gd name="T0" fmla="*/ 76 w 89"/>
                <a:gd name="T1" fmla="*/ 103 h 103"/>
                <a:gd name="T2" fmla="*/ 66 w 89"/>
                <a:gd name="T3" fmla="*/ 103 h 103"/>
                <a:gd name="T4" fmla="*/ 63 w 89"/>
                <a:gd name="T5" fmla="*/ 100 h 103"/>
                <a:gd name="T6" fmla="*/ 66 w 89"/>
                <a:gd name="T7" fmla="*/ 97 h 103"/>
                <a:gd name="T8" fmla="*/ 76 w 89"/>
                <a:gd name="T9" fmla="*/ 97 h 103"/>
                <a:gd name="T10" fmla="*/ 83 w 89"/>
                <a:gd name="T11" fmla="*/ 45 h 103"/>
                <a:gd name="T12" fmla="*/ 78 w 89"/>
                <a:gd name="T13" fmla="*/ 39 h 103"/>
                <a:gd name="T14" fmla="*/ 62 w 89"/>
                <a:gd name="T15" fmla="*/ 37 h 103"/>
                <a:gd name="T16" fmla="*/ 60 w 89"/>
                <a:gd name="T17" fmla="*/ 36 h 103"/>
                <a:gd name="T18" fmla="*/ 45 w 89"/>
                <a:gd name="T19" fmla="*/ 6 h 103"/>
                <a:gd name="T20" fmla="*/ 3 w 89"/>
                <a:gd name="T21" fmla="*/ 6 h 103"/>
                <a:gd name="T22" fmla="*/ 0 w 89"/>
                <a:gd name="T23" fmla="*/ 3 h 103"/>
                <a:gd name="T24" fmla="*/ 3 w 89"/>
                <a:gd name="T25" fmla="*/ 0 h 103"/>
                <a:gd name="T26" fmla="*/ 45 w 89"/>
                <a:gd name="T27" fmla="*/ 0 h 103"/>
                <a:gd name="T28" fmla="*/ 50 w 89"/>
                <a:gd name="T29" fmla="*/ 4 h 103"/>
                <a:gd name="T30" fmla="*/ 65 w 89"/>
                <a:gd name="T31" fmla="*/ 32 h 103"/>
                <a:gd name="T32" fmla="*/ 79 w 89"/>
                <a:gd name="T33" fmla="*/ 33 h 103"/>
                <a:gd name="T34" fmla="*/ 89 w 89"/>
                <a:gd name="T35" fmla="*/ 46 h 103"/>
                <a:gd name="T36" fmla="*/ 82 w 89"/>
                <a:gd name="T37" fmla="*/ 98 h 103"/>
                <a:gd name="T38" fmla="*/ 76 w 89"/>
                <a:gd name="T3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" h="103">
                  <a:moveTo>
                    <a:pt x="76" y="103"/>
                  </a:moveTo>
                  <a:cubicBezTo>
                    <a:pt x="66" y="103"/>
                    <a:pt x="66" y="103"/>
                    <a:pt x="66" y="103"/>
                  </a:cubicBezTo>
                  <a:cubicBezTo>
                    <a:pt x="64" y="103"/>
                    <a:pt x="63" y="102"/>
                    <a:pt x="63" y="100"/>
                  </a:cubicBezTo>
                  <a:cubicBezTo>
                    <a:pt x="63" y="98"/>
                    <a:pt x="64" y="97"/>
                    <a:pt x="6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1" y="37"/>
                    <a:pt x="61" y="37"/>
                    <a:pt x="60" y="3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2"/>
                    <a:pt x="50" y="4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5" y="34"/>
                    <a:pt x="89" y="39"/>
                    <a:pt x="89" y="46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101"/>
                    <a:pt x="79" y="103"/>
                    <a:pt x="7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9" name="Freeform 363">
              <a:extLst>
                <a:ext uri="{FF2B5EF4-FFF2-40B4-BE49-F238E27FC236}">
                  <a16:creationId xmlns:a16="http://schemas.microsoft.com/office/drawing/2014/main" id="{F8B3A686-2BCD-40BD-AFEE-176B93460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" y="4455"/>
              <a:ext cx="214" cy="16"/>
            </a:xfrm>
            <a:custGeom>
              <a:avLst/>
              <a:gdLst>
                <a:gd name="T0" fmla="*/ 76 w 79"/>
                <a:gd name="T1" fmla="*/ 6 h 6"/>
                <a:gd name="T2" fmla="*/ 3 w 79"/>
                <a:gd name="T3" fmla="*/ 6 h 6"/>
                <a:gd name="T4" fmla="*/ 0 w 79"/>
                <a:gd name="T5" fmla="*/ 3 h 6"/>
                <a:gd name="T6" fmla="*/ 3 w 79"/>
                <a:gd name="T7" fmla="*/ 0 h 6"/>
                <a:gd name="T8" fmla="*/ 76 w 79"/>
                <a:gd name="T9" fmla="*/ 0 h 6"/>
                <a:gd name="T10" fmla="*/ 79 w 79"/>
                <a:gd name="T11" fmla="*/ 3 h 6"/>
                <a:gd name="T12" fmla="*/ 76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5"/>
                    <a:pt x="78" y="6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0" name="Freeform 364">
              <a:extLst>
                <a:ext uri="{FF2B5EF4-FFF2-40B4-BE49-F238E27FC236}">
                  <a16:creationId xmlns:a16="http://schemas.microsoft.com/office/drawing/2014/main" id="{A8F23BFF-2EDD-4A4F-80A6-F0B012AFCA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3" y="4376"/>
              <a:ext cx="135" cy="139"/>
            </a:xfrm>
            <a:custGeom>
              <a:avLst/>
              <a:gdLst>
                <a:gd name="T0" fmla="*/ 25 w 50"/>
                <a:gd name="T1" fmla="*/ 51 h 51"/>
                <a:gd name="T2" fmla="*/ 0 w 50"/>
                <a:gd name="T3" fmla="*/ 25 h 51"/>
                <a:gd name="T4" fmla="*/ 25 w 50"/>
                <a:gd name="T5" fmla="*/ 0 h 51"/>
                <a:gd name="T6" fmla="*/ 50 w 50"/>
                <a:gd name="T7" fmla="*/ 25 h 51"/>
                <a:gd name="T8" fmla="*/ 25 w 50"/>
                <a:gd name="T9" fmla="*/ 51 h 51"/>
                <a:gd name="T10" fmla="*/ 25 w 50"/>
                <a:gd name="T11" fmla="*/ 6 h 51"/>
                <a:gd name="T12" fmla="*/ 6 w 50"/>
                <a:gd name="T13" fmla="*/ 25 h 51"/>
                <a:gd name="T14" fmla="*/ 25 w 50"/>
                <a:gd name="T15" fmla="*/ 45 h 51"/>
                <a:gd name="T16" fmla="*/ 44 w 50"/>
                <a:gd name="T17" fmla="*/ 25 h 51"/>
                <a:gd name="T18" fmla="*/ 25 w 50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1"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1"/>
                    <a:pt x="25" y="51"/>
                  </a:cubicBezTo>
                  <a:close/>
                  <a:moveTo>
                    <a:pt x="25" y="6"/>
                  </a:moveTo>
                  <a:cubicBezTo>
                    <a:pt x="14" y="6"/>
                    <a:pt x="6" y="15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cubicBezTo>
                    <a:pt x="36" y="45"/>
                    <a:pt x="44" y="36"/>
                    <a:pt x="44" y="25"/>
                  </a:cubicBezTo>
                  <a:cubicBezTo>
                    <a:pt x="44" y="15"/>
                    <a:pt x="3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1" name="Freeform 365">
              <a:extLst>
                <a:ext uri="{FF2B5EF4-FFF2-40B4-BE49-F238E27FC236}">
                  <a16:creationId xmlns:a16="http://schemas.microsoft.com/office/drawing/2014/main" id="{9041FC61-3A8E-4AAB-B863-C7780020FB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9" y="4376"/>
              <a:ext cx="138" cy="139"/>
            </a:xfrm>
            <a:custGeom>
              <a:avLst/>
              <a:gdLst>
                <a:gd name="T0" fmla="*/ 25 w 51"/>
                <a:gd name="T1" fmla="*/ 51 h 51"/>
                <a:gd name="T2" fmla="*/ 0 w 51"/>
                <a:gd name="T3" fmla="*/ 25 h 51"/>
                <a:gd name="T4" fmla="*/ 25 w 51"/>
                <a:gd name="T5" fmla="*/ 0 h 51"/>
                <a:gd name="T6" fmla="*/ 51 w 51"/>
                <a:gd name="T7" fmla="*/ 25 h 51"/>
                <a:gd name="T8" fmla="*/ 49 w 51"/>
                <a:gd name="T9" fmla="*/ 33 h 51"/>
                <a:gd name="T10" fmla="*/ 49 w 51"/>
                <a:gd name="T11" fmla="*/ 33 h 51"/>
                <a:gd name="T12" fmla="*/ 25 w 51"/>
                <a:gd name="T13" fmla="*/ 51 h 51"/>
                <a:gd name="T14" fmla="*/ 25 w 51"/>
                <a:gd name="T15" fmla="*/ 6 h 51"/>
                <a:gd name="T16" fmla="*/ 6 w 51"/>
                <a:gd name="T17" fmla="*/ 25 h 51"/>
                <a:gd name="T18" fmla="*/ 25 w 51"/>
                <a:gd name="T19" fmla="*/ 45 h 51"/>
                <a:gd name="T20" fmla="*/ 44 w 51"/>
                <a:gd name="T21" fmla="*/ 31 h 51"/>
                <a:gd name="T22" fmla="*/ 44 w 51"/>
                <a:gd name="T23" fmla="*/ 31 h 51"/>
                <a:gd name="T24" fmla="*/ 45 w 51"/>
                <a:gd name="T25" fmla="*/ 25 h 51"/>
                <a:gd name="T26" fmla="*/ 25 w 51"/>
                <a:gd name="T27" fmla="*/ 6 h 51"/>
                <a:gd name="T28" fmla="*/ 47 w 51"/>
                <a:gd name="T29" fmla="*/ 32 h 51"/>
                <a:gd name="T30" fmla="*/ 47 w 51"/>
                <a:gd name="T31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1"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cubicBezTo>
                    <a:pt x="51" y="28"/>
                    <a:pt x="50" y="30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6" y="43"/>
                    <a:pt x="36" y="51"/>
                    <a:pt x="25" y="51"/>
                  </a:cubicBezTo>
                  <a:close/>
                  <a:moveTo>
                    <a:pt x="25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36"/>
                    <a:pt x="15" y="45"/>
                    <a:pt x="25" y="45"/>
                  </a:cubicBezTo>
                  <a:cubicBezTo>
                    <a:pt x="34" y="45"/>
                    <a:pt x="41" y="39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29"/>
                    <a:pt x="45" y="27"/>
                    <a:pt x="45" y="25"/>
                  </a:cubicBezTo>
                  <a:cubicBezTo>
                    <a:pt x="45" y="15"/>
                    <a:pt x="36" y="6"/>
                    <a:pt x="25" y="6"/>
                  </a:cubicBezTo>
                  <a:close/>
                  <a:moveTo>
                    <a:pt x="47" y="32"/>
                  </a:moveTo>
                  <a:cubicBezTo>
                    <a:pt x="47" y="32"/>
                    <a:pt x="47" y="32"/>
                    <a:pt x="4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2" name="Freeform 366">
              <a:extLst>
                <a:ext uri="{FF2B5EF4-FFF2-40B4-BE49-F238E27FC236}">
                  <a16:creationId xmlns:a16="http://schemas.microsoft.com/office/drawing/2014/main" id="{021925DA-958B-434E-916D-D816A3EA8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" y="4261"/>
              <a:ext cx="227" cy="17"/>
            </a:xfrm>
            <a:custGeom>
              <a:avLst/>
              <a:gdLst>
                <a:gd name="T0" fmla="*/ 81 w 84"/>
                <a:gd name="T1" fmla="*/ 6 h 6"/>
                <a:gd name="T2" fmla="*/ 3 w 84"/>
                <a:gd name="T3" fmla="*/ 6 h 6"/>
                <a:gd name="T4" fmla="*/ 0 w 84"/>
                <a:gd name="T5" fmla="*/ 3 h 6"/>
                <a:gd name="T6" fmla="*/ 3 w 84"/>
                <a:gd name="T7" fmla="*/ 0 h 6"/>
                <a:gd name="T8" fmla="*/ 81 w 84"/>
                <a:gd name="T9" fmla="*/ 0 h 6"/>
                <a:gd name="T10" fmla="*/ 84 w 84"/>
                <a:gd name="T11" fmla="*/ 3 h 6"/>
                <a:gd name="T12" fmla="*/ 81 w 8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6">
                  <a:moveTo>
                    <a:pt x="8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3" y="0"/>
                    <a:pt x="84" y="1"/>
                    <a:pt x="84" y="3"/>
                  </a:cubicBezTo>
                  <a:cubicBezTo>
                    <a:pt x="84" y="5"/>
                    <a:pt x="83" y="6"/>
                    <a:pt x="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3" name="Freeform 367">
              <a:extLst>
                <a:ext uri="{FF2B5EF4-FFF2-40B4-BE49-F238E27FC236}">
                  <a16:creationId xmlns:a16="http://schemas.microsoft.com/office/drawing/2014/main" id="{6481BB30-7B1B-48F2-A4F0-85B1C5956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" y="4215"/>
              <a:ext cx="65" cy="109"/>
            </a:xfrm>
            <a:custGeom>
              <a:avLst/>
              <a:gdLst>
                <a:gd name="T0" fmla="*/ 8 w 65"/>
                <a:gd name="T1" fmla="*/ 109 h 109"/>
                <a:gd name="T2" fmla="*/ 0 w 65"/>
                <a:gd name="T3" fmla="*/ 98 h 109"/>
                <a:gd name="T4" fmla="*/ 46 w 65"/>
                <a:gd name="T5" fmla="*/ 55 h 109"/>
                <a:gd name="T6" fmla="*/ 0 w 65"/>
                <a:gd name="T7" fmla="*/ 11 h 109"/>
                <a:gd name="T8" fmla="*/ 8 w 65"/>
                <a:gd name="T9" fmla="*/ 0 h 109"/>
                <a:gd name="T10" fmla="*/ 65 w 65"/>
                <a:gd name="T11" fmla="*/ 55 h 109"/>
                <a:gd name="T12" fmla="*/ 8 w 65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09">
                  <a:moveTo>
                    <a:pt x="8" y="109"/>
                  </a:moveTo>
                  <a:lnTo>
                    <a:pt x="0" y="98"/>
                  </a:lnTo>
                  <a:lnTo>
                    <a:pt x="46" y="55"/>
                  </a:lnTo>
                  <a:lnTo>
                    <a:pt x="0" y="11"/>
                  </a:lnTo>
                  <a:lnTo>
                    <a:pt x="8" y="0"/>
                  </a:lnTo>
                  <a:lnTo>
                    <a:pt x="65" y="55"/>
                  </a:lnTo>
                  <a:lnTo>
                    <a:pt x="8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64" name="ZoneTexte 363">
            <a:extLst>
              <a:ext uri="{FF2B5EF4-FFF2-40B4-BE49-F238E27FC236}">
                <a16:creationId xmlns:a16="http://schemas.microsoft.com/office/drawing/2014/main" id="{9865F643-1666-44B5-AAD5-0324256C8120}"/>
              </a:ext>
            </a:extLst>
          </p:cNvPr>
          <p:cNvSpPr txBox="1"/>
          <p:nvPr/>
        </p:nvSpPr>
        <p:spPr>
          <a:xfrm>
            <a:off x="12763231" y="7184700"/>
            <a:ext cx="127400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Delivery</a:t>
            </a:r>
          </a:p>
        </p:txBody>
      </p:sp>
      <p:grpSp>
        <p:nvGrpSpPr>
          <p:cNvPr id="365" name="Group 14">
            <a:extLst>
              <a:ext uri="{FF2B5EF4-FFF2-40B4-BE49-F238E27FC236}">
                <a16:creationId xmlns:a16="http://schemas.microsoft.com/office/drawing/2014/main" id="{38817BAA-13DE-43FD-B17C-894BB29A73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057598" y="6254839"/>
            <a:ext cx="927100" cy="627063"/>
            <a:chOff x="7387" y="4124"/>
            <a:chExt cx="584" cy="395"/>
          </a:xfrm>
          <a:solidFill>
            <a:schemeClr val="tx1"/>
          </a:solidFill>
        </p:grpSpPr>
        <p:sp>
          <p:nvSpPr>
            <p:cNvPr id="366" name="Freeform 15">
              <a:extLst>
                <a:ext uri="{FF2B5EF4-FFF2-40B4-BE49-F238E27FC236}">
                  <a16:creationId xmlns:a16="http://schemas.microsoft.com/office/drawing/2014/main" id="{A9EF3221-0EC0-4254-B4A2-26B465B52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9" y="4244"/>
              <a:ext cx="81" cy="62"/>
            </a:xfrm>
            <a:custGeom>
              <a:avLst/>
              <a:gdLst>
                <a:gd name="T0" fmla="*/ 29 w 30"/>
                <a:gd name="T1" fmla="*/ 22 h 23"/>
                <a:gd name="T2" fmla="*/ 30 w 30"/>
                <a:gd name="T3" fmla="*/ 19 h 23"/>
                <a:gd name="T4" fmla="*/ 21 w 30"/>
                <a:gd name="T5" fmla="*/ 2 h 23"/>
                <a:gd name="T6" fmla="*/ 18 w 30"/>
                <a:gd name="T7" fmla="*/ 0 h 23"/>
                <a:gd name="T8" fmla="*/ 3 w 30"/>
                <a:gd name="T9" fmla="*/ 0 h 23"/>
                <a:gd name="T10" fmla="*/ 0 w 30"/>
                <a:gd name="T11" fmla="*/ 3 h 23"/>
                <a:gd name="T12" fmla="*/ 0 w 30"/>
                <a:gd name="T13" fmla="*/ 20 h 23"/>
                <a:gd name="T14" fmla="*/ 3 w 30"/>
                <a:gd name="T15" fmla="*/ 23 h 23"/>
                <a:gd name="T16" fmla="*/ 27 w 30"/>
                <a:gd name="T17" fmla="*/ 23 h 23"/>
                <a:gd name="T18" fmla="*/ 29 w 30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3">
                  <a:moveTo>
                    <a:pt x="29" y="22"/>
                  </a:moveTo>
                  <a:cubicBezTo>
                    <a:pt x="30" y="21"/>
                    <a:pt x="30" y="20"/>
                    <a:pt x="3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3"/>
                    <a:pt x="3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9" y="23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367" name="Line 16">
              <a:extLst>
                <a:ext uri="{FF2B5EF4-FFF2-40B4-BE49-F238E27FC236}">
                  <a16:creationId xmlns:a16="http://schemas.microsoft.com/office/drawing/2014/main" id="{70A185F1-30D7-4AD3-8C2F-A0685975C6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74" y="4410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368" name="Freeform 17">
              <a:extLst>
                <a:ext uri="{FF2B5EF4-FFF2-40B4-BE49-F238E27FC236}">
                  <a16:creationId xmlns:a16="http://schemas.microsoft.com/office/drawing/2014/main" id="{53540321-9071-4F60-8067-FBD327564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" y="4124"/>
              <a:ext cx="354" cy="294"/>
            </a:xfrm>
            <a:custGeom>
              <a:avLst/>
              <a:gdLst>
                <a:gd name="T0" fmla="*/ 127 w 131"/>
                <a:gd name="T1" fmla="*/ 108 h 108"/>
                <a:gd name="T2" fmla="*/ 69 w 131"/>
                <a:gd name="T3" fmla="*/ 108 h 108"/>
                <a:gd name="T4" fmla="*/ 66 w 131"/>
                <a:gd name="T5" fmla="*/ 105 h 108"/>
                <a:gd name="T6" fmla="*/ 69 w 131"/>
                <a:gd name="T7" fmla="*/ 102 h 108"/>
                <a:gd name="T8" fmla="*/ 125 w 131"/>
                <a:gd name="T9" fmla="*/ 102 h 108"/>
                <a:gd name="T10" fmla="*/ 125 w 131"/>
                <a:gd name="T11" fmla="*/ 6 h 108"/>
                <a:gd name="T12" fmla="*/ 6 w 131"/>
                <a:gd name="T13" fmla="*/ 6 h 108"/>
                <a:gd name="T14" fmla="*/ 6 w 131"/>
                <a:gd name="T15" fmla="*/ 102 h 108"/>
                <a:gd name="T16" fmla="*/ 34 w 131"/>
                <a:gd name="T17" fmla="*/ 102 h 108"/>
                <a:gd name="T18" fmla="*/ 37 w 131"/>
                <a:gd name="T19" fmla="*/ 105 h 108"/>
                <a:gd name="T20" fmla="*/ 34 w 131"/>
                <a:gd name="T21" fmla="*/ 108 h 108"/>
                <a:gd name="T22" fmla="*/ 4 w 131"/>
                <a:gd name="T23" fmla="*/ 108 h 108"/>
                <a:gd name="T24" fmla="*/ 0 w 131"/>
                <a:gd name="T25" fmla="*/ 103 h 108"/>
                <a:gd name="T26" fmla="*/ 0 w 131"/>
                <a:gd name="T27" fmla="*/ 5 h 108"/>
                <a:gd name="T28" fmla="*/ 4 w 131"/>
                <a:gd name="T29" fmla="*/ 0 h 108"/>
                <a:gd name="T30" fmla="*/ 127 w 131"/>
                <a:gd name="T31" fmla="*/ 0 h 108"/>
                <a:gd name="T32" fmla="*/ 131 w 131"/>
                <a:gd name="T33" fmla="*/ 5 h 108"/>
                <a:gd name="T34" fmla="*/ 131 w 131"/>
                <a:gd name="T35" fmla="*/ 103 h 108"/>
                <a:gd name="T36" fmla="*/ 127 w 131"/>
                <a:gd name="T3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1" h="108">
                  <a:moveTo>
                    <a:pt x="127" y="108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7" y="108"/>
                    <a:pt x="66" y="106"/>
                    <a:pt x="66" y="105"/>
                  </a:cubicBezTo>
                  <a:cubicBezTo>
                    <a:pt x="66" y="103"/>
                    <a:pt x="67" y="102"/>
                    <a:pt x="69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6" y="102"/>
                    <a:pt x="37" y="103"/>
                    <a:pt x="37" y="105"/>
                  </a:cubicBezTo>
                  <a:cubicBezTo>
                    <a:pt x="37" y="106"/>
                    <a:pt x="36" y="108"/>
                    <a:pt x="3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1" y="2"/>
                    <a:pt x="131" y="5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6"/>
                    <a:pt x="130" y="108"/>
                    <a:pt x="12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369" name="Freeform 18">
              <a:extLst>
                <a:ext uri="{FF2B5EF4-FFF2-40B4-BE49-F238E27FC236}">
                  <a16:creationId xmlns:a16="http://schemas.microsoft.com/office/drawing/2014/main" id="{68A6EAD0-CF66-4E20-B4E3-6CC2C2157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" y="4192"/>
              <a:ext cx="243" cy="283"/>
            </a:xfrm>
            <a:custGeom>
              <a:avLst/>
              <a:gdLst>
                <a:gd name="T0" fmla="*/ 76 w 90"/>
                <a:gd name="T1" fmla="*/ 104 h 104"/>
                <a:gd name="T2" fmla="*/ 66 w 90"/>
                <a:gd name="T3" fmla="*/ 104 h 104"/>
                <a:gd name="T4" fmla="*/ 63 w 90"/>
                <a:gd name="T5" fmla="*/ 101 h 104"/>
                <a:gd name="T6" fmla="*/ 66 w 90"/>
                <a:gd name="T7" fmla="*/ 98 h 104"/>
                <a:gd name="T8" fmla="*/ 76 w 90"/>
                <a:gd name="T9" fmla="*/ 98 h 104"/>
                <a:gd name="T10" fmla="*/ 83 w 90"/>
                <a:gd name="T11" fmla="*/ 45 h 104"/>
                <a:gd name="T12" fmla="*/ 78 w 90"/>
                <a:gd name="T13" fmla="*/ 39 h 104"/>
                <a:gd name="T14" fmla="*/ 62 w 90"/>
                <a:gd name="T15" fmla="*/ 38 h 104"/>
                <a:gd name="T16" fmla="*/ 60 w 90"/>
                <a:gd name="T17" fmla="*/ 36 h 104"/>
                <a:gd name="T18" fmla="*/ 45 w 90"/>
                <a:gd name="T19" fmla="*/ 6 h 104"/>
                <a:gd name="T20" fmla="*/ 3 w 90"/>
                <a:gd name="T21" fmla="*/ 6 h 104"/>
                <a:gd name="T22" fmla="*/ 0 w 90"/>
                <a:gd name="T23" fmla="*/ 3 h 104"/>
                <a:gd name="T24" fmla="*/ 3 w 90"/>
                <a:gd name="T25" fmla="*/ 0 h 104"/>
                <a:gd name="T26" fmla="*/ 45 w 90"/>
                <a:gd name="T27" fmla="*/ 0 h 104"/>
                <a:gd name="T28" fmla="*/ 50 w 90"/>
                <a:gd name="T29" fmla="*/ 3 h 104"/>
                <a:gd name="T30" fmla="*/ 65 w 90"/>
                <a:gd name="T31" fmla="*/ 32 h 104"/>
                <a:gd name="T32" fmla="*/ 79 w 90"/>
                <a:gd name="T33" fmla="*/ 34 h 104"/>
                <a:gd name="T34" fmla="*/ 89 w 90"/>
                <a:gd name="T35" fmla="*/ 46 h 104"/>
                <a:gd name="T36" fmla="*/ 82 w 90"/>
                <a:gd name="T37" fmla="*/ 99 h 104"/>
                <a:gd name="T38" fmla="*/ 76 w 90"/>
                <a:gd name="T3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104">
                  <a:moveTo>
                    <a:pt x="76" y="104"/>
                  </a:move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3" y="103"/>
                    <a:pt x="63" y="101"/>
                  </a:cubicBezTo>
                  <a:cubicBezTo>
                    <a:pt x="63" y="99"/>
                    <a:pt x="64" y="98"/>
                    <a:pt x="6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40"/>
                    <a:pt x="78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1" y="38"/>
                    <a:pt x="60" y="37"/>
                    <a:pt x="60" y="3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50" y="3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5" y="34"/>
                    <a:pt x="90" y="40"/>
                    <a:pt x="89" y="46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2" y="102"/>
                    <a:pt x="79" y="104"/>
                    <a:pt x="7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370" name="Freeform 19">
              <a:extLst>
                <a:ext uri="{FF2B5EF4-FFF2-40B4-BE49-F238E27FC236}">
                  <a16:creationId xmlns:a16="http://schemas.microsoft.com/office/drawing/2014/main" id="{FE13DB1C-8A82-43E9-B2E6-092D2541E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7" y="4459"/>
              <a:ext cx="219" cy="16"/>
            </a:xfrm>
            <a:custGeom>
              <a:avLst/>
              <a:gdLst>
                <a:gd name="T0" fmla="*/ 78 w 81"/>
                <a:gd name="T1" fmla="*/ 6 h 6"/>
                <a:gd name="T2" fmla="*/ 3 w 81"/>
                <a:gd name="T3" fmla="*/ 6 h 6"/>
                <a:gd name="T4" fmla="*/ 0 w 81"/>
                <a:gd name="T5" fmla="*/ 3 h 6"/>
                <a:gd name="T6" fmla="*/ 3 w 81"/>
                <a:gd name="T7" fmla="*/ 0 h 6"/>
                <a:gd name="T8" fmla="*/ 78 w 81"/>
                <a:gd name="T9" fmla="*/ 0 h 6"/>
                <a:gd name="T10" fmla="*/ 81 w 81"/>
                <a:gd name="T11" fmla="*/ 3 h 6"/>
                <a:gd name="T12" fmla="*/ 78 w 8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">
                  <a:moveTo>
                    <a:pt x="7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1" y="3"/>
                  </a:cubicBezTo>
                  <a:cubicBezTo>
                    <a:pt x="81" y="5"/>
                    <a:pt x="80" y="6"/>
                    <a:pt x="7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371" name="Freeform 20">
              <a:extLst>
                <a:ext uri="{FF2B5EF4-FFF2-40B4-BE49-F238E27FC236}">
                  <a16:creationId xmlns:a16="http://schemas.microsoft.com/office/drawing/2014/main" id="{405B5FAC-C81D-4D68-82BA-B350CA61E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" y="4380"/>
              <a:ext cx="137" cy="139"/>
            </a:xfrm>
            <a:custGeom>
              <a:avLst/>
              <a:gdLst>
                <a:gd name="T0" fmla="*/ 25 w 51"/>
                <a:gd name="T1" fmla="*/ 51 h 51"/>
                <a:gd name="T2" fmla="*/ 0 w 51"/>
                <a:gd name="T3" fmla="*/ 25 h 51"/>
                <a:gd name="T4" fmla="*/ 25 w 51"/>
                <a:gd name="T5" fmla="*/ 0 h 51"/>
                <a:gd name="T6" fmla="*/ 51 w 51"/>
                <a:gd name="T7" fmla="*/ 25 h 51"/>
                <a:gd name="T8" fmla="*/ 25 w 51"/>
                <a:gd name="T9" fmla="*/ 51 h 51"/>
                <a:gd name="T10" fmla="*/ 25 w 51"/>
                <a:gd name="T11" fmla="*/ 6 h 51"/>
                <a:gd name="T12" fmla="*/ 6 w 51"/>
                <a:gd name="T13" fmla="*/ 25 h 51"/>
                <a:gd name="T14" fmla="*/ 25 w 51"/>
                <a:gd name="T15" fmla="*/ 45 h 51"/>
                <a:gd name="T16" fmla="*/ 45 w 51"/>
                <a:gd name="T17" fmla="*/ 25 h 51"/>
                <a:gd name="T18" fmla="*/ 25 w 51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5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cubicBezTo>
                    <a:pt x="51" y="40"/>
                    <a:pt x="39" y="51"/>
                    <a:pt x="25" y="51"/>
                  </a:cubicBezTo>
                  <a:close/>
                  <a:moveTo>
                    <a:pt x="25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36"/>
                    <a:pt x="1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5"/>
                    <a:pt x="3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372" name="Freeform 21">
              <a:extLst>
                <a:ext uri="{FF2B5EF4-FFF2-40B4-BE49-F238E27FC236}">
                  <a16:creationId xmlns:a16="http://schemas.microsoft.com/office/drawing/2014/main" id="{A6BF9F25-2C71-4226-B47A-D1263A344E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7" y="4380"/>
              <a:ext cx="140" cy="139"/>
            </a:xfrm>
            <a:custGeom>
              <a:avLst/>
              <a:gdLst>
                <a:gd name="T0" fmla="*/ 26 w 52"/>
                <a:gd name="T1" fmla="*/ 51 h 51"/>
                <a:gd name="T2" fmla="*/ 0 w 52"/>
                <a:gd name="T3" fmla="*/ 25 h 51"/>
                <a:gd name="T4" fmla="*/ 26 w 52"/>
                <a:gd name="T5" fmla="*/ 0 h 51"/>
                <a:gd name="T6" fmla="*/ 52 w 52"/>
                <a:gd name="T7" fmla="*/ 25 h 51"/>
                <a:gd name="T8" fmla="*/ 50 w 52"/>
                <a:gd name="T9" fmla="*/ 33 h 51"/>
                <a:gd name="T10" fmla="*/ 26 w 52"/>
                <a:gd name="T11" fmla="*/ 51 h 51"/>
                <a:gd name="T12" fmla="*/ 26 w 52"/>
                <a:gd name="T13" fmla="*/ 6 h 51"/>
                <a:gd name="T14" fmla="*/ 6 w 52"/>
                <a:gd name="T15" fmla="*/ 25 h 51"/>
                <a:gd name="T16" fmla="*/ 26 w 52"/>
                <a:gd name="T17" fmla="*/ 45 h 51"/>
                <a:gd name="T18" fmla="*/ 45 w 52"/>
                <a:gd name="T19" fmla="*/ 31 h 51"/>
                <a:gd name="T20" fmla="*/ 45 w 52"/>
                <a:gd name="T21" fmla="*/ 31 h 51"/>
                <a:gd name="T22" fmla="*/ 46 w 52"/>
                <a:gd name="T23" fmla="*/ 25 h 51"/>
                <a:gd name="T24" fmla="*/ 26 w 52"/>
                <a:gd name="T2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1">
                  <a:moveTo>
                    <a:pt x="26" y="51"/>
                  </a:moveTo>
                  <a:cubicBezTo>
                    <a:pt x="12" y="51"/>
                    <a:pt x="0" y="40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5"/>
                  </a:cubicBezTo>
                  <a:cubicBezTo>
                    <a:pt x="52" y="28"/>
                    <a:pt x="51" y="30"/>
                    <a:pt x="50" y="33"/>
                  </a:cubicBezTo>
                  <a:cubicBezTo>
                    <a:pt x="47" y="44"/>
                    <a:pt x="37" y="51"/>
                    <a:pt x="26" y="51"/>
                  </a:cubicBezTo>
                  <a:close/>
                  <a:moveTo>
                    <a:pt x="26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cubicBezTo>
                    <a:pt x="34" y="45"/>
                    <a:pt x="42" y="39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9"/>
                    <a:pt x="46" y="27"/>
                    <a:pt x="46" y="25"/>
                  </a:cubicBezTo>
                  <a:cubicBezTo>
                    <a:pt x="46" y="15"/>
                    <a:pt x="37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373" name="Freeform 22">
              <a:extLst>
                <a:ext uri="{FF2B5EF4-FFF2-40B4-BE49-F238E27FC236}">
                  <a16:creationId xmlns:a16="http://schemas.microsoft.com/office/drawing/2014/main" id="{4BC4204B-715E-488A-AFCB-98FB7F16E5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3" y="4157"/>
              <a:ext cx="208" cy="209"/>
            </a:xfrm>
            <a:custGeom>
              <a:avLst/>
              <a:gdLst>
                <a:gd name="T0" fmla="*/ 29 w 77"/>
                <a:gd name="T1" fmla="*/ 74 h 77"/>
                <a:gd name="T2" fmla="*/ 19 w 77"/>
                <a:gd name="T3" fmla="*/ 70 h 77"/>
                <a:gd name="T4" fmla="*/ 7 w 77"/>
                <a:gd name="T5" fmla="*/ 57 h 77"/>
                <a:gd name="T6" fmla="*/ 2 w 77"/>
                <a:gd name="T7" fmla="*/ 47 h 77"/>
                <a:gd name="T8" fmla="*/ 2 w 77"/>
                <a:gd name="T9" fmla="*/ 30 h 77"/>
                <a:gd name="T10" fmla="*/ 12 w 77"/>
                <a:gd name="T11" fmla="*/ 26 h 77"/>
                <a:gd name="T12" fmla="*/ 15 w 77"/>
                <a:gd name="T13" fmla="*/ 7 h 77"/>
                <a:gd name="T14" fmla="*/ 27 w 77"/>
                <a:gd name="T15" fmla="*/ 11 h 77"/>
                <a:gd name="T16" fmla="*/ 32 w 77"/>
                <a:gd name="T17" fmla="*/ 0 h 77"/>
                <a:gd name="T18" fmla="*/ 48 w 77"/>
                <a:gd name="T19" fmla="*/ 11 h 77"/>
                <a:gd name="T20" fmla="*/ 57 w 77"/>
                <a:gd name="T21" fmla="*/ 7 h 77"/>
                <a:gd name="T22" fmla="*/ 70 w 77"/>
                <a:gd name="T23" fmla="*/ 19 h 77"/>
                <a:gd name="T24" fmla="*/ 74 w 77"/>
                <a:gd name="T25" fmla="*/ 30 h 77"/>
                <a:gd name="T26" fmla="*/ 74 w 77"/>
                <a:gd name="T27" fmla="*/ 47 h 77"/>
                <a:gd name="T28" fmla="*/ 70 w 77"/>
                <a:gd name="T29" fmla="*/ 58 h 77"/>
                <a:gd name="T30" fmla="*/ 57 w 77"/>
                <a:gd name="T31" fmla="*/ 70 h 77"/>
                <a:gd name="T32" fmla="*/ 48 w 77"/>
                <a:gd name="T33" fmla="*/ 66 h 77"/>
                <a:gd name="T34" fmla="*/ 35 w 77"/>
                <a:gd name="T35" fmla="*/ 71 h 77"/>
                <a:gd name="T36" fmla="*/ 44 w 77"/>
                <a:gd name="T37" fmla="*/ 61 h 77"/>
                <a:gd name="T38" fmla="*/ 52 w 77"/>
                <a:gd name="T39" fmla="*/ 59 h 77"/>
                <a:gd name="T40" fmla="*/ 59 w 77"/>
                <a:gd name="T41" fmla="*/ 53 h 77"/>
                <a:gd name="T42" fmla="*/ 63 w 77"/>
                <a:gd name="T43" fmla="*/ 43 h 77"/>
                <a:gd name="T44" fmla="*/ 63 w 77"/>
                <a:gd name="T45" fmla="*/ 34 h 77"/>
                <a:gd name="T46" fmla="*/ 59 w 77"/>
                <a:gd name="T47" fmla="*/ 24 h 77"/>
                <a:gd name="T48" fmla="*/ 53 w 77"/>
                <a:gd name="T49" fmla="*/ 18 h 77"/>
                <a:gd name="T50" fmla="*/ 44 w 77"/>
                <a:gd name="T51" fmla="*/ 16 h 77"/>
                <a:gd name="T52" fmla="*/ 35 w 77"/>
                <a:gd name="T53" fmla="*/ 6 h 77"/>
                <a:gd name="T54" fmla="*/ 29 w 77"/>
                <a:gd name="T55" fmla="*/ 17 h 77"/>
                <a:gd name="T56" fmla="*/ 17 w 77"/>
                <a:gd name="T57" fmla="*/ 13 h 77"/>
                <a:gd name="T58" fmla="*/ 18 w 77"/>
                <a:gd name="T59" fmla="*/ 27 h 77"/>
                <a:gd name="T60" fmla="*/ 13 w 77"/>
                <a:gd name="T61" fmla="*/ 34 h 77"/>
                <a:gd name="T62" fmla="*/ 13 w 77"/>
                <a:gd name="T63" fmla="*/ 43 h 77"/>
                <a:gd name="T64" fmla="*/ 18 w 77"/>
                <a:gd name="T65" fmla="*/ 53 h 77"/>
                <a:gd name="T66" fmla="*/ 24 w 77"/>
                <a:gd name="T67" fmla="*/ 59 h 77"/>
                <a:gd name="T68" fmla="*/ 34 w 77"/>
                <a:gd name="T69" fmla="*/ 63 h 77"/>
                <a:gd name="T70" fmla="*/ 74 w 77"/>
                <a:gd name="T71" fmla="*/ 44 h 77"/>
                <a:gd name="T72" fmla="*/ 25 w 77"/>
                <a:gd name="T73" fmla="*/ 52 h 77"/>
                <a:gd name="T74" fmla="*/ 38 w 77"/>
                <a:gd name="T75" fmla="*/ 19 h 77"/>
                <a:gd name="T76" fmla="*/ 51 w 77"/>
                <a:gd name="T77" fmla="*/ 52 h 77"/>
                <a:gd name="T78" fmla="*/ 38 w 77"/>
                <a:gd name="T79" fmla="*/ 25 h 77"/>
                <a:gd name="T80" fmla="*/ 29 w 77"/>
                <a:gd name="T81" fmla="*/ 48 h 77"/>
                <a:gd name="T82" fmla="*/ 47 w 77"/>
                <a:gd name="T83" fmla="*/ 48 h 77"/>
                <a:gd name="T84" fmla="*/ 38 w 77"/>
                <a:gd name="T85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7">
                  <a:moveTo>
                    <a:pt x="44" y="77"/>
                  </a:move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29" y="76"/>
                    <a:pt x="29" y="74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7" y="66"/>
                    <a:pt x="26" y="65"/>
                    <a:pt x="26" y="6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1"/>
                    <a:pt x="16" y="71"/>
                    <a:pt x="15" y="7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0"/>
                    <a:pt x="6" y="59"/>
                    <a:pt x="7" y="57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0"/>
                    <a:pt x="11" y="49"/>
                    <a:pt x="11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7"/>
                    <a:pt x="0" y="46"/>
                    <a:pt x="0" y="4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30"/>
                    <a:pt x="2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8"/>
                    <a:pt x="11" y="27"/>
                  </a:cubicBezTo>
                  <a:cubicBezTo>
                    <a:pt x="11" y="27"/>
                    <a:pt x="11" y="26"/>
                    <a:pt x="12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8"/>
                    <a:pt x="6" y="17"/>
                    <a:pt x="7" y="1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8" y="6"/>
                    <a:pt x="19" y="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31" y="0"/>
                    <a:pt x="3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7" y="1"/>
                    <a:pt x="47" y="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1" y="16"/>
                    <a:pt x="71" y="18"/>
                    <a:pt x="70" y="19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7"/>
                    <a:pt x="65" y="28"/>
                    <a:pt x="66" y="29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0"/>
                    <a:pt x="77" y="31"/>
                    <a:pt x="77" y="3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6"/>
                    <a:pt x="76" y="47"/>
                    <a:pt x="74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9"/>
                    <a:pt x="65" y="50"/>
                    <a:pt x="64" y="5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1" y="59"/>
                    <a:pt x="71" y="61"/>
                    <a:pt x="70" y="6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0" y="71"/>
                    <a:pt x="59" y="71"/>
                    <a:pt x="57" y="70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49" y="65"/>
                    <a:pt x="49" y="65"/>
                  </a:cubicBezTo>
                  <a:cubicBezTo>
                    <a:pt x="49" y="65"/>
                    <a:pt x="48" y="66"/>
                    <a:pt x="48" y="66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6"/>
                    <a:pt x="45" y="77"/>
                    <a:pt x="44" y="77"/>
                  </a:cubicBezTo>
                  <a:close/>
                  <a:moveTo>
                    <a:pt x="35" y="71"/>
                  </a:moveTo>
                  <a:cubicBezTo>
                    <a:pt x="41" y="71"/>
                    <a:pt x="41" y="71"/>
                    <a:pt x="41" y="71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2"/>
                    <a:pt x="43" y="61"/>
                    <a:pt x="44" y="61"/>
                  </a:cubicBezTo>
                  <a:cubicBezTo>
                    <a:pt x="45" y="60"/>
                    <a:pt x="46" y="60"/>
                    <a:pt x="47" y="60"/>
                  </a:cubicBezTo>
                  <a:cubicBezTo>
                    <a:pt x="48" y="59"/>
                    <a:pt x="48" y="59"/>
                    <a:pt x="49" y="59"/>
                  </a:cubicBezTo>
                  <a:cubicBezTo>
                    <a:pt x="50" y="58"/>
                    <a:pt x="52" y="58"/>
                    <a:pt x="52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8" y="52"/>
                    <a:pt x="58" y="51"/>
                    <a:pt x="58" y="50"/>
                  </a:cubicBezTo>
                  <a:cubicBezTo>
                    <a:pt x="59" y="48"/>
                    <a:pt x="60" y="47"/>
                    <a:pt x="60" y="45"/>
                  </a:cubicBezTo>
                  <a:cubicBezTo>
                    <a:pt x="61" y="44"/>
                    <a:pt x="62" y="43"/>
                    <a:pt x="63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4"/>
                    <a:pt x="61" y="33"/>
                    <a:pt x="60" y="32"/>
                  </a:cubicBezTo>
                  <a:cubicBezTo>
                    <a:pt x="60" y="30"/>
                    <a:pt x="59" y="29"/>
                    <a:pt x="58" y="27"/>
                  </a:cubicBezTo>
                  <a:cubicBezTo>
                    <a:pt x="58" y="26"/>
                    <a:pt x="58" y="25"/>
                    <a:pt x="59" y="24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9"/>
                    <a:pt x="50" y="19"/>
                    <a:pt x="49" y="18"/>
                  </a:cubicBezTo>
                  <a:cubicBezTo>
                    <a:pt x="49" y="18"/>
                    <a:pt x="48" y="17"/>
                    <a:pt x="47" y="17"/>
                  </a:cubicBezTo>
                  <a:cubicBezTo>
                    <a:pt x="46" y="17"/>
                    <a:pt x="45" y="16"/>
                    <a:pt x="44" y="16"/>
                  </a:cubicBezTo>
                  <a:cubicBezTo>
                    <a:pt x="43" y="16"/>
                    <a:pt x="42" y="15"/>
                    <a:pt x="42" y="1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3" y="16"/>
                    <a:pt x="32" y="16"/>
                  </a:cubicBezTo>
                  <a:cubicBezTo>
                    <a:pt x="31" y="16"/>
                    <a:pt x="30" y="17"/>
                    <a:pt x="29" y="17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6" y="19"/>
                    <a:pt x="24" y="19"/>
                    <a:pt x="23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6"/>
                    <a:pt x="18" y="27"/>
                  </a:cubicBezTo>
                  <a:cubicBezTo>
                    <a:pt x="17" y="28"/>
                    <a:pt x="17" y="29"/>
                    <a:pt x="17" y="30"/>
                  </a:cubicBezTo>
                  <a:cubicBezTo>
                    <a:pt x="16" y="30"/>
                    <a:pt x="16" y="31"/>
                    <a:pt x="16" y="32"/>
                  </a:cubicBezTo>
                  <a:cubicBezTo>
                    <a:pt x="15" y="33"/>
                    <a:pt x="14" y="34"/>
                    <a:pt x="13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4"/>
                    <a:pt x="16" y="45"/>
                  </a:cubicBezTo>
                  <a:cubicBezTo>
                    <a:pt x="16" y="47"/>
                    <a:pt x="17" y="48"/>
                    <a:pt x="18" y="50"/>
                  </a:cubicBezTo>
                  <a:cubicBezTo>
                    <a:pt x="18" y="51"/>
                    <a:pt x="18" y="52"/>
                    <a:pt x="18" y="5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6" y="58"/>
                    <a:pt x="27" y="59"/>
                  </a:cubicBezTo>
                  <a:cubicBezTo>
                    <a:pt x="28" y="60"/>
                    <a:pt x="30" y="60"/>
                    <a:pt x="32" y="61"/>
                  </a:cubicBezTo>
                  <a:cubicBezTo>
                    <a:pt x="33" y="61"/>
                    <a:pt x="34" y="62"/>
                    <a:pt x="34" y="63"/>
                  </a:cubicBezTo>
                  <a:lnTo>
                    <a:pt x="35" y="71"/>
                  </a:lnTo>
                  <a:close/>
                  <a:moveTo>
                    <a:pt x="74" y="44"/>
                  </a:moveTo>
                  <a:cubicBezTo>
                    <a:pt x="74" y="44"/>
                    <a:pt x="74" y="44"/>
                    <a:pt x="74" y="44"/>
                  </a:cubicBezTo>
                  <a:close/>
                  <a:moveTo>
                    <a:pt x="38" y="57"/>
                  </a:moveTo>
                  <a:cubicBezTo>
                    <a:pt x="37" y="57"/>
                    <a:pt x="36" y="57"/>
                    <a:pt x="35" y="57"/>
                  </a:cubicBezTo>
                  <a:cubicBezTo>
                    <a:pt x="31" y="57"/>
                    <a:pt x="27" y="55"/>
                    <a:pt x="25" y="52"/>
                  </a:cubicBezTo>
                  <a:cubicBezTo>
                    <a:pt x="17" y="44"/>
                    <a:pt x="17" y="32"/>
                    <a:pt x="25" y="25"/>
                  </a:cubicBezTo>
                  <a:cubicBezTo>
                    <a:pt x="25" y="24"/>
                    <a:pt x="26" y="24"/>
                    <a:pt x="26" y="23"/>
                  </a:cubicBezTo>
                  <a:cubicBezTo>
                    <a:pt x="30" y="21"/>
                    <a:pt x="34" y="19"/>
                    <a:pt x="38" y="19"/>
                  </a:cubicBezTo>
                  <a:cubicBezTo>
                    <a:pt x="48" y="19"/>
                    <a:pt x="57" y="28"/>
                    <a:pt x="57" y="39"/>
                  </a:cubicBezTo>
                  <a:cubicBezTo>
                    <a:pt x="57" y="39"/>
                    <a:pt x="57" y="40"/>
                    <a:pt x="57" y="41"/>
                  </a:cubicBezTo>
                  <a:cubicBezTo>
                    <a:pt x="56" y="45"/>
                    <a:pt x="54" y="49"/>
                    <a:pt x="51" y="52"/>
                  </a:cubicBezTo>
                  <a:cubicBezTo>
                    <a:pt x="51" y="53"/>
                    <a:pt x="50" y="53"/>
                    <a:pt x="49" y="54"/>
                  </a:cubicBezTo>
                  <a:cubicBezTo>
                    <a:pt x="46" y="56"/>
                    <a:pt x="42" y="57"/>
                    <a:pt x="38" y="57"/>
                  </a:cubicBezTo>
                  <a:close/>
                  <a:moveTo>
                    <a:pt x="38" y="25"/>
                  </a:moveTo>
                  <a:cubicBezTo>
                    <a:pt x="35" y="25"/>
                    <a:pt x="32" y="26"/>
                    <a:pt x="30" y="28"/>
                  </a:cubicBezTo>
                  <a:cubicBezTo>
                    <a:pt x="30" y="28"/>
                    <a:pt x="29" y="29"/>
                    <a:pt x="29" y="29"/>
                  </a:cubicBezTo>
                  <a:cubicBezTo>
                    <a:pt x="24" y="34"/>
                    <a:pt x="24" y="42"/>
                    <a:pt x="29" y="48"/>
                  </a:cubicBezTo>
                  <a:cubicBezTo>
                    <a:pt x="31" y="50"/>
                    <a:pt x="33" y="51"/>
                    <a:pt x="36" y="51"/>
                  </a:cubicBezTo>
                  <a:cubicBezTo>
                    <a:pt x="39" y="52"/>
                    <a:pt x="43" y="51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49" y="46"/>
                    <a:pt x="51" y="43"/>
                    <a:pt x="51" y="40"/>
                  </a:cubicBezTo>
                  <a:cubicBezTo>
                    <a:pt x="51" y="40"/>
                    <a:pt x="51" y="39"/>
                    <a:pt x="51" y="39"/>
                  </a:cubicBezTo>
                  <a:cubicBezTo>
                    <a:pt x="51" y="31"/>
                    <a:pt x="45" y="25"/>
                    <a:pt x="3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374" name="ZoneTexte 373">
            <a:extLst>
              <a:ext uri="{FF2B5EF4-FFF2-40B4-BE49-F238E27FC236}">
                <a16:creationId xmlns:a16="http://schemas.microsoft.com/office/drawing/2014/main" id="{14120613-7E0A-4BE1-95E6-67B978D1372A}"/>
              </a:ext>
            </a:extLst>
          </p:cNvPr>
          <p:cNvSpPr txBox="1"/>
          <p:nvPr/>
        </p:nvSpPr>
        <p:spPr>
          <a:xfrm>
            <a:off x="14086056" y="7175350"/>
            <a:ext cx="1553165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Transport logistics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376" name="Freeform 564">
            <a:extLst>
              <a:ext uri="{FF2B5EF4-FFF2-40B4-BE49-F238E27FC236}">
                <a16:creationId xmlns:a16="http://schemas.microsoft.com/office/drawing/2014/main" id="{4FA23332-3768-4992-8671-D99E67048D64}"/>
              </a:ext>
            </a:extLst>
          </p:cNvPr>
          <p:cNvSpPr>
            <a:spLocks noEditPoints="1"/>
          </p:cNvSpPr>
          <p:nvPr/>
        </p:nvSpPr>
        <p:spPr bwMode="auto">
          <a:xfrm>
            <a:off x="15762287" y="6138159"/>
            <a:ext cx="906463" cy="906463"/>
          </a:xfrm>
          <a:custGeom>
            <a:avLst/>
            <a:gdLst>
              <a:gd name="T0" fmla="*/ 51 w 571"/>
              <a:gd name="T1" fmla="*/ 538 h 571"/>
              <a:gd name="T2" fmla="*/ 0 w 571"/>
              <a:gd name="T3" fmla="*/ 0 h 571"/>
              <a:gd name="T4" fmla="*/ 127 w 571"/>
              <a:gd name="T5" fmla="*/ 111 h 571"/>
              <a:gd name="T6" fmla="*/ 249 w 571"/>
              <a:gd name="T7" fmla="*/ 111 h 571"/>
              <a:gd name="T8" fmla="*/ 571 w 571"/>
              <a:gd name="T9" fmla="*/ 0 h 571"/>
              <a:gd name="T10" fmla="*/ 530 w 571"/>
              <a:gd name="T11" fmla="*/ 560 h 571"/>
              <a:gd name="T12" fmla="*/ 530 w 571"/>
              <a:gd name="T13" fmla="*/ 11 h 571"/>
              <a:gd name="T14" fmla="*/ 41 w 571"/>
              <a:gd name="T15" fmla="*/ 560 h 571"/>
              <a:gd name="T16" fmla="*/ 11 w 571"/>
              <a:gd name="T17" fmla="*/ 560 h 571"/>
              <a:gd name="T18" fmla="*/ 519 w 571"/>
              <a:gd name="T19" fmla="*/ 500 h 571"/>
              <a:gd name="T20" fmla="*/ 143 w 571"/>
              <a:gd name="T21" fmla="*/ 487 h 571"/>
              <a:gd name="T22" fmla="*/ 143 w 571"/>
              <a:gd name="T23" fmla="*/ 468 h 571"/>
              <a:gd name="T24" fmla="*/ 519 w 571"/>
              <a:gd name="T25" fmla="*/ 487 h 571"/>
              <a:gd name="T26" fmla="*/ 51 w 571"/>
              <a:gd name="T27" fmla="*/ 487 h 571"/>
              <a:gd name="T28" fmla="*/ 222 w 571"/>
              <a:gd name="T29" fmla="*/ 365 h 571"/>
              <a:gd name="T30" fmla="*/ 260 w 571"/>
              <a:gd name="T31" fmla="*/ 365 h 571"/>
              <a:gd name="T32" fmla="*/ 270 w 571"/>
              <a:gd name="T33" fmla="*/ 487 h 571"/>
              <a:gd name="T34" fmla="*/ 352 w 571"/>
              <a:gd name="T35" fmla="*/ 454 h 571"/>
              <a:gd name="T36" fmla="*/ 381 w 571"/>
              <a:gd name="T37" fmla="*/ 376 h 571"/>
              <a:gd name="T38" fmla="*/ 300 w 571"/>
              <a:gd name="T39" fmla="*/ 414 h 571"/>
              <a:gd name="T40" fmla="*/ 270 w 571"/>
              <a:gd name="T41" fmla="*/ 487 h 571"/>
              <a:gd name="T42" fmla="*/ 211 w 571"/>
              <a:gd name="T43" fmla="*/ 376 h 571"/>
              <a:gd name="T44" fmla="*/ 133 w 571"/>
              <a:gd name="T45" fmla="*/ 406 h 571"/>
              <a:gd name="T46" fmla="*/ 100 w 571"/>
              <a:gd name="T47" fmla="*/ 487 h 571"/>
              <a:gd name="T48" fmla="*/ 173 w 571"/>
              <a:gd name="T49" fmla="*/ 457 h 571"/>
              <a:gd name="T50" fmla="*/ 381 w 571"/>
              <a:gd name="T51" fmla="*/ 444 h 571"/>
              <a:gd name="T52" fmla="*/ 362 w 571"/>
              <a:gd name="T53" fmla="*/ 444 h 571"/>
              <a:gd name="T54" fmla="*/ 289 w 571"/>
              <a:gd name="T55" fmla="*/ 427 h 571"/>
              <a:gd name="T56" fmla="*/ 143 w 571"/>
              <a:gd name="T57" fmla="*/ 395 h 571"/>
              <a:gd name="T58" fmla="*/ 143 w 571"/>
              <a:gd name="T59" fmla="*/ 376 h 571"/>
              <a:gd name="T60" fmla="*/ 519 w 571"/>
              <a:gd name="T61" fmla="*/ 341 h 571"/>
              <a:gd name="T62" fmla="*/ 51 w 571"/>
              <a:gd name="T63" fmla="*/ 341 h 571"/>
              <a:gd name="T64" fmla="*/ 519 w 571"/>
              <a:gd name="T65" fmla="*/ 162 h 571"/>
              <a:gd name="T66" fmla="*/ 341 w 571"/>
              <a:gd name="T67" fmla="*/ 300 h 571"/>
              <a:gd name="T68" fmla="*/ 473 w 571"/>
              <a:gd name="T69" fmla="*/ 300 h 571"/>
              <a:gd name="T70" fmla="*/ 462 w 571"/>
              <a:gd name="T71" fmla="*/ 189 h 571"/>
              <a:gd name="T72" fmla="*/ 389 w 571"/>
              <a:gd name="T73" fmla="*/ 219 h 571"/>
              <a:gd name="T74" fmla="*/ 352 w 571"/>
              <a:gd name="T75" fmla="*/ 298 h 571"/>
              <a:gd name="T76" fmla="*/ 430 w 571"/>
              <a:gd name="T77" fmla="*/ 268 h 571"/>
              <a:gd name="T78" fmla="*/ 419 w 571"/>
              <a:gd name="T79" fmla="*/ 298 h 571"/>
              <a:gd name="T80" fmla="*/ 400 w 571"/>
              <a:gd name="T81" fmla="*/ 298 h 571"/>
              <a:gd name="T82" fmla="*/ 419 w 571"/>
              <a:gd name="T83" fmla="*/ 189 h 571"/>
              <a:gd name="T84" fmla="*/ 51 w 571"/>
              <a:gd name="T85" fmla="*/ 151 h 571"/>
              <a:gd name="T86" fmla="*/ 51 w 571"/>
              <a:gd name="T87" fmla="*/ 122 h 571"/>
              <a:gd name="T88" fmla="*/ 238 w 571"/>
              <a:gd name="T89" fmla="*/ 111 h 571"/>
              <a:gd name="T90" fmla="*/ 208 w 571"/>
              <a:gd name="T91" fmla="*/ 38 h 571"/>
              <a:gd name="T92" fmla="*/ 138 w 571"/>
              <a:gd name="T93" fmla="*/ 11 h 571"/>
              <a:gd name="T94" fmla="*/ 170 w 571"/>
              <a:gd name="T95" fmla="*/ 84 h 571"/>
              <a:gd name="T96" fmla="*/ 184 w 571"/>
              <a:gd name="T97" fmla="*/ 111 h 571"/>
              <a:gd name="T98" fmla="*/ 184 w 571"/>
              <a:gd name="T99" fmla="*/ 95 h 571"/>
              <a:gd name="T100" fmla="*/ 197 w 571"/>
              <a:gd name="T101" fmla="*/ 27 h 571"/>
              <a:gd name="T102" fmla="*/ 184 w 571"/>
              <a:gd name="T103" fmla="*/ 2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1" h="571">
                <a:moveTo>
                  <a:pt x="519" y="571"/>
                </a:moveTo>
                <a:lnTo>
                  <a:pt x="519" y="538"/>
                </a:lnTo>
                <a:lnTo>
                  <a:pt x="51" y="538"/>
                </a:lnTo>
                <a:lnTo>
                  <a:pt x="51" y="571"/>
                </a:lnTo>
                <a:lnTo>
                  <a:pt x="0" y="571"/>
                </a:lnTo>
                <a:lnTo>
                  <a:pt x="0" y="0"/>
                </a:lnTo>
                <a:lnTo>
                  <a:pt x="51" y="0"/>
                </a:lnTo>
                <a:lnTo>
                  <a:pt x="51" y="111"/>
                </a:lnTo>
                <a:lnTo>
                  <a:pt x="127" y="111"/>
                </a:lnTo>
                <a:lnTo>
                  <a:pt x="127" y="0"/>
                </a:lnTo>
                <a:lnTo>
                  <a:pt x="249" y="0"/>
                </a:lnTo>
                <a:lnTo>
                  <a:pt x="249" y="111"/>
                </a:lnTo>
                <a:lnTo>
                  <a:pt x="519" y="111"/>
                </a:lnTo>
                <a:lnTo>
                  <a:pt x="519" y="0"/>
                </a:lnTo>
                <a:lnTo>
                  <a:pt x="571" y="0"/>
                </a:lnTo>
                <a:lnTo>
                  <a:pt x="571" y="571"/>
                </a:lnTo>
                <a:lnTo>
                  <a:pt x="519" y="571"/>
                </a:lnTo>
                <a:close/>
                <a:moveTo>
                  <a:pt x="530" y="560"/>
                </a:moveTo>
                <a:lnTo>
                  <a:pt x="560" y="560"/>
                </a:lnTo>
                <a:lnTo>
                  <a:pt x="560" y="11"/>
                </a:lnTo>
                <a:lnTo>
                  <a:pt x="530" y="11"/>
                </a:lnTo>
                <a:lnTo>
                  <a:pt x="530" y="560"/>
                </a:lnTo>
                <a:close/>
                <a:moveTo>
                  <a:pt x="11" y="560"/>
                </a:moveTo>
                <a:lnTo>
                  <a:pt x="41" y="560"/>
                </a:lnTo>
                <a:lnTo>
                  <a:pt x="41" y="11"/>
                </a:lnTo>
                <a:lnTo>
                  <a:pt x="11" y="11"/>
                </a:lnTo>
                <a:lnTo>
                  <a:pt x="11" y="560"/>
                </a:lnTo>
                <a:close/>
                <a:moveTo>
                  <a:pt x="51" y="527"/>
                </a:moveTo>
                <a:lnTo>
                  <a:pt x="519" y="527"/>
                </a:lnTo>
                <a:lnTo>
                  <a:pt x="519" y="500"/>
                </a:lnTo>
                <a:lnTo>
                  <a:pt x="51" y="500"/>
                </a:lnTo>
                <a:lnTo>
                  <a:pt x="51" y="527"/>
                </a:lnTo>
                <a:close/>
                <a:moveTo>
                  <a:pt x="143" y="487"/>
                </a:moveTo>
                <a:lnTo>
                  <a:pt x="162" y="487"/>
                </a:lnTo>
                <a:lnTo>
                  <a:pt x="162" y="468"/>
                </a:lnTo>
                <a:lnTo>
                  <a:pt x="143" y="468"/>
                </a:lnTo>
                <a:lnTo>
                  <a:pt x="143" y="487"/>
                </a:lnTo>
                <a:close/>
                <a:moveTo>
                  <a:pt x="392" y="487"/>
                </a:moveTo>
                <a:lnTo>
                  <a:pt x="519" y="487"/>
                </a:lnTo>
                <a:lnTo>
                  <a:pt x="519" y="352"/>
                </a:lnTo>
                <a:lnTo>
                  <a:pt x="51" y="352"/>
                </a:lnTo>
                <a:lnTo>
                  <a:pt x="51" y="487"/>
                </a:lnTo>
                <a:lnTo>
                  <a:pt x="89" y="487"/>
                </a:lnTo>
                <a:lnTo>
                  <a:pt x="89" y="365"/>
                </a:lnTo>
                <a:lnTo>
                  <a:pt x="222" y="365"/>
                </a:lnTo>
                <a:lnTo>
                  <a:pt x="222" y="487"/>
                </a:lnTo>
                <a:lnTo>
                  <a:pt x="260" y="487"/>
                </a:lnTo>
                <a:lnTo>
                  <a:pt x="260" y="365"/>
                </a:lnTo>
                <a:lnTo>
                  <a:pt x="392" y="365"/>
                </a:lnTo>
                <a:lnTo>
                  <a:pt x="392" y="487"/>
                </a:lnTo>
                <a:close/>
                <a:moveTo>
                  <a:pt x="270" y="487"/>
                </a:moveTo>
                <a:lnTo>
                  <a:pt x="381" y="487"/>
                </a:lnTo>
                <a:lnTo>
                  <a:pt x="381" y="454"/>
                </a:lnTo>
                <a:lnTo>
                  <a:pt x="352" y="454"/>
                </a:lnTo>
                <a:lnTo>
                  <a:pt x="352" y="414"/>
                </a:lnTo>
                <a:lnTo>
                  <a:pt x="381" y="414"/>
                </a:lnTo>
                <a:lnTo>
                  <a:pt x="381" y="376"/>
                </a:lnTo>
                <a:lnTo>
                  <a:pt x="270" y="376"/>
                </a:lnTo>
                <a:lnTo>
                  <a:pt x="270" y="414"/>
                </a:lnTo>
                <a:lnTo>
                  <a:pt x="300" y="414"/>
                </a:lnTo>
                <a:lnTo>
                  <a:pt x="300" y="454"/>
                </a:lnTo>
                <a:lnTo>
                  <a:pt x="270" y="454"/>
                </a:lnTo>
                <a:lnTo>
                  <a:pt x="270" y="487"/>
                </a:lnTo>
                <a:close/>
                <a:moveTo>
                  <a:pt x="173" y="487"/>
                </a:moveTo>
                <a:lnTo>
                  <a:pt x="211" y="487"/>
                </a:lnTo>
                <a:lnTo>
                  <a:pt x="211" y="376"/>
                </a:lnTo>
                <a:lnTo>
                  <a:pt x="173" y="376"/>
                </a:lnTo>
                <a:lnTo>
                  <a:pt x="173" y="406"/>
                </a:lnTo>
                <a:lnTo>
                  <a:pt x="133" y="406"/>
                </a:lnTo>
                <a:lnTo>
                  <a:pt x="133" y="376"/>
                </a:lnTo>
                <a:lnTo>
                  <a:pt x="100" y="376"/>
                </a:lnTo>
                <a:lnTo>
                  <a:pt x="100" y="487"/>
                </a:lnTo>
                <a:lnTo>
                  <a:pt x="133" y="487"/>
                </a:lnTo>
                <a:lnTo>
                  <a:pt x="133" y="457"/>
                </a:lnTo>
                <a:lnTo>
                  <a:pt x="173" y="457"/>
                </a:lnTo>
                <a:lnTo>
                  <a:pt x="173" y="487"/>
                </a:lnTo>
                <a:close/>
                <a:moveTo>
                  <a:pt x="362" y="444"/>
                </a:moveTo>
                <a:lnTo>
                  <a:pt x="381" y="444"/>
                </a:lnTo>
                <a:lnTo>
                  <a:pt x="381" y="427"/>
                </a:lnTo>
                <a:lnTo>
                  <a:pt x="362" y="427"/>
                </a:lnTo>
                <a:lnTo>
                  <a:pt x="362" y="444"/>
                </a:lnTo>
                <a:close/>
                <a:moveTo>
                  <a:pt x="270" y="444"/>
                </a:moveTo>
                <a:lnTo>
                  <a:pt x="289" y="444"/>
                </a:lnTo>
                <a:lnTo>
                  <a:pt x="289" y="427"/>
                </a:lnTo>
                <a:lnTo>
                  <a:pt x="270" y="427"/>
                </a:lnTo>
                <a:lnTo>
                  <a:pt x="270" y="444"/>
                </a:lnTo>
                <a:close/>
                <a:moveTo>
                  <a:pt x="143" y="395"/>
                </a:moveTo>
                <a:lnTo>
                  <a:pt x="162" y="395"/>
                </a:lnTo>
                <a:lnTo>
                  <a:pt x="162" y="376"/>
                </a:lnTo>
                <a:lnTo>
                  <a:pt x="143" y="376"/>
                </a:lnTo>
                <a:lnTo>
                  <a:pt x="143" y="395"/>
                </a:lnTo>
                <a:close/>
                <a:moveTo>
                  <a:pt x="51" y="341"/>
                </a:moveTo>
                <a:lnTo>
                  <a:pt x="519" y="341"/>
                </a:lnTo>
                <a:lnTo>
                  <a:pt x="519" y="311"/>
                </a:lnTo>
                <a:lnTo>
                  <a:pt x="51" y="311"/>
                </a:lnTo>
                <a:lnTo>
                  <a:pt x="51" y="341"/>
                </a:lnTo>
                <a:close/>
                <a:moveTo>
                  <a:pt x="473" y="300"/>
                </a:moveTo>
                <a:lnTo>
                  <a:pt x="519" y="300"/>
                </a:lnTo>
                <a:lnTo>
                  <a:pt x="519" y="162"/>
                </a:lnTo>
                <a:lnTo>
                  <a:pt x="51" y="162"/>
                </a:lnTo>
                <a:lnTo>
                  <a:pt x="51" y="300"/>
                </a:lnTo>
                <a:lnTo>
                  <a:pt x="341" y="300"/>
                </a:lnTo>
                <a:lnTo>
                  <a:pt x="341" y="178"/>
                </a:lnTo>
                <a:lnTo>
                  <a:pt x="473" y="178"/>
                </a:lnTo>
                <a:lnTo>
                  <a:pt x="473" y="300"/>
                </a:lnTo>
                <a:close/>
                <a:moveTo>
                  <a:pt x="430" y="298"/>
                </a:moveTo>
                <a:lnTo>
                  <a:pt x="462" y="298"/>
                </a:lnTo>
                <a:lnTo>
                  <a:pt x="462" y="189"/>
                </a:lnTo>
                <a:lnTo>
                  <a:pt x="430" y="189"/>
                </a:lnTo>
                <a:lnTo>
                  <a:pt x="430" y="219"/>
                </a:lnTo>
                <a:lnTo>
                  <a:pt x="389" y="219"/>
                </a:lnTo>
                <a:lnTo>
                  <a:pt x="389" y="189"/>
                </a:lnTo>
                <a:lnTo>
                  <a:pt x="352" y="189"/>
                </a:lnTo>
                <a:lnTo>
                  <a:pt x="352" y="298"/>
                </a:lnTo>
                <a:lnTo>
                  <a:pt x="389" y="298"/>
                </a:lnTo>
                <a:lnTo>
                  <a:pt x="389" y="268"/>
                </a:lnTo>
                <a:lnTo>
                  <a:pt x="430" y="268"/>
                </a:lnTo>
                <a:lnTo>
                  <a:pt x="430" y="298"/>
                </a:lnTo>
                <a:close/>
                <a:moveTo>
                  <a:pt x="400" y="298"/>
                </a:moveTo>
                <a:lnTo>
                  <a:pt x="419" y="298"/>
                </a:lnTo>
                <a:lnTo>
                  <a:pt x="419" y="279"/>
                </a:lnTo>
                <a:lnTo>
                  <a:pt x="400" y="279"/>
                </a:lnTo>
                <a:lnTo>
                  <a:pt x="400" y="298"/>
                </a:lnTo>
                <a:close/>
                <a:moveTo>
                  <a:pt x="400" y="208"/>
                </a:moveTo>
                <a:lnTo>
                  <a:pt x="419" y="208"/>
                </a:lnTo>
                <a:lnTo>
                  <a:pt x="419" y="189"/>
                </a:lnTo>
                <a:lnTo>
                  <a:pt x="400" y="189"/>
                </a:lnTo>
                <a:lnTo>
                  <a:pt x="400" y="208"/>
                </a:lnTo>
                <a:close/>
                <a:moveTo>
                  <a:pt x="51" y="151"/>
                </a:moveTo>
                <a:lnTo>
                  <a:pt x="519" y="151"/>
                </a:lnTo>
                <a:lnTo>
                  <a:pt x="519" y="122"/>
                </a:lnTo>
                <a:lnTo>
                  <a:pt x="51" y="122"/>
                </a:lnTo>
                <a:lnTo>
                  <a:pt x="51" y="151"/>
                </a:lnTo>
                <a:close/>
                <a:moveTo>
                  <a:pt x="208" y="111"/>
                </a:moveTo>
                <a:lnTo>
                  <a:pt x="238" y="111"/>
                </a:lnTo>
                <a:lnTo>
                  <a:pt x="238" y="11"/>
                </a:lnTo>
                <a:lnTo>
                  <a:pt x="208" y="11"/>
                </a:lnTo>
                <a:lnTo>
                  <a:pt x="208" y="38"/>
                </a:lnTo>
                <a:lnTo>
                  <a:pt x="170" y="38"/>
                </a:lnTo>
                <a:lnTo>
                  <a:pt x="170" y="11"/>
                </a:lnTo>
                <a:lnTo>
                  <a:pt x="138" y="11"/>
                </a:lnTo>
                <a:lnTo>
                  <a:pt x="138" y="111"/>
                </a:lnTo>
                <a:lnTo>
                  <a:pt x="170" y="111"/>
                </a:lnTo>
                <a:lnTo>
                  <a:pt x="170" y="84"/>
                </a:lnTo>
                <a:lnTo>
                  <a:pt x="208" y="84"/>
                </a:lnTo>
                <a:lnTo>
                  <a:pt x="208" y="111"/>
                </a:lnTo>
                <a:close/>
                <a:moveTo>
                  <a:pt x="184" y="111"/>
                </a:moveTo>
                <a:lnTo>
                  <a:pt x="197" y="111"/>
                </a:lnTo>
                <a:lnTo>
                  <a:pt x="197" y="95"/>
                </a:lnTo>
                <a:lnTo>
                  <a:pt x="184" y="95"/>
                </a:lnTo>
                <a:lnTo>
                  <a:pt x="184" y="111"/>
                </a:lnTo>
                <a:close/>
                <a:moveTo>
                  <a:pt x="184" y="27"/>
                </a:moveTo>
                <a:lnTo>
                  <a:pt x="197" y="27"/>
                </a:lnTo>
                <a:lnTo>
                  <a:pt x="197" y="11"/>
                </a:lnTo>
                <a:lnTo>
                  <a:pt x="184" y="11"/>
                </a:lnTo>
                <a:lnTo>
                  <a:pt x="184" y="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77" name="ZoneTexte 376">
            <a:extLst>
              <a:ext uri="{FF2B5EF4-FFF2-40B4-BE49-F238E27FC236}">
                <a16:creationId xmlns:a16="http://schemas.microsoft.com/office/drawing/2014/main" id="{44B9EFB8-8A63-4931-89D6-C34D70A59CA8}"/>
              </a:ext>
            </a:extLst>
          </p:cNvPr>
          <p:cNvSpPr txBox="1"/>
          <p:nvPr/>
        </p:nvSpPr>
        <p:spPr>
          <a:xfrm>
            <a:off x="15688037" y="7241193"/>
            <a:ext cx="1553165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Warehouse, logistics</a:t>
            </a:r>
          </a:p>
        </p:txBody>
      </p:sp>
      <p:grpSp>
        <p:nvGrpSpPr>
          <p:cNvPr id="378" name="Group 71">
            <a:extLst>
              <a:ext uri="{FF2B5EF4-FFF2-40B4-BE49-F238E27FC236}">
                <a16:creationId xmlns:a16="http://schemas.microsoft.com/office/drawing/2014/main" id="{C228E667-82FB-4FDA-9969-99F6BA05DE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779817" y="3149881"/>
            <a:ext cx="901700" cy="830263"/>
            <a:chOff x="7394" y="4060"/>
            <a:chExt cx="568" cy="523"/>
          </a:xfrm>
          <a:solidFill>
            <a:schemeClr val="tx1"/>
          </a:solidFill>
        </p:grpSpPr>
        <p:sp>
          <p:nvSpPr>
            <p:cNvPr id="379" name="Freeform 72">
              <a:extLst>
                <a:ext uri="{FF2B5EF4-FFF2-40B4-BE49-F238E27FC236}">
                  <a16:creationId xmlns:a16="http://schemas.microsoft.com/office/drawing/2014/main" id="{E1435A7C-23CE-433B-B956-5D6F1F3D5C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4" y="4060"/>
              <a:ext cx="270" cy="523"/>
            </a:xfrm>
            <a:custGeom>
              <a:avLst/>
              <a:gdLst>
                <a:gd name="T0" fmla="*/ 72 w 100"/>
                <a:gd name="T1" fmla="*/ 193 h 193"/>
                <a:gd name="T2" fmla="*/ 44 w 100"/>
                <a:gd name="T3" fmla="*/ 166 h 193"/>
                <a:gd name="T4" fmla="*/ 42 w 100"/>
                <a:gd name="T5" fmla="*/ 167 h 193"/>
                <a:gd name="T6" fmla="*/ 13 w 100"/>
                <a:gd name="T7" fmla="*/ 138 h 193"/>
                <a:gd name="T8" fmla="*/ 18 w 100"/>
                <a:gd name="T9" fmla="*/ 122 h 193"/>
                <a:gd name="T10" fmla="*/ 0 w 100"/>
                <a:gd name="T11" fmla="*/ 95 h 193"/>
                <a:gd name="T12" fmla="*/ 0 w 100"/>
                <a:gd name="T13" fmla="*/ 95 h 193"/>
                <a:gd name="T14" fmla="*/ 17 w 100"/>
                <a:gd name="T15" fmla="*/ 68 h 193"/>
                <a:gd name="T16" fmla="*/ 18 w 100"/>
                <a:gd name="T17" fmla="*/ 68 h 193"/>
                <a:gd name="T18" fmla="*/ 13 w 100"/>
                <a:gd name="T19" fmla="*/ 52 h 193"/>
                <a:gd name="T20" fmla="*/ 44 w 100"/>
                <a:gd name="T21" fmla="*/ 24 h 193"/>
                <a:gd name="T22" fmla="*/ 71 w 100"/>
                <a:gd name="T23" fmla="*/ 0 h 193"/>
                <a:gd name="T24" fmla="*/ 71 w 100"/>
                <a:gd name="T25" fmla="*/ 0 h 193"/>
                <a:gd name="T26" fmla="*/ 72 w 100"/>
                <a:gd name="T27" fmla="*/ 0 h 193"/>
                <a:gd name="T28" fmla="*/ 100 w 100"/>
                <a:gd name="T29" fmla="*/ 31 h 193"/>
                <a:gd name="T30" fmla="*/ 100 w 100"/>
                <a:gd name="T31" fmla="*/ 164 h 193"/>
                <a:gd name="T32" fmla="*/ 72 w 100"/>
                <a:gd name="T33" fmla="*/ 193 h 193"/>
                <a:gd name="T34" fmla="*/ 49 w 100"/>
                <a:gd name="T35" fmla="*/ 159 h 193"/>
                <a:gd name="T36" fmla="*/ 49 w 100"/>
                <a:gd name="T37" fmla="*/ 164 h 193"/>
                <a:gd name="T38" fmla="*/ 72 w 100"/>
                <a:gd name="T39" fmla="*/ 187 h 193"/>
                <a:gd name="T40" fmla="*/ 94 w 100"/>
                <a:gd name="T41" fmla="*/ 164 h 193"/>
                <a:gd name="T42" fmla="*/ 94 w 100"/>
                <a:gd name="T43" fmla="*/ 31 h 193"/>
                <a:gd name="T44" fmla="*/ 72 w 100"/>
                <a:gd name="T45" fmla="*/ 6 h 193"/>
                <a:gd name="T46" fmla="*/ 71 w 100"/>
                <a:gd name="T47" fmla="*/ 6 h 193"/>
                <a:gd name="T48" fmla="*/ 71 w 100"/>
                <a:gd name="T49" fmla="*/ 6 h 193"/>
                <a:gd name="T50" fmla="*/ 49 w 100"/>
                <a:gd name="T51" fmla="*/ 27 h 193"/>
                <a:gd name="T52" fmla="*/ 49 w 100"/>
                <a:gd name="T53" fmla="*/ 31 h 193"/>
                <a:gd name="T54" fmla="*/ 46 w 100"/>
                <a:gd name="T55" fmla="*/ 30 h 193"/>
                <a:gd name="T56" fmla="*/ 42 w 100"/>
                <a:gd name="T57" fmla="*/ 29 h 193"/>
                <a:gd name="T58" fmla="*/ 19 w 100"/>
                <a:gd name="T59" fmla="*/ 52 h 193"/>
                <a:gd name="T60" fmla="*/ 25 w 100"/>
                <a:gd name="T61" fmla="*/ 68 h 193"/>
                <a:gd name="T62" fmla="*/ 28 w 100"/>
                <a:gd name="T63" fmla="*/ 72 h 193"/>
                <a:gd name="T64" fmla="*/ 23 w 100"/>
                <a:gd name="T65" fmla="*/ 73 h 193"/>
                <a:gd name="T66" fmla="*/ 19 w 100"/>
                <a:gd name="T67" fmla="*/ 74 h 193"/>
                <a:gd name="T68" fmla="*/ 6 w 100"/>
                <a:gd name="T69" fmla="*/ 94 h 193"/>
                <a:gd name="T70" fmla="*/ 6 w 100"/>
                <a:gd name="T71" fmla="*/ 95 h 193"/>
                <a:gd name="T72" fmla="*/ 6 w 100"/>
                <a:gd name="T73" fmla="*/ 95 h 193"/>
                <a:gd name="T74" fmla="*/ 23 w 100"/>
                <a:gd name="T75" fmla="*/ 117 h 193"/>
                <a:gd name="T76" fmla="*/ 28 w 100"/>
                <a:gd name="T77" fmla="*/ 119 h 193"/>
                <a:gd name="T78" fmla="*/ 25 w 100"/>
                <a:gd name="T79" fmla="*/ 122 h 193"/>
                <a:gd name="T80" fmla="*/ 19 w 100"/>
                <a:gd name="T81" fmla="*/ 138 h 193"/>
                <a:gd name="T82" fmla="*/ 42 w 100"/>
                <a:gd name="T83" fmla="*/ 161 h 193"/>
                <a:gd name="T84" fmla="*/ 46 w 100"/>
                <a:gd name="T85" fmla="*/ 160 h 193"/>
                <a:gd name="T86" fmla="*/ 49 w 100"/>
                <a:gd name="T87" fmla="*/ 15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" h="193">
                  <a:moveTo>
                    <a:pt x="72" y="193"/>
                  </a:moveTo>
                  <a:cubicBezTo>
                    <a:pt x="57" y="193"/>
                    <a:pt x="45" y="181"/>
                    <a:pt x="44" y="166"/>
                  </a:cubicBezTo>
                  <a:cubicBezTo>
                    <a:pt x="43" y="166"/>
                    <a:pt x="42" y="167"/>
                    <a:pt x="42" y="167"/>
                  </a:cubicBezTo>
                  <a:cubicBezTo>
                    <a:pt x="26" y="167"/>
                    <a:pt x="13" y="154"/>
                    <a:pt x="13" y="138"/>
                  </a:cubicBezTo>
                  <a:cubicBezTo>
                    <a:pt x="13" y="132"/>
                    <a:pt x="15" y="127"/>
                    <a:pt x="18" y="122"/>
                  </a:cubicBezTo>
                  <a:cubicBezTo>
                    <a:pt x="7" y="118"/>
                    <a:pt x="0" y="107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3"/>
                    <a:pt x="6" y="73"/>
                    <a:pt x="17" y="68"/>
                  </a:cubicBezTo>
                  <a:cubicBezTo>
                    <a:pt x="17" y="68"/>
                    <a:pt x="17" y="68"/>
                    <a:pt x="18" y="68"/>
                  </a:cubicBezTo>
                  <a:cubicBezTo>
                    <a:pt x="15" y="63"/>
                    <a:pt x="13" y="58"/>
                    <a:pt x="13" y="52"/>
                  </a:cubicBezTo>
                  <a:cubicBezTo>
                    <a:pt x="13" y="36"/>
                    <a:pt x="27" y="22"/>
                    <a:pt x="44" y="24"/>
                  </a:cubicBezTo>
                  <a:cubicBezTo>
                    <a:pt x="46" y="10"/>
                    <a:pt x="57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7" y="0"/>
                    <a:pt x="100" y="15"/>
                    <a:pt x="100" y="31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80"/>
                    <a:pt x="88" y="193"/>
                    <a:pt x="72" y="193"/>
                  </a:cubicBezTo>
                  <a:close/>
                  <a:moveTo>
                    <a:pt x="49" y="159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49" y="176"/>
                    <a:pt x="60" y="187"/>
                    <a:pt x="72" y="187"/>
                  </a:cubicBezTo>
                  <a:cubicBezTo>
                    <a:pt x="84" y="187"/>
                    <a:pt x="94" y="176"/>
                    <a:pt x="94" y="164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18"/>
                    <a:pt x="84" y="6"/>
                    <a:pt x="72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59" y="7"/>
                    <a:pt x="50" y="16"/>
                    <a:pt x="49" y="27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4" y="30"/>
                    <a:pt x="43" y="29"/>
                    <a:pt x="42" y="29"/>
                  </a:cubicBezTo>
                  <a:cubicBezTo>
                    <a:pt x="29" y="29"/>
                    <a:pt x="19" y="40"/>
                    <a:pt x="19" y="52"/>
                  </a:cubicBezTo>
                  <a:cubicBezTo>
                    <a:pt x="19" y="58"/>
                    <a:pt x="21" y="64"/>
                    <a:pt x="25" y="6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2" y="73"/>
                    <a:pt x="21" y="73"/>
                    <a:pt x="19" y="74"/>
                  </a:cubicBezTo>
                  <a:cubicBezTo>
                    <a:pt x="11" y="77"/>
                    <a:pt x="6" y="85"/>
                    <a:pt x="6" y="94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106"/>
                    <a:pt x="13" y="115"/>
                    <a:pt x="23" y="117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1" y="127"/>
                    <a:pt x="19" y="132"/>
                    <a:pt x="19" y="138"/>
                  </a:cubicBezTo>
                  <a:cubicBezTo>
                    <a:pt x="19" y="150"/>
                    <a:pt x="29" y="161"/>
                    <a:pt x="42" y="161"/>
                  </a:cubicBezTo>
                  <a:cubicBezTo>
                    <a:pt x="43" y="161"/>
                    <a:pt x="44" y="160"/>
                    <a:pt x="46" y="160"/>
                  </a:cubicBezTo>
                  <a:lnTo>
                    <a:pt x="4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0" name="Freeform 73">
              <a:extLst>
                <a:ext uri="{FF2B5EF4-FFF2-40B4-BE49-F238E27FC236}">
                  <a16:creationId xmlns:a16="http://schemas.microsoft.com/office/drawing/2014/main" id="{B1EF27C0-0C0B-441B-A2D2-29920BB77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0" y="4426"/>
              <a:ext cx="71" cy="84"/>
            </a:xfrm>
            <a:custGeom>
              <a:avLst/>
              <a:gdLst>
                <a:gd name="T0" fmla="*/ 3 w 26"/>
                <a:gd name="T1" fmla="*/ 31 h 31"/>
                <a:gd name="T2" fmla="*/ 1 w 26"/>
                <a:gd name="T3" fmla="*/ 29 h 31"/>
                <a:gd name="T4" fmla="*/ 3 w 26"/>
                <a:gd name="T5" fmla="*/ 25 h 31"/>
                <a:gd name="T6" fmla="*/ 3 w 26"/>
                <a:gd name="T7" fmla="*/ 25 h 31"/>
                <a:gd name="T8" fmla="*/ 20 w 26"/>
                <a:gd name="T9" fmla="*/ 3 h 31"/>
                <a:gd name="T10" fmla="*/ 23 w 26"/>
                <a:gd name="T11" fmla="*/ 0 h 31"/>
                <a:gd name="T12" fmla="*/ 23 w 26"/>
                <a:gd name="T13" fmla="*/ 0 h 31"/>
                <a:gd name="T14" fmla="*/ 26 w 26"/>
                <a:gd name="T15" fmla="*/ 3 h 31"/>
                <a:gd name="T16" fmla="*/ 4 w 26"/>
                <a:gd name="T17" fmla="*/ 31 h 31"/>
                <a:gd name="T18" fmla="*/ 3 w 26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1">
                  <a:moveTo>
                    <a:pt x="3" y="31"/>
                  </a:moveTo>
                  <a:cubicBezTo>
                    <a:pt x="2" y="31"/>
                    <a:pt x="1" y="30"/>
                    <a:pt x="1" y="29"/>
                  </a:cubicBezTo>
                  <a:cubicBezTo>
                    <a:pt x="0" y="27"/>
                    <a:pt x="1" y="26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20" y="20"/>
                    <a:pt x="20" y="3"/>
                  </a:cubicBezTo>
                  <a:cubicBezTo>
                    <a:pt x="20" y="1"/>
                    <a:pt x="2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6" y="24"/>
                    <a:pt x="5" y="31"/>
                    <a:pt x="4" y="31"/>
                  </a:cubicBezTo>
                  <a:cubicBezTo>
                    <a:pt x="4" y="31"/>
                    <a:pt x="4" y="3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1" name="Freeform 74">
              <a:extLst>
                <a:ext uri="{FF2B5EF4-FFF2-40B4-BE49-F238E27FC236}">
                  <a16:creationId xmlns:a16="http://schemas.microsoft.com/office/drawing/2014/main" id="{4F9C5E7B-ED6C-4238-8861-A1C5A578B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7" y="4125"/>
              <a:ext cx="87" cy="89"/>
            </a:xfrm>
            <a:custGeom>
              <a:avLst/>
              <a:gdLst>
                <a:gd name="T0" fmla="*/ 29 w 32"/>
                <a:gd name="T1" fmla="*/ 33 h 33"/>
                <a:gd name="T2" fmla="*/ 29 w 32"/>
                <a:gd name="T3" fmla="*/ 33 h 33"/>
                <a:gd name="T4" fmla="*/ 8 w 32"/>
                <a:gd name="T5" fmla="*/ 24 h 33"/>
                <a:gd name="T6" fmla="*/ 1 w 32"/>
                <a:gd name="T7" fmla="*/ 3 h 33"/>
                <a:gd name="T8" fmla="*/ 4 w 32"/>
                <a:gd name="T9" fmla="*/ 0 h 33"/>
                <a:gd name="T10" fmla="*/ 7 w 32"/>
                <a:gd name="T11" fmla="*/ 3 h 33"/>
                <a:gd name="T12" fmla="*/ 13 w 32"/>
                <a:gd name="T13" fmla="*/ 20 h 33"/>
                <a:gd name="T14" fmla="*/ 29 w 32"/>
                <a:gd name="T15" fmla="*/ 27 h 33"/>
                <a:gd name="T16" fmla="*/ 32 w 32"/>
                <a:gd name="T17" fmla="*/ 30 h 33"/>
                <a:gd name="T18" fmla="*/ 29 w 32"/>
                <a:gd name="T1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29" y="33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20" y="32"/>
                    <a:pt x="13" y="29"/>
                    <a:pt x="8" y="24"/>
                  </a:cubicBezTo>
                  <a:cubicBezTo>
                    <a:pt x="0" y="15"/>
                    <a:pt x="1" y="3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3"/>
                    <a:pt x="7" y="13"/>
                    <a:pt x="13" y="20"/>
                  </a:cubicBezTo>
                  <a:cubicBezTo>
                    <a:pt x="16" y="24"/>
                    <a:pt x="22" y="26"/>
                    <a:pt x="29" y="27"/>
                  </a:cubicBezTo>
                  <a:cubicBezTo>
                    <a:pt x="31" y="27"/>
                    <a:pt x="32" y="28"/>
                    <a:pt x="32" y="30"/>
                  </a:cubicBezTo>
                  <a:cubicBezTo>
                    <a:pt x="32" y="32"/>
                    <a:pt x="30" y="33"/>
                    <a:pt x="2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2" name="Freeform 75">
              <a:extLst>
                <a:ext uri="{FF2B5EF4-FFF2-40B4-BE49-F238E27FC236}">
                  <a16:creationId xmlns:a16="http://schemas.microsoft.com/office/drawing/2014/main" id="{AAF92671-6D1A-4298-88D9-92CF77767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" y="4236"/>
              <a:ext cx="98" cy="92"/>
            </a:xfrm>
            <a:custGeom>
              <a:avLst/>
              <a:gdLst>
                <a:gd name="T0" fmla="*/ 33 w 36"/>
                <a:gd name="T1" fmla="*/ 34 h 34"/>
                <a:gd name="T2" fmla="*/ 30 w 36"/>
                <a:gd name="T3" fmla="*/ 31 h 34"/>
                <a:gd name="T4" fmla="*/ 23 w 36"/>
                <a:gd name="T5" fmla="*/ 13 h 34"/>
                <a:gd name="T6" fmla="*/ 4 w 36"/>
                <a:gd name="T7" fmla="*/ 8 h 34"/>
                <a:gd name="T8" fmla="*/ 1 w 36"/>
                <a:gd name="T9" fmla="*/ 5 h 34"/>
                <a:gd name="T10" fmla="*/ 3 w 36"/>
                <a:gd name="T11" fmla="*/ 2 h 34"/>
                <a:gd name="T12" fmla="*/ 27 w 36"/>
                <a:gd name="T13" fmla="*/ 8 h 34"/>
                <a:gd name="T14" fmla="*/ 36 w 36"/>
                <a:gd name="T15" fmla="*/ 31 h 34"/>
                <a:gd name="T16" fmla="*/ 33 w 36"/>
                <a:gd name="T17" fmla="*/ 34 h 34"/>
                <a:gd name="T18" fmla="*/ 33 w 36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">
                  <a:moveTo>
                    <a:pt x="33" y="34"/>
                  </a:moveTo>
                  <a:cubicBezTo>
                    <a:pt x="31" y="34"/>
                    <a:pt x="30" y="32"/>
                    <a:pt x="30" y="31"/>
                  </a:cubicBezTo>
                  <a:cubicBezTo>
                    <a:pt x="30" y="23"/>
                    <a:pt x="27" y="17"/>
                    <a:pt x="23" y="13"/>
                  </a:cubicBezTo>
                  <a:cubicBezTo>
                    <a:pt x="16" y="6"/>
                    <a:pt x="4" y="8"/>
                    <a:pt x="4" y="8"/>
                  </a:cubicBezTo>
                  <a:cubicBezTo>
                    <a:pt x="2" y="8"/>
                    <a:pt x="1" y="7"/>
                    <a:pt x="1" y="5"/>
                  </a:cubicBezTo>
                  <a:cubicBezTo>
                    <a:pt x="0" y="3"/>
                    <a:pt x="2" y="2"/>
                    <a:pt x="3" y="2"/>
                  </a:cubicBezTo>
                  <a:cubicBezTo>
                    <a:pt x="4" y="2"/>
                    <a:pt x="17" y="0"/>
                    <a:pt x="27" y="8"/>
                  </a:cubicBezTo>
                  <a:cubicBezTo>
                    <a:pt x="33" y="13"/>
                    <a:pt x="36" y="21"/>
                    <a:pt x="36" y="31"/>
                  </a:cubicBezTo>
                  <a:cubicBezTo>
                    <a:pt x="36" y="32"/>
                    <a:pt x="34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3" name="Freeform 76">
              <a:extLst>
                <a:ext uri="{FF2B5EF4-FFF2-40B4-BE49-F238E27FC236}">
                  <a16:creationId xmlns:a16="http://schemas.microsoft.com/office/drawing/2014/main" id="{5DE8302C-C9A2-44F3-9C2E-3E7C492F6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" y="4377"/>
              <a:ext cx="41" cy="19"/>
            </a:xfrm>
            <a:custGeom>
              <a:avLst/>
              <a:gdLst>
                <a:gd name="T0" fmla="*/ 8 w 15"/>
                <a:gd name="T1" fmla="*/ 7 h 7"/>
                <a:gd name="T2" fmla="*/ 3 w 15"/>
                <a:gd name="T3" fmla="*/ 6 h 7"/>
                <a:gd name="T4" fmla="*/ 1 w 15"/>
                <a:gd name="T5" fmla="*/ 3 h 7"/>
                <a:gd name="T6" fmla="*/ 4 w 15"/>
                <a:gd name="T7" fmla="*/ 0 h 7"/>
                <a:gd name="T8" fmla="*/ 12 w 15"/>
                <a:gd name="T9" fmla="*/ 0 h 7"/>
                <a:gd name="T10" fmla="*/ 15 w 15"/>
                <a:gd name="T11" fmla="*/ 3 h 7"/>
                <a:gd name="T12" fmla="*/ 13 w 15"/>
                <a:gd name="T13" fmla="*/ 6 h 7"/>
                <a:gd name="T14" fmla="*/ 8 w 15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7">
                  <a:moveTo>
                    <a:pt x="8" y="7"/>
                  </a:moveTo>
                  <a:cubicBezTo>
                    <a:pt x="5" y="7"/>
                    <a:pt x="3" y="6"/>
                    <a:pt x="3" y="6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4" y="0"/>
                    <a:pt x="8" y="1"/>
                    <a:pt x="12" y="0"/>
                  </a:cubicBezTo>
                  <a:cubicBezTo>
                    <a:pt x="14" y="0"/>
                    <a:pt x="15" y="2"/>
                    <a:pt x="15" y="3"/>
                  </a:cubicBezTo>
                  <a:cubicBezTo>
                    <a:pt x="15" y="5"/>
                    <a:pt x="14" y="6"/>
                    <a:pt x="13" y="6"/>
                  </a:cubicBezTo>
                  <a:cubicBezTo>
                    <a:pt x="11" y="7"/>
                    <a:pt x="9" y="7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4" name="Freeform 77">
              <a:extLst>
                <a:ext uri="{FF2B5EF4-FFF2-40B4-BE49-F238E27FC236}">
                  <a16:creationId xmlns:a16="http://schemas.microsoft.com/office/drawing/2014/main" id="{78CA2CF0-2A8F-4B52-A358-696F592ABF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9" y="4060"/>
              <a:ext cx="273" cy="523"/>
            </a:xfrm>
            <a:custGeom>
              <a:avLst/>
              <a:gdLst>
                <a:gd name="T0" fmla="*/ 28 w 101"/>
                <a:gd name="T1" fmla="*/ 193 h 193"/>
                <a:gd name="T2" fmla="*/ 0 w 101"/>
                <a:gd name="T3" fmla="*/ 164 h 193"/>
                <a:gd name="T4" fmla="*/ 0 w 101"/>
                <a:gd name="T5" fmla="*/ 31 h 193"/>
                <a:gd name="T6" fmla="*/ 0 w 101"/>
                <a:gd name="T7" fmla="*/ 31 h 193"/>
                <a:gd name="T8" fmla="*/ 0 w 101"/>
                <a:gd name="T9" fmla="*/ 31 h 193"/>
                <a:gd name="T10" fmla="*/ 8 w 101"/>
                <a:gd name="T11" fmla="*/ 10 h 193"/>
                <a:gd name="T12" fmla="*/ 28 w 101"/>
                <a:gd name="T13" fmla="*/ 0 h 193"/>
                <a:gd name="T14" fmla="*/ 29 w 101"/>
                <a:gd name="T15" fmla="*/ 0 h 193"/>
                <a:gd name="T16" fmla="*/ 29 w 101"/>
                <a:gd name="T17" fmla="*/ 0 h 193"/>
                <a:gd name="T18" fmla="*/ 57 w 101"/>
                <a:gd name="T19" fmla="*/ 24 h 193"/>
                <a:gd name="T20" fmla="*/ 59 w 101"/>
                <a:gd name="T21" fmla="*/ 23 h 193"/>
                <a:gd name="T22" fmla="*/ 87 w 101"/>
                <a:gd name="T23" fmla="*/ 52 h 193"/>
                <a:gd name="T24" fmla="*/ 82 w 101"/>
                <a:gd name="T25" fmla="*/ 68 h 193"/>
                <a:gd name="T26" fmla="*/ 83 w 101"/>
                <a:gd name="T27" fmla="*/ 68 h 193"/>
                <a:gd name="T28" fmla="*/ 101 w 101"/>
                <a:gd name="T29" fmla="*/ 95 h 193"/>
                <a:gd name="T30" fmla="*/ 101 w 101"/>
                <a:gd name="T31" fmla="*/ 95 h 193"/>
                <a:gd name="T32" fmla="*/ 83 w 101"/>
                <a:gd name="T33" fmla="*/ 122 h 193"/>
                <a:gd name="T34" fmla="*/ 87 w 101"/>
                <a:gd name="T35" fmla="*/ 138 h 193"/>
                <a:gd name="T36" fmla="*/ 57 w 101"/>
                <a:gd name="T37" fmla="*/ 166 h 193"/>
                <a:gd name="T38" fmla="*/ 28 w 101"/>
                <a:gd name="T39" fmla="*/ 193 h 193"/>
                <a:gd name="T40" fmla="*/ 28 w 101"/>
                <a:gd name="T41" fmla="*/ 6 h 193"/>
                <a:gd name="T42" fmla="*/ 13 w 101"/>
                <a:gd name="T43" fmla="*/ 14 h 193"/>
                <a:gd name="T44" fmla="*/ 6 w 101"/>
                <a:gd name="T45" fmla="*/ 31 h 193"/>
                <a:gd name="T46" fmla="*/ 6 w 101"/>
                <a:gd name="T47" fmla="*/ 164 h 193"/>
                <a:gd name="T48" fmla="*/ 28 w 101"/>
                <a:gd name="T49" fmla="*/ 187 h 193"/>
                <a:gd name="T50" fmla="*/ 51 w 101"/>
                <a:gd name="T51" fmla="*/ 164 h 193"/>
                <a:gd name="T52" fmla="*/ 51 w 101"/>
                <a:gd name="T53" fmla="*/ 159 h 193"/>
                <a:gd name="T54" fmla="*/ 54 w 101"/>
                <a:gd name="T55" fmla="*/ 160 h 193"/>
                <a:gd name="T56" fmla="*/ 59 w 101"/>
                <a:gd name="T57" fmla="*/ 161 h 193"/>
                <a:gd name="T58" fmla="*/ 81 w 101"/>
                <a:gd name="T59" fmla="*/ 138 h 193"/>
                <a:gd name="T60" fmla="*/ 75 w 101"/>
                <a:gd name="T61" fmla="*/ 122 h 193"/>
                <a:gd name="T62" fmla="*/ 72 w 101"/>
                <a:gd name="T63" fmla="*/ 119 h 193"/>
                <a:gd name="T64" fmla="*/ 77 w 101"/>
                <a:gd name="T65" fmla="*/ 117 h 193"/>
                <a:gd name="T66" fmla="*/ 95 w 101"/>
                <a:gd name="T67" fmla="*/ 95 h 193"/>
                <a:gd name="T68" fmla="*/ 95 w 101"/>
                <a:gd name="T69" fmla="*/ 94 h 193"/>
                <a:gd name="T70" fmla="*/ 95 w 101"/>
                <a:gd name="T71" fmla="*/ 94 h 193"/>
                <a:gd name="T72" fmla="*/ 81 w 101"/>
                <a:gd name="T73" fmla="*/ 74 h 193"/>
                <a:gd name="T74" fmla="*/ 77 w 101"/>
                <a:gd name="T75" fmla="*/ 73 h 193"/>
                <a:gd name="T76" fmla="*/ 72 w 101"/>
                <a:gd name="T77" fmla="*/ 72 h 193"/>
                <a:gd name="T78" fmla="*/ 75 w 101"/>
                <a:gd name="T79" fmla="*/ 68 h 193"/>
                <a:gd name="T80" fmla="*/ 81 w 101"/>
                <a:gd name="T81" fmla="*/ 52 h 193"/>
                <a:gd name="T82" fmla="*/ 59 w 101"/>
                <a:gd name="T83" fmla="*/ 29 h 193"/>
                <a:gd name="T84" fmla="*/ 54 w 101"/>
                <a:gd name="T85" fmla="*/ 30 h 193"/>
                <a:gd name="T86" fmla="*/ 51 w 101"/>
                <a:gd name="T87" fmla="*/ 31 h 193"/>
                <a:gd name="T88" fmla="*/ 51 w 101"/>
                <a:gd name="T89" fmla="*/ 27 h 193"/>
                <a:gd name="T90" fmla="*/ 30 w 101"/>
                <a:gd name="T91" fmla="*/ 6 h 193"/>
                <a:gd name="T92" fmla="*/ 29 w 101"/>
                <a:gd name="T93" fmla="*/ 6 h 193"/>
                <a:gd name="T94" fmla="*/ 29 w 101"/>
                <a:gd name="T95" fmla="*/ 6 h 193"/>
                <a:gd name="T96" fmla="*/ 28 w 101"/>
                <a:gd name="T97" fmla="*/ 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" h="193">
                  <a:moveTo>
                    <a:pt x="28" y="193"/>
                  </a:moveTo>
                  <a:cubicBezTo>
                    <a:pt x="13" y="193"/>
                    <a:pt x="0" y="180"/>
                    <a:pt x="0" y="16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3"/>
                    <a:pt x="3" y="16"/>
                    <a:pt x="8" y="10"/>
                  </a:cubicBezTo>
                  <a:cubicBezTo>
                    <a:pt x="14" y="4"/>
                    <a:pt x="21" y="0"/>
                    <a:pt x="28" y="0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54" y="10"/>
                    <a:pt x="57" y="24"/>
                  </a:cubicBezTo>
                  <a:cubicBezTo>
                    <a:pt x="57" y="23"/>
                    <a:pt x="58" y="23"/>
                    <a:pt x="59" y="23"/>
                  </a:cubicBezTo>
                  <a:cubicBezTo>
                    <a:pt x="74" y="23"/>
                    <a:pt x="87" y="36"/>
                    <a:pt x="87" y="52"/>
                  </a:cubicBezTo>
                  <a:cubicBezTo>
                    <a:pt x="87" y="58"/>
                    <a:pt x="85" y="63"/>
                    <a:pt x="82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4" y="73"/>
                    <a:pt x="101" y="83"/>
                    <a:pt x="101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1" y="107"/>
                    <a:pt x="93" y="118"/>
                    <a:pt x="83" y="122"/>
                  </a:cubicBezTo>
                  <a:cubicBezTo>
                    <a:pt x="85" y="127"/>
                    <a:pt x="87" y="132"/>
                    <a:pt x="87" y="138"/>
                  </a:cubicBezTo>
                  <a:cubicBezTo>
                    <a:pt x="87" y="154"/>
                    <a:pt x="73" y="168"/>
                    <a:pt x="57" y="166"/>
                  </a:cubicBezTo>
                  <a:cubicBezTo>
                    <a:pt x="55" y="181"/>
                    <a:pt x="43" y="193"/>
                    <a:pt x="28" y="193"/>
                  </a:cubicBezTo>
                  <a:close/>
                  <a:moveTo>
                    <a:pt x="28" y="6"/>
                  </a:moveTo>
                  <a:cubicBezTo>
                    <a:pt x="23" y="6"/>
                    <a:pt x="17" y="9"/>
                    <a:pt x="13" y="14"/>
                  </a:cubicBezTo>
                  <a:cubicBezTo>
                    <a:pt x="8" y="19"/>
                    <a:pt x="6" y="25"/>
                    <a:pt x="6" y="31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6" y="176"/>
                    <a:pt x="16" y="187"/>
                    <a:pt x="28" y="187"/>
                  </a:cubicBezTo>
                  <a:cubicBezTo>
                    <a:pt x="41" y="187"/>
                    <a:pt x="51" y="176"/>
                    <a:pt x="51" y="164"/>
                  </a:cubicBezTo>
                  <a:cubicBezTo>
                    <a:pt x="51" y="159"/>
                    <a:pt x="51" y="159"/>
                    <a:pt x="51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6" y="160"/>
                    <a:pt x="57" y="161"/>
                    <a:pt x="59" y="161"/>
                  </a:cubicBezTo>
                  <a:cubicBezTo>
                    <a:pt x="71" y="161"/>
                    <a:pt x="81" y="150"/>
                    <a:pt x="81" y="138"/>
                  </a:cubicBezTo>
                  <a:cubicBezTo>
                    <a:pt x="81" y="132"/>
                    <a:pt x="79" y="127"/>
                    <a:pt x="75" y="122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87" y="115"/>
                    <a:pt x="95" y="106"/>
                    <a:pt x="95" y="95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85"/>
                    <a:pt x="89" y="77"/>
                    <a:pt x="81" y="74"/>
                  </a:cubicBezTo>
                  <a:cubicBezTo>
                    <a:pt x="80" y="73"/>
                    <a:pt x="78" y="73"/>
                    <a:pt x="77" y="73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9" y="64"/>
                    <a:pt x="81" y="58"/>
                    <a:pt x="81" y="52"/>
                  </a:cubicBezTo>
                  <a:cubicBezTo>
                    <a:pt x="81" y="40"/>
                    <a:pt x="71" y="29"/>
                    <a:pt x="59" y="29"/>
                  </a:cubicBezTo>
                  <a:cubicBezTo>
                    <a:pt x="57" y="29"/>
                    <a:pt x="56" y="30"/>
                    <a:pt x="54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16"/>
                    <a:pt x="41" y="7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5" name="Freeform 78">
              <a:extLst>
                <a:ext uri="{FF2B5EF4-FFF2-40B4-BE49-F238E27FC236}">
                  <a16:creationId xmlns:a16="http://schemas.microsoft.com/office/drawing/2014/main" id="{84911D2A-764E-4973-A0DD-CAFBC5E0C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0" y="4236"/>
              <a:ext cx="98" cy="92"/>
            </a:xfrm>
            <a:custGeom>
              <a:avLst/>
              <a:gdLst>
                <a:gd name="T0" fmla="*/ 3 w 36"/>
                <a:gd name="T1" fmla="*/ 34 h 34"/>
                <a:gd name="T2" fmla="*/ 3 w 36"/>
                <a:gd name="T3" fmla="*/ 34 h 34"/>
                <a:gd name="T4" fmla="*/ 0 w 36"/>
                <a:gd name="T5" fmla="*/ 31 h 34"/>
                <a:gd name="T6" fmla="*/ 9 w 36"/>
                <a:gd name="T7" fmla="*/ 8 h 34"/>
                <a:gd name="T8" fmla="*/ 33 w 36"/>
                <a:gd name="T9" fmla="*/ 2 h 34"/>
                <a:gd name="T10" fmla="*/ 35 w 36"/>
                <a:gd name="T11" fmla="*/ 5 h 34"/>
                <a:gd name="T12" fmla="*/ 32 w 36"/>
                <a:gd name="T13" fmla="*/ 8 h 34"/>
                <a:gd name="T14" fmla="*/ 13 w 36"/>
                <a:gd name="T15" fmla="*/ 13 h 34"/>
                <a:gd name="T16" fmla="*/ 6 w 36"/>
                <a:gd name="T17" fmla="*/ 31 h 34"/>
                <a:gd name="T18" fmla="*/ 3 w 36"/>
                <a:gd name="T1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4"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" y="34"/>
                    <a:pt x="0" y="32"/>
                    <a:pt x="0" y="31"/>
                  </a:cubicBezTo>
                  <a:cubicBezTo>
                    <a:pt x="0" y="21"/>
                    <a:pt x="3" y="13"/>
                    <a:pt x="9" y="8"/>
                  </a:cubicBezTo>
                  <a:cubicBezTo>
                    <a:pt x="19" y="0"/>
                    <a:pt x="32" y="2"/>
                    <a:pt x="33" y="2"/>
                  </a:cubicBezTo>
                  <a:cubicBezTo>
                    <a:pt x="35" y="2"/>
                    <a:pt x="36" y="3"/>
                    <a:pt x="35" y="5"/>
                  </a:cubicBezTo>
                  <a:cubicBezTo>
                    <a:pt x="35" y="7"/>
                    <a:pt x="34" y="8"/>
                    <a:pt x="32" y="8"/>
                  </a:cubicBezTo>
                  <a:cubicBezTo>
                    <a:pt x="32" y="8"/>
                    <a:pt x="21" y="6"/>
                    <a:pt x="13" y="13"/>
                  </a:cubicBezTo>
                  <a:cubicBezTo>
                    <a:pt x="9" y="17"/>
                    <a:pt x="6" y="23"/>
                    <a:pt x="6" y="31"/>
                  </a:cubicBezTo>
                  <a:cubicBezTo>
                    <a:pt x="6" y="32"/>
                    <a:pt x="5" y="34"/>
                    <a:pt x="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6" name="Freeform 79">
              <a:extLst>
                <a:ext uri="{FF2B5EF4-FFF2-40B4-BE49-F238E27FC236}">
                  <a16:creationId xmlns:a16="http://schemas.microsoft.com/office/drawing/2014/main" id="{49569489-1F5E-48AD-85D9-5DAD8579D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" y="4196"/>
              <a:ext cx="133" cy="16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5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0" name="Freeform 80">
              <a:extLst>
                <a:ext uri="{FF2B5EF4-FFF2-40B4-BE49-F238E27FC236}">
                  <a16:creationId xmlns:a16="http://schemas.microsoft.com/office/drawing/2014/main" id="{10C56844-5684-4199-85D1-B1B2999EB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9" y="4139"/>
              <a:ext cx="16" cy="73"/>
            </a:xfrm>
            <a:custGeom>
              <a:avLst/>
              <a:gdLst>
                <a:gd name="T0" fmla="*/ 3 w 6"/>
                <a:gd name="T1" fmla="*/ 27 h 27"/>
                <a:gd name="T2" fmla="*/ 0 w 6"/>
                <a:gd name="T3" fmla="*/ 24 h 27"/>
                <a:gd name="T4" fmla="*/ 0 w 6"/>
                <a:gd name="T5" fmla="*/ 3 h 27"/>
                <a:gd name="T6" fmla="*/ 3 w 6"/>
                <a:gd name="T7" fmla="*/ 0 h 27"/>
                <a:gd name="T8" fmla="*/ 6 w 6"/>
                <a:gd name="T9" fmla="*/ 3 h 27"/>
                <a:gd name="T10" fmla="*/ 6 w 6"/>
                <a:gd name="T11" fmla="*/ 24 h 27"/>
                <a:gd name="T12" fmla="*/ 3 w 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3" y="27"/>
                  </a:moveTo>
                  <a:cubicBezTo>
                    <a:pt x="2" y="27"/>
                    <a:pt x="0" y="26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5" y="27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1" name="Freeform 81">
              <a:extLst>
                <a:ext uri="{FF2B5EF4-FFF2-40B4-BE49-F238E27FC236}">
                  <a16:creationId xmlns:a16="http://schemas.microsoft.com/office/drawing/2014/main" id="{BF6C4975-377D-472D-98FE-808DB6107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1" y="4326"/>
              <a:ext cx="63" cy="16"/>
            </a:xfrm>
            <a:custGeom>
              <a:avLst/>
              <a:gdLst>
                <a:gd name="T0" fmla="*/ 20 w 23"/>
                <a:gd name="T1" fmla="*/ 6 h 6"/>
                <a:gd name="T2" fmla="*/ 3 w 23"/>
                <a:gd name="T3" fmla="*/ 6 h 6"/>
                <a:gd name="T4" fmla="*/ 0 w 23"/>
                <a:gd name="T5" fmla="*/ 3 h 6"/>
                <a:gd name="T6" fmla="*/ 3 w 23"/>
                <a:gd name="T7" fmla="*/ 0 h 6"/>
                <a:gd name="T8" fmla="*/ 20 w 23"/>
                <a:gd name="T9" fmla="*/ 0 h 6"/>
                <a:gd name="T10" fmla="*/ 23 w 23"/>
                <a:gd name="T11" fmla="*/ 3 h 6"/>
                <a:gd name="T12" fmla="*/ 20 w 2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2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1"/>
                    <a:pt x="23" y="3"/>
                  </a:cubicBezTo>
                  <a:cubicBezTo>
                    <a:pt x="23" y="4"/>
                    <a:pt x="22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2" name="Freeform 82">
              <a:extLst>
                <a:ext uri="{FF2B5EF4-FFF2-40B4-BE49-F238E27FC236}">
                  <a16:creationId xmlns:a16="http://schemas.microsoft.com/office/drawing/2014/main" id="{362DD68D-B9E6-4A13-8046-77192D185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" y="4493"/>
              <a:ext cx="16" cy="82"/>
            </a:xfrm>
            <a:custGeom>
              <a:avLst/>
              <a:gdLst>
                <a:gd name="T0" fmla="*/ 3 w 6"/>
                <a:gd name="T1" fmla="*/ 30 h 30"/>
                <a:gd name="T2" fmla="*/ 0 w 6"/>
                <a:gd name="T3" fmla="*/ 27 h 30"/>
                <a:gd name="T4" fmla="*/ 0 w 6"/>
                <a:gd name="T5" fmla="*/ 3 h 30"/>
                <a:gd name="T6" fmla="*/ 3 w 6"/>
                <a:gd name="T7" fmla="*/ 0 h 30"/>
                <a:gd name="T8" fmla="*/ 6 w 6"/>
                <a:gd name="T9" fmla="*/ 3 h 30"/>
                <a:gd name="T10" fmla="*/ 6 w 6"/>
                <a:gd name="T11" fmla="*/ 27 h 30"/>
                <a:gd name="T12" fmla="*/ 3 w 6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0">
                  <a:moveTo>
                    <a:pt x="3" y="30"/>
                  </a:moveTo>
                  <a:cubicBezTo>
                    <a:pt x="2" y="30"/>
                    <a:pt x="0" y="29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5" y="30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3" name="Freeform 83">
              <a:extLst>
                <a:ext uri="{FF2B5EF4-FFF2-40B4-BE49-F238E27FC236}">
                  <a16:creationId xmlns:a16="http://schemas.microsoft.com/office/drawing/2014/main" id="{DC7C053A-4C14-4B6D-B0AC-F19511B25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8" y="4426"/>
              <a:ext cx="17" cy="84"/>
            </a:xfrm>
            <a:custGeom>
              <a:avLst/>
              <a:gdLst>
                <a:gd name="T0" fmla="*/ 3 w 6"/>
                <a:gd name="T1" fmla="*/ 31 h 31"/>
                <a:gd name="T2" fmla="*/ 0 w 6"/>
                <a:gd name="T3" fmla="*/ 28 h 31"/>
                <a:gd name="T4" fmla="*/ 0 w 6"/>
                <a:gd name="T5" fmla="*/ 3 h 31"/>
                <a:gd name="T6" fmla="*/ 3 w 6"/>
                <a:gd name="T7" fmla="*/ 0 h 31"/>
                <a:gd name="T8" fmla="*/ 6 w 6"/>
                <a:gd name="T9" fmla="*/ 3 h 31"/>
                <a:gd name="T10" fmla="*/ 6 w 6"/>
                <a:gd name="T11" fmla="*/ 28 h 31"/>
                <a:gd name="T12" fmla="*/ 3 w 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1">
                  <a:moveTo>
                    <a:pt x="3" y="31"/>
                  </a:moveTo>
                  <a:cubicBezTo>
                    <a:pt x="2" y="31"/>
                    <a:pt x="0" y="29"/>
                    <a:pt x="0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5" y="3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4" name="Oval 84">
              <a:extLst>
                <a:ext uri="{FF2B5EF4-FFF2-40B4-BE49-F238E27FC236}">
                  <a16:creationId xmlns:a16="http://schemas.microsoft.com/office/drawing/2014/main" id="{B80C39D6-17B6-4DB9-9619-99452B744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2" y="4309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5" name="Oval 85">
              <a:extLst>
                <a:ext uri="{FF2B5EF4-FFF2-40B4-BE49-F238E27FC236}">
                  <a16:creationId xmlns:a16="http://schemas.microsoft.com/office/drawing/2014/main" id="{FD6BB83A-AC75-4725-A3FD-0FE23E87A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6" y="4109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6" name="Oval 86">
              <a:extLst>
                <a:ext uri="{FF2B5EF4-FFF2-40B4-BE49-F238E27FC236}">
                  <a16:creationId xmlns:a16="http://schemas.microsoft.com/office/drawing/2014/main" id="{741A2981-21D6-4BCB-A559-AA70495D5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5" y="4182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7" name="Oval 87">
              <a:extLst>
                <a:ext uri="{FF2B5EF4-FFF2-40B4-BE49-F238E27FC236}">
                  <a16:creationId xmlns:a16="http://schemas.microsoft.com/office/drawing/2014/main" id="{48990967-CC77-4E3A-8551-A41408897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5" y="4472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8" name="Oval 88">
              <a:extLst>
                <a:ext uri="{FF2B5EF4-FFF2-40B4-BE49-F238E27FC236}">
                  <a16:creationId xmlns:a16="http://schemas.microsoft.com/office/drawing/2014/main" id="{194990A0-9E1F-45EB-87B4-C644D7503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5" y="4407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99" name="Groupe 398">
            <a:extLst>
              <a:ext uri="{FF2B5EF4-FFF2-40B4-BE49-F238E27FC236}">
                <a16:creationId xmlns:a16="http://schemas.microsoft.com/office/drawing/2014/main" id="{C7AFF303-FABC-47FF-9AEC-EE4988EE5D01}"/>
              </a:ext>
            </a:extLst>
          </p:cNvPr>
          <p:cNvGrpSpPr/>
          <p:nvPr/>
        </p:nvGrpSpPr>
        <p:grpSpPr>
          <a:xfrm>
            <a:off x="19070969" y="6287747"/>
            <a:ext cx="914400" cy="681038"/>
            <a:chOff x="13636625" y="3151188"/>
            <a:chExt cx="914400" cy="681038"/>
          </a:xfrm>
          <a:solidFill>
            <a:schemeClr val="tx1"/>
          </a:solidFill>
        </p:grpSpPr>
        <p:grpSp>
          <p:nvGrpSpPr>
            <p:cNvPr id="400" name="Group 194">
              <a:extLst>
                <a:ext uri="{FF2B5EF4-FFF2-40B4-BE49-F238E27FC236}">
                  <a16:creationId xmlns:a16="http://schemas.microsoft.com/office/drawing/2014/main" id="{4070F01C-38C2-4E6F-9BDE-77B586DBE4B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714413" y="3259141"/>
              <a:ext cx="698500" cy="461963"/>
              <a:chOff x="8639" y="2053"/>
              <a:chExt cx="440" cy="291"/>
            </a:xfrm>
            <a:grpFill/>
          </p:grpSpPr>
          <p:sp>
            <p:nvSpPr>
              <p:cNvPr id="402" name="Freeform 196">
                <a:extLst>
                  <a:ext uri="{FF2B5EF4-FFF2-40B4-BE49-F238E27FC236}">
                    <a16:creationId xmlns:a16="http://schemas.microsoft.com/office/drawing/2014/main" id="{0FF09306-993C-4D66-A82E-747C340C6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7" y="2322"/>
                <a:ext cx="102" cy="16"/>
              </a:xfrm>
              <a:custGeom>
                <a:avLst/>
                <a:gdLst>
                  <a:gd name="T0" fmla="*/ 35 w 38"/>
                  <a:gd name="T1" fmla="*/ 6 h 6"/>
                  <a:gd name="T2" fmla="*/ 3 w 38"/>
                  <a:gd name="T3" fmla="*/ 6 h 6"/>
                  <a:gd name="T4" fmla="*/ 0 w 38"/>
                  <a:gd name="T5" fmla="*/ 3 h 6"/>
                  <a:gd name="T6" fmla="*/ 3 w 38"/>
                  <a:gd name="T7" fmla="*/ 0 h 6"/>
                  <a:gd name="T8" fmla="*/ 35 w 38"/>
                  <a:gd name="T9" fmla="*/ 0 h 6"/>
                  <a:gd name="T10" fmla="*/ 38 w 38"/>
                  <a:gd name="T11" fmla="*/ 3 h 6"/>
                  <a:gd name="T12" fmla="*/ 35 w 3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">
                    <a:moveTo>
                      <a:pt x="3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8" y="1"/>
                      <a:pt x="38" y="3"/>
                    </a:cubicBezTo>
                    <a:cubicBezTo>
                      <a:pt x="38" y="5"/>
                      <a:pt x="37" y="6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03" name="Freeform 197">
                <a:extLst>
                  <a:ext uri="{FF2B5EF4-FFF2-40B4-BE49-F238E27FC236}">
                    <a16:creationId xmlns:a16="http://schemas.microsoft.com/office/drawing/2014/main" id="{7E7807AD-ACDA-4F4A-AC64-145EE2D15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7" y="2276"/>
                <a:ext cx="102" cy="19"/>
              </a:xfrm>
              <a:custGeom>
                <a:avLst/>
                <a:gdLst>
                  <a:gd name="T0" fmla="*/ 35 w 38"/>
                  <a:gd name="T1" fmla="*/ 7 h 7"/>
                  <a:gd name="T2" fmla="*/ 3 w 38"/>
                  <a:gd name="T3" fmla="*/ 7 h 7"/>
                  <a:gd name="T4" fmla="*/ 0 w 38"/>
                  <a:gd name="T5" fmla="*/ 3 h 7"/>
                  <a:gd name="T6" fmla="*/ 3 w 38"/>
                  <a:gd name="T7" fmla="*/ 0 h 7"/>
                  <a:gd name="T8" fmla="*/ 35 w 38"/>
                  <a:gd name="T9" fmla="*/ 0 h 7"/>
                  <a:gd name="T10" fmla="*/ 38 w 38"/>
                  <a:gd name="T11" fmla="*/ 3 h 7"/>
                  <a:gd name="T12" fmla="*/ 35 w 38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">
                    <a:moveTo>
                      <a:pt x="35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8" y="2"/>
                      <a:pt x="38" y="3"/>
                    </a:cubicBezTo>
                    <a:cubicBezTo>
                      <a:pt x="38" y="5"/>
                      <a:pt x="37" y="7"/>
                      <a:pt x="3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05" name="Freeform 198">
                <a:extLst>
                  <a:ext uri="{FF2B5EF4-FFF2-40B4-BE49-F238E27FC236}">
                    <a16:creationId xmlns:a16="http://schemas.microsoft.com/office/drawing/2014/main" id="{607D61D8-24E4-4F22-B9B4-B282DD9A9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7" y="2232"/>
                <a:ext cx="102" cy="16"/>
              </a:xfrm>
              <a:custGeom>
                <a:avLst/>
                <a:gdLst>
                  <a:gd name="T0" fmla="*/ 35 w 38"/>
                  <a:gd name="T1" fmla="*/ 6 h 6"/>
                  <a:gd name="T2" fmla="*/ 3 w 38"/>
                  <a:gd name="T3" fmla="*/ 6 h 6"/>
                  <a:gd name="T4" fmla="*/ 0 w 38"/>
                  <a:gd name="T5" fmla="*/ 3 h 6"/>
                  <a:gd name="T6" fmla="*/ 3 w 38"/>
                  <a:gd name="T7" fmla="*/ 0 h 6"/>
                  <a:gd name="T8" fmla="*/ 35 w 38"/>
                  <a:gd name="T9" fmla="*/ 0 h 6"/>
                  <a:gd name="T10" fmla="*/ 38 w 38"/>
                  <a:gd name="T11" fmla="*/ 3 h 6"/>
                  <a:gd name="T12" fmla="*/ 35 w 3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">
                    <a:moveTo>
                      <a:pt x="3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8" y="1"/>
                      <a:pt x="38" y="3"/>
                    </a:cubicBezTo>
                    <a:cubicBezTo>
                      <a:pt x="38" y="5"/>
                      <a:pt x="37" y="6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18" name="Freeform 199">
                <a:extLst>
                  <a:ext uri="{FF2B5EF4-FFF2-40B4-BE49-F238E27FC236}">
                    <a16:creationId xmlns:a16="http://schemas.microsoft.com/office/drawing/2014/main" id="{A4A1FF65-8658-4FDF-9DB3-B64536E339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39" y="2053"/>
                <a:ext cx="284" cy="291"/>
              </a:xfrm>
              <a:custGeom>
                <a:avLst/>
                <a:gdLst>
                  <a:gd name="T0" fmla="*/ 52 w 105"/>
                  <a:gd name="T1" fmla="*/ 107 h 107"/>
                  <a:gd name="T2" fmla="*/ 0 w 105"/>
                  <a:gd name="T3" fmla="*/ 54 h 107"/>
                  <a:gd name="T4" fmla="*/ 52 w 105"/>
                  <a:gd name="T5" fmla="*/ 0 h 107"/>
                  <a:gd name="T6" fmla="*/ 105 w 105"/>
                  <a:gd name="T7" fmla="*/ 54 h 107"/>
                  <a:gd name="T8" fmla="*/ 52 w 105"/>
                  <a:gd name="T9" fmla="*/ 107 h 107"/>
                  <a:gd name="T10" fmla="*/ 52 w 105"/>
                  <a:gd name="T11" fmla="*/ 6 h 107"/>
                  <a:gd name="T12" fmla="*/ 6 w 105"/>
                  <a:gd name="T13" fmla="*/ 54 h 107"/>
                  <a:gd name="T14" fmla="*/ 52 w 105"/>
                  <a:gd name="T15" fmla="*/ 101 h 107"/>
                  <a:gd name="T16" fmla="*/ 99 w 105"/>
                  <a:gd name="T17" fmla="*/ 54 h 107"/>
                  <a:gd name="T18" fmla="*/ 52 w 105"/>
                  <a:gd name="T19" fmla="*/ 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07">
                    <a:moveTo>
                      <a:pt x="52" y="107"/>
                    </a:moveTo>
                    <a:cubicBezTo>
                      <a:pt x="24" y="107"/>
                      <a:pt x="0" y="83"/>
                      <a:pt x="0" y="54"/>
                    </a:cubicBezTo>
                    <a:cubicBezTo>
                      <a:pt x="0" y="24"/>
                      <a:pt x="24" y="0"/>
                      <a:pt x="52" y="0"/>
                    </a:cubicBezTo>
                    <a:cubicBezTo>
                      <a:pt x="81" y="0"/>
                      <a:pt x="105" y="24"/>
                      <a:pt x="105" y="54"/>
                    </a:cubicBezTo>
                    <a:cubicBezTo>
                      <a:pt x="105" y="83"/>
                      <a:pt x="81" y="107"/>
                      <a:pt x="52" y="107"/>
                    </a:cubicBezTo>
                    <a:close/>
                    <a:moveTo>
                      <a:pt x="52" y="6"/>
                    </a:moveTo>
                    <a:cubicBezTo>
                      <a:pt x="27" y="6"/>
                      <a:pt x="6" y="28"/>
                      <a:pt x="6" y="54"/>
                    </a:cubicBezTo>
                    <a:cubicBezTo>
                      <a:pt x="6" y="80"/>
                      <a:pt x="27" y="101"/>
                      <a:pt x="52" y="101"/>
                    </a:cubicBezTo>
                    <a:cubicBezTo>
                      <a:pt x="78" y="101"/>
                      <a:pt x="99" y="80"/>
                      <a:pt x="99" y="54"/>
                    </a:cubicBezTo>
                    <a:cubicBezTo>
                      <a:pt x="99" y="28"/>
                      <a:pt x="78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20" name="Oval 200">
                <a:extLst>
                  <a:ext uri="{FF2B5EF4-FFF2-40B4-BE49-F238E27FC236}">
                    <a16:creationId xmlns:a16="http://schemas.microsoft.com/office/drawing/2014/main" id="{E98BC1D5-BBF2-4A41-AC2D-F42F7F93ED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1" y="2159"/>
                <a:ext cx="79" cy="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39" name="Freeform 201">
                <a:extLst>
                  <a:ext uri="{FF2B5EF4-FFF2-40B4-BE49-F238E27FC236}">
                    <a16:creationId xmlns:a16="http://schemas.microsoft.com/office/drawing/2014/main" id="{1214F364-FDD7-47D7-9D9A-F09D37F51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41" y="2094"/>
                <a:ext cx="111" cy="89"/>
              </a:xfrm>
              <a:custGeom>
                <a:avLst/>
                <a:gdLst>
                  <a:gd name="T0" fmla="*/ 6 w 41"/>
                  <a:gd name="T1" fmla="*/ 33 h 33"/>
                  <a:gd name="T2" fmla="*/ 3 w 41"/>
                  <a:gd name="T3" fmla="*/ 31 h 33"/>
                  <a:gd name="T4" fmla="*/ 0 w 41"/>
                  <a:gd name="T5" fmla="*/ 12 h 33"/>
                  <a:gd name="T6" fmla="*/ 17 w 41"/>
                  <a:gd name="T7" fmla="*/ 0 h 33"/>
                  <a:gd name="T8" fmla="*/ 41 w 41"/>
                  <a:gd name="T9" fmla="*/ 12 h 33"/>
                  <a:gd name="T10" fmla="*/ 32 w 41"/>
                  <a:gd name="T11" fmla="*/ 20 h 33"/>
                  <a:gd name="T12" fmla="*/ 23 w 41"/>
                  <a:gd name="T13" fmla="*/ 27 h 33"/>
                  <a:gd name="T14" fmla="*/ 20 w 41"/>
                  <a:gd name="T15" fmla="*/ 30 h 33"/>
                  <a:gd name="T16" fmla="*/ 17 w 41"/>
                  <a:gd name="T17" fmla="*/ 27 h 33"/>
                  <a:gd name="T18" fmla="*/ 30 w 41"/>
                  <a:gd name="T19" fmla="*/ 14 h 33"/>
                  <a:gd name="T20" fmla="*/ 34 w 41"/>
                  <a:gd name="T21" fmla="*/ 12 h 33"/>
                  <a:gd name="T22" fmla="*/ 17 w 41"/>
                  <a:gd name="T23" fmla="*/ 6 h 33"/>
                  <a:gd name="T24" fmla="*/ 6 w 41"/>
                  <a:gd name="T25" fmla="*/ 12 h 33"/>
                  <a:gd name="T26" fmla="*/ 9 w 41"/>
                  <a:gd name="T27" fmla="*/ 29 h 33"/>
                  <a:gd name="T28" fmla="*/ 6 w 41"/>
                  <a:gd name="T29" fmla="*/ 33 h 33"/>
                  <a:gd name="T30" fmla="*/ 6 w 41"/>
                  <a:gd name="T3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33">
                    <a:moveTo>
                      <a:pt x="6" y="33"/>
                    </a:moveTo>
                    <a:cubicBezTo>
                      <a:pt x="4" y="33"/>
                      <a:pt x="3" y="32"/>
                      <a:pt x="3" y="31"/>
                    </a:cubicBezTo>
                    <a:cubicBezTo>
                      <a:pt x="3" y="30"/>
                      <a:pt x="0" y="19"/>
                      <a:pt x="0" y="12"/>
                    </a:cubicBezTo>
                    <a:cubicBezTo>
                      <a:pt x="0" y="9"/>
                      <a:pt x="2" y="0"/>
                      <a:pt x="17" y="0"/>
                    </a:cubicBezTo>
                    <a:cubicBezTo>
                      <a:pt x="25" y="0"/>
                      <a:pt x="41" y="5"/>
                      <a:pt x="41" y="12"/>
                    </a:cubicBezTo>
                    <a:cubicBezTo>
                      <a:pt x="41" y="16"/>
                      <a:pt x="37" y="17"/>
                      <a:pt x="32" y="20"/>
                    </a:cubicBezTo>
                    <a:cubicBezTo>
                      <a:pt x="29" y="22"/>
                      <a:pt x="23" y="24"/>
                      <a:pt x="23" y="27"/>
                    </a:cubicBezTo>
                    <a:cubicBezTo>
                      <a:pt x="23" y="29"/>
                      <a:pt x="22" y="30"/>
                      <a:pt x="20" y="30"/>
                    </a:cubicBezTo>
                    <a:cubicBezTo>
                      <a:pt x="19" y="30"/>
                      <a:pt x="17" y="29"/>
                      <a:pt x="17" y="27"/>
                    </a:cubicBezTo>
                    <a:cubicBezTo>
                      <a:pt x="17" y="21"/>
                      <a:pt x="24" y="17"/>
                      <a:pt x="30" y="14"/>
                    </a:cubicBezTo>
                    <a:cubicBezTo>
                      <a:pt x="31" y="14"/>
                      <a:pt x="33" y="13"/>
                      <a:pt x="34" y="12"/>
                    </a:cubicBezTo>
                    <a:cubicBezTo>
                      <a:pt x="33" y="10"/>
                      <a:pt x="24" y="6"/>
                      <a:pt x="17" y="6"/>
                    </a:cubicBezTo>
                    <a:cubicBezTo>
                      <a:pt x="13" y="6"/>
                      <a:pt x="6" y="7"/>
                      <a:pt x="6" y="12"/>
                    </a:cubicBezTo>
                    <a:cubicBezTo>
                      <a:pt x="6" y="18"/>
                      <a:pt x="9" y="29"/>
                      <a:pt x="9" y="29"/>
                    </a:cubicBezTo>
                    <a:cubicBezTo>
                      <a:pt x="9" y="31"/>
                      <a:pt x="8" y="32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41" name="Freeform 202">
                <a:extLst>
                  <a:ext uri="{FF2B5EF4-FFF2-40B4-BE49-F238E27FC236}">
                    <a16:creationId xmlns:a16="http://schemas.microsoft.com/office/drawing/2014/main" id="{F555AE92-65CA-42F8-9C8D-A033CAD9C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4" y="2167"/>
                <a:ext cx="105" cy="106"/>
              </a:xfrm>
              <a:custGeom>
                <a:avLst/>
                <a:gdLst>
                  <a:gd name="T0" fmla="*/ 19 w 39"/>
                  <a:gd name="T1" fmla="*/ 39 h 39"/>
                  <a:gd name="T2" fmla="*/ 13 w 39"/>
                  <a:gd name="T3" fmla="*/ 38 h 39"/>
                  <a:gd name="T4" fmla="*/ 5 w 39"/>
                  <a:gd name="T5" fmla="*/ 29 h 39"/>
                  <a:gd name="T6" fmla="*/ 1 w 39"/>
                  <a:gd name="T7" fmla="*/ 14 h 39"/>
                  <a:gd name="T8" fmla="*/ 4 w 39"/>
                  <a:gd name="T9" fmla="*/ 2 h 39"/>
                  <a:gd name="T10" fmla="*/ 14 w 39"/>
                  <a:gd name="T11" fmla="*/ 6 h 39"/>
                  <a:gd name="T12" fmla="*/ 25 w 39"/>
                  <a:gd name="T13" fmla="*/ 10 h 39"/>
                  <a:gd name="T14" fmla="*/ 29 w 39"/>
                  <a:gd name="T15" fmla="*/ 11 h 39"/>
                  <a:gd name="T16" fmla="*/ 28 w 39"/>
                  <a:gd name="T17" fmla="*/ 15 h 39"/>
                  <a:gd name="T18" fmla="*/ 11 w 39"/>
                  <a:gd name="T19" fmla="*/ 10 h 39"/>
                  <a:gd name="T20" fmla="*/ 7 w 39"/>
                  <a:gd name="T21" fmla="*/ 8 h 39"/>
                  <a:gd name="T22" fmla="*/ 10 w 39"/>
                  <a:gd name="T23" fmla="*/ 26 h 39"/>
                  <a:gd name="T24" fmla="*/ 16 w 39"/>
                  <a:gd name="T25" fmla="*/ 33 h 39"/>
                  <a:gd name="T26" fmla="*/ 21 w 39"/>
                  <a:gd name="T27" fmla="*/ 33 h 39"/>
                  <a:gd name="T28" fmla="*/ 34 w 39"/>
                  <a:gd name="T29" fmla="*/ 22 h 39"/>
                  <a:gd name="T30" fmla="*/ 38 w 39"/>
                  <a:gd name="T31" fmla="*/ 22 h 39"/>
                  <a:gd name="T32" fmla="*/ 38 w 39"/>
                  <a:gd name="T33" fmla="*/ 26 h 39"/>
                  <a:gd name="T34" fmla="*/ 24 w 39"/>
                  <a:gd name="T35" fmla="*/ 38 h 39"/>
                  <a:gd name="T36" fmla="*/ 19 w 39"/>
                  <a:gd name="T3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17" y="39"/>
                      <a:pt x="15" y="39"/>
                      <a:pt x="13" y="38"/>
                    </a:cubicBezTo>
                    <a:cubicBezTo>
                      <a:pt x="11" y="36"/>
                      <a:pt x="8" y="33"/>
                      <a:pt x="5" y="29"/>
                    </a:cubicBezTo>
                    <a:cubicBezTo>
                      <a:pt x="3" y="25"/>
                      <a:pt x="2" y="19"/>
                      <a:pt x="1" y="14"/>
                    </a:cubicBezTo>
                    <a:cubicBezTo>
                      <a:pt x="0" y="10"/>
                      <a:pt x="0" y="4"/>
                      <a:pt x="4" y="2"/>
                    </a:cubicBezTo>
                    <a:cubicBezTo>
                      <a:pt x="7" y="0"/>
                      <a:pt x="10" y="3"/>
                      <a:pt x="14" y="6"/>
                    </a:cubicBezTo>
                    <a:cubicBezTo>
                      <a:pt x="18" y="8"/>
                      <a:pt x="23" y="11"/>
                      <a:pt x="25" y="10"/>
                    </a:cubicBezTo>
                    <a:cubicBezTo>
                      <a:pt x="26" y="9"/>
                      <a:pt x="28" y="10"/>
                      <a:pt x="29" y="11"/>
                    </a:cubicBezTo>
                    <a:cubicBezTo>
                      <a:pt x="30" y="13"/>
                      <a:pt x="29" y="14"/>
                      <a:pt x="28" y="15"/>
                    </a:cubicBezTo>
                    <a:cubicBezTo>
                      <a:pt x="23" y="18"/>
                      <a:pt x="16" y="14"/>
                      <a:pt x="11" y="10"/>
                    </a:cubicBezTo>
                    <a:cubicBezTo>
                      <a:pt x="10" y="9"/>
                      <a:pt x="8" y="8"/>
                      <a:pt x="7" y="8"/>
                    </a:cubicBezTo>
                    <a:cubicBezTo>
                      <a:pt x="6" y="10"/>
                      <a:pt x="7" y="19"/>
                      <a:pt x="10" y="26"/>
                    </a:cubicBezTo>
                    <a:cubicBezTo>
                      <a:pt x="12" y="29"/>
                      <a:pt x="14" y="31"/>
                      <a:pt x="16" y="33"/>
                    </a:cubicBezTo>
                    <a:cubicBezTo>
                      <a:pt x="18" y="34"/>
                      <a:pt x="20" y="34"/>
                      <a:pt x="21" y="33"/>
                    </a:cubicBezTo>
                    <a:cubicBezTo>
                      <a:pt x="26" y="30"/>
                      <a:pt x="34" y="22"/>
                      <a:pt x="34" y="22"/>
                    </a:cubicBezTo>
                    <a:cubicBezTo>
                      <a:pt x="35" y="21"/>
                      <a:pt x="37" y="21"/>
                      <a:pt x="38" y="22"/>
                    </a:cubicBezTo>
                    <a:cubicBezTo>
                      <a:pt x="39" y="23"/>
                      <a:pt x="39" y="25"/>
                      <a:pt x="38" y="26"/>
                    </a:cubicBezTo>
                    <a:cubicBezTo>
                      <a:pt x="38" y="26"/>
                      <a:pt x="30" y="35"/>
                      <a:pt x="24" y="38"/>
                    </a:cubicBezTo>
                    <a:cubicBezTo>
                      <a:pt x="22" y="39"/>
                      <a:pt x="21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44" name="Freeform 203">
                <a:extLst>
                  <a:ext uri="{FF2B5EF4-FFF2-40B4-BE49-F238E27FC236}">
                    <a16:creationId xmlns:a16="http://schemas.microsoft.com/office/drawing/2014/main" id="{E838C4C9-2C90-4E8F-A9CD-72BA40413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0" y="2181"/>
                <a:ext cx="95" cy="119"/>
              </a:xfrm>
              <a:custGeom>
                <a:avLst/>
                <a:gdLst>
                  <a:gd name="T0" fmla="*/ 9 w 35"/>
                  <a:gd name="T1" fmla="*/ 44 h 44"/>
                  <a:gd name="T2" fmla="*/ 6 w 35"/>
                  <a:gd name="T3" fmla="*/ 43 h 44"/>
                  <a:gd name="T4" fmla="*/ 4 w 35"/>
                  <a:gd name="T5" fmla="*/ 32 h 44"/>
                  <a:gd name="T6" fmla="*/ 2 w 35"/>
                  <a:gd name="T7" fmla="*/ 20 h 44"/>
                  <a:gd name="T8" fmla="*/ 1 w 35"/>
                  <a:gd name="T9" fmla="*/ 16 h 44"/>
                  <a:gd name="T10" fmla="*/ 5 w 35"/>
                  <a:gd name="T11" fmla="*/ 15 h 44"/>
                  <a:gd name="T12" fmla="*/ 9 w 35"/>
                  <a:gd name="T13" fmla="*/ 33 h 44"/>
                  <a:gd name="T14" fmla="*/ 9 w 35"/>
                  <a:gd name="T15" fmla="*/ 38 h 44"/>
                  <a:gd name="T16" fmla="*/ 23 w 35"/>
                  <a:gd name="T17" fmla="*/ 26 h 44"/>
                  <a:gd name="T18" fmla="*/ 23 w 35"/>
                  <a:gd name="T19" fmla="*/ 12 h 44"/>
                  <a:gd name="T20" fmla="*/ 8 w 35"/>
                  <a:gd name="T21" fmla="*/ 6 h 44"/>
                  <a:gd name="T22" fmla="*/ 6 w 35"/>
                  <a:gd name="T23" fmla="*/ 3 h 44"/>
                  <a:gd name="T24" fmla="*/ 9 w 35"/>
                  <a:gd name="T25" fmla="*/ 1 h 44"/>
                  <a:gd name="T26" fmla="*/ 26 w 35"/>
                  <a:gd name="T27" fmla="*/ 7 h 44"/>
                  <a:gd name="T28" fmla="*/ 28 w 35"/>
                  <a:gd name="T29" fmla="*/ 29 h 44"/>
                  <a:gd name="T30" fmla="*/ 9 w 35"/>
                  <a:gd name="T3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44">
                    <a:moveTo>
                      <a:pt x="9" y="44"/>
                    </a:moveTo>
                    <a:cubicBezTo>
                      <a:pt x="8" y="44"/>
                      <a:pt x="7" y="44"/>
                      <a:pt x="6" y="43"/>
                    </a:cubicBezTo>
                    <a:cubicBezTo>
                      <a:pt x="3" y="42"/>
                      <a:pt x="3" y="37"/>
                      <a:pt x="4" y="32"/>
                    </a:cubicBezTo>
                    <a:cubicBezTo>
                      <a:pt x="4" y="28"/>
                      <a:pt x="4" y="22"/>
                      <a:pt x="2" y="20"/>
                    </a:cubicBezTo>
                    <a:cubicBezTo>
                      <a:pt x="1" y="20"/>
                      <a:pt x="0" y="18"/>
                      <a:pt x="1" y="16"/>
                    </a:cubicBezTo>
                    <a:cubicBezTo>
                      <a:pt x="2" y="15"/>
                      <a:pt x="4" y="15"/>
                      <a:pt x="5" y="15"/>
                    </a:cubicBezTo>
                    <a:cubicBezTo>
                      <a:pt x="10" y="18"/>
                      <a:pt x="10" y="26"/>
                      <a:pt x="9" y="33"/>
                    </a:cubicBezTo>
                    <a:cubicBezTo>
                      <a:pt x="9" y="34"/>
                      <a:pt x="9" y="37"/>
                      <a:pt x="9" y="38"/>
                    </a:cubicBezTo>
                    <a:cubicBezTo>
                      <a:pt x="12" y="38"/>
                      <a:pt x="19" y="32"/>
                      <a:pt x="23" y="26"/>
                    </a:cubicBezTo>
                    <a:cubicBezTo>
                      <a:pt x="25" y="22"/>
                      <a:pt x="28" y="15"/>
                      <a:pt x="23" y="12"/>
                    </a:cubicBezTo>
                    <a:cubicBezTo>
                      <a:pt x="18" y="10"/>
                      <a:pt x="8" y="6"/>
                      <a:pt x="8" y="6"/>
                    </a:cubicBezTo>
                    <a:cubicBezTo>
                      <a:pt x="6" y="6"/>
                      <a:pt x="5" y="4"/>
                      <a:pt x="6" y="3"/>
                    </a:cubicBezTo>
                    <a:cubicBezTo>
                      <a:pt x="6" y="1"/>
                      <a:pt x="8" y="0"/>
                      <a:pt x="9" y="1"/>
                    </a:cubicBezTo>
                    <a:cubicBezTo>
                      <a:pt x="10" y="1"/>
                      <a:pt x="21" y="4"/>
                      <a:pt x="26" y="7"/>
                    </a:cubicBezTo>
                    <a:cubicBezTo>
                      <a:pt x="29" y="9"/>
                      <a:pt x="35" y="15"/>
                      <a:pt x="28" y="29"/>
                    </a:cubicBezTo>
                    <a:cubicBezTo>
                      <a:pt x="24" y="35"/>
                      <a:pt x="15" y="44"/>
                      <a:pt x="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401" name="Freeform 195">
              <a:extLst>
                <a:ext uri="{FF2B5EF4-FFF2-40B4-BE49-F238E27FC236}">
                  <a16:creationId xmlns:a16="http://schemas.microsoft.com/office/drawing/2014/main" id="{0181DBB5-6D18-42D2-8A36-86B179B68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36625" y="3151188"/>
              <a:ext cx="914400" cy="681038"/>
            </a:xfrm>
            <a:custGeom>
              <a:avLst/>
              <a:gdLst>
                <a:gd name="T0" fmla="*/ 576 w 576"/>
                <a:gd name="T1" fmla="*/ 429 h 429"/>
                <a:gd name="T2" fmla="*/ 0 w 576"/>
                <a:gd name="T3" fmla="*/ 429 h 429"/>
                <a:gd name="T4" fmla="*/ 0 w 576"/>
                <a:gd name="T5" fmla="*/ 0 h 429"/>
                <a:gd name="T6" fmla="*/ 576 w 576"/>
                <a:gd name="T7" fmla="*/ 0 h 429"/>
                <a:gd name="T8" fmla="*/ 576 w 576"/>
                <a:gd name="T9" fmla="*/ 429 h 429"/>
                <a:gd name="T10" fmla="*/ 16 w 576"/>
                <a:gd name="T11" fmla="*/ 413 h 429"/>
                <a:gd name="T12" fmla="*/ 560 w 576"/>
                <a:gd name="T13" fmla="*/ 413 h 429"/>
                <a:gd name="T14" fmla="*/ 560 w 576"/>
                <a:gd name="T15" fmla="*/ 16 h 429"/>
                <a:gd name="T16" fmla="*/ 16 w 576"/>
                <a:gd name="T17" fmla="*/ 16 h 429"/>
                <a:gd name="T18" fmla="*/ 16 w 576"/>
                <a:gd name="T19" fmla="*/ 41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429">
                  <a:moveTo>
                    <a:pt x="576" y="429"/>
                  </a:moveTo>
                  <a:lnTo>
                    <a:pt x="0" y="429"/>
                  </a:lnTo>
                  <a:lnTo>
                    <a:pt x="0" y="0"/>
                  </a:lnTo>
                  <a:lnTo>
                    <a:pt x="576" y="0"/>
                  </a:lnTo>
                  <a:lnTo>
                    <a:pt x="576" y="429"/>
                  </a:lnTo>
                  <a:close/>
                  <a:moveTo>
                    <a:pt x="16" y="413"/>
                  </a:moveTo>
                  <a:lnTo>
                    <a:pt x="560" y="413"/>
                  </a:lnTo>
                  <a:lnTo>
                    <a:pt x="560" y="16"/>
                  </a:lnTo>
                  <a:lnTo>
                    <a:pt x="16" y="16"/>
                  </a:lnTo>
                  <a:lnTo>
                    <a:pt x="1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45" name="Groupe 444">
            <a:extLst>
              <a:ext uri="{FF2B5EF4-FFF2-40B4-BE49-F238E27FC236}">
                <a16:creationId xmlns:a16="http://schemas.microsoft.com/office/drawing/2014/main" id="{963D0F3C-4912-4D6F-AF16-344FF0A70243}"/>
              </a:ext>
            </a:extLst>
          </p:cNvPr>
          <p:cNvGrpSpPr/>
          <p:nvPr/>
        </p:nvGrpSpPr>
        <p:grpSpPr>
          <a:xfrm>
            <a:off x="18141525" y="6167095"/>
            <a:ext cx="447675" cy="906463"/>
            <a:chOff x="15498763" y="4570413"/>
            <a:chExt cx="447675" cy="906463"/>
          </a:xfrm>
          <a:solidFill>
            <a:schemeClr val="tx1"/>
          </a:solidFill>
        </p:grpSpPr>
        <p:grpSp>
          <p:nvGrpSpPr>
            <p:cNvPr id="446" name="Group 215">
              <a:extLst>
                <a:ext uri="{FF2B5EF4-FFF2-40B4-BE49-F238E27FC236}">
                  <a16:creationId xmlns:a16="http://schemas.microsoft.com/office/drawing/2014/main" id="{D2A746FA-8425-45C4-8FBB-75168A769E3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598807" y="4689478"/>
              <a:ext cx="242888" cy="684213"/>
              <a:chOff x="9826" y="2954"/>
              <a:chExt cx="153" cy="431"/>
            </a:xfrm>
            <a:grpFill/>
          </p:grpSpPr>
          <p:sp>
            <p:nvSpPr>
              <p:cNvPr id="448" name="Freeform 216">
                <a:extLst>
                  <a:ext uri="{FF2B5EF4-FFF2-40B4-BE49-F238E27FC236}">
                    <a16:creationId xmlns:a16="http://schemas.microsoft.com/office/drawing/2014/main" id="{64581BBC-4B67-4282-9E3D-DB79E1CD96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29" y="2954"/>
                <a:ext cx="150" cy="431"/>
              </a:xfrm>
              <a:custGeom>
                <a:avLst/>
                <a:gdLst>
                  <a:gd name="T0" fmla="*/ 28 w 55"/>
                  <a:gd name="T1" fmla="*/ 159 h 159"/>
                  <a:gd name="T2" fmla="*/ 26 w 55"/>
                  <a:gd name="T3" fmla="*/ 159 h 159"/>
                  <a:gd name="T4" fmla="*/ 1 w 55"/>
                  <a:gd name="T5" fmla="*/ 135 h 159"/>
                  <a:gd name="T6" fmla="*/ 19 w 55"/>
                  <a:gd name="T7" fmla="*/ 107 h 159"/>
                  <a:gd name="T8" fmla="*/ 19 w 55"/>
                  <a:gd name="T9" fmla="*/ 5 h 159"/>
                  <a:gd name="T10" fmla="*/ 24 w 55"/>
                  <a:gd name="T11" fmla="*/ 0 h 159"/>
                  <a:gd name="T12" fmla="*/ 31 w 55"/>
                  <a:gd name="T13" fmla="*/ 0 h 159"/>
                  <a:gd name="T14" fmla="*/ 37 w 55"/>
                  <a:gd name="T15" fmla="*/ 5 h 159"/>
                  <a:gd name="T16" fmla="*/ 37 w 55"/>
                  <a:gd name="T17" fmla="*/ 107 h 159"/>
                  <a:gd name="T18" fmla="*/ 55 w 55"/>
                  <a:gd name="T19" fmla="*/ 132 h 159"/>
                  <a:gd name="T20" fmla="*/ 46 w 55"/>
                  <a:gd name="T21" fmla="*/ 152 h 159"/>
                  <a:gd name="T22" fmla="*/ 28 w 55"/>
                  <a:gd name="T23" fmla="*/ 159 h 159"/>
                  <a:gd name="T24" fmla="*/ 25 w 55"/>
                  <a:gd name="T25" fmla="*/ 6 h 159"/>
                  <a:gd name="T26" fmla="*/ 25 w 55"/>
                  <a:gd name="T27" fmla="*/ 112 h 159"/>
                  <a:gd name="T28" fmla="*/ 23 w 55"/>
                  <a:gd name="T29" fmla="*/ 112 h 159"/>
                  <a:gd name="T30" fmla="*/ 7 w 55"/>
                  <a:gd name="T31" fmla="*/ 134 h 159"/>
                  <a:gd name="T32" fmla="*/ 26 w 55"/>
                  <a:gd name="T33" fmla="*/ 153 h 159"/>
                  <a:gd name="T34" fmla="*/ 42 w 55"/>
                  <a:gd name="T35" fmla="*/ 148 h 159"/>
                  <a:gd name="T36" fmla="*/ 49 w 55"/>
                  <a:gd name="T37" fmla="*/ 132 h 159"/>
                  <a:gd name="T38" fmla="*/ 33 w 55"/>
                  <a:gd name="T39" fmla="*/ 112 h 159"/>
                  <a:gd name="T40" fmla="*/ 31 w 55"/>
                  <a:gd name="T41" fmla="*/ 112 h 159"/>
                  <a:gd name="T42" fmla="*/ 31 w 55"/>
                  <a:gd name="T43" fmla="*/ 6 h 159"/>
                  <a:gd name="T44" fmla="*/ 25 w 55"/>
                  <a:gd name="T45" fmla="*/ 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159">
                    <a:moveTo>
                      <a:pt x="28" y="159"/>
                    </a:moveTo>
                    <a:cubicBezTo>
                      <a:pt x="27" y="159"/>
                      <a:pt x="27" y="159"/>
                      <a:pt x="26" y="159"/>
                    </a:cubicBezTo>
                    <a:cubicBezTo>
                      <a:pt x="13" y="158"/>
                      <a:pt x="2" y="148"/>
                      <a:pt x="1" y="135"/>
                    </a:cubicBezTo>
                    <a:cubicBezTo>
                      <a:pt x="0" y="122"/>
                      <a:pt x="8" y="111"/>
                      <a:pt x="19" y="107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2"/>
                      <a:pt x="22" y="0"/>
                      <a:pt x="2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2"/>
                      <a:pt x="37" y="5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47" y="111"/>
                      <a:pt x="55" y="121"/>
                      <a:pt x="55" y="132"/>
                    </a:cubicBezTo>
                    <a:cubicBezTo>
                      <a:pt x="55" y="140"/>
                      <a:pt x="52" y="147"/>
                      <a:pt x="46" y="152"/>
                    </a:cubicBezTo>
                    <a:cubicBezTo>
                      <a:pt x="41" y="157"/>
                      <a:pt x="35" y="159"/>
                      <a:pt x="28" y="159"/>
                    </a:cubicBezTo>
                    <a:close/>
                    <a:moveTo>
                      <a:pt x="25" y="6"/>
                    </a:moveTo>
                    <a:cubicBezTo>
                      <a:pt x="25" y="112"/>
                      <a:pt x="25" y="112"/>
                      <a:pt x="25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13" y="115"/>
                      <a:pt x="6" y="124"/>
                      <a:pt x="7" y="134"/>
                    </a:cubicBezTo>
                    <a:cubicBezTo>
                      <a:pt x="8" y="144"/>
                      <a:pt x="16" y="152"/>
                      <a:pt x="26" y="153"/>
                    </a:cubicBezTo>
                    <a:cubicBezTo>
                      <a:pt x="32" y="153"/>
                      <a:pt x="38" y="152"/>
                      <a:pt x="42" y="148"/>
                    </a:cubicBezTo>
                    <a:cubicBezTo>
                      <a:pt x="46" y="144"/>
                      <a:pt x="49" y="138"/>
                      <a:pt x="49" y="132"/>
                    </a:cubicBezTo>
                    <a:cubicBezTo>
                      <a:pt x="49" y="123"/>
                      <a:pt x="42" y="114"/>
                      <a:pt x="33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6"/>
                      <a:pt x="31" y="6"/>
                      <a:pt x="31" y="6"/>
                    </a:cubicBezTo>
                    <a:lnTo>
                      <a:pt x="2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49" name="Freeform 218">
                <a:extLst>
                  <a:ext uri="{FF2B5EF4-FFF2-40B4-BE49-F238E27FC236}">
                    <a16:creationId xmlns:a16="http://schemas.microsoft.com/office/drawing/2014/main" id="{57F861AE-323F-4134-9FD2-E49EDA034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6" y="3136"/>
                <a:ext cx="36" cy="16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0 w 13"/>
                  <a:gd name="T5" fmla="*/ 3 h 6"/>
                  <a:gd name="T6" fmla="*/ 3 w 13"/>
                  <a:gd name="T7" fmla="*/ 0 h 6"/>
                  <a:gd name="T8" fmla="*/ 10 w 13"/>
                  <a:gd name="T9" fmla="*/ 0 h 6"/>
                  <a:gd name="T10" fmla="*/ 13 w 13"/>
                  <a:gd name="T11" fmla="*/ 3 h 6"/>
                  <a:gd name="T12" fmla="*/ 10 w 1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4"/>
                      <a:pt x="12" y="6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50" name="Freeform 219">
                <a:extLst>
                  <a:ext uri="{FF2B5EF4-FFF2-40B4-BE49-F238E27FC236}">
                    <a16:creationId xmlns:a16="http://schemas.microsoft.com/office/drawing/2014/main" id="{99754504-A381-4199-A535-1D385337F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6" y="3063"/>
                <a:ext cx="36" cy="16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0 w 13"/>
                  <a:gd name="T5" fmla="*/ 3 h 6"/>
                  <a:gd name="T6" fmla="*/ 3 w 13"/>
                  <a:gd name="T7" fmla="*/ 0 h 6"/>
                  <a:gd name="T8" fmla="*/ 10 w 13"/>
                  <a:gd name="T9" fmla="*/ 0 h 6"/>
                  <a:gd name="T10" fmla="*/ 13 w 13"/>
                  <a:gd name="T11" fmla="*/ 3 h 6"/>
                  <a:gd name="T12" fmla="*/ 10 w 1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4"/>
                      <a:pt x="12" y="6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51" name="Freeform 220">
                <a:extLst>
                  <a:ext uri="{FF2B5EF4-FFF2-40B4-BE49-F238E27FC236}">
                    <a16:creationId xmlns:a16="http://schemas.microsoft.com/office/drawing/2014/main" id="{8D0104D6-5659-45B4-8D5A-7F6F95B31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6" y="2990"/>
                <a:ext cx="36" cy="16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0 w 13"/>
                  <a:gd name="T5" fmla="*/ 3 h 6"/>
                  <a:gd name="T6" fmla="*/ 3 w 13"/>
                  <a:gd name="T7" fmla="*/ 0 h 6"/>
                  <a:gd name="T8" fmla="*/ 10 w 13"/>
                  <a:gd name="T9" fmla="*/ 0 h 6"/>
                  <a:gd name="T10" fmla="*/ 13 w 13"/>
                  <a:gd name="T11" fmla="*/ 3 h 6"/>
                  <a:gd name="T12" fmla="*/ 10 w 1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5"/>
                      <a:pt x="12" y="6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447" name="Freeform 217">
              <a:extLst>
                <a:ext uri="{FF2B5EF4-FFF2-40B4-BE49-F238E27FC236}">
                  <a16:creationId xmlns:a16="http://schemas.microsoft.com/office/drawing/2014/main" id="{4F123FAD-83C3-423F-AF05-8C118D995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98763" y="4570413"/>
              <a:ext cx="447675" cy="906463"/>
            </a:xfrm>
            <a:custGeom>
              <a:avLst/>
              <a:gdLst>
                <a:gd name="T0" fmla="*/ 51 w 103"/>
                <a:gd name="T1" fmla="*/ 211 h 211"/>
                <a:gd name="T2" fmla="*/ 0 w 103"/>
                <a:gd name="T3" fmla="*/ 160 h 211"/>
                <a:gd name="T4" fmla="*/ 19 w 103"/>
                <a:gd name="T5" fmla="*/ 120 h 211"/>
                <a:gd name="T6" fmla="*/ 19 w 103"/>
                <a:gd name="T7" fmla="*/ 33 h 211"/>
                <a:gd name="T8" fmla="*/ 32 w 103"/>
                <a:gd name="T9" fmla="*/ 7 h 211"/>
                <a:gd name="T10" fmla="*/ 52 w 103"/>
                <a:gd name="T11" fmla="*/ 0 h 211"/>
                <a:gd name="T12" fmla="*/ 72 w 103"/>
                <a:gd name="T13" fmla="*/ 7 h 211"/>
                <a:gd name="T14" fmla="*/ 85 w 103"/>
                <a:gd name="T15" fmla="*/ 33 h 211"/>
                <a:gd name="T16" fmla="*/ 85 w 103"/>
                <a:gd name="T17" fmla="*/ 121 h 211"/>
                <a:gd name="T18" fmla="*/ 103 w 103"/>
                <a:gd name="T19" fmla="*/ 160 h 211"/>
                <a:gd name="T20" fmla="*/ 51 w 103"/>
                <a:gd name="T21" fmla="*/ 211 h 211"/>
                <a:gd name="T22" fmla="*/ 52 w 103"/>
                <a:gd name="T23" fmla="*/ 6 h 211"/>
                <a:gd name="T24" fmla="*/ 36 w 103"/>
                <a:gd name="T25" fmla="*/ 12 h 211"/>
                <a:gd name="T26" fmla="*/ 25 w 103"/>
                <a:gd name="T27" fmla="*/ 33 h 211"/>
                <a:gd name="T28" fmla="*/ 25 w 103"/>
                <a:gd name="T29" fmla="*/ 123 h 211"/>
                <a:gd name="T30" fmla="*/ 24 w 103"/>
                <a:gd name="T31" fmla="*/ 124 h 211"/>
                <a:gd name="T32" fmla="*/ 6 w 103"/>
                <a:gd name="T33" fmla="*/ 160 h 211"/>
                <a:gd name="T34" fmla="*/ 51 w 103"/>
                <a:gd name="T35" fmla="*/ 205 h 211"/>
                <a:gd name="T36" fmla="*/ 97 w 103"/>
                <a:gd name="T37" fmla="*/ 160 h 211"/>
                <a:gd name="T38" fmla="*/ 80 w 103"/>
                <a:gd name="T39" fmla="*/ 125 h 211"/>
                <a:gd name="T40" fmla="*/ 79 w 103"/>
                <a:gd name="T41" fmla="*/ 124 h 211"/>
                <a:gd name="T42" fmla="*/ 79 w 103"/>
                <a:gd name="T43" fmla="*/ 33 h 211"/>
                <a:gd name="T44" fmla="*/ 68 w 103"/>
                <a:gd name="T45" fmla="*/ 12 h 211"/>
                <a:gd name="T46" fmla="*/ 52 w 103"/>
                <a:gd name="T47" fmla="*/ 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3" h="211">
                  <a:moveTo>
                    <a:pt x="51" y="211"/>
                  </a:moveTo>
                  <a:cubicBezTo>
                    <a:pt x="23" y="211"/>
                    <a:pt x="0" y="188"/>
                    <a:pt x="0" y="160"/>
                  </a:cubicBezTo>
                  <a:cubicBezTo>
                    <a:pt x="0" y="145"/>
                    <a:pt x="7" y="130"/>
                    <a:pt x="19" y="120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22"/>
                    <a:pt x="24" y="13"/>
                    <a:pt x="32" y="7"/>
                  </a:cubicBezTo>
                  <a:cubicBezTo>
                    <a:pt x="38" y="2"/>
                    <a:pt x="45" y="0"/>
                    <a:pt x="52" y="0"/>
                  </a:cubicBezTo>
                  <a:cubicBezTo>
                    <a:pt x="59" y="0"/>
                    <a:pt x="66" y="2"/>
                    <a:pt x="72" y="7"/>
                  </a:cubicBezTo>
                  <a:cubicBezTo>
                    <a:pt x="80" y="13"/>
                    <a:pt x="85" y="22"/>
                    <a:pt x="85" y="33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96" y="131"/>
                    <a:pt x="103" y="145"/>
                    <a:pt x="103" y="160"/>
                  </a:cubicBezTo>
                  <a:cubicBezTo>
                    <a:pt x="103" y="188"/>
                    <a:pt x="80" y="211"/>
                    <a:pt x="51" y="211"/>
                  </a:cubicBezTo>
                  <a:close/>
                  <a:moveTo>
                    <a:pt x="52" y="6"/>
                  </a:moveTo>
                  <a:cubicBezTo>
                    <a:pt x="46" y="6"/>
                    <a:pt x="40" y="8"/>
                    <a:pt x="36" y="12"/>
                  </a:cubicBezTo>
                  <a:cubicBezTo>
                    <a:pt x="29" y="17"/>
                    <a:pt x="25" y="24"/>
                    <a:pt x="25" y="33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13" y="133"/>
                    <a:pt x="6" y="146"/>
                    <a:pt x="6" y="160"/>
                  </a:cubicBezTo>
                  <a:cubicBezTo>
                    <a:pt x="6" y="185"/>
                    <a:pt x="27" y="205"/>
                    <a:pt x="51" y="205"/>
                  </a:cubicBezTo>
                  <a:cubicBezTo>
                    <a:pt x="76" y="205"/>
                    <a:pt x="97" y="185"/>
                    <a:pt x="97" y="160"/>
                  </a:cubicBezTo>
                  <a:cubicBezTo>
                    <a:pt x="97" y="146"/>
                    <a:pt x="90" y="134"/>
                    <a:pt x="80" y="125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24"/>
                    <a:pt x="75" y="17"/>
                    <a:pt x="68" y="12"/>
                  </a:cubicBezTo>
                  <a:cubicBezTo>
                    <a:pt x="64" y="8"/>
                    <a:pt x="58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84" name="Group 87">
            <a:extLst>
              <a:ext uri="{FF2B5EF4-FFF2-40B4-BE49-F238E27FC236}">
                <a16:creationId xmlns:a16="http://schemas.microsoft.com/office/drawing/2014/main" id="{1FB256C1-261A-4819-88A6-2E621661CA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403393" y="3097334"/>
            <a:ext cx="609600" cy="876300"/>
            <a:chOff x="7489" y="4041"/>
            <a:chExt cx="384" cy="552"/>
          </a:xfrm>
          <a:solidFill>
            <a:schemeClr val="tx1"/>
          </a:solidFill>
        </p:grpSpPr>
        <p:sp>
          <p:nvSpPr>
            <p:cNvPr id="485" name="Freeform 88">
              <a:extLst>
                <a:ext uri="{FF2B5EF4-FFF2-40B4-BE49-F238E27FC236}">
                  <a16:creationId xmlns:a16="http://schemas.microsoft.com/office/drawing/2014/main" id="{4CAE9A3A-5566-466E-B6CF-E8A6EAB92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" y="4041"/>
              <a:ext cx="131" cy="87"/>
            </a:xfrm>
            <a:custGeom>
              <a:avLst/>
              <a:gdLst>
                <a:gd name="T0" fmla="*/ 48 w 48"/>
                <a:gd name="T1" fmla="*/ 6 h 32"/>
                <a:gd name="T2" fmla="*/ 45 w 48"/>
                <a:gd name="T3" fmla="*/ 3 h 32"/>
                <a:gd name="T4" fmla="*/ 48 w 48"/>
                <a:gd name="T5" fmla="*/ 0 h 32"/>
                <a:gd name="T6" fmla="*/ 1 w 48"/>
                <a:gd name="T7" fmla="*/ 30 h 32"/>
                <a:gd name="T8" fmla="*/ 0 w 48"/>
                <a:gd name="T9" fmla="*/ 32 h 32"/>
                <a:gd name="T10" fmla="*/ 7 w 48"/>
                <a:gd name="T11" fmla="*/ 32 h 32"/>
                <a:gd name="T12" fmla="*/ 48 w 48"/>
                <a:gd name="T1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2">
                  <a:moveTo>
                    <a:pt x="48" y="6"/>
                  </a:moveTo>
                  <a:cubicBezTo>
                    <a:pt x="46" y="6"/>
                    <a:pt x="45" y="5"/>
                    <a:pt x="45" y="3"/>
                  </a:cubicBezTo>
                  <a:cubicBezTo>
                    <a:pt x="45" y="2"/>
                    <a:pt x="46" y="0"/>
                    <a:pt x="48" y="0"/>
                  </a:cubicBezTo>
                  <a:cubicBezTo>
                    <a:pt x="27" y="0"/>
                    <a:pt x="9" y="12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4" y="16"/>
                    <a:pt x="30" y="6"/>
                    <a:pt x="4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6" name="Freeform 89">
              <a:extLst>
                <a:ext uri="{FF2B5EF4-FFF2-40B4-BE49-F238E27FC236}">
                  <a16:creationId xmlns:a16="http://schemas.microsoft.com/office/drawing/2014/main" id="{CD9425CD-84D6-4D07-8230-6BAC84CD0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7" y="4247"/>
              <a:ext cx="248" cy="76"/>
            </a:xfrm>
            <a:custGeom>
              <a:avLst/>
              <a:gdLst>
                <a:gd name="T0" fmla="*/ 84 w 91"/>
                <a:gd name="T1" fmla="*/ 0 h 28"/>
                <a:gd name="T2" fmla="*/ 46 w 91"/>
                <a:gd name="T3" fmla="*/ 22 h 28"/>
                <a:gd name="T4" fmla="*/ 7 w 91"/>
                <a:gd name="T5" fmla="*/ 0 h 28"/>
                <a:gd name="T6" fmla="*/ 0 w 91"/>
                <a:gd name="T7" fmla="*/ 0 h 28"/>
                <a:gd name="T8" fmla="*/ 0 w 91"/>
                <a:gd name="T9" fmla="*/ 1 h 28"/>
                <a:gd name="T10" fmla="*/ 46 w 91"/>
                <a:gd name="T11" fmla="*/ 28 h 28"/>
                <a:gd name="T12" fmla="*/ 91 w 91"/>
                <a:gd name="T13" fmla="*/ 1 h 28"/>
                <a:gd name="T14" fmla="*/ 91 w 91"/>
                <a:gd name="T15" fmla="*/ 0 h 28"/>
                <a:gd name="T16" fmla="*/ 88 w 91"/>
                <a:gd name="T17" fmla="*/ 0 h 28"/>
                <a:gd name="T18" fmla="*/ 84 w 9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28">
                  <a:moveTo>
                    <a:pt x="84" y="0"/>
                  </a:moveTo>
                  <a:cubicBezTo>
                    <a:pt x="76" y="13"/>
                    <a:pt x="61" y="22"/>
                    <a:pt x="46" y="22"/>
                  </a:cubicBezTo>
                  <a:cubicBezTo>
                    <a:pt x="30" y="22"/>
                    <a:pt x="15" y="13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0" y="18"/>
                    <a:pt x="27" y="28"/>
                    <a:pt x="46" y="28"/>
                  </a:cubicBezTo>
                  <a:cubicBezTo>
                    <a:pt x="64" y="28"/>
                    <a:pt x="81" y="18"/>
                    <a:pt x="91" y="1"/>
                  </a:cubicBezTo>
                  <a:cubicBezTo>
                    <a:pt x="91" y="1"/>
                    <a:pt x="91" y="0"/>
                    <a:pt x="91" y="0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7" name="Freeform 90">
              <a:extLst>
                <a:ext uri="{FF2B5EF4-FFF2-40B4-BE49-F238E27FC236}">
                  <a16:creationId xmlns:a16="http://schemas.microsoft.com/office/drawing/2014/main" id="{9F48FF52-3D6D-4E3B-9F7F-DB119CC31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" y="4041"/>
              <a:ext cx="128" cy="87"/>
            </a:xfrm>
            <a:custGeom>
              <a:avLst/>
              <a:gdLst>
                <a:gd name="T0" fmla="*/ 3 w 47"/>
                <a:gd name="T1" fmla="*/ 3 h 32"/>
                <a:gd name="T2" fmla="*/ 0 w 47"/>
                <a:gd name="T3" fmla="*/ 6 h 32"/>
                <a:gd name="T4" fmla="*/ 40 w 47"/>
                <a:gd name="T5" fmla="*/ 32 h 32"/>
                <a:gd name="T6" fmla="*/ 47 w 47"/>
                <a:gd name="T7" fmla="*/ 32 h 32"/>
                <a:gd name="T8" fmla="*/ 46 w 47"/>
                <a:gd name="T9" fmla="*/ 30 h 32"/>
                <a:gd name="T10" fmla="*/ 0 w 47"/>
                <a:gd name="T11" fmla="*/ 0 h 32"/>
                <a:gd name="T12" fmla="*/ 3 w 47"/>
                <a:gd name="T1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2">
                  <a:moveTo>
                    <a:pt x="3" y="3"/>
                  </a:moveTo>
                  <a:cubicBezTo>
                    <a:pt x="3" y="5"/>
                    <a:pt x="1" y="6"/>
                    <a:pt x="0" y="6"/>
                  </a:cubicBezTo>
                  <a:cubicBezTo>
                    <a:pt x="17" y="6"/>
                    <a:pt x="33" y="16"/>
                    <a:pt x="40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1"/>
                    <a:pt x="46" y="30"/>
                  </a:cubicBezTo>
                  <a:cubicBezTo>
                    <a:pt x="38" y="12"/>
                    <a:pt x="20" y="0"/>
                    <a:pt x="0" y="0"/>
                  </a:cubicBezTo>
                  <a:cubicBezTo>
                    <a:pt x="1" y="0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8" name="Oval 91">
              <a:extLst>
                <a:ext uri="{FF2B5EF4-FFF2-40B4-BE49-F238E27FC236}">
                  <a16:creationId xmlns:a16="http://schemas.microsoft.com/office/drawing/2014/main" id="{9E7B53B3-5F58-4282-8FB2-7B25E9806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4" y="4041"/>
              <a:ext cx="16" cy="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9" name="Freeform 92">
              <a:extLst>
                <a:ext uri="{FF2B5EF4-FFF2-40B4-BE49-F238E27FC236}">
                  <a16:creationId xmlns:a16="http://schemas.microsoft.com/office/drawing/2014/main" id="{267104A9-B142-4B3A-B98D-69DDCCABA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9" y="4380"/>
              <a:ext cx="384" cy="213"/>
            </a:xfrm>
            <a:custGeom>
              <a:avLst/>
              <a:gdLst>
                <a:gd name="T0" fmla="*/ 106 w 141"/>
                <a:gd name="T1" fmla="*/ 0 h 79"/>
                <a:gd name="T2" fmla="*/ 35 w 141"/>
                <a:gd name="T3" fmla="*/ 0 h 79"/>
                <a:gd name="T4" fmla="*/ 0 w 141"/>
                <a:gd name="T5" fmla="*/ 34 h 79"/>
                <a:gd name="T6" fmla="*/ 0 w 141"/>
                <a:gd name="T7" fmla="*/ 76 h 79"/>
                <a:gd name="T8" fmla="*/ 3 w 141"/>
                <a:gd name="T9" fmla="*/ 79 h 79"/>
                <a:gd name="T10" fmla="*/ 138 w 141"/>
                <a:gd name="T11" fmla="*/ 79 h 79"/>
                <a:gd name="T12" fmla="*/ 141 w 141"/>
                <a:gd name="T13" fmla="*/ 76 h 79"/>
                <a:gd name="T14" fmla="*/ 141 w 141"/>
                <a:gd name="T15" fmla="*/ 34 h 79"/>
                <a:gd name="T16" fmla="*/ 106 w 141"/>
                <a:gd name="T17" fmla="*/ 0 h 79"/>
                <a:gd name="T18" fmla="*/ 135 w 141"/>
                <a:gd name="T19" fmla="*/ 73 h 79"/>
                <a:gd name="T20" fmla="*/ 6 w 141"/>
                <a:gd name="T21" fmla="*/ 73 h 79"/>
                <a:gd name="T22" fmla="*/ 6 w 141"/>
                <a:gd name="T23" fmla="*/ 34 h 79"/>
                <a:gd name="T24" fmla="*/ 35 w 141"/>
                <a:gd name="T25" fmla="*/ 6 h 79"/>
                <a:gd name="T26" fmla="*/ 106 w 141"/>
                <a:gd name="T27" fmla="*/ 6 h 79"/>
                <a:gd name="T28" fmla="*/ 135 w 141"/>
                <a:gd name="T29" fmla="*/ 34 h 79"/>
                <a:gd name="T30" fmla="*/ 135 w 141"/>
                <a:gd name="T31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79">
                  <a:moveTo>
                    <a:pt x="10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2" y="79"/>
                    <a:pt x="3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9" y="79"/>
                    <a:pt x="141" y="77"/>
                    <a:pt x="141" y="76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1" y="15"/>
                    <a:pt x="125" y="0"/>
                    <a:pt x="106" y="0"/>
                  </a:cubicBezTo>
                  <a:close/>
                  <a:moveTo>
                    <a:pt x="135" y="73"/>
                  </a:moveTo>
                  <a:cubicBezTo>
                    <a:pt x="6" y="73"/>
                    <a:pt x="6" y="73"/>
                    <a:pt x="6" y="7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18"/>
                    <a:pt x="19" y="6"/>
                    <a:pt x="35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22" y="6"/>
                    <a:pt x="135" y="18"/>
                    <a:pt x="135" y="34"/>
                  </a:cubicBezTo>
                  <a:lnTo>
                    <a:pt x="135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0" name="Freeform 93">
              <a:extLst>
                <a:ext uri="{FF2B5EF4-FFF2-40B4-BE49-F238E27FC236}">
                  <a16:creationId xmlns:a16="http://schemas.microsoft.com/office/drawing/2014/main" id="{A0A6299E-A400-41B9-9324-A6316A4EF5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8" y="4128"/>
              <a:ext cx="346" cy="119"/>
            </a:xfrm>
            <a:custGeom>
              <a:avLst/>
              <a:gdLst>
                <a:gd name="T0" fmla="*/ 11 w 127"/>
                <a:gd name="T1" fmla="*/ 44 h 44"/>
                <a:gd name="T2" fmla="*/ 18 w 127"/>
                <a:gd name="T3" fmla="*/ 44 h 44"/>
                <a:gd name="T4" fmla="*/ 20 w 127"/>
                <a:gd name="T5" fmla="*/ 41 h 44"/>
                <a:gd name="T6" fmla="*/ 24 w 127"/>
                <a:gd name="T7" fmla="*/ 42 h 44"/>
                <a:gd name="T8" fmla="*/ 25 w 127"/>
                <a:gd name="T9" fmla="*/ 44 h 44"/>
                <a:gd name="T10" fmla="*/ 102 w 127"/>
                <a:gd name="T11" fmla="*/ 44 h 44"/>
                <a:gd name="T12" fmla="*/ 103 w 127"/>
                <a:gd name="T13" fmla="*/ 42 h 44"/>
                <a:gd name="T14" fmla="*/ 107 w 127"/>
                <a:gd name="T15" fmla="*/ 41 h 44"/>
                <a:gd name="T16" fmla="*/ 109 w 127"/>
                <a:gd name="T17" fmla="*/ 44 h 44"/>
                <a:gd name="T18" fmla="*/ 116 w 127"/>
                <a:gd name="T19" fmla="*/ 44 h 44"/>
                <a:gd name="T20" fmla="*/ 127 w 127"/>
                <a:gd name="T21" fmla="*/ 33 h 44"/>
                <a:gd name="T22" fmla="*/ 127 w 127"/>
                <a:gd name="T23" fmla="*/ 11 h 44"/>
                <a:gd name="T24" fmla="*/ 116 w 127"/>
                <a:gd name="T25" fmla="*/ 0 h 44"/>
                <a:gd name="T26" fmla="*/ 111 w 127"/>
                <a:gd name="T27" fmla="*/ 0 h 44"/>
                <a:gd name="T28" fmla="*/ 109 w 127"/>
                <a:gd name="T29" fmla="*/ 2 h 44"/>
                <a:gd name="T30" fmla="*/ 108 w 127"/>
                <a:gd name="T31" fmla="*/ 3 h 44"/>
                <a:gd name="T32" fmla="*/ 105 w 127"/>
                <a:gd name="T33" fmla="*/ 1 h 44"/>
                <a:gd name="T34" fmla="*/ 104 w 127"/>
                <a:gd name="T35" fmla="*/ 0 h 44"/>
                <a:gd name="T36" fmla="*/ 23 w 127"/>
                <a:gd name="T37" fmla="*/ 0 h 44"/>
                <a:gd name="T38" fmla="*/ 22 w 127"/>
                <a:gd name="T39" fmla="*/ 1 h 44"/>
                <a:gd name="T40" fmla="*/ 19 w 127"/>
                <a:gd name="T41" fmla="*/ 3 h 44"/>
                <a:gd name="T42" fmla="*/ 18 w 127"/>
                <a:gd name="T43" fmla="*/ 2 h 44"/>
                <a:gd name="T44" fmla="*/ 16 w 127"/>
                <a:gd name="T45" fmla="*/ 0 h 44"/>
                <a:gd name="T46" fmla="*/ 11 w 127"/>
                <a:gd name="T47" fmla="*/ 0 h 44"/>
                <a:gd name="T48" fmla="*/ 0 w 127"/>
                <a:gd name="T49" fmla="*/ 11 h 44"/>
                <a:gd name="T50" fmla="*/ 0 w 127"/>
                <a:gd name="T51" fmla="*/ 33 h 44"/>
                <a:gd name="T52" fmla="*/ 11 w 127"/>
                <a:gd name="T53" fmla="*/ 44 h 44"/>
                <a:gd name="T54" fmla="*/ 111 w 127"/>
                <a:gd name="T55" fmla="*/ 10 h 44"/>
                <a:gd name="T56" fmla="*/ 115 w 127"/>
                <a:gd name="T57" fmla="*/ 15 h 44"/>
                <a:gd name="T58" fmla="*/ 111 w 127"/>
                <a:gd name="T59" fmla="*/ 19 h 44"/>
                <a:gd name="T60" fmla="*/ 106 w 127"/>
                <a:gd name="T61" fmla="*/ 15 h 44"/>
                <a:gd name="T62" fmla="*/ 111 w 127"/>
                <a:gd name="T6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44">
                  <a:moveTo>
                    <a:pt x="11" y="44"/>
                  </a:move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2"/>
                    <a:pt x="20" y="41"/>
                  </a:cubicBezTo>
                  <a:cubicBezTo>
                    <a:pt x="21" y="40"/>
                    <a:pt x="23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3"/>
                    <a:pt x="103" y="43"/>
                    <a:pt x="103" y="42"/>
                  </a:cubicBezTo>
                  <a:cubicBezTo>
                    <a:pt x="104" y="41"/>
                    <a:pt x="106" y="40"/>
                    <a:pt x="107" y="41"/>
                  </a:cubicBezTo>
                  <a:cubicBezTo>
                    <a:pt x="108" y="42"/>
                    <a:pt x="109" y="43"/>
                    <a:pt x="109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22" y="44"/>
                    <a:pt x="127" y="39"/>
                    <a:pt x="127" y="33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7" y="5"/>
                    <a:pt x="122" y="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1"/>
                    <a:pt x="110" y="2"/>
                    <a:pt x="109" y="2"/>
                  </a:cubicBezTo>
                  <a:cubicBezTo>
                    <a:pt x="109" y="3"/>
                    <a:pt x="108" y="3"/>
                    <a:pt x="108" y="3"/>
                  </a:cubicBezTo>
                  <a:cubicBezTo>
                    <a:pt x="107" y="3"/>
                    <a:pt x="106" y="2"/>
                    <a:pt x="105" y="1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1"/>
                    <a:pt x="22" y="1"/>
                  </a:cubicBezTo>
                  <a:cubicBezTo>
                    <a:pt x="21" y="2"/>
                    <a:pt x="20" y="3"/>
                    <a:pt x="19" y="3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2"/>
                    <a:pt x="16" y="1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9"/>
                    <a:pt x="5" y="44"/>
                    <a:pt x="11" y="44"/>
                  </a:cubicBezTo>
                  <a:close/>
                  <a:moveTo>
                    <a:pt x="111" y="10"/>
                  </a:moveTo>
                  <a:cubicBezTo>
                    <a:pt x="113" y="10"/>
                    <a:pt x="115" y="12"/>
                    <a:pt x="115" y="15"/>
                  </a:cubicBezTo>
                  <a:cubicBezTo>
                    <a:pt x="115" y="17"/>
                    <a:pt x="113" y="19"/>
                    <a:pt x="111" y="19"/>
                  </a:cubicBezTo>
                  <a:cubicBezTo>
                    <a:pt x="108" y="19"/>
                    <a:pt x="106" y="17"/>
                    <a:pt x="106" y="15"/>
                  </a:cubicBezTo>
                  <a:cubicBezTo>
                    <a:pt x="106" y="12"/>
                    <a:pt x="108" y="10"/>
                    <a:pt x="1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1" name="Freeform 94">
              <a:extLst>
                <a:ext uri="{FF2B5EF4-FFF2-40B4-BE49-F238E27FC236}">
                  <a16:creationId xmlns:a16="http://schemas.microsoft.com/office/drawing/2014/main" id="{F0D67FB6-159F-42C4-B55B-8D50BE1E9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" y="4128"/>
              <a:ext cx="19" cy="8"/>
            </a:xfrm>
            <a:custGeom>
              <a:avLst/>
              <a:gdLst>
                <a:gd name="T0" fmla="*/ 2 w 7"/>
                <a:gd name="T1" fmla="*/ 2 h 3"/>
                <a:gd name="T2" fmla="*/ 3 w 7"/>
                <a:gd name="T3" fmla="*/ 3 h 3"/>
                <a:gd name="T4" fmla="*/ 6 w 7"/>
                <a:gd name="T5" fmla="*/ 1 h 3"/>
                <a:gd name="T6" fmla="*/ 7 w 7"/>
                <a:gd name="T7" fmla="*/ 0 h 3"/>
                <a:gd name="T8" fmla="*/ 0 w 7"/>
                <a:gd name="T9" fmla="*/ 0 h 3"/>
                <a:gd name="T10" fmla="*/ 2 w 7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2" name="Freeform 95">
              <a:extLst>
                <a:ext uri="{FF2B5EF4-FFF2-40B4-BE49-F238E27FC236}">
                  <a16:creationId xmlns:a16="http://schemas.microsoft.com/office/drawing/2014/main" id="{A23EB69F-4F8F-447B-B6FB-495FA0C9E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7" y="4236"/>
              <a:ext cx="19" cy="11"/>
            </a:xfrm>
            <a:custGeom>
              <a:avLst/>
              <a:gdLst>
                <a:gd name="T0" fmla="*/ 6 w 7"/>
                <a:gd name="T1" fmla="*/ 2 h 4"/>
                <a:gd name="T2" fmla="*/ 2 w 7"/>
                <a:gd name="T3" fmla="*/ 1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3" name="Freeform 96">
              <a:extLst>
                <a:ext uri="{FF2B5EF4-FFF2-40B4-BE49-F238E27FC236}">
                  <a16:creationId xmlns:a16="http://schemas.microsoft.com/office/drawing/2014/main" id="{F3996A9D-5BAA-4009-8427-266A8943B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5" y="4236"/>
              <a:ext cx="20" cy="11"/>
            </a:xfrm>
            <a:custGeom>
              <a:avLst/>
              <a:gdLst>
                <a:gd name="T0" fmla="*/ 5 w 7"/>
                <a:gd name="T1" fmla="*/ 1 h 4"/>
                <a:gd name="T2" fmla="*/ 1 w 7"/>
                <a:gd name="T3" fmla="*/ 2 h 4"/>
                <a:gd name="T4" fmla="*/ 0 w 7"/>
                <a:gd name="T5" fmla="*/ 4 h 4"/>
                <a:gd name="T6" fmla="*/ 4 w 7"/>
                <a:gd name="T7" fmla="*/ 4 h 4"/>
                <a:gd name="T8" fmla="*/ 7 w 7"/>
                <a:gd name="T9" fmla="*/ 4 h 4"/>
                <a:gd name="T10" fmla="*/ 5 w 7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4" name="Freeform 97">
              <a:extLst>
                <a:ext uri="{FF2B5EF4-FFF2-40B4-BE49-F238E27FC236}">
                  <a16:creationId xmlns:a16="http://schemas.microsoft.com/office/drawing/2014/main" id="{708C599F-D930-4DBB-ABB0-83D283185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" y="4128"/>
              <a:ext cx="19" cy="8"/>
            </a:xfrm>
            <a:custGeom>
              <a:avLst/>
              <a:gdLst>
                <a:gd name="T0" fmla="*/ 1 w 7"/>
                <a:gd name="T1" fmla="*/ 1 h 3"/>
                <a:gd name="T2" fmla="*/ 4 w 7"/>
                <a:gd name="T3" fmla="*/ 3 h 3"/>
                <a:gd name="T4" fmla="*/ 5 w 7"/>
                <a:gd name="T5" fmla="*/ 2 h 3"/>
                <a:gd name="T6" fmla="*/ 7 w 7"/>
                <a:gd name="T7" fmla="*/ 0 h 3"/>
                <a:gd name="T8" fmla="*/ 0 w 7"/>
                <a:gd name="T9" fmla="*/ 0 h 3"/>
                <a:gd name="T10" fmla="*/ 1 w 7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2" y="2"/>
                    <a:pt x="3" y="3"/>
                    <a:pt x="4" y="3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95" name="Group 206">
            <a:extLst>
              <a:ext uri="{FF2B5EF4-FFF2-40B4-BE49-F238E27FC236}">
                <a16:creationId xmlns:a16="http://schemas.microsoft.com/office/drawing/2014/main" id="{9759A527-9516-41B2-A57B-EC5A9FC25B9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565883" y="6267388"/>
            <a:ext cx="612775" cy="757238"/>
            <a:chOff x="8766" y="2636"/>
            <a:chExt cx="386" cy="477"/>
          </a:xfrm>
          <a:solidFill>
            <a:schemeClr val="tx1"/>
          </a:solidFill>
        </p:grpSpPr>
        <p:sp>
          <p:nvSpPr>
            <p:cNvPr id="496" name="Freeform 207">
              <a:extLst>
                <a:ext uri="{FF2B5EF4-FFF2-40B4-BE49-F238E27FC236}">
                  <a16:creationId xmlns:a16="http://schemas.microsoft.com/office/drawing/2014/main" id="{BA27DBED-532C-423B-9155-D3C97E9CF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6" y="2661"/>
              <a:ext cx="185" cy="282"/>
            </a:xfrm>
            <a:custGeom>
              <a:avLst/>
              <a:gdLst>
                <a:gd name="T0" fmla="*/ 68 w 68"/>
                <a:gd name="T1" fmla="*/ 69 h 104"/>
                <a:gd name="T2" fmla="*/ 51 w 68"/>
                <a:gd name="T3" fmla="*/ 59 h 104"/>
                <a:gd name="T4" fmla="*/ 49 w 68"/>
                <a:gd name="T5" fmla="*/ 59 h 104"/>
                <a:gd name="T6" fmla="*/ 50 w 68"/>
                <a:gd name="T7" fmla="*/ 80 h 104"/>
                <a:gd name="T8" fmla="*/ 64 w 68"/>
                <a:gd name="T9" fmla="*/ 92 h 104"/>
                <a:gd name="T10" fmla="*/ 50 w 68"/>
                <a:gd name="T11" fmla="*/ 88 h 104"/>
                <a:gd name="T12" fmla="*/ 49 w 68"/>
                <a:gd name="T13" fmla="*/ 88 h 104"/>
                <a:gd name="T14" fmla="*/ 47 w 68"/>
                <a:gd name="T15" fmla="*/ 104 h 104"/>
                <a:gd name="T16" fmla="*/ 43 w 68"/>
                <a:gd name="T17" fmla="*/ 100 h 104"/>
                <a:gd name="T18" fmla="*/ 42 w 68"/>
                <a:gd name="T19" fmla="*/ 88 h 104"/>
                <a:gd name="T20" fmla="*/ 29 w 68"/>
                <a:gd name="T21" fmla="*/ 94 h 104"/>
                <a:gd name="T22" fmla="*/ 29 w 68"/>
                <a:gd name="T23" fmla="*/ 88 h 104"/>
                <a:gd name="T24" fmla="*/ 42 w 68"/>
                <a:gd name="T25" fmla="*/ 79 h 104"/>
                <a:gd name="T26" fmla="*/ 42 w 68"/>
                <a:gd name="T27" fmla="*/ 58 h 104"/>
                <a:gd name="T28" fmla="*/ 25 w 68"/>
                <a:gd name="T29" fmla="*/ 68 h 104"/>
                <a:gd name="T30" fmla="*/ 23 w 68"/>
                <a:gd name="T31" fmla="*/ 85 h 104"/>
                <a:gd name="T32" fmla="*/ 16 w 68"/>
                <a:gd name="T33" fmla="*/ 84 h 104"/>
                <a:gd name="T34" fmla="*/ 17 w 68"/>
                <a:gd name="T35" fmla="*/ 72 h 104"/>
                <a:gd name="T36" fmla="*/ 5 w 68"/>
                <a:gd name="T37" fmla="*/ 79 h 104"/>
                <a:gd name="T38" fmla="*/ 2 w 68"/>
                <a:gd name="T39" fmla="*/ 74 h 104"/>
                <a:gd name="T40" fmla="*/ 14 w 68"/>
                <a:gd name="T41" fmla="*/ 67 h 104"/>
                <a:gd name="T42" fmla="*/ 3 w 68"/>
                <a:gd name="T43" fmla="*/ 62 h 104"/>
                <a:gd name="T44" fmla="*/ 6 w 68"/>
                <a:gd name="T45" fmla="*/ 56 h 104"/>
                <a:gd name="T46" fmla="*/ 21 w 68"/>
                <a:gd name="T47" fmla="*/ 62 h 104"/>
                <a:gd name="T48" fmla="*/ 39 w 68"/>
                <a:gd name="T49" fmla="*/ 52 h 104"/>
                <a:gd name="T50" fmla="*/ 21 w 68"/>
                <a:gd name="T51" fmla="*/ 42 h 104"/>
                <a:gd name="T52" fmla="*/ 6 w 68"/>
                <a:gd name="T53" fmla="*/ 48 h 104"/>
                <a:gd name="T54" fmla="*/ 1 w 68"/>
                <a:gd name="T55" fmla="*/ 44 h 104"/>
                <a:gd name="T56" fmla="*/ 14 w 68"/>
                <a:gd name="T57" fmla="*/ 37 h 104"/>
                <a:gd name="T58" fmla="*/ 2 w 68"/>
                <a:gd name="T59" fmla="*/ 30 h 104"/>
                <a:gd name="T60" fmla="*/ 2 w 68"/>
                <a:gd name="T61" fmla="*/ 24 h 104"/>
                <a:gd name="T62" fmla="*/ 16 w 68"/>
                <a:gd name="T63" fmla="*/ 31 h 104"/>
                <a:gd name="T64" fmla="*/ 16 w 68"/>
                <a:gd name="T65" fmla="*/ 23 h 104"/>
                <a:gd name="T66" fmla="*/ 19 w 68"/>
                <a:gd name="T67" fmla="*/ 16 h 104"/>
                <a:gd name="T68" fmla="*/ 24 w 68"/>
                <a:gd name="T69" fmla="*/ 32 h 104"/>
                <a:gd name="T70" fmla="*/ 25 w 68"/>
                <a:gd name="T71" fmla="*/ 36 h 104"/>
                <a:gd name="T72" fmla="*/ 42 w 68"/>
                <a:gd name="T73" fmla="*/ 46 h 104"/>
                <a:gd name="T74" fmla="*/ 43 w 68"/>
                <a:gd name="T75" fmla="*/ 25 h 104"/>
                <a:gd name="T76" fmla="*/ 29 w 68"/>
                <a:gd name="T77" fmla="*/ 15 h 104"/>
                <a:gd name="T78" fmla="*/ 30 w 68"/>
                <a:gd name="T79" fmla="*/ 9 h 104"/>
                <a:gd name="T80" fmla="*/ 41 w 68"/>
                <a:gd name="T81" fmla="*/ 16 h 104"/>
                <a:gd name="T82" fmla="*/ 43 w 68"/>
                <a:gd name="T83" fmla="*/ 11 h 104"/>
                <a:gd name="T84" fmla="*/ 45 w 68"/>
                <a:gd name="T85" fmla="*/ 0 h 104"/>
                <a:gd name="T86" fmla="*/ 49 w 68"/>
                <a:gd name="T87" fmla="*/ 4 h 104"/>
                <a:gd name="T88" fmla="*/ 49 w 68"/>
                <a:gd name="T89" fmla="*/ 16 h 104"/>
                <a:gd name="T90" fmla="*/ 59 w 68"/>
                <a:gd name="T91" fmla="*/ 10 h 104"/>
                <a:gd name="T92" fmla="*/ 62 w 68"/>
                <a:gd name="T93" fmla="*/ 15 h 104"/>
                <a:gd name="T94" fmla="*/ 49 w 68"/>
                <a:gd name="T95" fmla="*/ 25 h 104"/>
                <a:gd name="T96" fmla="*/ 49 w 68"/>
                <a:gd name="T97" fmla="*/ 46 h 104"/>
                <a:gd name="T98" fmla="*/ 67 w 68"/>
                <a:gd name="T99" fmla="*/ 36 h 104"/>
                <a:gd name="T100" fmla="*/ 68 w 68"/>
                <a:gd name="T101" fmla="*/ 43 h 104"/>
                <a:gd name="T102" fmla="*/ 53 w 68"/>
                <a:gd name="T103" fmla="*/ 52 h 104"/>
                <a:gd name="T104" fmla="*/ 68 w 68"/>
                <a:gd name="T10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104">
                  <a:moveTo>
                    <a:pt x="68" y="61"/>
                  </a:moveTo>
                  <a:cubicBezTo>
                    <a:pt x="68" y="69"/>
                    <a:pt x="68" y="69"/>
                    <a:pt x="68" y="69"/>
                  </a:cubicBezTo>
                  <a:cubicBezTo>
                    <a:pt x="68" y="68"/>
                    <a:pt x="67" y="68"/>
                    <a:pt x="67" y="68"/>
                  </a:cubicBezTo>
                  <a:cubicBezTo>
                    <a:pt x="61" y="65"/>
                    <a:pt x="56" y="62"/>
                    <a:pt x="51" y="59"/>
                  </a:cubicBezTo>
                  <a:cubicBezTo>
                    <a:pt x="50" y="59"/>
                    <a:pt x="50" y="58"/>
                    <a:pt x="49" y="58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6"/>
                    <a:pt x="49" y="72"/>
                    <a:pt x="49" y="78"/>
                  </a:cubicBezTo>
                  <a:cubicBezTo>
                    <a:pt x="49" y="79"/>
                    <a:pt x="50" y="80"/>
                    <a:pt x="50" y="80"/>
                  </a:cubicBezTo>
                  <a:cubicBezTo>
                    <a:pt x="54" y="83"/>
                    <a:pt x="58" y="86"/>
                    <a:pt x="63" y="88"/>
                  </a:cubicBezTo>
                  <a:cubicBezTo>
                    <a:pt x="64" y="89"/>
                    <a:pt x="64" y="90"/>
                    <a:pt x="64" y="92"/>
                  </a:cubicBezTo>
                  <a:cubicBezTo>
                    <a:pt x="64" y="94"/>
                    <a:pt x="61" y="95"/>
                    <a:pt x="59" y="94"/>
                  </a:cubicBezTo>
                  <a:cubicBezTo>
                    <a:pt x="56" y="92"/>
                    <a:pt x="53" y="90"/>
                    <a:pt x="50" y="88"/>
                  </a:cubicBezTo>
                  <a:cubicBezTo>
                    <a:pt x="50" y="88"/>
                    <a:pt x="50" y="88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92"/>
                    <a:pt x="49" y="96"/>
                    <a:pt x="49" y="100"/>
                  </a:cubicBezTo>
                  <a:cubicBezTo>
                    <a:pt x="49" y="102"/>
                    <a:pt x="49" y="104"/>
                    <a:pt x="47" y="104"/>
                  </a:cubicBezTo>
                  <a:cubicBezTo>
                    <a:pt x="46" y="104"/>
                    <a:pt x="46" y="104"/>
                    <a:pt x="45" y="104"/>
                  </a:cubicBezTo>
                  <a:cubicBezTo>
                    <a:pt x="43" y="104"/>
                    <a:pt x="43" y="102"/>
                    <a:pt x="43" y="100"/>
                  </a:cubicBezTo>
                  <a:cubicBezTo>
                    <a:pt x="43" y="96"/>
                    <a:pt x="43" y="92"/>
                    <a:pt x="43" y="87"/>
                  </a:cubicBezTo>
                  <a:cubicBezTo>
                    <a:pt x="42" y="87"/>
                    <a:pt x="42" y="88"/>
                    <a:pt x="42" y="88"/>
                  </a:cubicBezTo>
                  <a:cubicBezTo>
                    <a:pt x="39" y="90"/>
                    <a:pt x="36" y="92"/>
                    <a:pt x="33" y="94"/>
                  </a:cubicBezTo>
                  <a:cubicBezTo>
                    <a:pt x="32" y="95"/>
                    <a:pt x="30" y="95"/>
                    <a:pt x="29" y="94"/>
                  </a:cubicBezTo>
                  <a:cubicBezTo>
                    <a:pt x="28" y="93"/>
                    <a:pt x="27" y="92"/>
                    <a:pt x="28" y="91"/>
                  </a:cubicBezTo>
                  <a:cubicBezTo>
                    <a:pt x="28" y="90"/>
                    <a:pt x="28" y="89"/>
                    <a:pt x="29" y="88"/>
                  </a:cubicBezTo>
                  <a:cubicBezTo>
                    <a:pt x="33" y="86"/>
                    <a:pt x="38" y="83"/>
                    <a:pt x="42" y="80"/>
                  </a:cubicBezTo>
                  <a:cubicBezTo>
                    <a:pt x="42" y="80"/>
                    <a:pt x="42" y="79"/>
                    <a:pt x="42" y="79"/>
                  </a:cubicBezTo>
                  <a:cubicBezTo>
                    <a:pt x="42" y="72"/>
                    <a:pt x="42" y="65"/>
                    <a:pt x="42" y="59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1" y="59"/>
                  </a:cubicBezTo>
                  <a:cubicBezTo>
                    <a:pt x="36" y="62"/>
                    <a:pt x="30" y="65"/>
                    <a:pt x="25" y="68"/>
                  </a:cubicBezTo>
                  <a:cubicBezTo>
                    <a:pt x="24" y="68"/>
                    <a:pt x="24" y="69"/>
                    <a:pt x="24" y="70"/>
                  </a:cubicBezTo>
                  <a:cubicBezTo>
                    <a:pt x="23" y="75"/>
                    <a:pt x="23" y="80"/>
                    <a:pt x="23" y="85"/>
                  </a:cubicBezTo>
                  <a:cubicBezTo>
                    <a:pt x="22" y="87"/>
                    <a:pt x="21" y="88"/>
                    <a:pt x="19" y="88"/>
                  </a:cubicBezTo>
                  <a:cubicBezTo>
                    <a:pt x="17" y="88"/>
                    <a:pt x="16" y="86"/>
                    <a:pt x="16" y="84"/>
                  </a:cubicBezTo>
                  <a:cubicBezTo>
                    <a:pt x="16" y="81"/>
                    <a:pt x="17" y="77"/>
                    <a:pt x="17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3"/>
                    <a:pt x="16" y="73"/>
                    <a:pt x="16" y="73"/>
                  </a:cubicBezTo>
                  <a:cubicBezTo>
                    <a:pt x="12" y="75"/>
                    <a:pt x="9" y="77"/>
                    <a:pt x="5" y="79"/>
                  </a:cubicBezTo>
                  <a:cubicBezTo>
                    <a:pt x="3" y="80"/>
                    <a:pt x="1" y="79"/>
                    <a:pt x="0" y="77"/>
                  </a:cubicBezTo>
                  <a:cubicBezTo>
                    <a:pt x="0" y="76"/>
                    <a:pt x="1" y="74"/>
                    <a:pt x="2" y="74"/>
                  </a:cubicBezTo>
                  <a:cubicBezTo>
                    <a:pt x="6" y="71"/>
                    <a:pt x="9" y="69"/>
                    <a:pt x="13" y="67"/>
                  </a:cubicBezTo>
                  <a:cubicBezTo>
                    <a:pt x="13" y="67"/>
                    <a:pt x="13" y="67"/>
                    <a:pt x="14" y="67"/>
                  </a:cubicBezTo>
                  <a:cubicBezTo>
                    <a:pt x="11" y="65"/>
                    <a:pt x="8" y="64"/>
                    <a:pt x="5" y="63"/>
                  </a:cubicBezTo>
                  <a:cubicBezTo>
                    <a:pt x="4" y="62"/>
                    <a:pt x="4" y="62"/>
                    <a:pt x="3" y="62"/>
                  </a:cubicBezTo>
                  <a:cubicBezTo>
                    <a:pt x="1" y="61"/>
                    <a:pt x="0" y="59"/>
                    <a:pt x="1" y="57"/>
                  </a:cubicBezTo>
                  <a:cubicBezTo>
                    <a:pt x="2" y="56"/>
                    <a:pt x="4" y="55"/>
                    <a:pt x="6" y="56"/>
                  </a:cubicBezTo>
                  <a:cubicBezTo>
                    <a:pt x="10" y="58"/>
                    <a:pt x="15" y="60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7" y="59"/>
                    <a:pt x="33" y="56"/>
                    <a:pt x="38" y="52"/>
                  </a:cubicBezTo>
                  <a:cubicBezTo>
                    <a:pt x="38" y="52"/>
                    <a:pt x="39" y="52"/>
                    <a:pt x="39" y="52"/>
                  </a:cubicBezTo>
                  <a:cubicBezTo>
                    <a:pt x="38" y="52"/>
                    <a:pt x="38" y="52"/>
                    <a:pt x="38" y="51"/>
                  </a:cubicBezTo>
                  <a:cubicBezTo>
                    <a:pt x="32" y="48"/>
                    <a:pt x="27" y="45"/>
                    <a:pt x="21" y="42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15" y="44"/>
                    <a:pt x="10" y="46"/>
                    <a:pt x="6" y="48"/>
                  </a:cubicBezTo>
                  <a:cubicBezTo>
                    <a:pt x="4" y="49"/>
                    <a:pt x="3" y="49"/>
                    <a:pt x="2" y="48"/>
                  </a:cubicBezTo>
                  <a:cubicBezTo>
                    <a:pt x="1" y="47"/>
                    <a:pt x="1" y="45"/>
                    <a:pt x="1" y="44"/>
                  </a:cubicBezTo>
                  <a:cubicBezTo>
                    <a:pt x="2" y="43"/>
                    <a:pt x="2" y="43"/>
                    <a:pt x="3" y="42"/>
                  </a:cubicBezTo>
                  <a:cubicBezTo>
                    <a:pt x="7" y="41"/>
                    <a:pt x="10" y="39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9" y="34"/>
                    <a:pt x="5" y="32"/>
                    <a:pt x="2" y="30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0" y="26"/>
                    <a:pt x="1" y="25"/>
                    <a:pt x="2" y="24"/>
                  </a:cubicBezTo>
                  <a:cubicBezTo>
                    <a:pt x="3" y="24"/>
                    <a:pt x="4" y="24"/>
                    <a:pt x="5" y="25"/>
                  </a:cubicBezTo>
                  <a:cubicBezTo>
                    <a:pt x="9" y="27"/>
                    <a:pt x="12" y="29"/>
                    <a:pt x="16" y="31"/>
                  </a:cubicBezTo>
                  <a:cubicBezTo>
                    <a:pt x="16" y="31"/>
                    <a:pt x="17" y="31"/>
                    <a:pt x="17" y="31"/>
                  </a:cubicBezTo>
                  <a:cubicBezTo>
                    <a:pt x="17" y="28"/>
                    <a:pt x="17" y="26"/>
                    <a:pt x="16" y="23"/>
                  </a:cubicBezTo>
                  <a:cubicBezTo>
                    <a:pt x="16" y="22"/>
                    <a:pt x="16" y="21"/>
                    <a:pt x="16" y="20"/>
                  </a:cubicBezTo>
                  <a:cubicBezTo>
                    <a:pt x="16" y="18"/>
                    <a:pt x="17" y="16"/>
                    <a:pt x="19" y="16"/>
                  </a:cubicBezTo>
                  <a:cubicBezTo>
                    <a:pt x="21" y="16"/>
                    <a:pt x="22" y="17"/>
                    <a:pt x="23" y="19"/>
                  </a:cubicBezTo>
                  <a:cubicBezTo>
                    <a:pt x="23" y="23"/>
                    <a:pt x="23" y="28"/>
                    <a:pt x="24" y="32"/>
                  </a:cubicBezTo>
                  <a:cubicBezTo>
                    <a:pt x="24" y="32"/>
                    <a:pt x="24" y="33"/>
                    <a:pt x="24" y="34"/>
                  </a:cubicBezTo>
                  <a:cubicBezTo>
                    <a:pt x="24" y="35"/>
                    <a:pt x="24" y="36"/>
                    <a:pt x="25" y="36"/>
                  </a:cubicBezTo>
                  <a:cubicBezTo>
                    <a:pt x="31" y="39"/>
                    <a:pt x="36" y="42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cubicBezTo>
                    <a:pt x="42" y="38"/>
                    <a:pt x="42" y="32"/>
                    <a:pt x="43" y="25"/>
                  </a:cubicBezTo>
                  <a:cubicBezTo>
                    <a:pt x="43" y="25"/>
                    <a:pt x="42" y="24"/>
                    <a:pt x="42" y="24"/>
                  </a:cubicBezTo>
                  <a:cubicBezTo>
                    <a:pt x="37" y="21"/>
                    <a:pt x="33" y="18"/>
                    <a:pt x="29" y="15"/>
                  </a:cubicBezTo>
                  <a:cubicBezTo>
                    <a:pt x="28" y="14"/>
                    <a:pt x="27" y="13"/>
                    <a:pt x="28" y="12"/>
                  </a:cubicBezTo>
                  <a:cubicBezTo>
                    <a:pt x="28" y="10"/>
                    <a:pt x="29" y="10"/>
                    <a:pt x="30" y="9"/>
                  </a:cubicBezTo>
                  <a:cubicBezTo>
                    <a:pt x="31" y="9"/>
                    <a:pt x="32" y="9"/>
                    <a:pt x="33" y="10"/>
                  </a:cubicBezTo>
                  <a:cubicBezTo>
                    <a:pt x="36" y="12"/>
                    <a:pt x="39" y="14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5"/>
                    <a:pt x="43" y="13"/>
                    <a:pt x="43" y="11"/>
                  </a:cubicBezTo>
                  <a:cubicBezTo>
                    <a:pt x="43" y="9"/>
                    <a:pt x="43" y="6"/>
                    <a:pt x="43" y="4"/>
                  </a:cubicBezTo>
                  <a:cubicBezTo>
                    <a:pt x="43" y="2"/>
                    <a:pt x="43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48" y="0"/>
                    <a:pt x="49" y="2"/>
                    <a:pt x="49" y="4"/>
                  </a:cubicBezTo>
                  <a:cubicBezTo>
                    <a:pt x="49" y="8"/>
                    <a:pt x="49" y="11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3" y="14"/>
                    <a:pt x="56" y="12"/>
                    <a:pt x="59" y="10"/>
                  </a:cubicBezTo>
                  <a:cubicBezTo>
                    <a:pt x="61" y="9"/>
                    <a:pt x="62" y="9"/>
                    <a:pt x="64" y="10"/>
                  </a:cubicBezTo>
                  <a:cubicBezTo>
                    <a:pt x="65" y="12"/>
                    <a:pt x="64" y="14"/>
                    <a:pt x="62" y="15"/>
                  </a:cubicBezTo>
                  <a:cubicBezTo>
                    <a:pt x="58" y="18"/>
                    <a:pt x="54" y="21"/>
                    <a:pt x="50" y="24"/>
                  </a:cubicBezTo>
                  <a:cubicBezTo>
                    <a:pt x="50" y="24"/>
                    <a:pt x="49" y="25"/>
                    <a:pt x="49" y="25"/>
                  </a:cubicBezTo>
                  <a:cubicBezTo>
                    <a:pt x="49" y="32"/>
                    <a:pt x="49" y="38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6" y="42"/>
                    <a:pt x="61" y="39"/>
                    <a:pt x="67" y="36"/>
                  </a:cubicBezTo>
                  <a:cubicBezTo>
                    <a:pt x="67" y="36"/>
                    <a:pt x="68" y="35"/>
                    <a:pt x="68" y="35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3" y="46"/>
                    <a:pt x="58" y="49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4" y="52"/>
                    <a:pt x="54" y="52"/>
                  </a:cubicBezTo>
                  <a:cubicBezTo>
                    <a:pt x="58" y="55"/>
                    <a:pt x="63" y="58"/>
                    <a:pt x="6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7" name="Freeform 208">
              <a:extLst>
                <a:ext uri="{FF2B5EF4-FFF2-40B4-BE49-F238E27FC236}">
                  <a16:creationId xmlns:a16="http://schemas.microsoft.com/office/drawing/2014/main" id="{07AD5FF1-EBD8-4FDC-BCF7-A66BC7870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3" y="2698"/>
              <a:ext cx="125" cy="361"/>
            </a:xfrm>
            <a:custGeom>
              <a:avLst/>
              <a:gdLst>
                <a:gd name="T0" fmla="*/ 23 w 46"/>
                <a:gd name="T1" fmla="*/ 133 h 133"/>
                <a:gd name="T2" fmla="*/ 22 w 46"/>
                <a:gd name="T3" fmla="*/ 133 h 133"/>
                <a:gd name="T4" fmla="*/ 1 w 46"/>
                <a:gd name="T5" fmla="*/ 112 h 133"/>
                <a:gd name="T6" fmla="*/ 16 w 46"/>
                <a:gd name="T7" fmla="*/ 89 h 133"/>
                <a:gd name="T8" fmla="*/ 16 w 46"/>
                <a:gd name="T9" fmla="*/ 5 h 133"/>
                <a:gd name="T10" fmla="*/ 20 w 46"/>
                <a:gd name="T11" fmla="*/ 0 h 133"/>
                <a:gd name="T12" fmla="*/ 26 w 46"/>
                <a:gd name="T13" fmla="*/ 0 h 133"/>
                <a:gd name="T14" fmla="*/ 31 w 46"/>
                <a:gd name="T15" fmla="*/ 5 h 133"/>
                <a:gd name="T16" fmla="*/ 31 w 46"/>
                <a:gd name="T17" fmla="*/ 89 h 133"/>
                <a:gd name="T18" fmla="*/ 46 w 46"/>
                <a:gd name="T19" fmla="*/ 110 h 133"/>
                <a:gd name="T20" fmla="*/ 39 w 46"/>
                <a:gd name="T21" fmla="*/ 127 h 133"/>
                <a:gd name="T22" fmla="*/ 23 w 46"/>
                <a:gd name="T23" fmla="*/ 133 h 133"/>
                <a:gd name="T24" fmla="*/ 22 w 46"/>
                <a:gd name="T25" fmla="*/ 6 h 133"/>
                <a:gd name="T26" fmla="*/ 22 w 46"/>
                <a:gd name="T27" fmla="*/ 93 h 133"/>
                <a:gd name="T28" fmla="*/ 19 w 46"/>
                <a:gd name="T29" fmla="*/ 94 h 133"/>
                <a:gd name="T30" fmla="*/ 7 w 46"/>
                <a:gd name="T31" fmla="*/ 112 h 133"/>
                <a:gd name="T32" fmla="*/ 22 w 46"/>
                <a:gd name="T33" fmla="*/ 127 h 133"/>
                <a:gd name="T34" fmla="*/ 35 w 46"/>
                <a:gd name="T35" fmla="*/ 122 h 133"/>
                <a:gd name="T36" fmla="*/ 40 w 46"/>
                <a:gd name="T37" fmla="*/ 110 h 133"/>
                <a:gd name="T38" fmla="*/ 27 w 46"/>
                <a:gd name="T39" fmla="*/ 94 h 133"/>
                <a:gd name="T40" fmla="*/ 25 w 46"/>
                <a:gd name="T41" fmla="*/ 93 h 133"/>
                <a:gd name="T42" fmla="*/ 25 w 46"/>
                <a:gd name="T43" fmla="*/ 6 h 133"/>
                <a:gd name="T44" fmla="*/ 22 w 46"/>
                <a:gd name="T45" fmla="*/ 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133">
                  <a:moveTo>
                    <a:pt x="23" y="133"/>
                  </a:moveTo>
                  <a:cubicBezTo>
                    <a:pt x="23" y="133"/>
                    <a:pt x="22" y="133"/>
                    <a:pt x="22" y="133"/>
                  </a:cubicBezTo>
                  <a:cubicBezTo>
                    <a:pt x="11" y="132"/>
                    <a:pt x="2" y="123"/>
                    <a:pt x="1" y="112"/>
                  </a:cubicBezTo>
                  <a:cubicBezTo>
                    <a:pt x="0" y="102"/>
                    <a:pt x="6" y="92"/>
                    <a:pt x="16" y="8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8" y="0"/>
                    <a:pt x="2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40" y="92"/>
                    <a:pt x="46" y="100"/>
                    <a:pt x="46" y="110"/>
                  </a:cubicBezTo>
                  <a:cubicBezTo>
                    <a:pt x="46" y="116"/>
                    <a:pt x="43" y="122"/>
                    <a:pt x="39" y="127"/>
                  </a:cubicBezTo>
                  <a:cubicBezTo>
                    <a:pt x="35" y="131"/>
                    <a:pt x="29" y="133"/>
                    <a:pt x="23" y="133"/>
                  </a:cubicBezTo>
                  <a:close/>
                  <a:moveTo>
                    <a:pt x="22" y="6"/>
                  </a:moveTo>
                  <a:cubicBezTo>
                    <a:pt x="22" y="93"/>
                    <a:pt x="22" y="93"/>
                    <a:pt x="22" y="93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1" y="96"/>
                    <a:pt x="6" y="103"/>
                    <a:pt x="7" y="112"/>
                  </a:cubicBezTo>
                  <a:cubicBezTo>
                    <a:pt x="7" y="120"/>
                    <a:pt x="14" y="126"/>
                    <a:pt x="22" y="127"/>
                  </a:cubicBezTo>
                  <a:cubicBezTo>
                    <a:pt x="27" y="127"/>
                    <a:pt x="31" y="126"/>
                    <a:pt x="35" y="122"/>
                  </a:cubicBezTo>
                  <a:cubicBezTo>
                    <a:pt x="38" y="119"/>
                    <a:pt x="40" y="115"/>
                    <a:pt x="40" y="110"/>
                  </a:cubicBezTo>
                  <a:cubicBezTo>
                    <a:pt x="40" y="102"/>
                    <a:pt x="35" y="96"/>
                    <a:pt x="27" y="94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6"/>
                    <a:pt x="25" y="6"/>
                    <a:pt x="25" y="6"/>
                  </a:cubicBezTo>
                  <a:lnTo>
                    <a:pt x="2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8" name="Freeform 209">
              <a:extLst>
                <a:ext uri="{FF2B5EF4-FFF2-40B4-BE49-F238E27FC236}">
                  <a16:creationId xmlns:a16="http://schemas.microsoft.com/office/drawing/2014/main" id="{6E835C8D-2FC0-4784-8403-FBE379FA7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" y="2636"/>
              <a:ext cx="234" cy="477"/>
            </a:xfrm>
            <a:custGeom>
              <a:avLst/>
              <a:gdLst>
                <a:gd name="T0" fmla="*/ 43 w 86"/>
                <a:gd name="T1" fmla="*/ 176 h 176"/>
                <a:gd name="T2" fmla="*/ 0 w 86"/>
                <a:gd name="T3" fmla="*/ 133 h 176"/>
                <a:gd name="T4" fmla="*/ 16 w 86"/>
                <a:gd name="T5" fmla="*/ 100 h 176"/>
                <a:gd name="T6" fmla="*/ 16 w 86"/>
                <a:gd name="T7" fmla="*/ 27 h 176"/>
                <a:gd name="T8" fmla="*/ 27 w 86"/>
                <a:gd name="T9" fmla="*/ 6 h 176"/>
                <a:gd name="T10" fmla="*/ 43 w 86"/>
                <a:gd name="T11" fmla="*/ 0 h 176"/>
                <a:gd name="T12" fmla="*/ 60 w 86"/>
                <a:gd name="T13" fmla="*/ 6 h 176"/>
                <a:gd name="T14" fmla="*/ 71 w 86"/>
                <a:gd name="T15" fmla="*/ 27 h 176"/>
                <a:gd name="T16" fmla="*/ 71 w 86"/>
                <a:gd name="T17" fmla="*/ 100 h 176"/>
                <a:gd name="T18" fmla="*/ 86 w 86"/>
                <a:gd name="T19" fmla="*/ 133 h 176"/>
                <a:gd name="T20" fmla="*/ 43 w 86"/>
                <a:gd name="T21" fmla="*/ 176 h 176"/>
                <a:gd name="T22" fmla="*/ 43 w 86"/>
                <a:gd name="T23" fmla="*/ 6 h 176"/>
                <a:gd name="T24" fmla="*/ 30 w 86"/>
                <a:gd name="T25" fmla="*/ 10 h 176"/>
                <a:gd name="T26" fmla="*/ 22 w 86"/>
                <a:gd name="T27" fmla="*/ 27 h 176"/>
                <a:gd name="T28" fmla="*/ 22 w 86"/>
                <a:gd name="T29" fmla="*/ 103 h 176"/>
                <a:gd name="T30" fmla="*/ 21 w 86"/>
                <a:gd name="T31" fmla="*/ 104 h 176"/>
                <a:gd name="T32" fmla="*/ 6 w 86"/>
                <a:gd name="T33" fmla="*/ 133 h 176"/>
                <a:gd name="T34" fmla="*/ 43 w 86"/>
                <a:gd name="T35" fmla="*/ 170 h 176"/>
                <a:gd name="T36" fmla="*/ 80 w 86"/>
                <a:gd name="T37" fmla="*/ 133 h 176"/>
                <a:gd name="T38" fmla="*/ 66 w 86"/>
                <a:gd name="T39" fmla="*/ 104 h 176"/>
                <a:gd name="T40" fmla="*/ 65 w 86"/>
                <a:gd name="T41" fmla="*/ 103 h 176"/>
                <a:gd name="T42" fmla="*/ 65 w 86"/>
                <a:gd name="T43" fmla="*/ 27 h 176"/>
                <a:gd name="T44" fmla="*/ 57 w 86"/>
                <a:gd name="T45" fmla="*/ 10 h 176"/>
                <a:gd name="T46" fmla="*/ 43 w 86"/>
                <a:gd name="T47" fmla="*/ 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176">
                  <a:moveTo>
                    <a:pt x="43" y="176"/>
                  </a:moveTo>
                  <a:cubicBezTo>
                    <a:pt x="19" y="176"/>
                    <a:pt x="0" y="157"/>
                    <a:pt x="0" y="133"/>
                  </a:cubicBezTo>
                  <a:cubicBezTo>
                    <a:pt x="0" y="120"/>
                    <a:pt x="6" y="108"/>
                    <a:pt x="16" y="10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19"/>
                    <a:pt x="20" y="11"/>
                    <a:pt x="27" y="6"/>
                  </a:cubicBezTo>
                  <a:cubicBezTo>
                    <a:pt x="31" y="2"/>
                    <a:pt x="37" y="0"/>
                    <a:pt x="43" y="0"/>
                  </a:cubicBezTo>
                  <a:cubicBezTo>
                    <a:pt x="50" y="0"/>
                    <a:pt x="55" y="2"/>
                    <a:pt x="60" y="6"/>
                  </a:cubicBezTo>
                  <a:cubicBezTo>
                    <a:pt x="67" y="11"/>
                    <a:pt x="71" y="19"/>
                    <a:pt x="71" y="27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80" y="109"/>
                    <a:pt x="86" y="120"/>
                    <a:pt x="86" y="133"/>
                  </a:cubicBezTo>
                  <a:cubicBezTo>
                    <a:pt x="86" y="157"/>
                    <a:pt x="67" y="176"/>
                    <a:pt x="43" y="176"/>
                  </a:cubicBezTo>
                  <a:close/>
                  <a:moveTo>
                    <a:pt x="43" y="6"/>
                  </a:moveTo>
                  <a:cubicBezTo>
                    <a:pt x="39" y="6"/>
                    <a:pt x="34" y="7"/>
                    <a:pt x="30" y="10"/>
                  </a:cubicBezTo>
                  <a:cubicBezTo>
                    <a:pt x="25" y="14"/>
                    <a:pt x="22" y="21"/>
                    <a:pt x="22" y="27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1" y="111"/>
                    <a:pt x="6" y="121"/>
                    <a:pt x="6" y="133"/>
                  </a:cubicBezTo>
                  <a:cubicBezTo>
                    <a:pt x="6" y="153"/>
                    <a:pt x="23" y="170"/>
                    <a:pt x="43" y="170"/>
                  </a:cubicBezTo>
                  <a:cubicBezTo>
                    <a:pt x="63" y="170"/>
                    <a:pt x="80" y="153"/>
                    <a:pt x="80" y="133"/>
                  </a:cubicBezTo>
                  <a:cubicBezTo>
                    <a:pt x="80" y="122"/>
                    <a:pt x="75" y="111"/>
                    <a:pt x="66" y="104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1"/>
                    <a:pt x="62" y="14"/>
                    <a:pt x="57" y="10"/>
                  </a:cubicBezTo>
                  <a:cubicBezTo>
                    <a:pt x="53" y="7"/>
                    <a:pt x="48" y="6"/>
                    <a:pt x="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9" name="Freeform 210">
              <a:extLst>
                <a:ext uri="{FF2B5EF4-FFF2-40B4-BE49-F238E27FC236}">
                  <a16:creationId xmlns:a16="http://schemas.microsoft.com/office/drawing/2014/main" id="{8BB09572-A22F-4FCD-949F-06DF44ABB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" y="2848"/>
              <a:ext cx="33" cy="16"/>
            </a:xfrm>
            <a:custGeom>
              <a:avLst/>
              <a:gdLst>
                <a:gd name="T0" fmla="*/ 9 w 12"/>
                <a:gd name="T1" fmla="*/ 6 h 6"/>
                <a:gd name="T2" fmla="*/ 3 w 12"/>
                <a:gd name="T3" fmla="*/ 6 h 6"/>
                <a:gd name="T4" fmla="*/ 0 w 12"/>
                <a:gd name="T5" fmla="*/ 3 h 6"/>
                <a:gd name="T6" fmla="*/ 3 w 12"/>
                <a:gd name="T7" fmla="*/ 0 h 6"/>
                <a:gd name="T8" fmla="*/ 9 w 12"/>
                <a:gd name="T9" fmla="*/ 0 h 6"/>
                <a:gd name="T10" fmla="*/ 12 w 12"/>
                <a:gd name="T11" fmla="*/ 3 h 6"/>
                <a:gd name="T12" fmla="*/ 9 w 1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2"/>
                    <a:pt x="12" y="3"/>
                  </a:cubicBezTo>
                  <a:cubicBezTo>
                    <a:pt x="12" y="5"/>
                    <a:pt x="11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0" name="Freeform 211">
              <a:extLst>
                <a:ext uri="{FF2B5EF4-FFF2-40B4-BE49-F238E27FC236}">
                  <a16:creationId xmlns:a16="http://schemas.microsoft.com/office/drawing/2014/main" id="{0F8C46F2-8802-43F6-9D65-3847C7197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" y="2788"/>
              <a:ext cx="33" cy="16"/>
            </a:xfrm>
            <a:custGeom>
              <a:avLst/>
              <a:gdLst>
                <a:gd name="T0" fmla="*/ 9 w 12"/>
                <a:gd name="T1" fmla="*/ 6 h 6"/>
                <a:gd name="T2" fmla="*/ 3 w 12"/>
                <a:gd name="T3" fmla="*/ 6 h 6"/>
                <a:gd name="T4" fmla="*/ 0 w 12"/>
                <a:gd name="T5" fmla="*/ 3 h 6"/>
                <a:gd name="T6" fmla="*/ 3 w 12"/>
                <a:gd name="T7" fmla="*/ 0 h 6"/>
                <a:gd name="T8" fmla="*/ 9 w 12"/>
                <a:gd name="T9" fmla="*/ 0 h 6"/>
                <a:gd name="T10" fmla="*/ 12 w 12"/>
                <a:gd name="T11" fmla="*/ 3 h 6"/>
                <a:gd name="T12" fmla="*/ 9 w 1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1"/>
                    <a:pt x="12" y="3"/>
                  </a:cubicBezTo>
                  <a:cubicBezTo>
                    <a:pt x="12" y="5"/>
                    <a:pt x="11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1" name="Freeform 212">
              <a:extLst>
                <a:ext uri="{FF2B5EF4-FFF2-40B4-BE49-F238E27FC236}">
                  <a16:creationId xmlns:a16="http://schemas.microsoft.com/office/drawing/2014/main" id="{E6A514AC-AD4A-4721-9D38-E2F0D12DB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" y="2728"/>
              <a:ext cx="33" cy="17"/>
            </a:xfrm>
            <a:custGeom>
              <a:avLst/>
              <a:gdLst>
                <a:gd name="T0" fmla="*/ 9 w 12"/>
                <a:gd name="T1" fmla="*/ 6 h 6"/>
                <a:gd name="T2" fmla="*/ 3 w 12"/>
                <a:gd name="T3" fmla="*/ 6 h 6"/>
                <a:gd name="T4" fmla="*/ 0 w 12"/>
                <a:gd name="T5" fmla="*/ 3 h 6"/>
                <a:gd name="T6" fmla="*/ 3 w 12"/>
                <a:gd name="T7" fmla="*/ 0 h 6"/>
                <a:gd name="T8" fmla="*/ 9 w 12"/>
                <a:gd name="T9" fmla="*/ 0 h 6"/>
                <a:gd name="T10" fmla="*/ 12 w 12"/>
                <a:gd name="T11" fmla="*/ 3 h 6"/>
                <a:gd name="T12" fmla="*/ 9 w 1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1"/>
                    <a:pt x="12" y="3"/>
                  </a:cubicBezTo>
                  <a:cubicBezTo>
                    <a:pt x="12" y="4"/>
                    <a:pt x="11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05" name="Titre 4">
            <a:extLst>
              <a:ext uri="{FF2B5EF4-FFF2-40B4-BE49-F238E27FC236}">
                <a16:creationId xmlns:a16="http://schemas.microsoft.com/office/drawing/2014/main" id="{E8315CBB-972F-424D-B607-F6C12EC04FB1}"/>
              </a:ext>
            </a:extLst>
          </p:cNvPr>
          <p:cNvSpPr txBox="1">
            <a:spLocks/>
          </p:cNvSpPr>
          <p:nvPr/>
        </p:nvSpPr>
        <p:spPr>
          <a:xfrm>
            <a:off x="13331825" y="2441402"/>
            <a:ext cx="961019" cy="55387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VR</a:t>
            </a:r>
          </a:p>
        </p:txBody>
      </p:sp>
      <p:sp>
        <p:nvSpPr>
          <p:cNvPr id="506" name="Titre 4">
            <a:extLst>
              <a:ext uri="{FF2B5EF4-FFF2-40B4-BE49-F238E27FC236}">
                <a16:creationId xmlns:a16="http://schemas.microsoft.com/office/drawing/2014/main" id="{ECC5A132-000E-448C-939C-9B6562C0F8EC}"/>
              </a:ext>
            </a:extLst>
          </p:cNvPr>
          <p:cNvSpPr txBox="1">
            <a:spLocks/>
          </p:cNvSpPr>
          <p:nvPr/>
        </p:nvSpPr>
        <p:spPr>
          <a:xfrm>
            <a:off x="14835604" y="2441402"/>
            <a:ext cx="961019" cy="55387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AI</a:t>
            </a:r>
          </a:p>
        </p:txBody>
      </p:sp>
      <p:sp>
        <p:nvSpPr>
          <p:cNvPr id="507" name="Titre 4">
            <a:extLst>
              <a:ext uri="{FF2B5EF4-FFF2-40B4-BE49-F238E27FC236}">
                <a16:creationId xmlns:a16="http://schemas.microsoft.com/office/drawing/2014/main" id="{A678726E-E66F-491D-922B-F148C81DB827}"/>
              </a:ext>
            </a:extLst>
          </p:cNvPr>
          <p:cNvSpPr txBox="1">
            <a:spLocks/>
          </p:cNvSpPr>
          <p:nvPr/>
        </p:nvSpPr>
        <p:spPr>
          <a:xfrm>
            <a:off x="17963224" y="5465930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Cold chain</a:t>
            </a:r>
          </a:p>
        </p:txBody>
      </p:sp>
      <p:sp>
        <p:nvSpPr>
          <p:cNvPr id="508" name="Titre 4">
            <a:extLst>
              <a:ext uri="{FF2B5EF4-FFF2-40B4-BE49-F238E27FC236}">
                <a16:creationId xmlns:a16="http://schemas.microsoft.com/office/drawing/2014/main" id="{4F3BF152-EB37-470B-8424-22897B17206C}"/>
              </a:ext>
            </a:extLst>
          </p:cNvPr>
          <p:cNvSpPr txBox="1">
            <a:spLocks/>
          </p:cNvSpPr>
          <p:nvPr/>
        </p:nvSpPr>
        <p:spPr>
          <a:xfrm>
            <a:off x="17976321" y="2397914"/>
            <a:ext cx="5871104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IoT – Home automation</a:t>
            </a:r>
          </a:p>
        </p:txBody>
      </p:sp>
      <p:grpSp>
        <p:nvGrpSpPr>
          <p:cNvPr id="32" name="Group 16">
            <a:extLst>
              <a:ext uri="{FF2B5EF4-FFF2-40B4-BE49-F238E27FC236}">
                <a16:creationId xmlns:a16="http://schemas.microsoft.com/office/drawing/2014/main" id="{9E195453-5C13-42BF-B18A-B3E4EAD44F8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557123" y="3132759"/>
            <a:ext cx="865188" cy="838200"/>
            <a:chOff x="11611" y="3449"/>
            <a:chExt cx="545" cy="528"/>
          </a:xfrm>
        </p:grpSpPr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AECFC6F0-6EF4-4BD2-9EFC-3CC3375F1B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11" y="3449"/>
              <a:ext cx="545" cy="528"/>
            </a:xfrm>
            <a:custGeom>
              <a:avLst/>
              <a:gdLst>
                <a:gd name="T0" fmla="*/ 202 w 202"/>
                <a:gd name="T1" fmla="*/ 79 h 195"/>
                <a:gd name="T2" fmla="*/ 198 w 202"/>
                <a:gd name="T3" fmla="*/ 73 h 195"/>
                <a:gd name="T4" fmla="*/ 104 w 202"/>
                <a:gd name="T5" fmla="*/ 3 h 195"/>
                <a:gd name="T6" fmla="*/ 93 w 202"/>
                <a:gd name="T7" fmla="*/ 3 h 195"/>
                <a:gd name="T8" fmla="*/ 3 w 202"/>
                <a:gd name="T9" fmla="*/ 73 h 195"/>
                <a:gd name="T10" fmla="*/ 0 w 202"/>
                <a:gd name="T11" fmla="*/ 79 h 195"/>
                <a:gd name="T12" fmla="*/ 2 w 202"/>
                <a:gd name="T13" fmla="*/ 85 h 195"/>
                <a:gd name="T14" fmla="*/ 13 w 202"/>
                <a:gd name="T15" fmla="*/ 89 h 195"/>
                <a:gd name="T16" fmla="*/ 13 w 202"/>
                <a:gd name="T17" fmla="*/ 183 h 195"/>
                <a:gd name="T18" fmla="*/ 26 w 202"/>
                <a:gd name="T19" fmla="*/ 195 h 195"/>
                <a:gd name="T20" fmla="*/ 174 w 202"/>
                <a:gd name="T21" fmla="*/ 195 h 195"/>
                <a:gd name="T22" fmla="*/ 187 w 202"/>
                <a:gd name="T23" fmla="*/ 183 h 195"/>
                <a:gd name="T24" fmla="*/ 187 w 202"/>
                <a:gd name="T25" fmla="*/ 89 h 195"/>
                <a:gd name="T26" fmla="*/ 200 w 202"/>
                <a:gd name="T27" fmla="*/ 85 h 195"/>
                <a:gd name="T28" fmla="*/ 202 w 202"/>
                <a:gd name="T29" fmla="*/ 79 h 195"/>
                <a:gd name="T30" fmla="*/ 195 w 202"/>
                <a:gd name="T31" fmla="*/ 81 h 195"/>
                <a:gd name="T32" fmla="*/ 183 w 202"/>
                <a:gd name="T33" fmla="*/ 83 h 195"/>
                <a:gd name="T34" fmla="*/ 181 w 202"/>
                <a:gd name="T35" fmla="*/ 86 h 195"/>
                <a:gd name="T36" fmla="*/ 181 w 202"/>
                <a:gd name="T37" fmla="*/ 183 h 195"/>
                <a:gd name="T38" fmla="*/ 174 w 202"/>
                <a:gd name="T39" fmla="*/ 189 h 195"/>
                <a:gd name="T40" fmla="*/ 26 w 202"/>
                <a:gd name="T41" fmla="*/ 189 h 195"/>
                <a:gd name="T42" fmla="*/ 19 w 202"/>
                <a:gd name="T43" fmla="*/ 183 h 195"/>
                <a:gd name="T44" fmla="*/ 19 w 202"/>
                <a:gd name="T45" fmla="*/ 87 h 195"/>
                <a:gd name="T46" fmla="*/ 17 w 202"/>
                <a:gd name="T47" fmla="*/ 84 h 195"/>
                <a:gd name="T48" fmla="*/ 6 w 202"/>
                <a:gd name="T49" fmla="*/ 81 h 195"/>
                <a:gd name="T50" fmla="*/ 6 w 202"/>
                <a:gd name="T51" fmla="*/ 79 h 195"/>
                <a:gd name="T52" fmla="*/ 7 w 202"/>
                <a:gd name="T53" fmla="*/ 78 h 195"/>
                <a:gd name="T54" fmla="*/ 96 w 202"/>
                <a:gd name="T55" fmla="*/ 8 h 195"/>
                <a:gd name="T56" fmla="*/ 99 w 202"/>
                <a:gd name="T57" fmla="*/ 7 h 195"/>
                <a:gd name="T58" fmla="*/ 101 w 202"/>
                <a:gd name="T59" fmla="*/ 8 h 195"/>
                <a:gd name="T60" fmla="*/ 195 w 202"/>
                <a:gd name="T61" fmla="*/ 78 h 195"/>
                <a:gd name="T62" fmla="*/ 196 w 202"/>
                <a:gd name="T63" fmla="*/ 79 h 195"/>
                <a:gd name="T64" fmla="*/ 195 w 202"/>
                <a:gd name="T65" fmla="*/ 8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2" h="195">
                  <a:moveTo>
                    <a:pt x="202" y="79"/>
                  </a:moveTo>
                  <a:cubicBezTo>
                    <a:pt x="201" y="76"/>
                    <a:pt x="200" y="74"/>
                    <a:pt x="198" y="7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1" y="0"/>
                    <a:pt x="96" y="0"/>
                    <a:pt x="93" y="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4"/>
                    <a:pt x="0" y="77"/>
                    <a:pt x="0" y="79"/>
                  </a:cubicBezTo>
                  <a:cubicBezTo>
                    <a:pt x="0" y="81"/>
                    <a:pt x="0" y="83"/>
                    <a:pt x="2" y="85"/>
                  </a:cubicBezTo>
                  <a:cubicBezTo>
                    <a:pt x="4" y="87"/>
                    <a:pt x="9" y="89"/>
                    <a:pt x="13" y="89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90"/>
                    <a:pt x="19" y="195"/>
                    <a:pt x="26" y="195"/>
                  </a:cubicBezTo>
                  <a:cubicBezTo>
                    <a:pt x="174" y="195"/>
                    <a:pt x="174" y="195"/>
                    <a:pt x="174" y="195"/>
                  </a:cubicBezTo>
                  <a:cubicBezTo>
                    <a:pt x="181" y="195"/>
                    <a:pt x="187" y="190"/>
                    <a:pt x="187" y="183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92" y="89"/>
                    <a:pt x="198" y="87"/>
                    <a:pt x="200" y="85"/>
                  </a:cubicBezTo>
                  <a:cubicBezTo>
                    <a:pt x="201" y="83"/>
                    <a:pt x="202" y="81"/>
                    <a:pt x="202" y="79"/>
                  </a:cubicBezTo>
                  <a:close/>
                  <a:moveTo>
                    <a:pt x="195" y="81"/>
                  </a:moveTo>
                  <a:cubicBezTo>
                    <a:pt x="194" y="82"/>
                    <a:pt x="189" y="83"/>
                    <a:pt x="183" y="83"/>
                  </a:cubicBezTo>
                  <a:cubicBezTo>
                    <a:pt x="182" y="83"/>
                    <a:pt x="181" y="85"/>
                    <a:pt x="181" y="86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81" y="186"/>
                    <a:pt x="177" y="189"/>
                    <a:pt x="174" y="189"/>
                  </a:cubicBezTo>
                  <a:cubicBezTo>
                    <a:pt x="26" y="189"/>
                    <a:pt x="26" y="189"/>
                    <a:pt x="26" y="189"/>
                  </a:cubicBezTo>
                  <a:cubicBezTo>
                    <a:pt x="22" y="189"/>
                    <a:pt x="19" y="186"/>
                    <a:pt x="19" y="18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5"/>
                    <a:pt x="18" y="84"/>
                    <a:pt x="17" y="84"/>
                  </a:cubicBezTo>
                  <a:cubicBezTo>
                    <a:pt x="12" y="83"/>
                    <a:pt x="7" y="82"/>
                    <a:pt x="6" y="81"/>
                  </a:cubicBezTo>
                  <a:cubicBezTo>
                    <a:pt x="6" y="81"/>
                    <a:pt x="6" y="80"/>
                    <a:pt x="6" y="79"/>
                  </a:cubicBezTo>
                  <a:cubicBezTo>
                    <a:pt x="6" y="79"/>
                    <a:pt x="6" y="78"/>
                    <a:pt x="7" y="7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7" y="7"/>
                    <a:pt x="98" y="7"/>
                    <a:pt x="99" y="7"/>
                  </a:cubicBezTo>
                  <a:cubicBezTo>
                    <a:pt x="99" y="7"/>
                    <a:pt x="100" y="7"/>
                    <a:pt x="101" y="8"/>
                  </a:cubicBezTo>
                  <a:cubicBezTo>
                    <a:pt x="195" y="78"/>
                    <a:pt x="195" y="78"/>
                    <a:pt x="195" y="78"/>
                  </a:cubicBezTo>
                  <a:cubicBezTo>
                    <a:pt x="195" y="78"/>
                    <a:pt x="196" y="79"/>
                    <a:pt x="196" y="79"/>
                  </a:cubicBezTo>
                  <a:cubicBezTo>
                    <a:pt x="196" y="80"/>
                    <a:pt x="196" y="81"/>
                    <a:pt x="195" y="8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9348CBAE-EA29-45F4-9386-97C0AE982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16" y="3763"/>
              <a:ext cx="135" cy="49"/>
            </a:xfrm>
            <a:custGeom>
              <a:avLst/>
              <a:gdLst>
                <a:gd name="T0" fmla="*/ 25 w 50"/>
                <a:gd name="T1" fmla="*/ 0 h 18"/>
                <a:gd name="T2" fmla="*/ 1 w 50"/>
                <a:gd name="T3" fmla="*/ 12 h 18"/>
                <a:gd name="T4" fmla="*/ 1 w 50"/>
                <a:gd name="T5" fmla="*/ 17 h 18"/>
                <a:gd name="T6" fmla="*/ 6 w 50"/>
                <a:gd name="T7" fmla="*/ 16 h 18"/>
                <a:gd name="T8" fmla="*/ 25 w 50"/>
                <a:gd name="T9" fmla="*/ 6 h 18"/>
                <a:gd name="T10" fmla="*/ 44 w 50"/>
                <a:gd name="T11" fmla="*/ 16 h 18"/>
                <a:gd name="T12" fmla="*/ 46 w 50"/>
                <a:gd name="T13" fmla="*/ 17 h 18"/>
                <a:gd name="T14" fmla="*/ 48 w 50"/>
                <a:gd name="T15" fmla="*/ 17 h 18"/>
                <a:gd name="T16" fmla="*/ 49 w 50"/>
                <a:gd name="T17" fmla="*/ 13 h 18"/>
                <a:gd name="T18" fmla="*/ 25 w 50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8">
                  <a:moveTo>
                    <a:pt x="25" y="0"/>
                  </a:moveTo>
                  <a:cubicBezTo>
                    <a:pt x="15" y="0"/>
                    <a:pt x="6" y="5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3" y="18"/>
                    <a:pt x="5" y="17"/>
                    <a:pt x="6" y="16"/>
                  </a:cubicBezTo>
                  <a:cubicBezTo>
                    <a:pt x="10" y="10"/>
                    <a:pt x="17" y="6"/>
                    <a:pt x="25" y="6"/>
                  </a:cubicBezTo>
                  <a:cubicBezTo>
                    <a:pt x="32" y="6"/>
                    <a:pt x="39" y="10"/>
                    <a:pt x="44" y="16"/>
                  </a:cubicBezTo>
                  <a:cubicBezTo>
                    <a:pt x="44" y="17"/>
                    <a:pt x="45" y="17"/>
                    <a:pt x="46" y="17"/>
                  </a:cubicBezTo>
                  <a:cubicBezTo>
                    <a:pt x="47" y="17"/>
                    <a:pt x="47" y="17"/>
                    <a:pt x="48" y="17"/>
                  </a:cubicBezTo>
                  <a:cubicBezTo>
                    <a:pt x="49" y="16"/>
                    <a:pt x="50" y="14"/>
                    <a:pt x="49" y="13"/>
                  </a:cubicBezTo>
                  <a:cubicBezTo>
                    <a:pt x="43" y="5"/>
                    <a:pt x="34" y="0"/>
                    <a:pt x="25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61201754-29D3-4752-97B1-B4CE08F99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0" y="3712"/>
              <a:ext cx="224" cy="73"/>
            </a:xfrm>
            <a:custGeom>
              <a:avLst/>
              <a:gdLst>
                <a:gd name="T0" fmla="*/ 42 w 83"/>
                <a:gd name="T1" fmla="*/ 0 h 27"/>
                <a:gd name="T2" fmla="*/ 1 w 83"/>
                <a:gd name="T3" fmla="*/ 22 h 27"/>
                <a:gd name="T4" fmla="*/ 2 w 83"/>
                <a:gd name="T5" fmla="*/ 26 h 27"/>
                <a:gd name="T6" fmla="*/ 3 w 83"/>
                <a:gd name="T7" fmla="*/ 27 h 27"/>
                <a:gd name="T8" fmla="*/ 6 w 83"/>
                <a:gd name="T9" fmla="*/ 25 h 27"/>
                <a:gd name="T10" fmla="*/ 42 w 83"/>
                <a:gd name="T11" fmla="*/ 6 h 27"/>
                <a:gd name="T12" fmla="*/ 78 w 83"/>
                <a:gd name="T13" fmla="*/ 25 h 27"/>
                <a:gd name="T14" fmla="*/ 82 w 83"/>
                <a:gd name="T15" fmla="*/ 26 h 27"/>
                <a:gd name="T16" fmla="*/ 83 w 83"/>
                <a:gd name="T17" fmla="*/ 22 h 27"/>
                <a:gd name="T18" fmla="*/ 42 w 8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27">
                  <a:moveTo>
                    <a:pt x="42" y="0"/>
                  </a:moveTo>
                  <a:cubicBezTo>
                    <a:pt x="25" y="0"/>
                    <a:pt x="10" y="8"/>
                    <a:pt x="1" y="22"/>
                  </a:cubicBezTo>
                  <a:cubicBezTo>
                    <a:pt x="0" y="23"/>
                    <a:pt x="0" y="25"/>
                    <a:pt x="2" y="26"/>
                  </a:cubicBezTo>
                  <a:cubicBezTo>
                    <a:pt x="2" y="26"/>
                    <a:pt x="3" y="27"/>
                    <a:pt x="3" y="27"/>
                  </a:cubicBezTo>
                  <a:cubicBezTo>
                    <a:pt x="4" y="27"/>
                    <a:pt x="5" y="26"/>
                    <a:pt x="6" y="25"/>
                  </a:cubicBezTo>
                  <a:cubicBezTo>
                    <a:pt x="14" y="13"/>
                    <a:pt x="27" y="6"/>
                    <a:pt x="42" y="6"/>
                  </a:cubicBezTo>
                  <a:cubicBezTo>
                    <a:pt x="56" y="6"/>
                    <a:pt x="70" y="13"/>
                    <a:pt x="78" y="25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3" y="25"/>
                    <a:pt x="83" y="23"/>
                    <a:pt x="83" y="22"/>
                  </a:cubicBezTo>
                  <a:cubicBezTo>
                    <a:pt x="73" y="8"/>
                    <a:pt x="58" y="0"/>
                    <a:pt x="42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E65A3BE0-F9E8-423D-B4A4-4C780A9AB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5" y="3660"/>
              <a:ext cx="294" cy="84"/>
            </a:xfrm>
            <a:custGeom>
              <a:avLst/>
              <a:gdLst>
                <a:gd name="T0" fmla="*/ 55 w 109"/>
                <a:gd name="T1" fmla="*/ 0 h 31"/>
                <a:gd name="T2" fmla="*/ 1 w 109"/>
                <a:gd name="T3" fmla="*/ 25 h 31"/>
                <a:gd name="T4" fmla="*/ 2 w 109"/>
                <a:gd name="T5" fmla="*/ 30 h 31"/>
                <a:gd name="T6" fmla="*/ 6 w 109"/>
                <a:gd name="T7" fmla="*/ 29 h 31"/>
                <a:gd name="T8" fmla="*/ 55 w 109"/>
                <a:gd name="T9" fmla="*/ 6 h 31"/>
                <a:gd name="T10" fmla="*/ 104 w 109"/>
                <a:gd name="T11" fmla="*/ 29 h 31"/>
                <a:gd name="T12" fmla="*/ 106 w 109"/>
                <a:gd name="T13" fmla="*/ 30 h 31"/>
                <a:gd name="T14" fmla="*/ 108 w 109"/>
                <a:gd name="T15" fmla="*/ 30 h 31"/>
                <a:gd name="T16" fmla="*/ 108 w 109"/>
                <a:gd name="T17" fmla="*/ 26 h 31"/>
                <a:gd name="T18" fmla="*/ 55 w 109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31">
                  <a:moveTo>
                    <a:pt x="55" y="0"/>
                  </a:moveTo>
                  <a:cubicBezTo>
                    <a:pt x="34" y="0"/>
                    <a:pt x="14" y="9"/>
                    <a:pt x="1" y="25"/>
                  </a:cubicBezTo>
                  <a:cubicBezTo>
                    <a:pt x="0" y="27"/>
                    <a:pt x="0" y="29"/>
                    <a:pt x="2" y="30"/>
                  </a:cubicBezTo>
                  <a:cubicBezTo>
                    <a:pt x="3" y="31"/>
                    <a:pt x="5" y="30"/>
                    <a:pt x="6" y="29"/>
                  </a:cubicBezTo>
                  <a:cubicBezTo>
                    <a:pt x="18" y="14"/>
                    <a:pt x="36" y="6"/>
                    <a:pt x="55" y="6"/>
                  </a:cubicBezTo>
                  <a:cubicBezTo>
                    <a:pt x="74" y="6"/>
                    <a:pt x="92" y="14"/>
                    <a:pt x="104" y="29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7" y="30"/>
                    <a:pt x="107" y="30"/>
                    <a:pt x="108" y="30"/>
                  </a:cubicBezTo>
                  <a:cubicBezTo>
                    <a:pt x="109" y="29"/>
                    <a:pt x="109" y="27"/>
                    <a:pt x="108" y="26"/>
                  </a:cubicBezTo>
                  <a:cubicBezTo>
                    <a:pt x="95" y="9"/>
                    <a:pt x="76" y="0"/>
                    <a:pt x="55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73971804-00E0-4690-97A2-6AF2C1133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70" y="3823"/>
              <a:ext cx="27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10" name="ZoneTexte 509">
            <a:extLst>
              <a:ext uri="{FF2B5EF4-FFF2-40B4-BE49-F238E27FC236}">
                <a16:creationId xmlns:a16="http://schemas.microsoft.com/office/drawing/2014/main" id="{2F02A7D3-881A-46BB-9859-926937EA2D9F}"/>
              </a:ext>
            </a:extLst>
          </p:cNvPr>
          <p:cNvSpPr txBox="1"/>
          <p:nvPr/>
        </p:nvSpPr>
        <p:spPr>
          <a:xfrm>
            <a:off x="19667734" y="4218752"/>
            <a:ext cx="2033881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Home automation</a:t>
            </a:r>
          </a:p>
        </p:txBody>
      </p:sp>
      <p:grpSp>
        <p:nvGrpSpPr>
          <p:cNvPr id="511" name="Group 409">
            <a:extLst>
              <a:ext uri="{FF2B5EF4-FFF2-40B4-BE49-F238E27FC236}">
                <a16:creationId xmlns:a16="http://schemas.microsoft.com/office/drawing/2014/main" id="{9227163A-A58B-43F0-B69E-5C03AAE6B7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913375" y="9522450"/>
            <a:ext cx="604838" cy="896938"/>
            <a:chOff x="5945" y="3130"/>
            <a:chExt cx="381" cy="565"/>
          </a:xfrm>
          <a:solidFill>
            <a:schemeClr val="tx1"/>
          </a:solidFill>
        </p:grpSpPr>
        <p:sp>
          <p:nvSpPr>
            <p:cNvPr id="513" name="Freeform 410">
              <a:extLst>
                <a:ext uri="{FF2B5EF4-FFF2-40B4-BE49-F238E27FC236}">
                  <a16:creationId xmlns:a16="http://schemas.microsoft.com/office/drawing/2014/main" id="{1D19512A-0821-435E-8909-1B2EBE1F17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5" y="3130"/>
              <a:ext cx="381" cy="413"/>
            </a:xfrm>
            <a:custGeom>
              <a:avLst/>
              <a:gdLst>
                <a:gd name="T0" fmla="*/ 98 w 140"/>
                <a:gd name="T1" fmla="*/ 153 h 153"/>
                <a:gd name="T2" fmla="*/ 98 w 140"/>
                <a:gd name="T3" fmla="*/ 153 h 153"/>
                <a:gd name="T4" fmla="*/ 43 w 140"/>
                <a:gd name="T5" fmla="*/ 153 h 153"/>
                <a:gd name="T6" fmla="*/ 40 w 140"/>
                <a:gd name="T7" fmla="*/ 150 h 153"/>
                <a:gd name="T8" fmla="*/ 27 w 140"/>
                <a:gd name="T9" fmla="*/ 125 h 153"/>
                <a:gd name="T10" fmla="*/ 23 w 140"/>
                <a:gd name="T11" fmla="*/ 121 h 153"/>
                <a:gd name="T12" fmla="*/ 0 w 140"/>
                <a:gd name="T13" fmla="*/ 70 h 153"/>
                <a:gd name="T14" fmla="*/ 70 w 140"/>
                <a:gd name="T15" fmla="*/ 0 h 153"/>
                <a:gd name="T16" fmla="*/ 140 w 140"/>
                <a:gd name="T17" fmla="*/ 70 h 153"/>
                <a:gd name="T18" fmla="*/ 117 w 140"/>
                <a:gd name="T19" fmla="*/ 122 h 153"/>
                <a:gd name="T20" fmla="*/ 115 w 140"/>
                <a:gd name="T21" fmla="*/ 124 h 153"/>
                <a:gd name="T22" fmla="*/ 101 w 140"/>
                <a:gd name="T23" fmla="*/ 151 h 153"/>
                <a:gd name="T24" fmla="*/ 98 w 140"/>
                <a:gd name="T25" fmla="*/ 153 h 153"/>
                <a:gd name="T26" fmla="*/ 46 w 140"/>
                <a:gd name="T27" fmla="*/ 147 h 153"/>
                <a:gd name="T28" fmla="*/ 96 w 140"/>
                <a:gd name="T29" fmla="*/ 147 h 153"/>
                <a:gd name="T30" fmla="*/ 111 w 140"/>
                <a:gd name="T31" fmla="*/ 119 h 153"/>
                <a:gd name="T32" fmla="*/ 113 w 140"/>
                <a:gd name="T33" fmla="*/ 117 h 153"/>
                <a:gd name="T34" fmla="*/ 134 w 140"/>
                <a:gd name="T35" fmla="*/ 70 h 153"/>
                <a:gd name="T36" fmla="*/ 70 w 140"/>
                <a:gd name="T37" fmla="*/ 6 h 153"/>
                <a:gd name="T38" fmla="*/ 6 w 140"/>
                <a:gd name="T39" fmla="*/ 70 h 153"/>
                <a:gd name="T40" fmla="*/ 27 w 140"/>
                <a:gd name="T41" fmla="*/ 117 h 153"/>
                <a:gd name="T42" fmla="*/ 31 w 140"/>
                <a:gd name="T43" fmla="*/ 120 h 153"/>
                <a:gd name="T44" fmla="*/ 46 w 140"/>
                <a:gd name="T45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53">
                  <a:moveTo>
                    <a:pt x="98" y="153"/>
                  </a:moveTo>
                  <a:cubicBezTo>
                    <a:pt x="98" y="153"/>
                    <a:pt x="98" y="153"/>
                    <a:pt x="98" y="153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0" y="152"/>
                    <a:pt x="40" y="150"/>
                  </a:cubicBezTo>
                  <a:cubicBezTo>
                    <a:pt x="39" y="141"/>
                    <a:pt x="34" y="132"/>
                    <a:pt x="27" y="125"/>
                  </a:cubicBezTo>
                  <a:cubicBezTo>
                    <a:pt x="26" y="124"/>
                    <a:pt x="24" y="122"/>
                    <a:pt x="23" y="121"/>
                  </a:cubicBezTo>
                  <a:cubicBezTo>
                    <a:pt x="9" y="108"/>
                    <a:pt x="0" y="89"/>
                    <a:pt x="0" y="70"/>
                  </a:cubicBezTo>
                  <a:cubicBezTo>
                    <a:pt x="0" y="31"/>
                    <a:pt x="32" y="0"/>
                    <a:pt x="70" y="0"/>
                  </a:cubicBezTo>
                  <a:cubicBezTo>
                    <a:pt x="109" y="0"/>
                    <a:pt x="140" y="31"/>
                    <a:pt x="140" y="70"/>
                  </a:cubicBezTo>
                  <a:cubicBezTo>
                    <a:pt x="140" y="90"/>
                    <a:pt x="132" y="109"/>
                    <a:pt x="117" y="122"/>
                  </a:cubicBezTo>
                  <a:cubicBezTo>
                    <a:pt x="116" y="123"/>
                    <a:pt x="115" y="123"/>
                    <a:pt x="115" y="124"/>
                  </a:cubicBezTo>
                  <a:cubicBezTo>
                    <a:pt x="107" y="131"/>
                    <a:pt x="102" y="140"/>
                    <a:pt x="101" y="151"/>
                  </a:cubicBezTo>
                  <a:cubicBezTo>
                    <a:pt x="101" y="152"/>
                    <a:pt x="100" y="153"/>
                    <a:pt x="98" y="153"/>
                  </a:cubicBezTo>
                  <a:close/>
                  <a:moveTo>
                    <a:pt x="46" y="147"/>
                  </a:moveTo>
                  <a:cubicBezTo>
                    <a:pt x="96" y="147"/>
                    <a:pt x="96" y="147"/>
                    <a:pt x="96" y="147"/>
                  </a:cubicBezTo>
                  <a:cubicBezTo>
                    <a:pt x="97" y="137"/>
                    <a:pt x="103" y="127"/>
                    <a:pt x="111" y="119"/>
                  </a:cubicBezTo>
                  <a:cubicBezTo>
                    <a:pt x="112" y="119"/>
                    <a:pt x="112" y="118"/>
                    <a:pt x="113" y="117"/>
                  </a:cubicBezTo>
                  <a:cubicBezTo>
                    <a:pt x="127" y="105"/>
                    <a:pt x="134" y="88"/>
                    <a:pt x="134" y="70"/>
                  </a:cubicBezTo>
                  <a:cubicBezTo>
                    <a:pt x="134" y="34"/>
                    <a:pt x="106" y="6"/>
                    <a:pt x="70" y="6"/>
                  </a:cubicBezTo>
                  <a:cubicBezTo>
                    <a:pt x="35" y="6"/>
                    <a:pt x="6" y="34"/>
                    <a:pt x="6" y="70"/>
                  </a:cubicBezTo>
                  <a:cubicBezTo>
                    <a:pt x="6" y="87"/>
                    <a:pt x="14" y="104"/>
                    <a:pt x="27" y="117"/>
                  </a:cubicBezTo>
                  <a:cubicBezTo>
                    <a:pt x="28" y="118"/>
                    <a:pt x="30" y="119"/>
                    <a:pt x="31" y="120"/>
                  </a:cubicBezTo>
                  <a:cubicBezTo>
                    <a:pt x="39" y="128"/>
                    <a:pt x="44" y="137"/>
                    <a:pt x="46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5" name="Line 411">
              <a:extLst>
                <a:ext uri="{FF2B5EF4-FFF2-40B4-BE49-F238E27FC236}">
                  <a16:creationId xmlns:a16="http://schemas.microsoft.com/office/drawing/2014/main" id="{7DE86C36-EED4-4D0B-A612-17179126B2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35" y="3584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7" name="Freeform 412">
              <a:extLst>
                <a:ext uri="{FF2B5EF4-FFF2-40B4-BE49-F238E27FC236}">
                  <a16:creationId xmlns:a16="http://schemas.microsoft.com/office/drawing/2014/main" id="{CA1697A5-4003-45AA-859D-7AC73FC47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5" y="3557"/>
              <a:ext cx="144" cy="16"/>
            </a:xfrm>
            <a:custGeom>
              <a:avLst/>
              <a:gdLst>
                <a:gd name="T0" fmla="*/ 50 w 53"/>
                <a:gd name="T1" fmla="*/ 6 h 6"/>
                <a:gd name="T2" fmla="*/ 3 w 53"/>
                <a:gd name="T3" fmla="*/ 6 h 6"/>
                <a:gd name="T4" fmla="*/ 0 w 53"/>
                <a:gd name="T5" fmla="*/ 3 h 6"/>
                <a:gd name="T6" fmla="*/ 3 w 53"/>
                <a:gd name="T7" fmla="*/ 0 h 6"/>
                <a:gd name="T8" fmla="*/ 50 w 53"/>
                <a:gd name="T9" fmla="*/ 0 h 6"/>
                <a:gd name="T10" fmla="*/ 53 w 53"/>
                <a:gd name="T11" fmla="*/ 3 h 6"/>
                <a:gd name="T12" fmla="*/ 50 w 5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">
                  <a:moveTo>
                    <a:pt x="5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5"/>
                    <a:pt x="52" y="6"/>
                    <a:pt x="5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0" name="Freeform 413">
              <a:extLst>
                <a:ext uri="{FF2B5EF4-FFF2-40B4-BE49-F238E27FC236}">
                  <a16:creationId xmlns:a16="http://schemas.microsoft.com/office/drawing/2014/main" id="{02FCDE08-E5D6-43A6-A486-7414D5F5B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5" y="3589"/>
              <a:ext cx="144" cy="17"/>
            </a:xfrm>
            <a:custGeom>
              <a:avLst/>
              <a:gdLst>
                <a:gd name="T0" fmla="*/ 50 w 53"/>
                <a:gd name="T1" fmla="*/ 6 h 6"/>
                <a:gd name="T2" fmla="*/ 3 w 53"/>
                <a:gd name="T3" fmla="*/ 6 h 6"/>
                <a:gd name="T4" fmla="*/ 0 w 53"/>
                <a:gd name="T5" fmla="*/ 3 h 6"/>
                <a:gd name="T6" fmla="*/ 3 w 53"/>
                <a:gd name="T7" fmla="*/ 0 h 6"/>
                <a:gd name="T8" fmla="*/ 50 w 53"/>
                <a:gd name="T9" fmla="*/ 0 h 6"/>
                <a:gd name="T10" fmla="*/ 53 w 53"/>
                <a:gd name="T11" fmla="*/ 3 h 6"/>
                <a:gd name="T12" fmla="*/ 50 w 5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">
                  <a:moveTo>
                    <a:pt x="5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4"/>
                    <a:pt x="52" y="6"/>
                    <a:pt x="5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1" name="Freeform 414">
              <a:extLst>
                <a:ext uri="{FF2B5EF4-FFF2-40B4-BE49-F238E27FC236}">
                  <a16:creationId xmlns:a16="http://schemas.microsoft.com/office/drawing/2014/main" id="{729CEF7E-D8B9-4123-AED8-74B160F30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5" y="3622"/>
              <a:ext cx="144" cy="16"/>
            </a:xfrm>
            <a:custGeom>
              <a:avLst/>
              <a:gdLst>
                <a:gd name="T0" fmla="*/ 50 w 53"/>
                <a:gd name="T1" fmla="*/ 6 h 6"/>
                <a:gd name="T2" fmla="*/ 3 w 53"/>
                <a:gd name="T3" fmla="*/ 6 h 6"/>
                <a:gd name="T4" fmla="*/ 0 w 53"/>
                <a:gd name="T5" fmla="*/ 3 h 6"/>
                <a:gd name="T6" fmla="*/ 3 w 53"/>
                <a:gd name="T7" fmla="*/ 0 h 6"/>
                <a:gd name="T8" fmla="*/ 50 w 53"/>
                <a:gd name="T9" fmla="*/ 0 h 6"/>
                <a:gd name="T10" fmla="*/ 53 w 53"/>
                <a:gd name="T11" fmla="*/ 3 h 6"/>
                <a:gd name="T12" fmla="*/ 50 w 5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">
                  <a:moveTo>
                    <a:pt x="5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4"/>
                    <a:pt x="52" y="6"/>
                    <a:pt x="5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2" name="Freeform 415">
              <a:extLst>
                <a:ext uri="{FF2B5EF4-FFF2-40B4-BE49-F238E27FC236}">
                  <a16:creationId xmlns:a16="http://schemas.microsoft.com/office/drawing/2014/main" id="{E78CD93D-0AE3-4880-B997-A4325DDAC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" y="3644"/>
              <a:ext cx="128" cy="51"/>
            </a:xfrm>
            <a:custGeom>
              <a:avLst/>
              <a:gdLst>
                <a:gd name="T0" fmla="*/ 31 w 47"/>
                <a:gd name="T1" fmla="*/ 19 h 19"/>
                <a:gd name="T2" fmla="*/ 16 w 47"/>
                <a:gd name="T3" fmla="*/ 19 h 19"/>
                <a:gd name="T4" fmla="*/ 0 w 47"/>
                <a:gd name="T5" fmla="*/ 3 h 19"/>
                <a:gd name="T6" fmla="*/ 3 w 47"/>
                <a:gd name="T7" fmla="*/ 0 h 19"/>
                <a:gd name="T8" fmla="*/ 6 w 47"/>
                <a:gd name="T9" fmla="*/ 3 h 19"/>
                <a:gd name="T10" fmla="*/ 16 w 47"/>
                <a:gd name="T11" fmla="*/ 13 h 19"/>
                <a:gd name="T12" fmla="*/ 31 w 47"/>
                <a:gd name="T13" fmla="*/ 13 h 19"/>
                <a:gd name="T14" fmla="*/ 41 w 47"/>
                <a:gd name="T15" fmla="*/ 3 h 19"/>
                <a:gd name="T16" fmla="*/ 44 w 47"/>
                <a:gd name="T17" fmla="*/ 0 h 19"/>
                <a:gd name="T18" fmla="*/ 47 w 47"/>
                <a:gd name="T19" fmla="*/ 3 h 19"/>
                <a:gd name="T20" fmla="*/ 31 w 47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9">
                  <a:moveTo>
                    <a:pt x="31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7" y="19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8"/>
                    <a:pt x="10" y="13"/>
                    <a:pt x="16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7" y="13"/>
                    <a:pt x="41" y="8"/>
                    <a:pt x="41" y="3"/>
                  </a:cubicBezTo>
                  <a:cubicBezTo>
                    <a:pt x="41" y="1"/>
                    <a:pt x="42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1"/>
                    <a:pt x="40" y="19"/>
                    <a:pt x="3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8" name="Freeform 416">
              <a:extLst>
                <a:ext uri="{FF2B5EF4-FFF2-40B4-BE49-F238E27FC236}">
                  <a16:creationId xmlns:a16="http://schemas.microsoft.com/office/drawing/2014/main" id="{4ECA15C8-A857-47E4-A948-B05ECE1741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" y="3181"/>
              <a:ext cx="281" cy="279"/>
            </a:xfrm>
            <a:custGeom>
              <a:avLst/>
              <a:gdLst>
                <a:gd name="T0" fmla="*/ 40 w 103"/>
                <a:gd name="T1" fmla="*/ 100 h 103"/>
                <a:gd name="T2" fmla="*/ 24 w 103"/>
                <a:gd name="T3" fmla="*/ 94 h 103"/>
                <a:gd name="T4" fmla="*/ 9 w 103"/>
                <a:gd name="T5" fmla="*/ 78 h 103"/>
                <a:gd name="T6" fmla="*/ 2 w 103"/>
                <a:gd name="T7" fmla="*/ 63 h 103"/>
                <a:gd name="T8" fmla="*/ 2 w 103"/>
                <a:gd name="T9" fmla="*/ 41 h 103"/>
                <a:gd name="T10" fmla="*/ 16 w 103"/>
                <a:gd name="T11" fmla="*/ 35 h 103"/>
                <a:gd name="T12" fmla="*/ 20 w 103"/>
                <a:gd name="T13" fmla="*/ 10 h 103"/>
                <a:gd name="T14" fmla="*/ 36 w 103"/>
                <a:gd name="T15" fmla="*/ 16 h 103"/>
                <a:gd name="T16" fmla="*/ 43 w 103"/>
                <a:gd name="T17" fmla="*/ 0 h 103"/>
                <a:gd name="T18" fmla="*/ 63 w 103"/>
                <a:gd name="T19" fmla="*/ 15 h 103"/>
                <a:gd name="T20" fmla="*/ 78 w 103"/>
                <a:gd name="T21" fmla="*/ 9 h 103"/>
                <a:gd name="T22" fmla="*/ 93 w 103"/>
                <a:gd name="T23" fmla="*/ 25 h 103"/>
                <a:gd name="T24" fmla="*/ 100 w 103"/>
                <a:gd name="T25" fmla="*/ 41 h 103"/>
                <a:gd name="T26" fmla="*/ 100 w 103"/>
                <a:gd name="T27" fmla="*/ 63 h 103"/>
                <a:gd name="T28" fmla="*/ 93 w 103"/>
                <a:gd name="T29" fmla="*/ 79 h 103"/>
                <a:gd name="T30" fmla="*/ 78 w 103"/>
                <a:gd name="T31" fmla="*/ 94 h 103"/>
                <a:gd name="T32" fmla="*/ 63 w 103"/>
                <a:gd name="T33" fmla="*/ 88 h 103"/>
                <a:gd name="T34" fmla="*/ 45 w 103"/>
                <a:gd name="T35" fmla="*/ 97 h 103"/>
                <a:gd name="T36" fmla="*/ 60 w 103"/>
                <a:gd name="T37" fmla="*/ 83 h 103"/>
                <a:gd name="T38" fmla="*/ 70 w 103"/>
                <a:gd name="T39" fmla="*/ 80 h 103"/>
                <a:gd name="T40" fmla="*/ 80 w 103"/>
                <a:gd name="T41" fmla="*/ 71 h 103"/>
                <a:gd name="T42" fmla="*/ 85 w 103"/>
                <a:gd name="T43" fmla="*/ 59 h 103"/>
                <a:gd name="T44" fmla="*/ 85 w 103"/>
                <a:gd name="T45" fmla="*/ 45 h 103"/>
                <a:gd name="T46" fmla="*/ 80 w 103"/>
                <a:gd name="T47" fmla="*/ 32 h 103"/>
                <a:gd name="T48" fmla="*/ 70 w 103"/>
                <a:gd name="T49" fmla="*/ 23 h 103"/>
                <a:gd name="T50" fmla="*/ 60 w 103"/>
                <a:gd name="T51" fmla="*/ 20 h 103"/>
                <a:gd name="T52" fmla="*/ 45 w 103"/>
                <a:gd name="T53" fmla="*/ 6 h 103"/>
                <a:gd name="T54" fmla="*/ 38 w 103"/>
                <a:gd name="T55" fmla="*/ 22 h 103"/>
                <a:gd name="T56" fmla="*/ 23 w 103"/>
                <a:gd name="T57" fmla="*/ 16 h 103"/>
                <a:gd name="T58" fmla="*/ 22 w 103"/>
                <a:gd name="T59" fmla="*/ 36 h 103"/>
                <a:gd name="T60" fmla="*/ 17 w 103"/>
                <a:gd name="T61" fmla="*/ 45 h 103"/>
                <a:gd name="T62" fmla="*/ 17 w 103"/>
                <a:gd name="T63" fmla="*/ 59 h 103"/>
                <a:gd name="T64" fmla="*/ 22 w 103"/>
                <a:gd name="T65" fmla="*/ 71 h 103"/>
                <a:gd name="T66" fmla="*/ 32 w 103"/>
                <a:gd name="T67" fmla="*/ 80 h 103"/>
                <a:gd name="T68" fmla="*/ 44 w 103"/>
                <a:gd name="T69" fmla="*/ 85 h 103"/>
                <a:gd name="T70" fmla="*/ 100 w 103"/>
                <a:gd name="T71" fmla="*/ 60 h 103"/>
                <a:gd name="T72" fmla="*/ 33 w 103"/>
                <a:gd name="T73" fmla="*/ 69 h 103"/>
                <a:gd name="T74" fmla="*/ 36 w 103"/>
                <a:gd name="T75" fmla="*/ 32 h 103"/>
                <a:gd name="T76" fmla="*/ 75 w 103"/>
                <a:gd name="T77" fmla="*/ 55 h 103"/>
                <a:gd name="T78" fmla="*/ 51 w 103"/>
                <a:gd name="T79" fmla="*/ 76 h 103"/>
                <a:gd name="T80" fmla="*/ 37 w 103"/>
                <a:gd name="T81" fmla="*/ 38 h 103"/>
                <a:gd name="T82" fmla="*/ 48 w 103"/>
                <a:gd name="T83" fmla="*/ 70 h 103"/>
                <a:gd name="T84" fmla="*/ 64 w 103"/>
                <a:gd name="T85" fmla="*/ 65 h 103"/>
                <a:gd name="T86" fmla="*/ 51 w 103"/>
                <a:gd name="T87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3" h="103">
                  <a:moveTo>
                    <a:pt x="59" y="103"/>
                  </a:moveTo>
                  <a:cubicBezTo>
                    <a:pt x="43" y="103"/>
                    <a:pt x="43" y="103"/>
                    <a:pt x="43" y="103"/>
                  </a:cubicBezTo>
                  <a:cubicBezTo>
                    <a:pt x="41" y="103"/>
                    <a:pt x="40" y="102"/>
                    <a:pt x="40" y="10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5" y="87"/>
                    <a:pt x="34" y="86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95"/>
                    <a:pt x="21" y="94"/>
                    <a:pt x="20" y="9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1"/>
                    <a:pt x="8" y="79"/>
                    <a:pt x="9" y="7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67"/>
                    <a:pt x="15" y="66"/>
                    <a:pt x="14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2"/>
                    <a:pt x="0" y="61"/>
                    <a:pt x="0" y="6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5" y="38"/>
                    <a:pt x="15" y="37"/>
                  </a:cubicBezTo>
                  <a:cubicBezTo>
                    <a:pt x="15" y="36"/>
                    <a:pt x="16" y="35"/>
                    <a:pt x="16" y="3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4"/>
                    <a:pt x="8" y="22"/>
                    <a:pt x="9" y="2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3" y="9"/>
                    <a:pt x="24" y="10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5" y="16"/>
                    <a:pt x="36" y="16"/>
                  </a:cubicBezTo>
                  <a:cubicBezTo>
                    <a:pt x="37" y="16"/>
                    <a:pt x="37" y="15"/>
                    <a:pt x="38" y="1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1"/>
                    <a:pt x="62" y="2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4" y="15"/>
                    <a:pt x="65" y="16"/>
                    <a:pt x="66" y="16"/>
                  </a:cubicBezTo>
                  <a:cubicBezTo>
                    <a:pt x="66" y="16"/>
                    <a:pt x="67" y="17"/>
                    <a:pt x="68" y="17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8"/>
                    <a:pt x="81" y="8"/>
                    <a:pt x="82" y="9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4" y="22"/>
                    <a:pt x="94" y="23"/>
                    <a:pt x="93" y="2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6"/>
                    <a:pt x="87" y="38"/>
                    <a:pt x="87" y="3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2" y="41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1"/>
                    <a:pt x="102" y="62"/>
                    <a:pt x="100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6"/>
                    <a:pt x="86" y="67"/>
                    <a:pt x="85" y="6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4" y="80"/>
                    <a:pt x="94" y="82"/>
                    <a:pt x="93" y="83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1" y="95"/>
                    <a:pt x="79" y="95"/>
                    <a:pt x="78" y="9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7" y="87"/>
                    <a:pt x="66" y="87"/>
                    <a:pt x="65" y="87"/>
                  </a:cubicBezTo>
                  <a:cubicBezTo>
                    <a:pt x="65" y="88"/>
                    <a:pt x="64" y="88"/>
                    <a:pt x="63" y="88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1" y="102"/>
                    <a:pt x="60" y="103"/>
                    <a:pt x="59" y="103"/>
                  </a:cubicBezTo>
                  <a:close/>
                  <a:moveTo>
                    <a:pt x="45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4"/>
                    <a:pt x="59" y="83"/>
                    <a:pt x="60" y="83"/>
                  </a:cubicBezTo>
                  <a:cubicBezTo>
                    <a:pt x="61" y="83"/>
                    <a:pt x="62" y="82"/>
                    <a:pt x="63" y="82"/>
                  </a:cubicBezTo>
                  <a:cubicBezTo>
                    <a:pt x="64" y="81"/>
                    <a:pt x="65" y="81"/>
                    <a:pt x="66" y="80"/>
                  </a:cubicBezTo>
                  <a:cubicBezTo>
                    <a:pt x="68" y="80"/>
                    <a:pt x="69" y="80"/>
                    <a:pt x="70" y="80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9" y="70"/>
                    <a:pt x="79" y="68"/>
                    <a:pt x="79" y="67"/>
                  </a:cubicBezTo>
                  <a:cubicBezTo>
                    <a:pt x="80" y="65"/>
                    <a:pt x="81" y="63"/>
                    <a:pt x="82" y="61"/>
                  </a:cubicBezTo>
                  <a:cubicBezTo>
                    <a:pt x="82" y="60"/>
                    <a:pt x="83" y="59"/>
                    <a:pt x="85" y="59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3" y="45"/>
                    <a:pt x="83" y="44"/>
                    <a:pt x="82" y="43"/>
                  </a:cubicBezTo>
                  <a:cubicBezTo>
                    <a:pt x="82" y="40"/>
                    <a:pt x="81" y="38"/>
                    <a:pt x="79" y="36"/>
                  </a:cubicBezTo>
                  <a:cubicBezTo>
                    <a:pt x="79" y="35"/>
                    <a:pt x="79" y="33"/>
                    <a:pt x="80" y="32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4"/>
                    <a:pt x="68" y="24"/>
                    <a:pt x="67" y="23"/>
                  </a:cubicBezTo>
                  <a:cubicBezTo>
                    <a:pt x="66" y="23"/>
                    <a:pt x="64" y="22"/>
                    <a:pt x="63" y="22"/>
                  </a:cubicBezTo>
                  <a:cubicBezTo>
                    <a:pt x="62" y="21"/>
                    <a:pt x="61" y="21"/>
                    <a:pt x="60" y="20"/>
                  </a:cubicBezTo>
                  <a:cubicBezTo>
                    <a:pt x="59" y="20"/>
                    <a:pt x="58" y="19"/>
                    <a:pt x="58" y="18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9"/>
                    <a:pt x="43" y="20"/>
                    <a:pt x="42" y="20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7" y="22"/>
                    <a:pt x="36" y="23"/>
                    <a:pt x="35" y="23"/>
                  </a:cubicBezTo>
                  <a:cubicBezTo>
                    <a:pt x="34" y="24"/>
                    <a:pt x="33" y="24"/>
                    <a:pt x="32" y="2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5"/>
                    <a:pt x="22" y="36"/>
                  </a:cubicBezTo>
                  <a:cubicBezTo>
                    <a:pt x="22" y="37"/>
                    <a:pt x="21" y="38"/>
                    <a:pt x="21" y="39"/>
                  </a:cubicBezTo>
                  <a:cubicBezTo>
                    <a:pt x="20" y="40"/>
                    <a:pt x="20" y="41"/>
                    <a:pt x="19" y="43"/>
                  </a:cubicBezTo>
                  <a:cubicBezTo>
                    <a:pt x="19" y="44"/>
                    <a:pt x="18" y="45"/>
                    <a:pt x="17" y="45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59"/>
                    <a:pt x="19" y="60"/>
                    <a:pt x="19" y="61"/>
                  </a:cubicBezTo>
                  <a:cubicBezTo>
                    <a:pt x="20" y="63"/>
                    <a:pt x="21" y="65"/>
                    <a:pt x="22" y="68"/>
                  </a:cubicBezTo>
                  <a:cubicBezTo>
                    <a:pt x="23" y="69"/>
                    <a:pt x="23" y="70"/>
                    <a:pt x="22" y="7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0"/>
                    <a:pt x="34" y="80"/>
                    <a:pt x="35" y="80"/>
                  </a:cubicBezTo>
                  <a:cubicBezTo>
                    <a:pt x="37" y="81"/>
                    <a:pt x="39" y="82"/>
                    <a:pt x="42" y="83"/>
                  </a:cubicBezTo>
                  <a:cubicBezTo>
                    <a:pt x="43" y="83"/>
                    <a:pt x="44" y="84"/>
                    <a:pt x="44" y="85"/>
                  </a:cubicBezTo>
                  <a:lnTo>
                    <a:pt x="45" y="97"/>
                  </a:lnTo>
                  <a:close/>
                  <a:moveTo>
                    <a:pt x="100" y="60"/>
                  </a:moveTo>
                  <a:cubicBezTo>
                    <a:pt x="100" y="60"/>
                    <a:pt x="100" y="60"/>
                    <a:pt x="100" y="60"/>
                  </a:cubicBezTo>
                  <a:close/>
                  <a:moveTo>
                    <a:pt x="51" y="76"/>
                  </a:moveTo>
                  <a:cubicBezTo>
                    <a:pt x="50" y="76"/>
                    <a:pt x="48" y="76"/>
                    <a:pt x="47" y="76"/>
                  </a:cubicBezTo>
                  <a:cubicBezTo>
                    <a:pt x="42" y="75"/>
                    <a:pt x="37" y="73"/>
                    <a:pt x="33" y="69"/>
                  </a:cubicBezTo>
                  <a:cubicBezTo>
                    <a:pt x="28" y="64"/>
                    <a:pt x="26" y="58"/>
                    <a:pt x="26" y="51"/>
                  </a:cubicBezTo>
                  <a:cubicBezTo>
                    <a:pt x="26" y="45"/>
                    <a:pt x="28" y="38"/>
                    <a:pt x="33" y="34"/>
                  </a:cubicBezTo>
                  <a:cubicBezTo>
                    <a:pt x="34" y="33"/>
                    <a:pt x="35" y="32"/>
                    <a:pt x="36" y="32"/>
                  </a:cubicBezTo>
                  <a:cubicBezTo>
                    <a:pt x="40" y="28"/>
                    <a:pt x="45" y="27"/>
                    <a:pt x="51" y="27"/>
                  </a:cubicBezTo>
                  <a:cubicBezTo>
                    <a:pt x="64" y="27"/>
                    <a:pt x="76" y="38"/>
                    <a:pt x="76" y="52"/>
                  </a:cubicBezTo>
                  <a:cubicBezTo>
                    <a:pt x="76" y="53"/>
                    <a:pt x="75" y="54"/>
                    <a:pt x="75" y="55"/>
                  </a:cubicBezTo>
                  <a:cubicBezTo>
                    <a:pt x="75" y="61"/>
                    <a:pt x="72" y="65"/>
                    <a:pt x="68" y="69"/>
                  </a:cubicBezTo>
                  <a:cubicBezTo>
                    <a:pt x="67" y="70"/>
                    <a:pt x="67" y="71"/>
                    <a:pt x="66" y="72"/>
                  </a:cubicBezTo>
                  <a:cubicBezTo>
                    <a:pt x="61" y="75"/>
                    <a:pt x="56" y="76"/>
                    <a:pt x="51" y="76"/>
                  </a:cubicBezTo>
                  <a:close/>
                  <a:moveTo>
                    <a:pt x="51" y="33"/>
                  </a:moveTo>
                  <a:cubicBezTo>
                    <a:pt x="46" y="33"/>
                    <a:pt x="43" y="34"/>
                    <a:pt x="39" y="36"/>
                  </a:cubicBezTo>
                  <a:cubicBezTo>
                    <a:pt x="39" y="37"/>
                    <a:pt x="38" y="37"/>
                    <a:pt x="37" y="38"/>
                  </a:cubicBezTo>
                  <a:cubicBezTo>
                    <a:pt x="34" y="42"/>
                    <a:pt x="32" y="46"/>
                    <a:pt x="32" y="51"/>
                  </a:cubicBezTo>
                  <a:cubicBezTo>
                    <a:pt x="32" y="57"/>
                    <a:pt x="34" y="61"/>
                    <a:pt x="37" y="65"/>
                  </a:cubicBezTo>
                  <a:cubicBezTo>
                    <a:pt x="40" y="68"/>
                    <a:pt x="44" y="70"/>
                    <a:pt x="48" y="70"/>
                  </a:cubicBezTo>
                  <a:cubicBezTo>
                    <a:pt x="49" y="70"/>
                    <a:pt x="50" y="70"/>
                    <a:pt x="51" y="70"/>
                  </a:cubicBezTo>
                  <a:cubicBezTo>
                    <a:pt x="55" y="70"/>
                    <a:pt x="59" y="69"/>
                    <a:pt x="62" y="67"/>
                  </a:cubicBezTo>
                  <a:cubicBezTo>
                    <a:pt x="63" y="66"/>
                    <a:pt x="63" y="66"/>
                    <a:pt x="64" y="65"/>
                  </a:cubicBezTo>
                  <a:cubicBezTo>
                    <a:pt x="67" y="62"/>
                    <a:pt x="69" y="58"/>
                    <a:pt x="69" y="54"/>
                  </a:cubicBezTo>
                  <a:cubicBezTo>
                    <a:pt x="70" y="54"/>
                    <a:pt x="70" y="53"/>
                    <a:pt x="70" y="52"/>
                  </a:cubicBezTo>
                  <a:cubicBezTo>
                    <a:pt x="70" y="41"/>
                    <a:pt x="61" y="33"/>
                    <a:pt x="5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20" name="Group 432">
            <a:extLst>
              <a:ext uri="{FF2B5EF4-FFF2-40B4-BE49-F238E27FC236}">
                <a16:creationId xmlns:a16="http://schemas.microsoft.com/office/drawing/2014/main" id="{F063A5AD-8DB8-4A3A-96C9-67E9F530F9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022542" y="9411983"/>
            <a:ext cx="1027112" cy="1028700"/>
            <a:chOff x="8554" y="4383"/>
            <a:chExt cx="647" cy="648"/>
          </a:xfrm>
          <a:solidFill>
            <a:schemeClr val="tx1"/>
          </a:solidFill>
        </p:grpSpPr>
        <p:sp>
          <p:nvSpPr>
            <p:cNvPr id="630" name="Freeform 433">
              <a:extLst>
                <a:ext uri="{FF2B5EF4-FFF2-40B4-BE49-F238E27FC236}">
                  <a16:creationId xmlns:a16="http://schemas.microsoft.com/office/drawing/2014/main" id="{8663A66F-4A1A-4223-AB84-3EC759E726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1" y="4512"/>
              <a:ext cx="347" cy="384"/>
            </a:xfrm>
            <a:custGeom>
              <a:avLst/>
              <a:gdLst>
                <a:gd name="T0" fmla="*/ 90 w 129"/>
                <a:gd name="T1" fmla="*/ 142 h 142"/>
                <a:gd name="T2" fmla="*/ 90 w 129"/>
                <a:gd name="T3" fmla="*/ 142 h 142"/>
                <a:gd name="T4" fmla="*/ 40 w 129"/>
                <a:gd name="T5" fmla="*/ 142 h 142"/>
                <a:gd name="T6" fmla="*/ 37 w 129"/>
                <a:gd name="T7" fmla="*/ 139 h 142"/>
                <a:gd name="T8" fmla="*/ 25 w 129"/>
                <a:gd name="T9" fmla="*/ 115 h 142"/>
                <a:gd name="T10" fmla="*/ 21 w 129"/>
                <a:gd name="T11" fmla="*/ 112 h 142"/>
                <a:gd name="T12" fmla="*/ 0 w 129"/>
                <a:gd name="T13" fmla="*/ 65 h 142"/>
                <a:gd name="T14" fmla="*/ 65 w 129"/>
                <a:gd name="T15" fmla="*/ 0 h 142"/>
                <a:gd name="T16" fmla="*/ 129 w 129"/>
                <a:gd name="T17" fmla="*/ 65 h 142"/>
                <a:gd name="T18" fmla="*/ 108 w 129"/>
                <a:gd name="T19" fmla="*/ 113 h 142"/>
                <a:gd name="T20" fmla="*/ 105 w 129"/>
                <a:gd name="T21" fmla="*/ 115 h 142"/>
                <a:gd name="T22" fmla="*/ 93 w 129"/>
                <a:gd name="T23" fmla="*/ 139 h 142"/>
                <a:gd name="T24" fmla="*/ 90 w 129"/>
                <a:gd name="T25" fmla="*/ 142 h 142"/>
                <a:gd name="T26" fmla="*/ 42 w 129"/>
                <a:gd name="T27" fmla="*/ 136 h 142"/>
                <a:gd name="T28" fmla="*/ 88 w 129"/>
                <a:gd name="T29" fmla="*/ 136 h 142"/>
                <a:gd name="T30" fmla="*/ 102 w 129"/>
                <a:gd name="T31" fmla="*/ 110 h 142"/>
                <a:gd name="T32" fmla="*/ 104 w 129"/>
                <a:gd name="T33" fmla="*/ 108 h 142"/>
                <a:gd name="T34" fmla="*/ 123 w 129"/>
                <a:gd name="T35" fmla="*/ 65 h 142"/>
                <a:gd name="T36" fmla="*/ 65 w 129"/>
                <a:gd name="T37" fmla="*/ 6 h 142"/>
                <a:gd name="T38" fmla="*/ 6 w 129"/>
                <a:gd name="T39" fmla="*/ 65 h 142"/>
                <a:gd name="T40" fmla="*/ 25 w 129"/>
                <a:gd name="T41" fmla="*/ 108 h 142"/>
                <a:gd name="T42" fmla="*/ 29 w 129"/>
                <a:gd name="T43" fmla="*/ 111 h 142"/>
                <a:gd name="T44" fmla="*/ 42 w 129"/>
                <a:gd name="T45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" h="142">
                  <a:moveTo>
                    <a:pt x="90" y="142"/>
                  </a:moveTo>
                  <a:cubicBezTo>
                    <a:pt x="90" y="142"/>
                    <a:pt x="90" y="142"/>
                    <a:pt x="90" y="142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8" y="142"/>
                    <a:pt x="37" y="140"/>
                    <a:pt x="37" y="139"/>
                  </a:cubicBezTo>
                  <a:cubicBezTo>
                    <a:pt x="36" y="130"/>
                    <a:pt x="31" y="122"/>
                    <a:pt x="25" y="115"/>
                  </a:cubicBezTo>
                  <a:cubicBezTo>
                    <a:pt x="24" y="114"/>
                    <a:pt x="22" y="113"/>
                    <a:pt x="21" y="112"/>
                  </a:cubicBezTo>
                  <a:cubicBezTo>
                    <a:pt x="8" y="100"/>
                    <a:pt x="0" y="83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0" y="0"/>
                    <a:pt x="129" y="29"/>
                    <a:pt x="129" y="65"/>
                  </a:cubicBezTo>
                  <a:cubicBezTo>
                    <a:pt x="129" y="83"/>
                    <a:pt x="121" y="101"/>
                    <a:pt x="108" y="113"/>
                  </a:cubicBezTo>
                  <a:cubicBezTo>
                    <a:pt x="107" y="114"/>
                    <a:pt x="106" y="114"/>
                    <a:pt x="105" y="115"/>
                  </a:cubicBezTo>
                  <a:cubicBezTo>
                    <a:pt x="99" y="121"/>
                    <a:pt x="94" y="130"/>
                    <a:pt x="93" y="139"/>
                  </a:cubicBezTo>
                  <a:cubicBezTo>
                    <a:pt x="93" y="141"/>
                    <a:pt x="92" y="142"/>
                    <a:pt x="90" y="142"/>
                  </a:cubicBezTo>
                  <a:close/>
                  <a:moveTo>
                    <a:pt x="42" y="136"/>
                  </a:moveTo>
                  <a:cubicBezTo>
                    <a:pt x="88" y="136"/>
                    <a:pt x="88" y="136"/>
                    <a:pt x="88" y="136"/>
                  </a:cubicBezTo>
                  <a:cubicBezTo>
                    <a:pt x="89" y="126"/>
                    <a:pt x="94" y="117"/>
                    <a:pt x="102" y="110"/>
                  </a:cubicBezTo>
                  <a:cubicBezTo>
                    <a:pt x="102" y="110"/>
                    <a:pt x="103" y="109"/>
                    <a:pt x="104" y="108"/>
                  </a:cubicBezTo>
                  <a:cubicBezTo>
                    <a:pt x="116" y="97"/>
                    <a:pt x="123" y="81"/>
                    <a:pt x="123" y="65"/>
                  </a:cubicBezTo>
                  <a:cubicBezTo>
                    <a:pt x="123" y="33"/>
                    <a:pt x="97" y="6"/>
                    <a:pt x="65" y="6"/>
                  </a:cubicBezTo>
                  <a:cubicBezTo>
                    <a:pt x="33" y="6"/>
                    <a:pt x="6" y="33"/>
                    <a:pt x="6" y="65"/>
                  </a:cubicBezTo>
                  <a:cubicBezTo>
                    <a:pt x="6" y="81"/>
                    <a:pt x="13" y="97"/>
                    <a:pt x="25" y="108"/>
                  </a:cubicBezTo>
                  <a:cubicBezTo>
                    <a:pt x="26" y="109"/>
                    <a:pt x="27" y="110"/>
                    <a:pt x="29" y="111"/>
                  </a:cubicBezTo>
                  <a:cubicBezTo>
                    <a:pt x="36" y="118"/>
                    <a:pt x="40" y="126"/>
                    <a:pt x="42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7" name="Line 434">
              <a:extLst>
                <a:ext uri="{FF2B5EF4-FFF2-40B4-BE49-F238E27FC236}">
                  <a16:creationId xmlns:a16="http://schemas.microsoft.com/office/drawing/2014/main" id="{6AD90141-0A53-4DD2-8866-AED50F85A9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86" y="4931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8" name="Freeform 435">
              <a:extLst>
                <a:ext uri="{FF2B5EF4-FFF2-40B4-BE49-F238E27FC236}">
                  <a16:creationId xmlns:a16="http://schemas.microsoft.com/office/drawing/2014/main" id="{4AEEA858-3BD8-4AE3-85DD-B1854DF29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06"/>
              <a:ext cx="132" cy="17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3"/>
                  </a:cubicBezTo>
                  <a:cubicBezTo>
                    <a:pt x="49" y="4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9" name="Freeform 436">
              <a:extLst>
                <a:ext uri="{FF2B5EF4-FFF2-40B4-BE49-F238E27FC236}">
                  <a16:creationId xmlns:a16="http://schemas.microsoft.com/office/drawing/2014/main" id="{CB5033FA-BB46-4E9B-B06E-2CEB85743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33"/>
              <a:ext cx="132" cy="17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5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0" name="Freeform 437">
              <a:extLst>
                <a:ext uri="{FF2B5EF4-FFF2-40B4-BE49-F238E27FC236}">
                  <a16:creationId xmlns:a16="http://schemas.microsoft.com/office/drawing/2014/main" id="{BFF600AF-D297-4A02-890E-584EF7EC1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63"/>
              <a:ext cx="132" cy="16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5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1" name="Freeform 438">
              <a:extLst>
                <a:ext uri="{FF2B5EF4-FFF2-40B4-BE49-F238E27FC236}">
                  <a16:creationId xmlns:a16="http://schemas.microsoft.com/office/drawing/2014/main" id="{4855C7D3-03AC-4C1C-AF17-F649F200E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7" y="4985"/>
              <a:ext cx="118" cy="46"/>
            </a:xfrm>
            <a:custGeom>
              <a:avLst/>
              <a:gdLst>
                <a:gd name="T0" fmla="*/ 29 w 44"/>
                <a:gd name="T1" fmla="*/ 17 h 17"/>
                <a:gd name="T2" fmla="*/ 15 w 44"/>
                <a:gd name="T3" fmla="*/ 17 h 17"/>
                <a:gd name="T4" fmla="*/ 0 w 44"/>
                <a:gd name="T5" fmla="*/ 3 h 17"/>
                <a:gd name="T6" fmla="*/ 3 w 44"/>
                <a:gd name="T7" fmla="*/ 0 h 17"/>
                <a:gd name="T8" fmla="*/ 6 w 44"/>
                <a:gd name="T9" fmla="*/ 3 h 17"/>
                <a:gd name="T10" fmla="*/ 15 w 44"/>
                <a:gd name="T11" fmla="*/ 11 h 17"/>
                <a:gd name="T12" fmla="*/ 29 w 44"/>
                <a:gd name="T13" fmla="*/ 11 h 17"/>
                <a:gd name="T14" fmla="*/ 38 w 44"/>
                <a:gd name="T15" fmla="*/ 3 h 17"/>
                <a:gd name="T16" fmla="*/ 41 w 44"/>
                <a:gd name="T17" fmla="*/ 0 h 17"/>
                <a:gd name="T18" fmla="*/ 44 w 44"/>
                <a:gd name="T19" fmla="*/ 3 h 17"/>
                <a:gd name="T20" fmla="*/ 29 w 44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7">
                  <a:moveTo>
                    <a:pt x="29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7" y="17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8"/>
                    <a:pt x="10" y="11"/>
                    <a:pt x="15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4" y="11"/>
                    <a:pt x="38" y="8"/>
                    <a:pt x="38" y="3"/>
                  </a:cubicBezTo>
                  <a:cubicBezTo>
                    <a:pt x="38" y="1"/>
                    <a:pt x="39" y="0"/>
                    <a:pt x="41" y="0"/>
                  </a:cubicBezTo>
                  <a:cubicBezTo>
                    <a:pt x="42" y="0"/>
                    <a:pt x="44" y="1"/>
                    <a:pt x="44" y="3"/>
                  </a:cubicBezTo>
                  <a:cubicBezTo>
                    <a:pt x="44" y="11"/>
                    <a:pt x="37" y="17"/>
                    <a:pt x="2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2" name="Freeform 439">
              <a:extLst>
                <a:ext uri="{FF2B5EF4-FFF2-40B4-BE49-F238E27FC236}">
                  <a16:creationId xmlns:a16="http://schemas.microsoft.com/office/drawing/2014/main" id="{E53FAA12-FB7D-499E-A918-5E5251F2F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4" y="4696"/>
              <a:ext cx="100" cy="16"/>
            </a:xfrm>
            <a:custGeom>
              <a:avLst/>
              <a:gdLst>
                <a:gd name="T0" fmla="*/ 34 w 37"/>
                <a:gd name="T1" fmla="*/ 6 h 6"/>
                <a:gd name="T2" fmla="*/ 3 w 37"/>
                <a:gd name="T3" fmla="*/ 6 h 6"/>
                <a:gd name="T4" fmla="*/ 0 w 37"/>
                <a:gd name="T5" fmla="*/ 3 h 6"/>
                <a:gd name="T6" fmla="*/ 3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5"/>
                    <a:pt x="36" y="6"/>
                    <a:pt x="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3" name="Freeform 440">
              <a:extLst>
                <a:ext uri="{FF2B5EF4-FFF2-40B4-BE49-F238E27FC236}">
                  <a16:creationId xmlns:a16="http://schemas.microsoft.com/office/drawing/2014/main" id="{701F38F8-AE55-4784-AC8C-9BFCEE538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6" y="4472"/>
              <a:ext cx="78" cy="78"/>
            </a:xfrm>
            <a:custGeom>
              <a:avLst/>
              <a:gdLst>
                <a:gd name="T0" fmla="*/ 26 w 29"/>
                <a:gd name="T1" fmla="*/ 29 h 29"/>
                <a:gd name="T2" fmla="*/ 23 w 29"/>
                <a:gd name="T3" fmla="*/ 28 h 29"/>
                <a:gd name="T4" fmla="*/ 1 w 29"/>
                <a:gd name="T5" fmla="*/ 6 h 29"/>
                <a:gd name="T6" fmla="*/ 1 w 29"/>
                <a:gd name="T7" fmla="*/ 2 h 29"/>
                <a:gd name="T8" fmla="*/ 6 w 29"/>
                <a:gd name="T9" fmla="*/ 2 h 29"/>
                <a:gd name="T10" fmla="*/ 28 w 29"/>
                <a:gd name="T11" fmla="*/ 24 h 29"/>
                <a:gd name="T12" fmla="*/ 28 w 29"/>
                <a:gd name="T13" fmla="*/ 28 h 29"/>
                <a:gd name="T14" fmla="*/ 26 w 29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26" y="29"/>
                  </a:moveTo>
                  <a:cubicBezTo>
                    <a:pt x="25" y="29"/>
                    <a:pt x="24" y="28"/>
                    <a:pt x="23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28"/>
                    <a:pt x="26" y="29"/>
                    <a:pt x="2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6" name="Freeform 441">
              <a:extLst>
                <a:ext uri="{FF2B5EF4-FFF2-40B4-BE49-F238E27FC236}">
                  <a16:creationId xmlns:a16="http://schemas.microsoft.com/office/drawing/2014/main" id="{60AAA052-F6D4-481E-B56E-DB12ECCAA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" y="4383"/>
              <a:ext cx="16" cy="100"/>
            </a:xfrm>
            <a:custGeom>
              <a:avLst/>
              <a:gdLst>
                <a:gd name="T0" fmla="*/ 3 w 6"/>
                <a:gd name="T1" fmla="*/ 37 h 37"/>
                <a:gd name="T2" fmla="*/ 0 w 6"/>
                <a:gd name="T3" fmla="*/ 34 h 37"/>
                <a:gd name="T4" fmla="*/ 0 w 6"/>
                <a:gd name="T5" fmla="*/ 3 h 37"/>
                <a:gd name="T6" fmla="*/ 3 w 6"/>
                <a:gd name="T7" fmla="*/ 0 h 37"/>
                <a:gd name="T8" fmla="*/ 6 w 6"/>
                <a:gd name="T9" fmla="*/ 3 h 37"/>
                <a:gd name="T10" fmla="*/ 6 w 6"/>
                <a:gd name="T11" fmla="*/ 34 h 37"/>
                <a:gd name="T12" fmla="*/ 3 w 6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7">
                  <a:moveTo>
                    <a:pt x="3" y="37"/>
                  </a:moveTo>
                  <a:cubicBezTo>
                    <a:pt x="2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5" y="37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7" name="Freeform 442">
              <a:extLst>
                <a:ext uri="{FF2B5EF4-FFF2-40B4-BE49-F238E27FC236}">
                  <a16:creationId xmlns:a16="http://schemas.microsoft.com/office/drawing/2014/main" id="{DC29B63D-D327-4E6D-B062-082CD8AA3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4" y="4474"/>
              <a:ext cx="76" cy="79"/>
            </a:xfrm>
            <a:custGeom>
              <a:avLst/>
              <a:gdLst>
                <a:gd name="T0" fmla="*/ 3 w 28"/>
                <a:gd name="T1" fmla="*/ 29 h 29"/>
                <a:gd name="T2" fmla="*/ 1 w 28"/>
                <a:gd name="T3" fmla="*/ 28 h 29"/>
                <a:gd name="T4" fmla="*/ 1 w 28"/>
                <a:gd name="T5" fmla="*/ 24 h 29"/>
                <a:gd name="T6" fmla="*/ 23 w 28"/>
                <a:gd name="T7" fmla="*/ 2 h 29"/>
                <a:gd name="T8" fmla="*/ 27 w 28"/>
                <a:gd name="T9" fmla="*/ 2 h 29"/>
                <a:gd name="T10" fmla="*/ 27 w 28"/>
                <a:gd name="T11" fmla="*/ 6 h 29"/>
                <a:gd name="T12" fmla="*/ 5 w 28"/>
                <a:gd name="T13" fmla="*/ 28 h 29"/>
                <a:gd name="T14" fmla="*/ 3 w 2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2" y="29"/>
                    <a:pt x="1" y="28"/>
                    <a:pt x="1" y="28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26" y="0"/>
                    <a:pt x="27" y="2"/>
                  </a:cubicBezTo>
                  <a:cubicBezTo>
                    <a:pt x="28" y="3"/>
                    <a:pt x="28" y="5"/>
                    <a:pt x="27" y="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4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8" name="Freeform 443">
              <a:extLst>
                <a:ext uri="{FF2B5EF4-FFF2-40B4-BE49-F238E27FC236}">
                  <a16:creationId xmlns:a16="http://schemas.microsoft.com/office/drawing/2014/main" id="{4B137271-D003-4B45-A345-AC75A35FD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2" y="4701"/>
              <a:ext cx="99" cy="16"/>
            </a:xfrm>
            <a:custGeom>
              <a:avLst/>
              <a:gdLst>
                <a:gd name="T0" fmla="*/ 34 w 37"/>
                <a:gd name="T1" fmla="*/ 6 h 6"/>
                <a:gd name="T2" fmla="*/ 3 w 37"/>
                <a:gd name="T3" fmla="*/ 6 h 6"/>
                <a:gd name="T4" fmla="*/ 0 w 37"/>
                <a:gd name="T5" fmla="*/ 3 h 6"/>
                <a:gd name="T6" fmla="*/ 3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3"/>
                  </a:cubicBezTo>
                  <a:cubicBezTo>
                    <a:pt x="37" y="4"/>
                    <a:pt x="35" y="6"/>
                    <a:pt x="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61" name="Titre 4">
            <a:extLst>
              <a:ext uri="{FF2B5EF4-FFF2-40B4-BE49-F238E27FC236}">
                <a16:creationId xmlns:a16="http://schemas.microsoft.com/office/drawing/2014/main" id="{5478B963-0A25-4A23-B901-F519E8E0D593}"/>
              </a:ext>
            </a:extLst>
          </p:cNvPr>
          <p:cNvSpPr txBox="1">
            <a:spLocks/>
          </p:cNvSpPr>
          <p:nvPr/>
        </p:nvSpPr>
        <p:spPr>
          <a:xfrm>
            <a:off x="17976321" y="8799695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Innovation</a:t>
            </a:r>
          </a:p>
        </p:txBody>
      </p:sp>
      <p:grpSp>
        <p:nvGrpSpPr>
          <p:cNvPr id="40" name="Group 24">
            <a:extLst>
              <a:ext uri="{FF2B5EF4-FFF2-40B4-BE49-F238E27FC236}">
                <a16:creationId xmlns:a16="http://schemas.microsoft.com/office/drawing/2014/main" id="{C2BF4980-5CF7-4B09-A892-B05C664E5D1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05867" y="6192590"/>
            <a:ext cx="831850" cy="906463"/>
            <a:chOff x="6517" y="552"/>
            <a:chExt cx="524" cy="571"/>
          </a:xfrm>
        </p:grpSpPr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36F6200B-82FE-4B03-A4A9-CF829D55D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7" y="552"/>
              <a:ext cx="524" cy="571"/>
            </a:xfrm>
            <a:custGeom>
              <a:avLst/>
              <a:gdLst>
                <a:gd name="T0" fmla="*/ 194 w 194"/>
                <a:gd name="T1" fmla="*/ 80 h 211"/>
                <a:gd name="T2" fmla="*/ 178 w 194"/>
                <a:gd name="T3" fmla="*/ 54 h 211"/>
                <a:gd name="T4" fmla="*/ 194 w 194"/>
                <a:gd name="T5" fmla="*/ 29 h 211"/>
                <a:gd name="T6" fmla="*/ 165 w 194"/>
                <a:gd name="T7" fmla="*/ 0 h 211"/>
                <a:gd name="T8" fmla="*/ 28 w 194"/>
                <a:gd name="T9" fmla="*/ 0 h 211"/>
                <a:gd name="T10" fmla="*/ 0 w 194"/>
                <a:gd name="T11" fmla="*/ 29 h 211"/>
                <a:gd name="T12" fmla="*/ 15 w 194"/>
                <a:gd name="T13" fmla="*/ 54 h 211"/>
                <a:gd name="T14" fmla="*/ 8 w 194"/>
                <a:gd name="T15" fmla="*/ 60 h 211"/>
                <a:gd name="T16" fmla="*/ 0 w 194"/>
                <a:gd name="T17" fmla="*/ 80 h 211"/>
                <a:gd name="T18" fmla="*/ 16 w 194"/>
                <a:gd name="T19" fmla="*/ 106 h 211"/>
                <a:gd name="T20" fmla="*/ 0 w 194"/>
                <a:gd name="T21" fmla="*/ 131 h 211"/>
                <a:gd name="T22" fmla="*/ 15 w 194"/>
                <a:gd name="T23" fmla="*/ 157 h 211"/>
                <a:gd name="T24" fmla="*/ 0 w 194"/>
                <a:gd name="T25" fmla="*/ 182 h 211"/>
                <a:gd name="T26" fmla="*/ 28 w 194"/>
                <a:gd name="T27" fmla="*/ 211 h 211"/>
                <a:gd name="T28" fmla="*/ 165 w 194"/>
                <a:gd name="T29" fmla="*/ 211 h 211"/>
                <a:gd name="T30" fmla="*/ 194 w 194"/>
                <a:gd name="T31" fmla="*/ 182 h 211"/>
                <a:gd name="T32" fmla="*/ 178 w 194"/>
                <a:gd name="T33" fmla="*/ 157 h 211"/>
                <a:gd name="T34" fmla="*/ 194 w 194"/>
                <a:gd name="T35" fmla="*/ 131 h 211"/>
                <a:gd name="T36" fmla="*/ 177 w 194"/>
                <a:gd name="T37" fmla="*/ 106 h 211"/>
                <a:gd name="T38" fmla="*/ 194 w 194"/>
                <a:gd name="T39" fmla="*/ 80 h 211"/>
                <a:gd name="T40" fmla="*/ 6 w 194"/>
                <a:gd name="T41" fmla="*/ 29 h 211"/>
                <a:gd name="T42" fmla="*/ 28 w 194"/>
                <a:gd name="T43" fmla="*/ 6 h 211"/>
                <a:gd name="T44" fmla="*/ 165 w 194"/>
                <a:gd name="T45" fmla="*/ 6 h 211"/>
                <a:gd name="T46" fmla="*/ 188 w 194"/>
                <a:gd name="T47" fmla="*/ 29 h 211"/>
                <a:gd name="T48" fmla="*/ 165 w 194"/>
                <a:gd name="T49" fmla="*/ 51 h 211"/>
                <a:gd name="T50" fmla="*/ 28 w 194"/>
                <a:gd name="T51" fmla="*/ 51 h 211"/>
                <a:gd name="T52" fmla="*/ 6 w 194"/>
                <a:gd name="T53" fmla="*/ 29 h 211"/>
                <a:gd name="T54" fmla="*/ 188 w 194"/>
                <a:gd name="T55" fmla="*/ 182 h 211"/>
                <a:gd name="T56" fmla="*/ 165 w 194"/>
                <a:gd name="T57" fmla="*/ 205 h 211"/>
                <a:gd name="T58" fmla="*/ 28 w 194"/>
                <a:gd name="T59" fmla="*/ 205 h 211"/>
                <a:gd name="T60" fmla="*/ 6 w 194"/>
                <a:gd name="T61" fmla="*/ 182 h 211"/>
                <a:gd name="T62" fmla="*/ 28 w 194"/>
                <a:gd name="T63" fmla="*/ 160 h 211"/>
                <a:gd name="T64" fmla="*/ 165 w 194"/>
                <a:gd name="T65" fmla="*/ 160 h 211"/>
                <a:gd name="T66" fmla="*/ 188 w 194"/>
                <a:gd name="T67" fmla="*/ 182 h 211"/>
                <a:gd name="T68" fmla="*/ 188 w 194"/>
                <a:gd name="T69" fmla="*/ 131 h 211"/>
                <a:gd name="T70" fmla="*/ 165 w 194"/>
                <a:gd name="T71" fmla="*/ 154 h 211"/>
                <a:gd name="T72" fmla="*/ 28 w 194"/>
                <a:gd name="T73" fmla="*/ 154 h 211"/>
                <a:gd name="T74" fmla="*/ 6 w 194"/>
                <a:gd name="T75" fmla="*/ 131 h 211"/>
                <a:gd name="T76" fmla="*/ 28 w 194"/>
                <a:gd name="T77" fmla="*/ 109 h 211"/>
                <a:gd name="T78" fmla="*/ 165 w 194"/>
                <a:gd name="T79" fmla="*/ 109 h 211"/>
                <a:gd name="T80" fmla="*/ 188 w 194"/>
                <a:gd name="T81" fmla="*/ 131 h 211"/>
                <a:gd name="T82" fmla="*/ 165 w 194"/>
                <a:gd name="T83" fmla="*/ 102 h 211"/>
                <a:gd name="T84" fmla="*/ 28 w 194"/>
                <a:gd name="T85" fmla="*/ 102 h 211"/>
                <a:gd name="T86" fmla="*/ 6 w 194"/>
                <a:gd name="T87" fmla="*/ 80 h 211"/>
                <a:gd name="T88" fmla="*/ 12 w 194"/>
                <a:gd name="T89" fmla="*/ 64 h 211"/>
                <a:gd name="T90" fmla="*/ 28 w 194"/>
                <a:gd name="T91" fmla="*/ 57 h 211"/>
                <a:gd name="T92" fmla="*/ 165 w 194"/>
                <a:gd name="T93" fmla="*/ 57 h 211"/>
                <a:gd name="T94" fmla="*/ 188 w 194"/>
                <a:gd name="T95" fmla="*/ 80 h 211"/>
                <a:gd name="T96" fmla="*/ 165 w 194"/>
                <a:gd name="T97" fmla="*/ 10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4" h="211">
                  <a:moveTo>
                    <a:pt x="194" y="80"/>
                  </a:moveTo>
                  <a:cubicBezTo>
                    <a:pt x="194" y="69"/>
                    <a:pt x="187" y="59"/>
                    <a:pt x="178" y="54"/>
                  </a:cubicBezTo>
                  <a:cubicBezTo>
                    <a:pt x="187" y="50"/>
                    <a:pt x="194" y="40"/>
                    <a:pt x="194" y="29"/>
                  </a:cubicBezTo>
                  <a:cubicBezTo>
                    <a:pt x="194" y="13"/>
                    <a:pt x="181" y="0"/>
                    <a:pt x="16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9"/>
                  </a:cubicBezTo>
                  <a:cubicBezTo>
                    <a:pt x="0" y="40"/>
                    <a:pt x="6" y="50"/>
                    <a:pt x="15" y="54"/>
                  </a:cubicBezTo>
                  <a:cubicBezTo>
                    <a:pt x="13" y="56"/>
                    <a:pt x="10" y="57"/>
                    <a:pt x="8" y="60"/>
                  </a:cubicBezTo>
                  <a:cubicBezTo>
                    <a:pt x="3" y="65"/>
                    <a:pt x="0" y="72"/>
                    <a:pt x="0" y="80"/>
                  </a:cubicBezTo>
                  <a:cubicBezTo>
                    <a:pt x="0" y="91"/>
                    <a:pt x="6" y="101"/>
                    <a:pt x="16" y="106"/>
                  </a:cubicBezTo>
                  <a:cubicBezTo>
                    <a:pt x="6" y="110"/>
                    <a:pt x="0" y="120"/>
                    <a:pt x="0" y="131"/>
                  </a:cubicBezTo>
                  <a:cubicBezTo>
                    <a:pt x="0" y="143"/>
                    <a:pt x="6" y="152"/>
                    <a:pt x="15" y="157"/>
                  </a:cubicBezTo>
                  <a:cubicBezTo>
                    <a:pt x="6" y="161"/>
                    <a:pt x="0" y="171"/>
                    <a:pt x="0" y="182"/>
                  </a:cubicBezTo>
                  <a:cubicBezTo>
                    <a:pt x="0" y="198"/>
                    <a:pt x="12" y="211"/>
                    <a:pt x="28" y="211"/>
                  </a:cubicBezTo>
                  <a:cubicBezTo>
                    <a:pt x="165" y="211"/>
                    <a:pt x="165" y="211"/>
                    <a:pt x="165" y="211"/>
                  </a:cubicBezTo>
                  <a:cubicBezTo>
                    <a:pt x="181" y="211"/>
                    <a:pt x="194" y="198"/>
                    <a:pt x="194" y="182"/>
                  </a:cubicBezTo>
                  <a:cubicBezTo>
                    <a:pt x="194" y="171"/>
                    <a:pt x="187" y="161"/>
                    <a:pt x="178" y="157"/>
                  </a:cubicBezTo>
                  <a:cubicBezTo>
                    <a:pt x="187" y="152"/>
                    <a:pt x="194" y="143"/>
                    <a:pt x="194" y="131"/>
                  </a:cubicBezTo>
                  <a:cubicBezTo>
                    <a:pt x="194" y="120"/>
                    <a:pt x="187" y="110"/>
                    <a:pt x="177" y="106"/>
                  </a:cubicBezTo>
                  <a:cubicBezTo>
                    <a:pt x="187" y="101"/>
                    <a:pt x="194" y="91"/>
                    <a:pt x="194" y="80"/>
                  </a:cubicBezTo>
                  <a:close/>
                  <a:moveTo>
                    <a:pt x="6" y="29"/>
                  </a:moveTo>
                  <a:cubicBezTo>
                    <a:pt x="6" y="17"/>
                    <a:pt x="16" y="6"/>
                    <a:pt x="28" y="6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78" y="6"/>
                    <a:pt x="188" y="17"/>
                    <a:pt x="188" y="29"/>
                  </a:cubicBezTo>
                  <a:cubicBezTo>
                    <a:pt x="188" y="41"/>
                    <a:pt x="178" y="51"/>
                    <a:pt x="165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16" y="51"/>
                    <a:pt x="6" y="41"/>
                    <a:pt x="6" y="29"/>
                  </a:cubicBezTo>
                  <a:close/>
                  <a:moveTo>
                    <a:pt x="188" y="182"/>
                  </a:moveTo>
                  <a:cubicBezTo>
                    <a:pt x="188" y="195"/>
                    <a:pt x="178" y="205"/>
                    <a:pt x="165" y="205"/>
                  </a:cubicBezTo>
                  <a:cubicBezTo>
                    <a:pt x="28" y="205"/>
                    <a:pt x="28" y="205"/>
                    <a:pt x="28" y="205"/>
                  </a:cubicBezTo>
                  <a:cubicBezTo>
                    <a:pt x="16" y="205"/>
                    <a:pt x="6" y="195"/>
                    <a:pt x="6" y="182"/>
                  </a:cubicBezTo>
                  <a:cubicBezTo>
                    <a:pt x="6" y="170"/>
                    <a:pt x="16" y="160"/>
                    <a:pt x="28" y="160"/>
                  </a:cubicBezTo>
                  <a:cubicBezTo>
                    <a:pt x="165" y="160"/>
                    <a:pt x="165" y="160"/>
                    <a:pt x="165" y="160"/>
                  </a:cubicBezTo>
                  <a:cubicBezTo>
                    <a:pt x="178" y="160"/>
                    <a:pt x="188" y="170"/>
                    <a:pt x="188" y="182"/>
                  </a:cubicBezTo>
                  <a:close/>
                  <a:moveTo>
                    <a:pt x="188" y="131"/>
                  </a:moveTo>
                  <a:cubicBezTo>
                    <a:pt x="188" y="144"/>
                    <a:pt x="178" y="154"/>
                    <a:pt x="165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16" y="154"/>
                    <a:pt x="6" y="144"/>
                    <a:pt x="6" y="131"/>
                  </a:cubicBezTo>
                  <a:cubicBezTo>
                    <a:pt x="6" y="119"/>
                    <a:pt x="16" y="109"/>
                    <a:pt x="28" y="109"/>
                  </a:cubicBezTo>
                  <a:cubicBezTo>
                    <a:pt x="165" y="109"/>
                    <a:pt x="165" y="109"/>
                    <a:pt x="165" y="109"/>
                  </a:cubicBezTo>
                  <a:cubicBezTo>
                    <a:pt x="178" y="109"/>
                    <a:pt x="188" y="119"/>
                    <a:pt x="188" y="131"/>
                  </a:cubicBezTo>
                  <a:close/>
                  <a:moveTo>
                    <a:pt x="165" y="102"/>
                  </a:moveTo>
                  <a:cubicBezTo>
                    <a:pt x="28" y="102"/>
                    <a:pt x="28" y="102"/>
                    <a:pt x="28" y="102"/>
                  </a:cubicBezTo>
                  <a:cubicBezTo>
                    <a:pt x="16" y="102"/>
                    <a:pt x="6" y="92"/>
                    <a:pt x="6" y="80"/>
                  </a:cubicBezTo>
                  <a:cubicBezTo>
                    <a:pt x="6" y="74"/>
                    <a:pt x="8" y="68"/>
                    <a:pt x="12" y="64"/>
                  </a:cubicBezTo>
                  <a:cubicBezTo>
                    <a:pt x="16" y="60"/>
                    <a:pt x="22" y="57"/>
                    <a:pt x="28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78" y="57"/>
                    <a:pt x="188" y="67"/>
                    <a:pt x="188" y="80"/>
                  </a:cubicBezTo>
                  <a:cubicBezTo>
                    <a:pt x="188" y="92"/>
                    <a:pt x="178" y="102"/>
                    <a:pt x="165" y="10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" name="Oval 26">
              <a:extLst>
                <a:ext uri="{FF2B5EF4-FFF2-40B4-BE49-F238E27FC236}">
                  <a16:creationId xmlns:a16="http://schemas.microsoft.com/office/drawing/2014/main" id="{246A3D27-7941-498A-A062-11D9EEEB2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" y="617"/>
              <a:ext cx="27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" name="Oval 27">
              <a:extLst>
                <a:ext uri="{FF2B5EF4-FFF2-40B4-BE49-F238E27FC236}">
                  <a16:creationId xmlns:a16="http://schemas.microsoft.com/office/drawing/2014/main" id="{99399166-8B66-4503-AD14-DDFD8B07C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" y="755"/>
              <a:ext cx="27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" name="Oval 28">
              <a:extLst>
                <a:ext uri="{FF2B5EF4-FFF2-40B4-BE49-F238E27FC236}">
                  <a16:creationId xmlns:a16="http://schemas.microsoft.com/office/drawing/2014/main" id="{3E5C72FD-8CC5-49A6-9E11-1ED907A14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" y="893"/>
              <a:ext cx="27" cy="24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" name="Oval 29">
              <a:extLst>
                <a:ext uri="{FF2B5EF4-FFF2-40B4-BE49-F238E27FC236}">
                  <a16:creationId xmlns:a16="http://schemas.microsoft.com/office/drawing/2014/main" id="{595B0D69-3CFB-4280-B66C-4E9ACE3F0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9" y="1028"/>
              <a:ext cx="27" cy="27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4" name="Group 39">
            <a:extLst>
              <a:ext uri="{FF2B5EF4-FFF2-40B4-BE49-F238E27FC236}">
                <a16:creationId xmlns:a16="http://schemas.microsoft.com/office/drawing/2014/main" id="{B43FD7DA-A353-4FBC-B402-03E8F2A630B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630264" y="6248227"/>
            <a:ext cx="733425" cy="935038"/>
            <a:chOff x="14165" y="5340"/>
            <a:chExt cx="462" cy="589"/>
          </a:xfrm>
        </p:grpSpPr>
        <p:sp>
          <p:nvSpPr>
            <p:cNvPr id="56" name="Freeform 40">
              <a:extLst>
                <a:ext uri="{FF2B5EF4-FFF2-40B4-BE49-F238E27FC236}">
                  <a16:creationId xmlns:a16="http://schemas.microsoft.com/office/drawing/2014/main" id="{0F788B2D-18E4-470F-8FEB-DCD6D7712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65" y="5340"/>
              <a:ext cx="462" cy="589"/>
            </a:xfrm>
            <a:custGeom>
              <a:avLst/>
              <a:gdLst>
                <a:gd name="T0" fmla="*/ 167 w 170"/>
                <a:gd name="T1" fmla="*/ 0 h 218"/>
                <a:gd name="T2" fmla="*/ 3 w 170"/>
                <a:gd name="T3" fmla="*/ 0 h 218"/>
                <a:gd name="T4" fmla="*/ 0 w 170"/>
                <a:gd name="T5" fmla="*/ 3 h 218"/>
                <a:gd name="T6" fmla="*/ 0 w 170"/>
                <a:gd name="T7" fmla="*/ 215 h 218"/>
                <a:gd name="T8" fmla="*/ 3 w 170"/>
                <a:gd name="T9" fmla="*/ 218 h 218"/>
                <a:gd name="T10" fmla="*/ 167 w 170"/>
                <a:gd name="T11" fmla="*/ 218 h 218"/>
                <a:gd name="T12" fmla="*/ 170 w 170"/>
                <a:gd name="T13" fmla="*/ 215 h 218"/>
                <a:gd name="T14" fmla="*/ 170 w 170"/>
                <a:gd name="T15" fmla="*/ 3 h 218"/>
                <a:gd name="T16" fmla="*/ 167 w 170"/>
                <a:gd name="T17" fmla="*/ 0 h 218"/>
                <a:gd name="T18" fmla="*/ 164 w 170"/>
                <a:gd name="T19" fmla="*/ 212 h 218"/>
                <a:gd name="T20" fmla="*/ 6 w 170"/>
                <a:gd name="T21" fmla="*/ 212 h 218"/>
                <a:gd name="T22" fmla="*/ 6 w 170"/>
                <a:gd name="T23" fmla="*/ 6 h 218"/>
                <a:gd name="T24" fmla="*/ 164 w 170"/>
                <a:gd name="T25" fmla="*/ 6 h 218"/>
                <a:gd name="T26" fmla="*/ 164 w 170"/>
                <a:gd name="T27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18">
                  <a:moveTo>
                    <a:pt x="16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7"/>
                    <a:pt x="1" y="218"/>
                    <a:pt x="3" y="218"/>
                  </a:cubicBezTo>
                  <a:cubicBezTo>
                    <a:pt x="167" y="218"/>
                    <a:pt x="167" y="218"/>
                    <a:pt x="167" y="218"/>
                  </a:cubicBezTo>
                  <a:cubicBezTo>
                    <a:pt x="169" y="218"/>
                    <a:pt x="170" y="217"/>
                    <a:pt x="170" y="215"/>
                  </a:cubicBezTo>
                  <a:cubicBezTo>
                    <a:pt x="170" y="3"/>
                    <a:pt x="170" y="3"/>
                    <a:pt x="170" y="3"/>
                  </a:cubicBezTo>
                  <a:cubicBezTo>
                    <a:pt x="170" y="2"/>
                    <a:pt x="169" y="0"/>
                    <a:pt x="167" y="0"/>
                  </a:cubicBezTo>
                  <a:close/>
                  <a:moveTo>
                    <a:pt x="164" y="212"/>
                  </a:moveTo>
                  <a:cubicBezTo>
                    <a:pt x="6" y="212"/>
                    <a:pt x="6" y="212"/>
                    <a:pt x="6" y="2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64" y="6"/>
                    <a:pt x="164" y="6"/>
                    <a:pt x="164" y="6"/>
                  </a:cubicBezTo>
                  <a:lnTo>
                    <a:pt x="164" y="212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" name="Freeform 41">
              <a:extLst>
                <a:ext uri="{FF2B5EF4-FFF2-40B4-BE49-F238E27FC236}">
                  <a16:creationId xmlns:a16="http://schemas.microsoft.com/office/drawing/2014/main" id="{2B55EFA5-BE94-47DF-8C27-C5152CCAD1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92" y="5383"/>
              <a:ext cx="201" cy="200"/>
            </a:xfrm>
            <a:custGeom>
              <a:avLst/>
              <a:gdLst>
                <a:gd name="T0" fmla="*/ 37 w 74"/>
                <a:gd name="T1" fmla="*/ 74 h 74"/>
                <a:gd name="T2" fmla="*/ 37 w 74"/>
                <a:gd name="T3" fmla="*/ 74 h 74"/>
                <a:gd name="T4" fmla="*/ 37 w 74"/>
                <a:gd name="T5" fmla="*/ 0 h 74"/>
                <a:gd name="T6" fmla="*/ 37 w 74"/>
                <a:gd name="T7" fmla="*/ 0 h 74"/>
                <a:gd name="T8" fmla="*/ 0 w 74"/>
                <a:gd name="T9" fmla="*/ 37 h 74"/>
                <a:gd name="T10" fmla="*/ 21 w 74"/>
                <a:gd name="T11" fmla="*/ 11 h 74"/>
                <a:gd name="T12" fmla="*/ 34 w 74"/>
                <a:gd name="T13" fmla="*/ 24 h 74"/>
                <a:gd name="T14" fmla="*/ 21 w 74"/>
                <a:gd name="T15" fmla="*/ 11 h 74"/>
                <a:gd name="T16" fmla="*/ 67 w 74"/>
                <a:gd name="T17" fmla="*/ 45 h 74"/>
                <a:gd name="T18" fmla="*/ 59 w 74"/>
                <a:gd name="T19" fmla="*/ 30 h 74"/>
                <a:gd name="T20" fmla="*/ 68 w 74"/>
                <a:gd name="T21" fmla="*/ 37 h 74"/>
                <a:gd name="T22" fmla="*/ 40 w 74"/>
                <a:gd name="T23" fmla="*/ 45 h 74"/>
                <a:gd name="T24" fmla="*/ 53 w 74"/>
                <a:gd name="T25" fmla="*/ 30 h 74"/>
                <a:gd name="T26" fmla="*/ 21 w 74"/>
                <a:gd name="T27" fmla="*/ 51 h 74"/>
                <a:gd name="T28" fmla="*/ 34 w 74"/>
                <a:gd name="T29" fmla="*/ 68 h 74"/>
                <a:gd name="T30" fmla="*/ 21 w 74"/>
                <a:gd name="T31" fmla="*/ 51 h 74"/>
                <a:gd name="T32" fmla="*/ 53 w 74"/>
                <a:gd name="T33" fmla="*/ 51 h 74"/>
                <a:gd name="T34" fmla="*/ 40 w 74"/>
                <a:gd name="T35" fmla="*/ 68 h 74"/>
                <a:gd name="T36" fmla="*/ 40 w 74"/>
                <a:gd name="T37" fmla="*/ 24 h 74"/>
                <a:gd name="T38" fmla="*/ 53 w 74"/>
                <a:gd name="T39" fmla="*/ 10 h 74"/>
                <a:gd name="T40" fmla="*/ 40 w 74"/>
                <a:gd name="T41" fmla="*/ 24 h 74"/>
                <a:gd name="T42" fmla="*/ 34 w 74"/>
                <a:gd name="T43" fmla="*/ 45 h 74"/>
                <a:gd name="T44" fmla="*/ 21 w 74"/>
                <a:gd name="T45" fmla="*/ 30 h 74"/>
                <a:gd name="T46" fmla="*/ 15 w 74"/>
                <a:gd name="T47" fmla="*/ 45 h 74"/>
                <a:gd name="T48" fmla="*/ 6 w 74"/>
                <a:gd name="T49" fmla="*/ 37 h 74"/>
                <a:gd name="T50" fmla="*/ 15 w 74"/>
                <a:gd name="T51" fmla="*/ 30 h 74"/>
                <a:gd name="T52" fmla="*/ 15 w 74"/>
                <a:gd name="T53" fmla="*/ 51 h 74"/>
                <a:gd name="T54" fmla="*/ 10 w 74"/>
                <a:gd name="T55" fmla="*/ 51 h 74"/>
                <a:gd name="T56" fmla="*/ 59 w 74"/>
                <a:gd name="T57" fmla="*/ 59 h 74"/>
                <a:gd name="T58" fmla="*/ 65 w 74"/>
                <a:gd name="T59" fmla="*/ 51 h 74"/>
                <a:gd name="T60" fmla="*/ 65 w 74"/>
                <a:gd name="T61" fmla="*/ 24 h 74"/>
                <a:gd name="T62" fmla="*/ 59 w 74"/>
                <a:gd name="T63" fmla="*/ 15 h 74"/>
                <a:gd name="T64" fmla="*/ 15 w 74"/>
                <a:gd name="T65" fmla="*/ 15 h 74"/>
                <a:gd name="T66" fmla="*/ 10 w 74"/>
                <a:gd name="T6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74">
                  <a:moveTo>
                    <a:pt x="37" y="74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58" y="74"/>
                    <a:pt x="74" y="58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7"/>
                    <a:pt x="17" y="74"/>
                    <a:pt x="37" y="74"/>
                  </a:cubicBezTo>
                  <a:close/>
                  <a:moveTo>
                    <a:pt x="21" y="11"/>
                  </a:moveTo>
                  <a:cubicBezTo>
                    <a:pt x="25" y="8"/>
                    <a:pt x="29" y="7"/>
                    <a:pt x="34" y="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1" y="24"/>
                    <a:pt x="21" y="24"/>
                    <a:pt x="21" y="24"/>
                  </a:cubicBezTo>
                  <a:lnTo>
                    <a:pt x="21" y="11"/>
                  </a:lnTo>
                  <a:close/>
                  <a:moveTo>
                    <a:pt x="68" y="37"/>
                  </a:moveTo>
                  <a:cubicBezTo>
                    <a:pt x="68" y="40"/>
                    <a:pt x="68" y="43"/>
                    <a:pt x="67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2"/>
                    <a:pt x="68" y="35"/>
                    <a:pt x="68" y="37"/>
                  </a:cubicBezTo>
                  <a:close/>
                  <a:moveTo>
                    <a:pt x="53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53" y="45"/>
                  </a:lnTo>
                  <a:close/>
                  <a:moveTo>
                    <a:pt x="21" y="51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29" y="67"/>
                    <a:pt x="25" y="66"/>
                    <a:pt x="21" y="64"/>
                  </a:cubicBezTo>
                  <a:lnTo>
                    <a:pt x="21" y="51"/>
                  </a:lnTo>
                  <a:close/>
                  <a:moveTo>
                    <a:pt x="40" y="51"/>
                  </a:moveTo>
                  <a:cubicBezTo>
                    <a:pt x="53" y="51"/>
                    <a:pt x="53" y="51"/>
                    <a:pt x="53" y="51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66"/>
                    <a:pt x="45" y="68"/>
                    <a:pt x="40" y="68"/>
                  </a:cubicBezTo>
                  <a:lnTo>
                    <a:pt x="40" y="51"/>
                  </a:lnTo>
                  <a:close/>
                  <a:moveTo>
                    <a:pt x="40" y="24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5" y="7"/>
                    <a:pt x="49" y="8"/>
                    <a:pt x="53" y="10"/>
                  </a:cubicBezTo>
                  <a:cubicBezTo>
                    <a:pt x="53" y="24"/>
                    <a:pt x="53" y="24"/>
                    <a:pt x="53" y="24"/>
                  </a:cubicBezTo>
                  <a:lnTo>
                    <a:pt x="40" y="24"/>
                  </a:lnTo>
                  <a:close/>
                  <a:moveTo>
                    <a:pt x="34" y="30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30"/>
                    <a:pt x="21" y="30"/>
                    <a:pt x="21" y="30"/>
                  </a:cubicBezTo>
                  <a:lnTo>
                    <a:pt x="34" y="30"/>
                  </a:lnTo>
                  <a:close/>
                  <a:moveTo>
                    <a:pt x="15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7" y="43"/>
                    <a:pt x="6" y="40"/>
                    <a:pt x="6" y="37"/>
                  </a:cubicBezTo>
                  <a:cubicBezTo>
                    <a:pt x="6" y="35"/>
                    <a:pt x="7" y="32"/>
                    <a:pt x="7" y="30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5" y="45"/>
                  </a:lnTo>
                  <a:close/>
                  <a:moveTo>
                    <a:pt x="15" y="51"/>
                  </a:moveTo>
                  <a:cubicBezTo>
                    <a:pt x="15" y="59"/>
                    <a:pt x="15" y="59"/>
                    <a:pt x="15" y="59"/>
                  </a:cubicBezTo>
                  <a:cubicBezTo>
                    <a:pt x="13" y="57"/>
                    <a:pt x="11" y="54"/>
                    <a:pt x="10" y="51"/>
                  </a:cubicBezTo>
                  <a:lnTo>
                    <a:pt x="15" y="51"/>
                  </a:lnTo>
                  <a:close/>
                  <a:moveTo>
                    <a:pt x="59" y="59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4" y="54"/>
                    <a:pt x="62" y="57"/>
                    <a:pt x="59" y="59"/>
                  </a:cubicBezTo>
                  <a:close/>
                  <a:moveTo>
                    <a:pt x="6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2" y="17"/>
                    <a:pt x="64" y="20"/>
                    <a:pt x="65" y="24"/>
                  </a:cubicBezTo>
                  <a:close/>
                  <a:moveTo>
                    <a:pt x="15" y="1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1"/>
                    <a:pt x="13" y="18"/>
                    <a:pt x="15" y="1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" name="Freeform 42">
              <a:extLst>
                <a:ext uri="{FF2B5EF4-FFF2-40B4-BE49-F238E27FC236}">
                  <a16:creationId xmlns:a16="http://schemas.microsoft.com/office/drawing/2014/main" id="{618AB476-E312-4858-9AE0-C0425144F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92" y="5610"/>
              <a:ext cx="201" cy="200"/>
            </a:xfrm>
            <a:custGeom>
              <a:avLst/>
              <a:gdLst>
                <a:gd name="T0" fmla="*/ 37 w 74"/>
                <a:gd name="T1" fmla="*/ 74 h 74"/>
                <a:gd name="T2" fmla="*/ 37 w 74"/>
                <a:gd name="T3" fmla="*/ 74 h 74"/>
                <a:gd name="T4" fmla="*/ 37 w 74"/>
                <a:gd name="T5" fmla="*/ 0 h 74"/>
                <a:gd name="T6" fmla="*/ 37 w 74"/>
                <a:gd name="T7" fmla="*/ 0 h 74"/>
                <a:gd name="T8" fmla="*/ 0 w 74"/>
                <a:gd name="T9" fmla="*/ 37 h 74"/>
                <a:gd name="T10" fmla="*/ 21 w 74"/>
                <a:gd name="T11" fmla="*/ 11 h 74"/>
                <a:gd name="T12" fmla="*/ 34 w 74"/>
                <a:gd name="T13" fmla="*/ 24 h 74"/>
                <a:gd name="T14" fmla="*/ 21 w 74"/>
                <a:gd name="T15" fmla="*/ 11 h 74"/>
                <a:gd name="T16" fmla="*/ 67 w 74"/>
                <a:gd name="T17" fmla="*/ 45 h 74"/>
                <a:gd name="T18" fmla="*/ 59 w 74"/>
                <a:gd name="T19" fmla="*/ 30 h 74"/>
                <a:gd name="T20" fmla="*/ 68 w 74"/>
                <a:gd name="T21" fmla="*/ 37 h 74"/>
                <a:gd name="T22" fmla="*/ 40 w 74"/>
                <a:gd name="T23" fmla="*/ 45 h 74"/>
                <a:gd name="T24" fmla="*/ 53 w 74"/>
                <a:gd name="T25" fmla="*/ 30 h 74"/>
                <a:gd name="T26" fmla="*/ 21 w 74"/>
                <a:gd name="T27" fmla="*/ 51 h 74"/>
                <a:gd name="T28" fmla="*/ 34 w 74"/>
                <a:gd name="T29" fmla="*/ 68 h 74"/>
                <a:gd name="T30" fmla="*/ 21 w 74"/>
                <a:gd name="T31" fmla="*/ 51 h 74"/>
                <a:gd name="T32" fmla="*/ 53 w 74"/>
                <a:gd name="T33" fmla="*/ 51 h 74"/>
                <a:gd name="T34" fmla="*/ 40 w 74"/>
                <a:gd name="T35" fmla="*/ 68 h 74"/>
                <a:gd name="T36" fmla="*/ 40 w 74"/>
                <a:gd name="T37" fmla="*/ 24 h 74"/>
                <a:gd name="T38" fmla="*/ 53 w 74"/>
                <a:gd name="T39" fmla="*/ 10 h 74"/>
                <a:gd name="T40" fmla="*/ 40 w 74"/>
                <a:gd name="T41" fmla="*/ 24 h 74"/>
                <a:gd name="T42" fmla="*/ 34 w 74"/>
                <a:gd name="T43" fmla="*/ 45 h 74"/>
                <a:gd name="T44" fmla="*/ 21 w 74"/>
                <a:gd name="T45" fmla="*/ 30 h 74"/>
                <a:gd name="T46" fmla="*/ 15 w 74"/>
                <a:gd name="T47" fmla="*/ 45 h 74"/>
                <a:gd name="T48" fmla="*/ 6 w 74"/>
                <a:gd name="T49" fmla="*/ 37 h 74"/>
                <a:gd name="T50" fmla="*/ 15 w 74"/>
                <a:gd name="T51" fmla="*/ 30 h 74"/>
                <a:gd name="T52" fmla="*/ 15 w 74"/>
                <a:gd name="T53" fmla="*/ 51 h 74"/>
                <a:gd name="T54" fmla="*/ 10 w 74"/>
                <a:gd name="T55" fmla="*/ 51 h 74"/>
                <a:gd name="T56" fmla="*/ 59 w 74"/>
                <a:gd name="T57" fmla="*/ 59 h 74"/>
                <a:gd name="T58" fmla="*/ 65 w 74"/>
                <a:gd name="T59" fmla="*/ 51 h 74"/>
                <a:gd name="T60" fmla="*/ 65 w 74"/>
                <a:gd name="T61" fmla="*/ 24 h 74"/>
                <a:gd name="T62" fmla="*/ 59 w 74"/>
                <a:gd name="T63" fmla="*/ 15 h 74"/>
                <a:gd name="T64" fmla="*/ 15 w 74"/>
                <a:gd name="T65" fmla="*/ 15 h 74"/>
                <a:gd name="T66" fmla="*/ 10 w 74"/>
                <a:gd name="T6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74">
                  <a:moveTo>
                    <a:pt x="37" y="74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58" y="74"/>
                    <a:pt x="74" y="5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7"/>
                    <a:pt x="17" y="74"/>
                    <a:pt x="37" y="74"/>
                  </a:cubicBezTo>
                  <a:close/>
                  <a:moveTo>
                    <a:pt x="21" y="11"/>
                  </a:moveTo>
                  <a:cubicBezTo>
                    <a:pt x="25" y="8"/>
                    <a:pt x="29" y="7"/>
                    <a:pt x="34" y="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1" y="24"/>
                    <a:pt x="21" y="24"/>
                    <a:pt x="21" y="24"/>
                  </a:cubicBezTo>
                  <a:lnTo>
                    <a:pt x="21" y="11"/>
                  </a:lnTo>
                  <a:close/>
                  <a:moveTo>
                    <a:pt x="68" y="37"/>
                  </a:moveTo>
                  <a:cubicBezTo>
                    <a:pt x="68" y="40"/>
                    <a:pt x="68" y="42"/>
                    <a:pt x="67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2"/>
                    <a:pt x="68" y="34"/>
                    <a:pt x="68" y="37"/>
                  </a:cubicBezTo>
                  <a:close/>
                  <a:moveTo>
                    <a:pt x="53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53" y="45"/>
                  </a:lnTo>
                  <a:close/>
                  <a:moveTo>
                    <a:pt x="21" y="51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29" y="67"/>
                    <a:pt x="25" y="66"/>
                    <a:pt x="21" y="63"/>
                  </a:cubicBezTo>
                  <a:lnTo>
                    <a:pt x="21" y="51"/>
                  </a:lnTo>
                  <a:close/>
                  <a:moveTo>
                    <a:pt x="40" y="51"/>
                  </a:moveTo>
                  <a:cubicBezTo>
                    <a:pt x="53" y="51"/>
                    <a:pt x="53" y="51"/>
                    <a:pt x="53" y="51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66"/>
                    <a:pt x="45" y="67"/>
                    <a:pt x="40" y="68"/>
                  </a:cubicBezTo>
                  <a:lnTo>
                    <a:pt x="40" y="51"/>
                  </a:lnTo>
                  <a:close/>
                  <a:moveTo>
                    <a:pt x="40" y="24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5" y="7"/>
                    <a:pt x="49" y="8"/>
                    <a:pt x="53" y="10"/>
                  </a:cubicBezTo>
                  <a:cubicBezTo>
                    <a:pt x="53" y="24"/>
                    <a:pt x="53" y="24"/>
                    <a:pt x="53" y="24"/>
                  </a:cubicBezTo>
                  <a:lnTo>
                    <a:pt x="40" y="24"/>
                  </a:lnTo>
                  <a:close/>
                  <a:moveTo>
                    <a:pt x="34" y="30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30"/>
                    <a:pt x="21" y="30"/>
                    <a:pt x="21" y="30"/>
                  </a:cubicBezTo>
                  <a:lnTo>
                    <a:pt x="34" y="30"/>
                  </a:lnTo>
                  <a:close/>
                  <a:moveTo>
                    <a:pt x="15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7" y="42"/>
                    <a:pt x="6" y="40"/>
                    <a:pt x="6" y="37"/>
                  </a:cubicBezTo>
                  <a:cubicBezTo>
                    <a:pt x="6" y="34"/>
                    <a:pt x="7" y="32"/>
                    <a:pt x="7" y="30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5" y="45"/>
                  </a:lnTo>
                  <a:close/>
                  <a:moveTo>
                    <a:pt x="15" y="51"/>
                  </a:moveTo>
                  <a:cubicBezTo>
                    <a:pt x="15" y="59"/>
                    <a:pt x="15" y="59"/>
                    <a:pt x="15" y="59"/>
                  </a:cubicBezTo>
                  <a:cubicBezTo>
                    <a:pt x="13" y="56"/>
                    <a:pt x="11" y="54"/>
                    <a:pt x="10" y="51"/>
                  </a:cubicBezTo>
                  <a:lnTo>
                    <a:pt x="15" y="51"/>
                  </a:lnTo>
                  <a:close/>
                  <a:moveTo>
                    <a:pt x="59" y="59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4" y="54"/>
                    <a:pt x="62" y="57"/>
                    <a:pt x="59" y="59"/>
                  </a:cubicBezTo>
                  <a:close/>
                  <a:moveTo>
                    <a:pt x="65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2" y="17"/>
                    <a:pt x="64" y="20"/>
                    <a:pt x="65" y="24"/>
                  </a:cubicBezTo>
                  <a:close/>
                  <a:moveTo>
                    <a:pt x="15" y="1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0"/>
                    <a:pt x="13" y="18"/>
                    <a:pt x="15" y="1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" name="Freeform 43">
              <a:extLst>
                <a:ext uri="{FF2B5EF4-FFF2-40B4-BE49-F238E27FC236}">
                  <a16:creationId xmlns:a16="http://schemas.microsoft.com/office/drawing/2014/main" id="{7B752098-3F39-4472-9060-6B55E4AE9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7" y="5391"/>
              <a:ext cx="138" cy="43"/>
            </a:xfrm>
            <a:custGeom>
              <a:avLst/>
              <a:gdLst>
                <a:gd name="T0" fmla="*/ 2 w 51"/>
                <a:gd name="T1" fmla="*/ 16 h 16"/>
                <a:gd name="T2" fmla="*/ 49 w 51"/>
                <a:gd name="T3" fmla="*/ 16 h 16"/>
                <a:gd name="T4" fmla="*/ 51 w 51"/>
                <a:gd name="T5" fmla="*/ 14 h 16"/>
                <a:gd name="T6" fmla="*/ 51 w 51"/>
                <a:gd name="T7" fmla="*/ 2 h 16"/>
                <a:gd name="T8" fmla="*/ 49 w 51"/>
                <a:gd name="T9" fmla="*/ 0 h 16"/>
                <a:gd name="T10" fmla="*/ 2 w 51"/>
                <a:gd name="T11" fmla="*/ 0 h 16"/>
                <a:gd name="T12" fmla="*/ 0 w 51"/>
                <a:gd name="T13" fmla="*/ 2 h 16"/>
                <a:gd name="T14" fmla="*/ 0 w 51"/>
                <a:gd name="T15" fmla="*/ 14 h 16"/>
                <a:gd name="T16" fmla="*/ 2 w 51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6">
                  <a:moveTo>
                    <a:pt x="2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1" y="15"/>
                    <a:pt x="51" y="14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62" name="ZoneTexte 661">
            <a:extLst>
              <a:ext uri="{FF2B5EF4-FFF2-40B4-BE49-F238E27FC236}">
                <a16:creationId xmlns:a16="http://schemas.microsoft.com/office/drawing/2014/main" id="{5580461C-57E6-4B39-8F38-49627D4C6657}"/>
              </a:ext>
            </a:extLst>
          </p:cNvPr>
          <p:cNvSpPr txBox="1"/>
          <p:nvPr/>
        </p:nvSpPr>
        <p:spPr>
          <a:xfrm>
            <a:off x="22630264" y="7278980"/>
            <a:ext cx="169591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Air conditioning</a:t>
            </a:r>
          </a:p>
        </p:txBody>
      </p:sp>
      <p:grpSp>
        <p:nvGrpSpPr>
          <p:cNvPr id="62" name="Group 46">
            <a:extLst>
              <a:ext uri="{FF2B5EF4-FFF2-40B4-BE49-F238E27FC236}">
                <a16:creationId xmlns:a16="http://schemas.microsoft.com/office/drawing/2014/main" id="{0D7EDDAF-A56D-4F76-B574-2F61DB96AC8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40818" y="2908581"/>
            <a:ext cx="604838" cy="914400"/>
            <a:chOff x="6562" y="704"/>
            <a:chExt cx="381" cy="576"/>
          </a:xfrm>
        </p:grpSpPr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id="{FA3AB6D8-2A69-48DF-9666-73E432462E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0" y="988"/>
              <a:ext cx="125" cy="211"/>
            </a:xfrm>
            <a:custGeom>
              <a:avLst/>
              <a:gdLst>
                <a:gd name="T0" fmla="*/ 39 w 46"/>
                <a:gd name="T1" fmla="*/ 78 h 78"/>
                <a:gd name="T2" fmla="*/ 7 w 46"/>
                <a:gd name="T3" fmla="*/ 78 h 78"/>
                <a:gd name="T4" fmla="*/ 5 w 46"/>
                <a:gd name="T5" fmla="*/ 77 h 78"/>
                <a:gd name="T6" fmla="*/ 4 w 46"/>
                <a:gd name="T7" fmla="*/ 74 h 78"/>
                <a:gd name="T8" fmla="*/ 10 w 46"/>
                <a:gd name="T9" fmla="*/ 42 h 78"/>
                <a:gd name="T10" fmla="*/ 0 w 46"/>
                <a:gd name="T11" fmla="*/ 23 h 78"/>
                <a:gd name="T12" fmla="*/ 23 w 46"/>
                <a:gd name="T13" fmla="*/ 0 h 78"/>
                <a:gd name="T14" fmla="*/ 46 w 46"/>
                <a:gd name="T15" fmla="*/ 23 h 78"/>
                <a:gd name="T16" fmla="*/ 37 w 46"/>
                <a:gd name="T17" fmla="*/ 42 h 78"/>
                <a:gd name="T18" fmla="*/ 42 w 46"/>
                <a:gd name="T19" fmla="*/ 74 h 78"/>
                <a:gd name="T20" fmla="*/ 42 w 46"/>
                <a:gd name="T21" fmla="*/ 77 h 78"/>
                <a:gd name="T22" fmla="*/ 39 w 46"/>
                <a:gd name="T23" fmla="*/ 78 h 78"/>
                <a:gd name="T24" fmla="*/ 11 w 46"/>
                <a:gd name="T25" fmla="*/ 72 h 78"/>
                <a:gd name="T26" fmla="*/ 36 w 46"/>
                <a:gd name="T27" fmla="*/ 72 h 78"/>
                <a:gd name="T28" fmla="*/ 31 w 46"/>
                <a:gd name="T29" fmla="*/ 41 h 78"/>
                <a:gd name="T30" fmla="*/ 32 w 46"/>
                <a:gd name="T31" fmla="*/ 38 h 78"/>
                <a:gd name="T32" fmla="*/ 40 w 46"/>
                <a:gd name="T33" fmla="*/ 23 h 78"/>
                <a:gd name="T34" fmla="*/ 23 w 46"/>
                <a:gd name="T35" fmla="*/ 6 h 78"/>
                <a:gd name="T36" fmla="*/ 6 w 46"/>
                <a:gd name="T37" fmla="*/ 23 h 78"/>
                <a:gd name="T38" fmla="*/ 14 w 46"/>
                <a:gd name="T39" fmla="*/ 38 h 78"/>
                <a:gd name="T40" fmla="*/ 16 w 46"/>
                <a:gd name="T41" fmla="*/ 41 h 78"/>
                <a:gd name="T42" fmla="*/ 11 w 46"/>
                <a:gd name="T43" fmla="*/ 7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78">
                  <a:moveTo>
                    <a:pt x="39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4" y="76"/>
                    <a:pt x="4" y="75"/>
                    <a:pt x="4" y="74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6" y="11"/>
                    <a:pt x="46" y="23"/>
                  </a:cubicBezTo>
                  <a:cubicBezTo>
                    <a:pt x="46" y="31"/>
                    <a:pt x="43" y="37"/>
                    <a:pt x="37" y="42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5"/>
                    <a:pt x="42" y="76"/>
                    <a:pt x="42" y="77"/>
                  </a:cubicBezTo>
                  <a:cubicBezTo>
                    <a:pt x="41" y="77"/>
                    <a:pt x="40" y="78"/>
                    <a:pt x="39" y="78"/>
                  </a:cubicBezTo>
                  <a:close/>
                  <a:moveTo>
                    <a:pt x="11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39"/>
                    <a:pt x="31" y="38"/>
                    <a:pt x="32" y="38"/>
                  </a:cubicBezTo>
                  <a:cubicBezTo>
                    <a:pt x="37" y="34"/>
                    <a:pt x="40" y="29"/>
                    <a:pt x="40" y="23"/>
                  </a:cubicBezTo>
                  <a:cubicBezTo>
                    <a:pt x="40" y="14"/>
                    <a:pt x="32" y="6"/>
                    <a:pt x="23" y="6"/>
                  </a:cubicBezTo>
                  <a:cubicBezTo>
                    <a:pt x="14" y="6"/>
                    <a:pt x="6" y="14"/>
                    <a:pt x="6" y="23"/>
                  </a:cubicBezTo>
                  <a:cubicBezTo>
                    <a:pt x="6" y="29"/>
                    <a:pt x="9" y="35"/>
                    <a:pt x="14" y="38"/>
                  </a:cubicBezTo>
                  <a:cubicBezTo>
                    <a:pt x="15" y="39"/>
                    <a:pt x="16" y="40"/>
                    <a:pt x="16" y="41"/>
                  </a:cubicBezTo>
                  <a:lnTo>
                    <a:pt x="11" y="72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" name="Freeform 48">
              <a:extLst>
                <a:ext uri="{FF2B5EF4-FFF2-40B4-BE49-F238E27FC236}">
                  <a16:creationId xmlns:a16="http://schemas.microsoft.com/office/drawing/2014/main" id="{A448DE21-98B8-49F4-BFBD-531157BD3A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2" y="704"/>
              <a:ext cx="381" cy="576"/>
            </a:xfrm>
            <a:custGeom>
              <a:avLst/>
              <a:gdLst>
                <a:gd name="T0" fmla="*/ 140 w 140"/>
                <a:gd name="T1" fmla="*/ 213 h 213"/>
                <a:gd name="T2" fmla="*/ 0 w 140"/>
                <a:gd name="T3" fmla="*/ 213 h 213"/>
                <a:gd name="T4" fmla="*/ 0 w 140"/>
                <a:gd name="T5" fmla="*/ 73 h 213"/>
                <a:gd name="T6" fmla="*/ 21 w 140"/>
                <a:gd name="T7" fmla="*/ 73 h 213"/>
                <a:gd name="T8" fmla="*/ 21 w 140"/>
                <a:gd name="T9" fmla="*/ 51 h 213"/>
                <a:gd name="T10" fmla="*/ 70 w 140"/>
                <a:gd name="T11" fmla="*/ 0 h 213"/>
                <a:gd name="T12" fmla="*/ 119 w 140"/>
                <a:gd name="T13" fmla="*/ 51 h 213"/>
                <a:gd name="T14" fmla="*/ 119 w 140"/>
                <a:gd name="T15" fmla="*/ 52 h 213"/>
                <a:gd name="T16" fmla="*/ 119 w 140"/>
                <a:gd name="T17" fmla="*/ 73 h 213"/>
                <a:gd name="T18" fmla="*/ 140 w 140"/>
                <a:gd name="T19" fmla="*/ 73 h 213"/>
                <a:gd name="T20" fmla="*/ 140 w 140"/>
                <a:gd name="T21" fmla="*/ 213 h 213"/>
                <a:gd name="T22" fmla="*/ 6 w 140"/>
                <a:gd name="T23" fmla="*/ 207 h 213"/>
                <a:gd name="T24" fmla="*/ 134 w 140"/>
                <a:gd name="T25" fmla="*/ 207 h 213"/>
                <a:gd name="T26" fmla="*/ 134 w 140"/>
                <a:gd name="T27" fmla="*/ 79 h 213"/>
                <a:gd name="T28" fmla="*/ 113 w 140"/>
                <a:gd name="T29" fmla="*/ 79 h 213"/>
                <a:gd name="T30" fmla="*/ 113 w 140"/>
                <a:gd name="T31" fmla="*/ 52 h 213"/>
                <a:gd name="T32" fmla="*/ 70 w 140"/>
                <a:gd name="T33" fmla="*/ 6 h 213"/>
                <a:gd name="T34" fmla="*/ 27 w 140"/>
                <a:gd name="T35" fmla="*/ 52 h 213"/>
                <a:gd name="T36" fmla="*/ 27 w 140"/>
                <a:gd name="T37" fmla="*/ 52 h 213"/>
                <a:gd name="T38" fmla="*/ 27 w 140"/>
                <a:gd name="T39" fmla="*/ 79 h 213"/>
                <a:gd name="T40" fmla="*/ 6 w 140"/>
                <a:gd name="T41" fmla="*/ 79 h 213"/>
                <a:gd name="T42" fmla="*/ 6 w 140"/>
                <a:gd name="T43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213">
                  <a:moveTo>
                    <a:pt x="140" y="213"/>
                  </a:moveTo>
                  <a:cubicBezTo>
                    <a:pt x="0" y="213"/>
                    <a:pt x="0" y="213"/>
                    <a:pt x="0" y="21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21"/>
                    <a:pt x="42" y="0"/>
                    <a:pt x="70" y="0"/>
                  </a:cubicBezTo>
                  <a:cubicBezTo>
                    <a:pt x="98" y="0"/>
                    <a:pt x="118" y="21"/>
                    <a:pt x="119" y="51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40" y="73"/>
                    <a:pt x="140" y="73"/>
                    <a:pt x="140" y="73"/>
                  </a:cubicBezTo>
                  <a:lnTo>
                    <a:pt x="140" y="213"/>
                  </a:lnTo>
                  <a:close/>
                  <a:moveTo>
                    <a:pt x="6" y="207"/>
                  </a:moveTo>
                  <a:cubicBezTo>
                    <a:pt x="134" y="207"/>
                    <a:pt x="134" y="207"/>
                    <a:pt x="134" y="207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25"/>
                    <a:pt x="95" y="6"/>
                    <a:pt x="70" y="6"/>
                  </a:cubicBezTo>
                  <a:cubicBezTo>
                    <a:pt x="45" y="6"/>
                    <a:pt x="27" y="25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6" y="79"/>
                    <a:pt x="6" y="79"/>
                    <a:pt x="6" y="79"/>
                  </a:cubicBezTo>
                  <a:lnTo>
                    <a:pt x="6" y="207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0" name="Freeform 49">
              <a:extLst>
                <a:ext uri="{FF2B5EF4-FFF2-40B4-BE49-F238E27FC236}">
                  <a16:creationId xmlns:a16="http://schemas.microsoft.com/office/drawing/2014/main" id="{F24D5E2B-F632-4934-8A8B-7FD6F557E5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6" y="767"/>
              <a:ext cx="153" cy="151"/>
            </a:xfrm>
            <a:custGeom>
              <a:avLst/>
              <a:gdLst>
                <a:gd name="T0" fmla="*/ 56 w 56"/>
                <a:gd name="T1" fmla="*/ 56 h 56"/>
                <a:gd name="T2" fmla="*/ 0 w 56"/>
                <a:gd name="T3" fmla="*/ 56 h 56"/>
                <a:gd name="T4" fmla="*/ 0 w 56"/>
                <a:gd name="T5" fmla="*/ 29 h 56"/>
                <a:gd name="T6" fmla="*/ 28 w 56"/>
                <a:gd name="T7" fmla="*/ 0 h 56"/>
                <a:gd name="T8" fmla="*/ 56 w 56"/>
                <a:gd name="T9" fmla="*/ 29 h 56"/>
                <a:gd name="T10" fmla="*/ 56 w 56"/>
                <a:gd name="T11" fmla="*/ 29 h 56"/>
                <a:gd name="T12" fmla="*/ 56 w 56"/>
                <a:gd name="T13" fmla="*/ 56 h 56"/>
                <a:gd name="T14" fmla="*/ 6 w 56"/>
                <a:gd name="T15" fmla="*/ 50 h 56"/>
                <a:gd name="T16" fmla="*/ 50 w 56"/>
                <a:gd name="T17" fmla="*/ 50 h 56"/>
                <a:gd name="T18" fmla="*/ 50 w 56"/>
                <a:gd name="T19" fmla="*/ 29 h 56"/>
                <a:gd name="T20" fmla="*/ 28 w 56"/>
                <a:gd name="T21" fmla="*/ 6 h 56"/>
                <a:gd name="T22" fmla="*/ 6 w 56"/>
                <a:gd name="T23" fmla="*/ 29 h 56"/>
                <a:gd name="T24" fmla="*/ 6 w 56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56">
                  <a:moveTo>
                    <a:pt x="56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1"/>
                    <a:pt x="11" y="0"/>
                    <a:pt x="28" y="0"/>
                  </a:cubicBezTo>
                  <a:cubicBezTo>
                    <a:pt x="44" y="0"/>
                    <a:pt x="56" y="11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lnTo>
                    <a:pt x="56" y="56"/>
                  </a:lnTo>
                  <a:close/>
                  <a:moveTo>
                    <a:pt x="6" y="50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15"/>
                    <a:pt x="41" y="6"/>
                    <a:pt x="28" y="6"/>
                  </a:cubicBezTo>
                  <a:cubicBezTo>
                    <a:pt x="15" y="6"/>
                    <a:pt x="6" y="15"/>
                    <a:pt x="6" y="29"/>
                  </a:cubicBezTo>
                  <a:lnTo>
                    <a:pt x="6" y="5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89" name="Group 58">
            <a:extLst>
              <a:ext uri="{FF2B5EF4-FFF2-40B4-BE49-F238E27FC236}">
                <a16:creationId xmlns:a16="http://schemas.microsoft.com/office/drawing/2014/main" id="{B37FFE40-4FBB-41B6-8FCD-F54B03FA72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434300" y="6214465"/>
            <a:ext cx="898525" cy="815975"/>
            <a:chOff x="13839" y="5979"/>
            <a:chExt cx="566" cy="514"/>
          </a:xfrm>
        </p:grpSpPr>
        <p:sp>
          <p:nvSpPr>
            <p:cNvPr id="91" name="Freeform 59">
              <a:extLst>
                <a:ext uri="{FF2B5EF4-FFF2-40B4-BE49-F238E27FC236}">
                  <a16:creationId xmlns:a16="http://schemas.microsoft.com/office/drawing/2014/main" id="{71303EDD-BEE7-497B-9814-9792A001E1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39" y="6163"/>
              <a:ext cx="268" cy="268"/>
            </a:xfrm>
            <a:custGeom>
              <a:avLst/>
              <a:gdLst>
                <a:gd name="T0" fmla="*/ 48 w 99"/>
                <a:gd name="T1" fmla="*/ 99 h 99"/>
                <a:gd name="T2" fmla="*/ 33 w 99"/>
                <a:gd name="T3" fmla="*/ 95 h 99"/>
                <a:gd name="T4" fmla="*/ 13 w 99"/>
                <a:gd name="T5" fmla="*/ 72 h 99"/>
                <a:gd name="T6" fmla="*/ 2 w 99"/>
                <a:gd name="T7" fmla="*/ 37 h 99"/>
                <a:gd name="T8" fmla="*/ 11 w 99"/>
                <a:gd name="T9" fmla="*/ 5 h 99"/>
                <a:gd name="T10" fmla="*/ 39 w 99"/>
                <a:gd name="T11" fmla="*/ 13 h 99"/>
                <a:gd name="T12" fmla="*/ 61 w 99"/>
                <a:gd name="T13" fmla="*/ 24 h 99"/>
                <a:gd name="T14" fmla="*/ 64 w 99"/>
                <a:gd name="T15" fmla="*/ 23 h 99"/>
                <a:gd name="T16" fmla="*/ 68 w 99"/>
                <a:gd name="T17" fmla="*/ 22 h 99"/>
                <a:gd name="T18" fmla="*/ 68 w 99"/>
                <a:gd name="T19" fmla="*/ 26 h 99"/>
                <a:gd name="T20" fmla="*/ 68 w 99"/>
                <a:gd name="T21" fmla="*/ 28 h 99"/>
                <a:gd name="T22" fmla="*/ 96 w 99"/>
                <a:gd name="T23" fmla="*/ 57 h 99"/>
                <a:gd name="T24" fmla="*/ 99 w 99"/>
                <a:gd name="T25" fmla="*/ 57 h 99"/>
                <a:gd name="T26" fmla="*/ 99 w 99"/>
                <a:gd name="T27" fmla="*/ 60 h 99"/>
                <a:gd name="T28" fmla="*/ 96 w 99"/>
                <a:gd name="T29" fmla="*/ 67 h 99"/>
                <a:gd name="T30" fmla="*/ 62 w 99"/>
                <a:gd name="T31" fmla="*/ 95 h 99"/>
                <a:gd name="T32" fmla="*/ 48 w 99"/>
                <a:gd name="T33" fmla="*/ 99 h 99"/>
                <a:gd name="T34" fmla="*/ 18 w 99"/>
                <a:gd name="T35" fmla="*/ 9 h 99"/>
                <a:gd name="T36" fmla="*/ 14 w 99"/>
                <a:gd name="T37" fmla="*/ 10 h 99"/>
                <a:gd name="T38" fmla="*/ 8 w 99"/>
                <a:gd name="T39" fmla="*/ 36 h 99"/>
                <a:gd name="T40" fmla="*/ 19 w 99"/>
                <a:gd name="T41" fmla="*/ 69 h 99"/>
                <a:gd name="T42" fmla="*/ 37 w 99"/>
                <a:gd name="T43" fmla="*/ 90 h 99"/>
                <a:gd name="T44" fmla="*/ 59 w 99"/>
                <a:gd name="T45" fmla="*/ 90 h 99"/>
                <a:gd name="T46" fmla="*/ 92 w 99"/>
                <a:gd name="T47" fmla="*/ 63 h 99"/>
                <a:gd name="T48" fmla="*/ 92 w 99"/>
                <a:gd name="T49" fmla="*/ 63 h 99"/>
                <a:gd name="T50" fmla="*/ 62 w 99"/>
                <a:gd name="T51" fmla="*/ 30 h 99"/>
                <a:gd name="T52" fmla="*/ 36 w 99"/>
                <a:gd name="T53" fmla="*/ 18 h 99"/>
                <a:gd name="T54" fmla="*/ 18 w 99"/>
                <a:gd name="T55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9" h="99">
                  <a:moveTo>
                    <a:pt x="48" y="99"/>
                  </a:moveTo>
                  <a:cubicBezTo>
                    <a:pt x="43" y="99"/>
                    <a:pt x="38" y="98"/>
                    <a:pt x="33" y="95"/>
                  </a:cubicBezTo>
                  <a:cubicBezTo>
                    <a:pt x="26" y="90"/>
                    <a:pt x="19" y="83"/>
                    <a:pt x="13" y="72"/>
                  </a:cubicBezTo>
                  <a:cubicBezTo>
                    <a:pt x="8" y="62"/>
                    <a:pt x="4" y="49"/>
                    <a:pt x="2" y="37"/>
                  </a:cubicBezTo>
                  <a:cubicBezTo>
                    <a:pt x="0" y="20"/>
                    <a:pt x="3" y="9"/>
                    <a:pt x="11" y="5"/>
                  </a:cubicBezTo>
                  <a:cubicBezTo>
                    <a:pt x="19" y="0"/>
                    <a:pt x="28" y="6"/>
                    <a:pt x="39" y="13"/>
                  </a:cubicBezTo>
                  <a:cubicBezTo>
                    <a:pt x="45" y="17"/>
                    <a:pt x="58" y="26"/>
                    <a:pt x="61" y="24"/>
                  </a:cubicBezTo>
                  <a:cubicBezTo>
                    <a:pt x="62" y="23"/>
                    <a:pt x="63" y="23"/>
                    <a:pt x="64" y="23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7"/>
                    <a:pt x="68" y="27"/>
                    <a:pt x="68" y="28"/>
                  </a:cubicBezTo>
                  <a:cubicBezTo>
                    <a:pt x="68" y="44"/>
                    <a:pt x="81" y="57"/>
                    <a:pt x="96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99" y="62"/>
                    <a:pt x="98" y="65"/>
                    <a:pt x="96" y="67"/>
                  </a:cubicBezTo>
                  <a:cubicBezTo>
                    <a:pt x="91" y="72"/>
                    <a:pt x="74" y="88"/>
                    <a:pt x="62" y="95"/>
                  </a:cubicBezTo>
                  <a:cubicBezTo>
                    <a:pt x="58" y="98"/>
                    <a:pt x="53" y="99"/>
                    <a:pt x="48" y="99"/>
                  </a:cubicBezTo>
                  <a:close/>
                  <a:moveTo>
                    <a:pt x="18" y="9"/>
                  </a:moveTo>
                  <a:cubicBezTo>
                    <a:pt x="16" y="9"/>
                    <a:pt x="15" y="9"/>
                    <a:pt x="14" y="10"/>
                  </a:cubicBezTo>
                  <a:cubicBezTo>
                    <a:pt x="7" y="14"/>
                    <a:pt x="7" y="28"/>
                    <a:pt x="8" y="36"/>
                  </a:cubicBezTo>
                  <a:cubicBezTo>
                    <a:pt x="10" y="48"/>
                    <a:pt x="14" y="60"/>
                    <a:pt x="19" y="69"/>
                  </a:cubicBezTo>
                  <a:cubicBezTo>
                    <a:pt x="24" y="79"/>
                    <a:pt x="30" y="86"/>
                    <a:pt x="37" y="90"/>
                  </a:cubicBezTo>
                  <a:cubicBezTo>
                    <a:pt x="44" y="94"/>
                    <a:pt x="52" y="95"/>
                    <a:pt x="59" y="90"/>
                  </a:cubicBezTo>
                  <a:cubicBezTo>
                    <a:pt x="71" y="83"/>
                    <a:pt x="89" y="66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76" y="60"/>
                    <a:pt x="63" y="47"/>
                    <a:pt x="62" y="30"/>
                  </a:cubicBezTo>
                  <a:cubicBezTo>
                    <a:pt x="56" y="31"/>
                    <a:pt x="46" y="25"/>
                    <a:pt x="36" y="18"/>
                  </a:cubicBezTo>
                  <a:cubicBezTo>
                    <a:pt x="28" y="12"/>
                    <a:pt x="22" y="9"/>
                    <a:pt x="18" y="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2" name="Freeform 60">
              <a:extLst>
                <a:ext uri="{FF2B5EF4-FFF2-40B4-BE49-F238E27FC236}">
                  <a16:creationId xmlns:a16="http://schemas.microsoft.com/office/drawing/2014/main" id="{46FAA2B7-7451-41A0-A6DD-0D1A8E9BE8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21" y="6198"/>
              <a:ext cx="243" cy="295"/>
            </a:xfrm>
            <a:custGeom>
              <a:avLst/>
              <a:gdLst>
                <a:gd name="T0" fmla="*/ 22 w 90"/>
                <a:gd name="T1" fmla="*/ 109 h 109"/>
                <a:gd name="T2" fmla="*/ 14 w 90"/>
                <a:gd name="T3" fmla="*/ 107 h 109"/>
                <a:gd name="T4" fmla="*/ 7 w 90"/>
                <a:gd name="T5" fmla="*/ 78 h 109"/>
                <a:gd name="T6" fmla="*/ 5 w 90"/>
                <a:gd name="T7" fmla="*/ 53 h 109"/>
                <a:gd name="T8" fmla="*/ 0 w 90"/>
                <a:gd name="T9" fmla="*/ 45 h 109"/>
                <a:gd name="T10" fmla="*/ 0 w 90"/>
                <a:gd name="T11" fmla="*/ 43 h 109"/>
                <a:gd name="T12" fmla="*/ 2 w 90"/>
                <a:gd name="T13" fmla="*/ 42 h 109"/>
                <a:gd name="T14" fmla="*/ 21 w 90"/>
                <a:gd name="T15" fmla="*/ 15 h 109"/>
                <a:gd name="T16" fmla="*/ 19 w 90"/>
                <a:gd name="T17" fmla="*/ 4 h 109"/>
                <a:gd name="T18" fmla="*/ 17 w 90"/>
                <a:gd name="T19" fmla="*/ 0 h 109"/>
                <a:gd name="T20" fmla="*/ 22 w 90"/>
                <a:gd name="T21" fmla="*/ 0 h 109"/>
                <a:gd name="T22" fmla="*/ 24 w 90"/>
                <a:gd name="T23" fmla="*/ 0 h 109"/>
                <a:gd name="T24" fmla="*/ 66 w 90"/>
                <a:gd name="T25" fmla="*/ 16 h 109"/>
                <a:gd name="T26" fmla="*/ 66 w 90"/>
                <a:gd name="T27" fmla="*/ 16 h 109"/>
                <a:gd name="T28" fmla="*/ 70 w 90"/>
                <a:gd name="T29" fmla="*/ 71 h 109"/>
                <a:gd name="T30" fmla="*/ 22 w 90"/>
                <a:gd name="T31" fmla="*/ 109 h 109"/>
                <a:gd name="T32" fmla="*/ 7 w 90"/>
                <a:gd name="T33" fmla="*/ 46 h 109"/>
                <a:gd name="T34" fmla="*/ 8 w 90"/>
                <a:gd name="T35" fmla="*/ 47 h 109"/>
                <a:gd name="T36" fmla="*/ 13 w 90"/>
                <a:gd name="T37" fmla="*/ 78 h 109"/>
                <a:gd name="T38" fmla="*/ 17 w 90"/>
                <a:gd name="T39" fmla="*/ 102 h 109"/>
                <a:gd name="T40" fmla="*/ 22 w 90"/>
                <a:gd name="T41" fmla="*/ 103 h 109"/>
                <a:gd name="T42" fmla="*/ 65 w 90"/>
                <a:gd name="T43" fmla="*/ 68 h 109"/>
                <a:gd name="T44" fmla="*/ 63 w 90"/>
                <a:gd name="T45" fmla="*/ 21 h 109"/>
                <a:gd name="T46" fmla="*/ 26 w 90"/>
                <a:gd name="T47" fmla="*/ 7 h 109"/>
                <a:gd name="T48" fmla="*/ 27 w 90"/>
                <a:gd name="T49" fmla="*/ 15 h 109"/>
                <a:gd name="T50" fmla="*/ 7 w 90"/>
                <a:gd name="T51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109">
                  <a:moveTo>
                    <a:pt x="22" y="109"/>
                  </a:moveTo>
                  <a:cubicBezTo>
                    <a:pt x="19" y="109"/>
                    <a:pt x="17" y="108"/>
                    <a:pt x="14" y="107"/>
                  </a:cubicBezTo>
                  <a:cubicBezTo>
                    <a:pt x="6" y="102"/>
                    <a:pt x="6" y="91"/>
                    <a:pt x="7" y="78"/>
                  </a:cubicBezTo>
                  <a:cubicBezTo>
                    <a:pt x="8" y="72"/>
                    <a:pt x="9" y="55"/>
                    <a:pt x="5" y="53"/>
                  </a:cubicBezTo>
                  <a:cubicBezTo>
                    <a:pt x="2" y="51"/>
                    <a:pt x="1" y="48"/>
                    <a:pt x="0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3" y="38"/>
                    <a:pt x="21" y="27"/>
                    <a:pt x="21" y="15"/>
                  </a:cubicBezTo>
                  <a:cubicBezTo>
                    <a:pt x="21" y="11"/>
                    <a:pt x="20" y="7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29" y="2"/>
                    <a:pt x="53" y="9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74" y="21"/>
                    <a:pt x="90" y="36"/>
                    <a:pt x="70" y="71"/>
                  </a:cubicBezTo>
                  <a:cubicBezTo>
                    <a:pt x="61" y="87"/>
                    <a:pt x="38" y="109"/>
                    <a:pt x="22" y="109"/>
                  </a:cubicBezTo>
                  <a:close/>
                  <a:moveTo>
                    <a:pt x="7" y="46"/>
                  </a:moveTo>
                  <a:cubicBezTo>
                    <a:pt x="7" y="47"/>
                    <a:pt x="8" y="47"/>
                    <a:pt x="8" y="47"/>
                  </a:cubicBezTo>
                  <a:cubicBezTo>
                    <a:pt x="14" y="51"/>
                    <a:pt x="14" y="64"/>
                    <a:pt x="13" y="78"/>
                  </a:cubicBezTo>
                  <a:cubicBezTo>
                    <a:pt x="12" y="91"/>
                    <a:pt x="12" y="99"/>
                    <a:pt x="17" y="102"/>
                  </a:cubicBezTo>
                  <a:cubicBezTo>
                    <a:pt x="19" y="103"/>
                    <a:pt x="20" y="103"/>
                    <a:pt x="22" y="103"/>
                  </a:cubicBezTo>
                  <a:cubicBezTo>
                    <a:pt x="35" y="103"/>
                    <a:pt x="57" y="82"/>
                    <a:pt x="65" y="68"/>
                  </a:cubicBezTo>
                  <a:cubicBezTo>
                    <a:pt x="82" y="37"/>
                    <a:pt x="69" y="25"/>
                    <a:pt x="63" y="21"/>
                  </a:cubicBezTo>
                  <a:cubicBezTo>
                    <a:pt x="52" y="15"/>
                    <a:pt x="34" y="10"/>
                    <a:pt x="26" y="7"/>
                  </a:cubicBezTo>
                  <a:cubicBezTo>
                    <a:pt x="27" y="10"/>
                    <a:pt x="27" y="12"/>
                    <a:pt x="27" y="15"/>
                  </a:cubicBezTo>
                  <a:cubicBezTo>
                    <a:pt x="27" y="28"/>
                    <a:pt x="19" y="41"/>
                    <a:pt x="7" y="4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3" name="Freeform 61">
              <a:extLst>
                <a:ext uri="{FF2B5EF4-FFF2-40B4-BE49-F238E27FC236}">
                  <a16:creationId xmlns:a16="http://schemas.microsoft.com/office/drawing/2014/main" id="{86BB9FDF-F581-4F68-B22D-D9BCA600D1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02" y="5990"/>
              <a:ext cx="276" cy="224"/>
            </a:xfrm>
            <a:custGeom>
              <a:avLst/>
              <a:gdLst>
                <a:gd name="T0" fmla="*/ 8 w 102"/>
                <a:gd name="T1" fmla="*/ 83 h 83"/>
                <a:gd name="T2" fmla="*/ 7 w 102"/>
                <a:gd name="T3" fmla="*/ 76 h 83"/>
                <a:gd name="T4" fmla="*/ 0 w 102"/>
                <a:gd name="T5" fmla="*/ 31 h 83"/>
                <a:gd name="T6" fmla="*/ 44 w 102"/>
                <a:gd name="T7" fmla="*/ 0 h 83"/>
                <a:gd name="T8" fmla="*/ 102 w 102"/>
                <a:gd name="T9" fmla="*/ 31 h 83"/>
                <a:gd name="T10" fmla="*/ 81 w 102"/>
                <a:gd name="T11" fmla="*/ 52 h 83"/>
                <a:gd name="T12" fmla="*/ 61 w 102"/>
                <a:gd name="T13" fmla="*/ 66 h 83"/>
                <a:gd name="T14" fmla="*/ 61 w 102"/>
                <a:gd name="T15" fmla="*/ 69 h 83"/>
                <a:gd name="T16" fmla="*/ 59 w 102"/>
                <a:gd name="T17" fmla="*/ 74 h 83"/>
                <a:gd name="T18" fmla="*/ 56 w 102"/>
                <a:gd name="T19" fmla="*/ 70 h 83"/>
                <a:gd name="T20" fmla="*/ 36 w 102"/>
                <a:gd name="T21" fmla="*/ 62 h 83"/>
                <a:gd name="T22" fmla="*/ 12 w 102"/>
                <a:gd name="T23" fmla="*/ 76 h 83"/>
                <a:gd name="T24" fmla="*/ 8 w 102"/>
                <a:gd name="T25" fmla="*/ 83 h 83"/>
                <a:gd name="T26" fmla="*/ 44 w 102"/>
                <a:gd name="T27" fmla="*/ 6 h 83"/>
                <a:gd name="T28" fmla="*/ 6 w 102"/>
                <a:gd name="T29" fmla="*/ 31 h 83"/>
                <a:gd name="T30" fmla="*/ 11 w 102"/>
                <a:gd name="T31" fmla="*/ 68 h 83"/>
                <a:gd name="T32" fmla="*/ 36 w 102"/>
                <a:gd name="T33" fmla="*/ 56 h 83"/>
                <a:gd name="T34" fmla="*/ 56 w 102"/>
                <a:gd name="T35" fmla="*/ 63 h 83"/>
                <a:gd name="T36" fmla="*/ 78 w 102"/>
                <a:gd name="T37" fmla="*/ 46 h 83"/>
                <a:gd name="T38" fmla="*/ 96 w 102"/>
                <a:gd name="T39" fmla="*/ 31 h 83"/>
                <a:gd name="T40" fmla="*/ 44 w 102"/>
                <a:gd name="T41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83">
                  <a:moveTo>
                    <a:pt x="8" y="83"/>
                  </a:moveTo>
                  <a:cubicBezTo>
                    <a:pt x="7" y="76"/>
                    <a:pt x="7" y="76"/>
                    <a:pt x="7" y="76"/>
                  </a:cubicBezTo>
                  <a:cubicBezTo>
                    <a:pt x="6" y="71"/>
                    <a:pt x="0" y="46"/>
                    <a:pt x="0" y="31"/>
                  </a:cubicBezTo>
                  <a:cubicBezTo>
                    <a:pt x="0" y="22"/>
                    <a:pt x="4" y="0"/>
                    <a:pt x="44" y="0"/>
                  </a:cubicBezTo>
                  <a:cubicBezTo>
                    <a:pt x="64" y="0"/>
                    <a:pt x="102" y="12"/>
                    <a:pt x="102" y="31"/>
                  </a:cubicBezTo>
                  <a:cubicBezTo>
                    <a:pt x="102" y="41"/>
                    <a:pt x="92" y="46"/>
                    <a:pt x="81" y="52"/>
                  </a:cubicBezTo>
                  <a:cubicBezTo>
                    <a:pt x="75" y="55"/>
                    <a:pt x="61" y="62"/>
                    <a:pt x="61" y="66"/>
                  </a:cubicBezTo>
                  <a:cubicBezTo>
                    <a:pt x="61" y="67"/>
                    <a:pt x="61" y="68"/>
                    <a:pt x="61" y="69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0" y="65"/>
                    <a:pt x="43" y="62"/>
                    <a:pt x="36" y="62"/>
                  </a:cubicBezTo>
                  <a:cubicBezTo>
                    <a:pt x="26" y="62"/>
                    <a:pt x="17" y="68"/>
                    <a:pt x="12" y="76"/>
                  </a:cubicBezTo>
                  <a:lnTo>
                    <a:pt x="8" y="83"/>
                  </a:lnTo>
                  <a:close/>
                  <a:moveTo>
                    <a:pt x="44" y="6"/>
                  </a:moveTo>
                  <a:cubicBezTo>
                    <a:pt x="11" y="6"/>
                    <a:pt x="6" y="22"/>
                    <a:pt x="6" y="31"/>
                  </a:cubicBezTo>
                  <a:cubicBezTo>
                    <a:pt x="6" y="42"/>
                    <a:pt x="9" y="59"/>
                    <a:pt x="11" y="68"/>
                  </a:cubicBezTo>
                  <a:cubicBezTo>
                    <a:pt x="18" y="61"/>
                    <a:pt x="27" y="56"/>
                    <a:pt x="36" y="56"/>
                  </a:cubicBezTo>
                  <a:cubicBezTo>
                    <a:pt x="43" y="56"/>
                    <a:pt x="50" y="59"/>
                    <a:pt x="56" y="63"/>
                  </a:cubicBezTo>
                  <a:cubicBezTo>
                    <a:pt x="59" y="57"/>
                    <a:pt x="68" y="52"/>
                    <a:pt x="78" y="46"/>
                  </a:cubicBezTo>
                  <a:cubicBezTo>
                    <a:pt x="89" y="41"/>
                    <a:pt x="96" y="37"/>
                    <a:pt x="96" y="31"/>
                  </a:cubicBezTo>
                  <a:cubicBezTo>
                    <a:pt x="96" y="18"/>
                    <a:pt x="64" y="6"/>
                    <a:pt x="4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4" name="Freeform 62">
              <a:extLst>
                <a:ext uri="{FF2B5EF4-FFF2-40B4-BE49-F238E27FC236}">
                  <a16:creationId xmlns:a16="http://schemas.microsoft.com/office/drawing/2014/main" id="{66171C93-D22A-4A0F-9FEF-932BB0138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20" y="6141"/>
              <a:ext cx="147" cy="60"/>
            </a:xfrm>
            <a:custGeom>
              <a:avLst/>
              <a:gdLst>
                <a:gd name="T0" fmla="*/ 3 w 54"/>
                <a:gd name="T1" fmla="*/ 22 h 22"/>
                <a:gd name="T2" fmla="*/ 0 w 54"/>
                <a:gd name="T3" fmla="*/ 20 h 22"/>
                <a:gd name="T4" fmla="*/ 0 w 54"/>
                <a:gd name="T5" fmla="*/ 19 h 22"/>
                <a:gd name="T6" fmla="*/ 0 w 54"/>
                <a:gd name="T7" fmla="*/ 17 h 22"/>
                <a:gd name="T8" fmla="*/ 29 w 54"/>
                <a:gd name="T9" fmla="*/ 0 h 22"/>
                <a:gd name="T10" fmla="*/ 53 w 54"/>
                <a:gd name="T11" fmla="*/ 10 h 22"/>
                <a:gd name="T12" fmla="*/ 53 w 54"/>
                <a:gd name="T13" fmla="*/ 14 h 22"/>
                <a:gd name="T14" fmla="*/ 49 w 54"/>
                <a:gd name="T15" fmla="*/ 14 h 22"/>
                <a:gd name="T16" fmla="*/ 29 w 54"/>
                <a:gd name="T17" fmla="*/ 6 h 22"/>
                <a:gd name="T18" fmla="*/ 5 w 54"/>
                <a:gd name="T19" fmla="*/ 20 h 22"/>
                <a:gd name="T20" fmla="*/ 3 w 54"/>
                <a:gd name="T21" fmla="*/ 22 h 22"/>
                <a:gd name="T22" fmla="*/ 3 w 54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22">
                  <a:moveTo>
                    <a:pt x="3" y="22"/>
                  </a:moveTo>
                  <a:cubicBezTo>
                    <a:pt x="1" y="22"/>
                    <a:pt x="0" y="21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7"/>
                    <a:pt x="17" y="0"/>
                    <a:pt x="29" y="0"/>
                  </a:cubicBezTo>
                  <a:cubicBezTo>
                    <a:pt x="38" y="0"/>
                    <a:pt x="46" y="4"/>
                    <a:pt x="53" y="10"/>
                  </a:cubicBezTo>
                  <a:cubicBezTo>
                    <a:pt x="54" y="11"/>
                    <a:pt x="54" y="13"/>
                    <a:pt x="53" y="14"/>
                  </a:cubicBezTo>
                  <a:cubicBezTo>
                    <a:pt x="52" y="15"/>
                    <a:pt x="50" y="15"/>
                    <a:pt x="49" y="14"/>
                  </a:cubicBezTo>
                  <a:cubicBezTo>
                    <a:pt x="43" y="9"/>
                    <a:pt x="36" y="6"/>
                    <a:pt x="29" y="6"/>
                  </a:cubicBezTo>
                  <a:cubicBezTo>
                    <a:pt x="20" y="6"/>
                    <a:pt x="11" y="11"/>
                    <a:pt x="5" y="20"/>
                  </a:cubicBezTo>
                  <a:cubicBezTo>
                    <a:pt x="5" y="21"/>
                    <a:pt x="4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5" name="Freeform 63">
              <a:extLst>
                <a:ext uri="{FF2B5EF4-FFF2-40B4-BE49-F238E27FC236}">
                  <a16:creationId xmlns:a16="http://schemas.microsoft.com/office/drawing/2014/main" id="{DAFEC005-24B3-421F-9C94-9CC4D103E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48" y="6166"/>
              <a:ext cx="40" cy="48"/>
            </a:xfrm>
            <a:custGeom>
              <a:avLst/>
              <a:gdLst>
                <a:gd name="T0" fmla="*/ 12 w 15"/>
                <a:gd name="T1" fmla="*/ 18 h 18"/>
                <a:gd name="T2" fmla="*/ 9 w 15"/>
                <a:gd name="T3" fmla="*/ 16 h 18"/>
                <a:gd name="T4" fmla="*/ 2 w 15"/>
                <a:gd name="T5" fmla="*/ 5 h 18"/>
                <a:gd name="T6" fmla="*/ 1 w 15"/>
                <a:gd name="T7" fmla="*/ 1 h 18"/>
                <a:gd name="T8" fmla="*/ 6 w 15"/>
                <a:gd name="T9" fmla="*/ 1 h 18"/>
                <a:gd name="T10" fmla="*/ 14 w 15"/>
                <a:gd name="T11" fmla="*/ 14 h 18"/>
                <a:gd name="T12" fmla="*/ 13 w 15"/>
                <a:gd name="T13" fmla="*/ 18 h 18"/>
                <a:gd name="T14" fmla="*/ 12 w 1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">
                  <a:moveTo>
                    <a:pt x="12" y="18"/>
                  </a:moveTo>
                  <a:cubicBezTo>
                    <a:pt x="10" y="18"/>
                    <a:pt x="9" y="17"/>
                    <a:pt x="9" y="16"/>
                  </a:cubicBezTo>
                  <a:cubicBezTo>
                    <a:pt x="7" y="12"/>
                    <a:pt x="5" y="8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9" y="4"/>
                    <a:pt x="13" y="9"/>
                    <a:pt x="14" y="14"/>
                  </a:cubicBezTo>
                  <a:cubicBezTo>
                    <a:pt x="15" y="15"/>
                    <a:pt x="14" y="17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9" name="Freeform 64">
              <a:extLst>
                <a:ext uri="{FF2B5EF4-FFF2-40B4-BE49-F238E27FC236}">
                  <a16:creationId xmlns:a16="http://schemas.microsoft.com/office/drawing/2014/main" id="{FAFC8FDE-8FCC-468B-9B8F-AC0F284EB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1" y="6195"/>
              <a:ext cx="73" cy="133"/>
            </a:xfrm>
            <a:custGeom>
              <a:avLst/>
              <a:gdLst>
                <a:gd name="T0" fmla="*/ 3 w 27"/>
                <a:gd name="T1" fmla="*/ 49 h 49"/>
                <a:gd name="T2" fmla="*/ 0 w 27"/>
                <a:gd name="T3" fmla="*/ 47 h 49"/>
                <a:gd name="T4" fmla="*/ 2 w 27"/>
                <a:gd name="T5" fmla="*/ 43 h 49"/>
                <a:gd name="T6" fmla="*/ 21 w 27"/>
                <a:gd name="T7" fmla="*/ 16 h 49"/>
                <a:gd name="T8" fmla="*/ 19 w 27"/>
                <a:gd name="T9" fmla="*/ 5 h 49"/>
                <a:gd name="T10" fmla="*/ 21 w 27"/>
                <a:gd name="T11" fmla="*/ 1 h 49"/>
                <a:gd name="T12" fmla="*/ 24 w 27"/>
                <a:gd name="T13" fmla="*/ 3 h 49"/>
                <a:gd name="T14" fmla="*/ 27 w 27"/>
                <a:gd name="T15" fmla="*/ 16 h 49"/>
                <a:gd name="T16" fmla="*/ 4 w 27"/>
                <a:gd name="T17" fmla="*/ 49 h 49"/>
                <a:gd name="T18" fmla="*/ 3 w 27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9">
                  <a:moveTo>
                    <a:pt x="3" y="49"/>
                  </a:moveTo>
                  <a:cubicBezTo>
                    <a:pt x="2" y="49"/>
                    <a:pt x="1" y="48"/>
                    <a:pt x="0" y="47"/>
                  </a:cubicBezTo>
                  <a:cubicBezTo>
                    <a:pt x="0" y="45"/>
                    <a:pt x="1" y="44"/>
                    <a:pt x="2" y="43"/>
                  </a:cubicBezTo>
                  <a:cubicBezTo>
                    <a:pt x="13" y="39"/>
                    <a:pt x="21" y="28"/>
                    <a:pt x="21" y="16"/>
                  </a:cubicBezTo>
                  <a:cubicBezTo>
                    <a:pt x="21" y="12"/>
                    <a:pt x="20" y="8"/>
                    <a:pt x="19" y="5"/>
                  </a:cubicBezTo>
                  <a:cubicBezTo>
                    <a:pt x="18" y="3"/>
                    <a:pt x="19" y="2"/>
                    <a:pt x="21" y="1"/>
                  </a:cubicBezTo>
                  <a:cubicBezTo>
                    <a:pt x="22" y="0"/>
                    <a:pt x="24" y="1"/>
                    <a:pt x="24" y="3"/>
                  </a:cubicBezTo>
                  <a:cubicBezTo>
                    <a:pt x="26" y="7"/>
                    <a:pt x="27" y="11"/>
                    <a:pt x="27" y="16"/>
                  </a:cubicBezTo>
                  <a:cubicBezTo>
                    <a:pt x="27" y="30"/>
                    <a:pt x="18" y="43"/>
                    <a:pt x="4" y="49"/>
                  </a:cubicBezTo>
                  <a:cubicBezTo>
                    <a:pt x="4" y="49"/>
                    <a:pt x="4" y="49"/>
                    <a:pt x="3" y="4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0" name="Freeform 65">
              <a:extLst>
                <a:ext uri="{FF2B5EF4-FFF2-40B4-BE49-F238E27FC236}">
                  <a16:creationId xmlns:a16="http://schemas.microsoft.com/office/drawing/2014/main" id="{0CCE9D01-60C4-4233-BCE6-276ECFAA2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1" y="6309"/>
              <a:ext cx="49" cy="25"/>
            </a:xfrm>
            <a:custGeom>
              <a:avLst/>
              <a:gdLst>
                <a:gd name="T0" fmla="*/ 3 w 18"/>
                <a:gd name="T1" fmla="*/ 9 h 9"/>
                <a:gd name="T2" fmla="*/ 0 w 18"/>
                <a:gd name="T3" fmla="*/ 6 h 9"/>
                <a:gd name="T4" fmla="*/ 4 w 18"/>
                <a:gd name="T5" fmla="*/ 3 h 9"/>
                <a:gd name="T6" fmla="*/ 13 w 18"/>
                <a:gd name="T7" fmla="*/ 1 h 9"/>
                <a:gd name="T8" fmla="*/ 17 w 18"/>
                <a:gd name="T9" fmla="*/ 3 h 9"/>
                <a:gd name="T10" fmla="*/ 15 w 18"/>
                <a:gd name="T11" fmla="*/ 7 h 9"/>
                <a:gd name="T12" fmla="*/ 3 w 18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3" y="9"/>
                  </a:moveTo>
                  <a:cubicBezTo>
                    <a:pt x="2" y="9"/>
                    <a:pt x="0" y="7"/>
                    <a:pt x="0" y="6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7" y="3"/>
                    <a:pt x="10" y="2"/>
                    <a:pt x="13" y="1"/>
                  </a:cubicBezTo>
                  <a:cubicBezTo>
                    <a:pt x="15" y="0"/>
                    <a:pt x="16" y="1"/>
                    <a:pt x="17" y="3"/>
                  </a:cubicBezTo>
                  <a:cubicBezTo>
                    <a:pt x="18" y="4"/>
                    <a:pt x="17" y="6"/>
                    <a:pt x="15" y="7"/>
                  </a:cubicBezTo>
                  <a:cubicBezTo>
                    <a:pt x="11" y="8"/>
                    <a:pt x="7" y="9"/>
                    <a:pt x="3" y="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1" name="Freeform 66">
              <a:extLst>
                <a:ext uri="{FF2B5EF4-FFF2-40B4-BE49-F238E27FC236}">
                  <a16:creationId xmlns:a16="http://schemas.microsoft.com/office/drawing/2014/main" id="{3B3E2BBA-3D44-4729-B312-A438553D4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7" y="6223"/>
              <a:ext cx="100" cy="111"/>
            </a:xfrm>
            <a:custGeom>
              <a:avLst/>
              <a:gdLst>
                <a:gd name="T0" fmla="*/ 34 w 37"/>
                <a:gd name="T1" fmla="*/ 41 h 41"/>
                <a:gd name="T2" fmla="*/ 34 w 37"/>
                <a:gd name="T3" fmla="*/ 41 h 41"/>
                <a:gd name="T4" fmla="*/ 0 w 37"/>
                <a:gd name="T5" fmla="*/ 6 h 41"/>
                <a:gd name="T6" fmla="*/ 0 w 37"/>
                <a:gd name="T7" fmla="*/ 4 h 41"/>
                <a:gd name="T8" fmla="*/ 0 w 37"/>
                <a:gd name="T9" fmla="*/ 3 h 41"/>
                <a:gd name="T10" fmla="*/ 3 w 37"/>
                <a:gd name="T11" fmla="*/ 1 h 41"/>
                <a:gd name="T12" fmla="*/ 6 w 37"/>
                <a:gd name="T13" fmla="*/ 4 h 41"/>
                <a:gd name="T14" fmla="*/ 6 w 37"/>
                <a:gd name="T15" fmla="*/ 4 h 41"/>
                <a:gd name="T16" fmla="*/ 6 w 37"/>
                <a:gd name="T17" fmla="*/ 6 h 41"/>
                <a:gd name="T18" fmla="*/ 34 w 37"/>
                <a:gd name="T19" fmla="*/ 35 h 41"/>
                <a:gd name="T20" fmla="*/ 37 w 37"/>
                <a:gd name="T21" fmla="*/ 38 h 41"/>
                <a:gd name="T22" fmla="*/ 34 w 37"/>
                <a:gd name="T2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1"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15" y="41"/>
                    <a:pt x="0" y="25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1"/>
                  </a:cubicBezTo>
                  <a:cubicBezTo>
                    <a:pt x="5" y="1"/>
                    <a:pt x="6" y="2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22"/>
                    <a:pt x="19" y="35"/>
                    <a:pt x="34" y="35"/>
                  </a:cubicBezTo>
                  <a:cubicBezTo>
                    <a:pt x="36" y="35"/>
                    <a:pt x="37" y="36"/>
                    <a:pt x="37" y="38"/>
                  </a:cubicBezTo>
                  <a:cubicBezTo>
                    <a:pt x="37" y="39"/>
                    <a:pt x="36" y="41"/>
                    <a:pt x="34" y="4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2" name="Freeform 67">
              <a:extLst>
                <a:ext uri="{FF2B5EF4-FFF2-40B4-BE49-F238E27FC236}">
                  <a16:creationId xmlns:a16="http://schemas.microsoft.com/office/drawing/2014/main" id="{5C8B6C43-D14C-4B48-9E4E-2A0BB7F0E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7" y="6171"/>
              <a:ext cx="30" cy="70"/>
            </a:xfrm>
            <a:custGeom>
              <a:avLst/>
              <a:gdLst>
                <a:gd name="T0" fmla="*/ 3 w 11"/>
                <a:gd name="T1" fmla="*/ 26 h 26"/>
                <a:gd name="T2" fmla="*/ 3 w 11"/>
                <a:gd name="T3" fmla="*/ 26 h 26"/>
                <a:gd name="T4" fmla="*/ 0 w 11"/>
                <a:gd name="T5" fmla="*/ 22 h 26"/>
                <a:gd name="T6" fmla="*/ 5 w 11"/>
                <a:gd name="T7" fmla="*/ 6 h 26"/>
                <a:gd name="T8" fmla="*/ 9 w 11"/>
                <a:gd name="T9" fmla="*/ 0 h 26"/>
                <a:gd name="T10" fmla="*/ 11 w 11"/>
                <a:gd name="T11" fmla="*/ 7 h 26"/>
                <a:gd name="T12" fmla="*/ 10 w 11"/>
                <a:gd name="T13" fmla="*/ 10 h 26"/>
                <a:gd name="T14" fmla="*/ 6 w 11"/>
                <a:gd name="T15" fmla="*/ 23 h 26"/>
                <a:gd name="T16" fmla="*/ 3 w 11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6">
                  <a:moveTo>
                    <a:pt x="3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17"/>
                    <a:pt x="2" y="11"/>
                    <a:pt x="5" y="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8" y="14"/>
                    <a:pt x="6" y="18"/>
                    <a:pt x="6" y="23"/>
                  </a:cubicBezTo>
                  <a:cubicBezTo>
                    <a:pt x="6" y="24"/>
                    <a:pt x="5" y="26"/>
                    <a:pt x="3" y="2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3" name="Freeform 68">
              <a:extLst>
                <a:ext uri="{FF2B5EF4-FFF2-40B4-BE49-F238E27FC236}">
                  <a16:creationId xmlns:a16="http://schemas.microsoft.com/office/drawing/2014/main" id="{5669A82A-FB48-44F9-B3AD-4A5B7BFD9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1" y="6003"/>
              <a:ext cx="35" cy="84"/>
            </a:xfrm>
            <a:custGeom>
              <a:avLst/>
              <a:gdLst>
                <a:gd name="T0" fmla="*/ 5 w 13"/>
                <a:gd name="T1" fmla="*/ 31 h 31"/>
                <a:gd name="T2" fmla="*/ 2 w 13"/>
                <a:gd name="T3" fmla="*/ 29 h 31"/>
                <a:gd name="T4" fmla="*/ 7 w 13"/>
                <a:gd name="T5" fmla="*/ 2 h 31"/>
                <a:gd name="T6" fmla="*/ 11 w 13"/>
                <a:gd name="T7" fmla="*/ 1 h 31"/>
                <a:gd name="T8" fmla="*/ 12 w 13"/>
                <a:gd name="T9" fmla="*/ 5 h 31"/>
                <a:gd name="T10" fmla="*/ 8 w 13"/>
                <a:gd name="T11" fmla="*/ 27 h 31"/>
                <a:gd name="T12" fmla="*/ 6 w 13"/>
                <a:gd name="T13" fmla="*/ 31 h 31"/>
                <a:gd name="T14" fmla="*/ 5 w 13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1">
                  <a:moveTo>
                    <a:pt x="5" y="31"/>
                  </a:moveTo>
                  <a:cubicBezTo>
                    <a:pt x="3" y="31"/>
                    <a:pt x="2" y="30"/>
                    <a:pt x="2" y="29"/>
                  </a:cubicBezTo>
                  <a:cubicBezTo>
                    <a:pt x="0" y="20"/>
                    <a:pt x="1" y="10"/>
                    <a:pt x="7" y="2"/>
                  </a:cubicBezTo>
                  <a:cubicBezTo>
                    <a:pt x="8" y="0"/>
                    <a:pt x="9" y="0"/>
                    <a:pt x="11" y="1"/>
                  </a:cubicBezTo>
                  <a:cubicBezTo>
                    <a:pt x="12" y="2"/>
                    <a:pt x="13" y="4"/>
                    <a:pt x="12" y="5"/>
                  </a:cubicBezTo>
                  <a:cubicBezTo>
                    <a:pt x="7" y="12"/>
                    <a:pt x="6" y="20"/>
                    <a:pt x="8" y="27"/>
                  </a:cubicBezTo>
                  <a:cubicBezTo>
                    <a:pt x="8" y="29"/>
                    <a:pt x="7" y="31"/>
                    <a:pt x="6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4" name="Freeform 69">
              <a:extLst>
                <a:ext uri="{FF2B5EF4-FFF2-40B4-BE49-F238E27FC236}">
                  <a16:creationId xmlns:a16="http://schemas.microsoft.com/office/drawing/2014/main" id="{1D51AC53-AAD3-46A3-9707-53CEE05A1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4" y="5979"/>
              <a:ext cx="43" cy="119"/>
            </a:xfrm>
            <a:custGeom>
              <a:avLst/>
              <a:gdLst>
                <a:gd name="T0" fmla="*/ 6 w 16"/>
                <a:gd name="T1" fmla="*/ 44 h 44"/>
                <a:gd name="T2" fmla="*/ 3 w 16"/>
                <a:gd name="T3" fmla="*/ 42 h 44"/>
                <a:gd name="T4" fmla="*/ 10 w 16"/>
                <a:gd name="T5" fmla="*/ 2 h 44"/>
                <a:gd name="T6" fmla="*/ 14 w 16"/>
                <a:gd name="T7" fmla="*/ 1 h 44"/>
                <a:gd name="T8" fmla="*/ 15 w 16"/>
                <a:gd name="T9" fmla="*/ 5 h 44"/>
                <a:gd name="T10" fmla="*/ 9 w 16"/>
                <a:gd name="T11" fmla="*/ 41 h 44"/>
                <a:gd name="T12" fmla="*/ 7 w 16"/>
                <a:gd name="T13" fmla="*/ 44 h 44"/>
                <a:gd name="T14" fmla="*/ 6 w 16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4">
                  <a:moveTo>
                    <a:pt x="6" y="44"/>
                  </a:moveTo>
                  <a:cubicBezTo>
                    <a:pt x="5" y="44"/>
                    <a:pt x="4" y="44"/>
                    <a:pt x="3" y="42"/>
                  </a:cubicBezTo>
                  <a:cubicBezTo>
                    <a:pt x="0" y="28"/>
                    <a:pt x="2" y="14"/>
                    <a:pt x="10" y="2"/>
                  </a:cubicBezTo>
                  <a:cubicBezTo>
                    <a:pt x="11" y="1"/>
                    <a:pt x="13" y="0"/>
                    <a:pt x="14" y="1"/>
                  </a:cubicBezTo>
                  <a:cubicBezTo>
                    <a:pt x="16" y="2"/>
                    <a:pt x="16" y="4"/>
                    <a:pt x="15" y="5"/>
                  </a:cubicBezTo>
                  <a:cubicBezTo>
                    <a:pt x="8" y="16"/>
                    <a:pt x="6" y="29"/>
                    <a:pt x="9" y="41"/>
                  </a:cubicBezTo>
                  <a:cubicBezTo>
                    <a:pt x="10" y="42"/>
                    <a:pt x="9" y="44"/>
                    <a:pt x="7" y="44"/>
                  </a:cubicBezTo>
                  <a:cubicBezTo>
                    <a:pt x="7" y="44"/>
                    <a:pt x="6" y="44"/>
                    <a:pt x="6" y="4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5" name="Freeform 70">
              <a:extLst>
                <a:ext uri="{FF2B5EF4-FFF2-40B4-BE49-F238E27FC236}">
                  <a16:creationId xmlns:a16="http://schemas.microsoft.com/office/drawing/2014/main" id="{A6965902-ACCC-4836-8DF3-3DB0E278E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1" y="6217"/>
              <a:ext cx="54" cy="73"/>
            </a:xfrm>
            <a:custGeom>
              <a:avLst/>
              <a:gdLst>
                <a:gd name="T0" fmla="*/ 17 w 20"/>
                <a:gd name="T1" fmla="*/ 27 h 27"/>
                <a:gd name="T2" fmla="*/ 14 w 20"/>
                <a:gd name="T3" fmla="*/ 25 h 27"/>
                <a:gd name="T4" fmla="*/ 2 w 20"/>
                <a:gd name="T5" fmla="*/ 6 h 27"/>
                <a:gd name="T6" fmla="*/ 1 w 20"/>
                <a:gd name="T7" fmla="*/ 2 h 27"/>
                <a:gd name="T8" fmla="*/ 5 w 20"/>
                <a:gd name="T9" fmla="*/ 1 h 27"/>
                <a:gd name="T10" fmla="*/ 20 w 20"/>
                <a:gd name="T11" fmla="*/ 24 h 27"/>
                <a:gd name="T12" fmla="*/ 17 w 20"/>
                <a:gd name="T13" fmla="*/ 27 h 27"/>
                <a:gd name="T14" fmla="*/ 17 w 20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7" y="27"/>
                  </a:moveTo>
                  <a:cubicBezTo>
                    <a:pt x="15" y="27"/>
                    <a:pt x="14" y="26"/>
                    <a:pt x="14" y="25"/>
                  </a:cubicBezTo>
                  <a:cubicBezTo>
                    <a:pt x="13" y="17"/>
                    <a:pt x="8" y="10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3" y="6"/>
                    <a:pt x="18" y="14"/>
                    <a:pt x="20" y="24"/>
                  </a:cubicBezTo>
                  <a:cubicBezTo>
                    <a:pt x="20" y="25"/>
                    <a:pt x="19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6" name="Freeform 71">
              <a:extLst>
                <a:ext uri="{FF2B5EF4-FFF2-40B4-BE49-F238E27FC236}">
                  <a16:creationId xmlns:a16="http://schemas.microsoft.com/office/drawing/2014/main" id="{864B4AF3-862D-4382-AA5B-01CD72105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9" y="6193"/>
              <a:ext cx="76" cy="103"/>
            </a:xfrm>
            <a:custGeom>
              <a:avLst/>
              <a:gdLst>
                <a:gd name="T0" fmla="*/ 24 w 28"/>
                <a:gd name="T1" fmla="*/ 38 h 38"/>
                <a:gd name="T2" fmla="*/ 22 w 28"/>
                <a:gd name="T3" fmla="*/ 36 h 38"/>
                <a:gd name="T4" fmla="*/ 2 w 28"/>
                <a:gd name="T5" fmla="*/ 6 h 38"/>
                <a:gd name="T6" fmla="*/ 1 w 28"/>
                <a:gd name="T7" fmla="*/ 2 h 38"/>
                <a:gd name="T8" fmla="*/ 5 w 28"/>
                <a:gd name="T9" fmla="*/ 1 h 38"/>
                <a:gd name="T10" fmla="*/ 27 w 28"/>
                <a:gd name="T11" fmla="*/ 35 h 38"/>
                <a:gd name="T12" fmla="*/ 25 w 28"/>
                <a:gd name="T13" fmla="*/ 38 h 38"/>
                <a:gd name="T14" fmla="*/ 24 w 28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8">
                  <a:moveTo>
                    <a:pt x="24" y="38"/>
                  </a:moveTo>
                  <a:cubicBezTo>
                    <a:pt x="23" y="38"/>
                    <a:pt x="22" y="37"/>
                    <a:pt x="22" y="36"/>
                  </a:cubicBezTo>
                  <a:cubicBezTo>
                    <a:pt x="20" y="24"/>
                    <a:pt x="12" y="13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17" y="8"/>
                    <a:pt x="25" y="21"/>
                    <a:pt x="27" y="35"/>
                  </a:cubicBezTo>
                  <a:cubicBezTo>
                    <a:pt x="28" y="36"/>
                    <a:pt x="27" y="38"/>
                    <a:pt x="25" y="38"/>
                  </a:cubicBezTo>
                  <a:cubicBezTo>
                    <a:pt x="25" y="38"/>
                    <a:pt x="25" y="38"/>
                    <a:pt x="24" y="3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7" name="Freeform 72">
              <a:extLst>
                <a:ext uri="{FF2B5EF4-FFF2-40B4-BE49-F238E27FC236}">
                  <a16:creationId xmlns:a16="http://schemas.microsoft.com/office/drawing/2014/main" id="{BBDB5745-3386-4243-AC7B-CE5851121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8" y="6442"/>
              <a:ext cx="87" cy="24"/>
            </a:xfrm>
            <a:custGeom>
              <a:avLst/>
              <a:gdLst>
                <a:gd name="T0" fmla="*/ 16 w 32"/>
                <a:gd name="T1" fmla="*/ 9 h 9"/>
                <a:gd name="T2" fmla="*/ 2 w 32"/>
                <a:gd name="T3" fmla="*/ 6 h 9"/>
                <a:gd name="T4" fmla="*/ 1 w 32"/>
                <a:gd name="T5" fmla="*/ 2 h 9"/>
                <a:gd name="T6" fmla="*/ 4 w 32"/>
                <a:gd name="T7" fmla="*/ 1 h 9"/>
                <a:gd name="T8" fmla="*/ 27 w 32"/>
                <a:gd name="T9" fmla="*/ 1 h 9"/>
                <a:gd name="T10" fmla="*/ 31 w 32"/>
                <a:gd name="T11" fmla="*/ 3 h 9"/>
                <a:gd name="T12" fmla="*/ 29 w 32"/>
                <a:gd name="T13" fmla="*/ 7 h 9"/>
                <a:gd name="T14" fmla="*/ 16 w 32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">
                  <a:moveTo>
                    <a:pt x="16" y="9"/>
                  </a:moveTo>
                  <a:cubicBezTo>
                    <a:pt x="11" y="9"/>
                    <a:pt x="6" y="8"/>
                    <a:pt x="2" y="6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12" y="4"/>
                    <a:pt x="20" y="4"/>
                    <a:pt x="27" y="1"/>
                  </a:cubicBezTo>
                  <a:cubicBezTo>
                    <a:pt x="28" y="0"/>
                    <a:pt x="30" y="1"/>
                    <a:pt x="31" y="3"/>
                  </a:cubicBezTo>
                  <a:cubicBezTo>
                    <a:pt x="32" y="4"/>
                    <a:pt x="31" y="6"/>
                    <a:pt x="29" y="7"/>
                  </a:cubicBezTo>
                  <a:cubicBezTo>
                    <a:pt x="25" y="9"/>
                    <a:pt x="20" y="9"/>
                    <a:pt x="16" y="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8" name="Freeform 73">
              <a:extLst>
                <a:ext uri="{FF2B5EF4-FFF2-40B4-BE49-F238E27FC236}">
                  <a16:creationId xmlns:a16="http://schemas.microsoft.com/office/drawing/2014/main" id="{1CD9B45B-41E7-49B2-B9D9-F7585988B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7" y="6464"/>
              <a:ext cx="122" cy="29"/>
            </a:xfrm>
            <a:custGeom>
              <a:avLst/>
              <a:gdLst>
                <a:gd name="T0" fmla="*/ 23 w 45"/>
                <a:gd name="T1" fmla="*/ 11 h 11"/>
                <a:gd name="T2" fmla="*/ 2 w 45"/>
                <a:gd name="T3" fmla="*/ 6 h 11"/>
                <a:gd name="T4" fmla="*/ 1 w 45"/>
                <a:gd name="T5" fmla="*/ 2 h 11"/>
                <a:gd name="T6" fmla="*/ 5 w 45"/>
                <a:gd name="T7" fmla="*/ 1 h 11"/>
                <a:gd name="T8" fmla="*/ 41 w 45"/>
                <a:gd name="T9" fmla="*/ 1 h 11"/>
                <a:gd name="T10" fmla="*/ 45 w 45"/>
                <a:gd name="T11" fmla="*/ 3 h 11"/>
                <a:gd name="T12" fmla="*/ 43 w 45"/>
                <a:gd name="T13" fmla="*/ 6 h 11"/>
                <a:gd name="T14" fmla="*/ 23 w 4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">
                  <a:moveTo>
                    <a:pt x="23" y="11"/>
                  </a:moveTo>
                  <a:cubicBezTo>
                    <a:pt x="16" y="11"/>
                    <a:pt x="9" y="9"/>
                    <a:pt x="2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16" y="6"/>
                    <a:pt x="29" y="6"/>
                    <a:pt x="41" y="1"/>
                  </a:cubicBezTo>
                  <a:cubicBezTo>
                    <a:pt x="42" y="0"/>
                    <a:pt x="44" y="1"/>
                    <a:pt x="45" y="3"/>
                  </a:cubicBezTo>
                  <a:cubicBezTo>
                    <a:pt x="45" y="4"/>
                    <a:pt x="45" y="6"/>
                    <a:pt x="43" y="6"/>
                  </a:cubicBezTo>
                  <a:cubicBezTo>
                    <a:pt x="37" y="9"/>
                    <a:pt x="30" y="11"/>
                    <a:pt x="23" y="1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43" name="Group 76">
            <a:extLst>
              <a:ext uri="{FF2B5EF4-FFF2-40B4-BE49-F238E27FC236}">
                <a16:creationId xmlns:a16="http://schemas.microsoft.com/office/drawing/2014/main" id="{2C6A6A45-91DD-45FD-AB64-A8CB1AF7110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182587" y="9524268"/>
            <a:ext cx="804863" cy="922338"/>
            <a:chOff x="14514" y="6335"/>
            <a:chExt cx="507" cy="581"/>
          </a:xfrm>
        </p:grpSpPr>
        <p:sp>
          <p:nvSpPr>
            <p:cNvPr id="147" name="Freeform 77">
              <a:extLst>
                <a:ext uri="{FF2B5EF4-FFF2-40B4-BE49-F238E27FC236}">
                  <a16:creationId xmlns:a16="http://schemas.microsoft.com/office/drawing/2014/main" id="{B7408404-5A2E-4F5F-81BA-FD03F19CB2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14" y="6335"/>
              <a:ext cx="507" cy="581"/>
            </a:xfrm>
            <a:custGeom>
              <a:avLst/>
              <a:gdLst>
                <a:gd name="T0" fmla="*/ 112 w 187"/>
                <a:gd name="T1" fmla="*/ 215 h 215"/>
                <a:gd name="T2" fmla="*/ 85 w 187"/>
                <a:gd name="T3" fmla="*/ 196 h 215"/>
                <a:gd name="T4" fmla="*/ 63 w 187"/>
                <a:gd name="T5" fmla="*/ 172 h 215"/>
                <a:gd name="T6" fmla="*/ 88 w 187"/>
                <a:gd name="T7" fmla="*/ 147 h 215"/>
                <a:gd name="T8" fmla="*/ 113 w 187"/>
                <a:gd name="T9" fmla="*/ 172 h 215"/>
                <a:gd name="T10" fmla="*/ 91 w 187"/>
                <a:gd name="T11" fmla="*/ 196 h 215"/>
                <a:gd name="T12" fmla="*/ 112 w 187"/>
                <a:gd name="T13" fmla="*/ 209 h 215"/>
                <a:gd name="T14" fmla="*/ 181 w 187"/>
                <a:gd name="T15" fmla="*/ 140 h 215"/>
                <a:gd name="T16" fmla="*/ 181 w 187"/>
                <a:gd name="T17" fmla="*/ 93 h 215"/>
                <a:gd name="T18" fmla="*/ 93 w 187"/>
                <a:gd name="T19" fmla="*/ 6 h 215"/>
                <a:gd name="T20" fmla="*/ 6 w 187"/>
                <a:gd name="T21" fmla="*/ 91 h 215"/>
                <a:gd name="T22" fmla="*/ 6 w 187"/>
                <a:gd name="T23" fmla="*/ 151 h 215"/>
                <a:gd name="T24" fmla="*/ 3 w 187"/>
                <a:gd name="T25" fmla="*/ 154 h 215"/>
                <a:gd name="T26" fmla="*/ 0 w 187"/>
                <a:gd name="T27" fmla="*/ 151 h 215"/>
                <a:gd name="T28" fmla="*/ 0 w 187"/>
                <a:gd name="T29" fmla="*/ 91 h 215"/>
                <a:gd name="T30" fmla="*/ 93 w 187"/>
                <a:gd name="T31" fmla="*/ 0 h 215"/>
                <a:gd name="T32" fmla="*/ 187 w 187"/>
                <a:gd name="T33" fmla="*/ 93 h 215"/>
                <a:gd name="T34" fmla="*/ 187 w 187"/>
                <a:gd name="T35" fmla="*/ 140 h 215"/>
                <a:gd name="T36" fmla="*/ 112 w 187"/>
                <a:gd name="T37" fmla="*/ 215 h 215"/>
                <a:gd name="T38" fmla="*/ 88 w 187"/>
                <a:gd name="T39" fmla="*/ 153 h 215"/>
                <a:gd name="T40" fmla="*/ 69 w 187"/>
                <a:gd name="T41" fmla="*/ 172 h 215"/>
                <a:gd name="T42" fmla="*/ 88 w 187"/>
                <a:gd name="T43" fmla="*/ 191 h 215"/>
                <a:gd name="T44" fmla="*/ 107 w 187"/>
                <a:gd name="T45" fmla="*/ 172 h 215"/>
                <a:gd name="T46" fmla="*/ 88 w 187"/>
                <a:gd name="T47" fmla="*/ 15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7" h="215">
                  <a:moveTo>
                    <a:pt x="112" y="215"/>
                  </a:moveTo>
                  <a:cubicBezTo>
                    <a:pt x="100" y="215"/>
                    <a:pt x="89" y="208"/>
                    <a:pt x="85" y="196"/>
                  </a:cubicBezTo>
                  <a:cubicBezTo>
                    <a:pt x="73" y="195"/>
                    <a:pt x="63" y="184"/>
                    <a:pt x="63" y="172"/>
                  </a:cubicBezTo>
                  <a:cubicBezTo>
                    <a:pt x="63" y="158"/>
                    <a:pt x="74" y="147"/>
                    <a:pt x="88" y="147"/>
                  </a:cubicBezTo>
                  <a:cubicBezTo>
                    <a:pt x="101" y="147"/>
                    <a:pt x="113" y="158"/>
                    <a:pt x="113" y="172"/>
                  </a:cubicBezTo>
                  <a:cubicBezTo>
                    <a:pt x="113" y="184"/>
                    <a:pt x="103" y="195"/>
                    <a:pt x="91" y="196"/>
                  </a:cubicBezTo>
                  <a:cubicBezTo>
                    <a:pt x="95" y="204"/>
                    <a:pt x="103" y="209"/>
                    <a:pt x="112" y="209"/>
                  </a:cubicBezTo>
                  <a:cubicBezTo>
                    <a:pt x="150" y="209"/>
                    <a:pt x="181" y="178"/>
                    <a:pt x="181" y="140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45"/>
                    <a:pt x="142" y="6"/>
                    <a:pt x="93" y="6"/>
                  </a:cubicBezTo>
                  <a:cubicBezTo>
                    <a:pt x="45" y="6"/>
                    <a:pt x="6" y="44"/>
                    <a:pt x="6" y="9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6" y="153"/>
                    <a:pt x="5" y="154"/>
                    <a:pt x="3" y="154"/>
                  </a:cubicBezTo>
                  <a:cubicBezTo>
                    <a:pt x="1" y="154"/>
                    <a:pt x="0" y="153"/>
                    <a:pt x="0" y="15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5" y="0"/>
                    <a:pt x="187" y="42"/>
                    <a:pt x="187" y="93"/>
                  </a:cubicBezTo>
                  <a:cubicBezTo>
                    <a:pt x="187" y="140"/>
                    <a:pt x="187" y="140"/>
                    <a:pt x="187" y="140"/>
                  </a:cubicBezTo>
                  <a:cubicBezTo>
                    <a:pt x="187" y="182"/>
                    <a:pt x="153" y="215"/>
                    <a:pt x="112" y="215"/>
                  </a:cubicBezTo>
                  <a:close/>
                  <a:moveTo>
                    <a:pt x="88" y="153"/>
                  </a:moveTo>
                  <a:cubicBezTo>
                    <a:pt x="77" y="153"/>
                    <a:pt x="69" y="161"/>
                    <a:pt x="69" y="172"/>
                  </a:cubicBezTo>
                  <a:cubicBezTo>
                    <a:pt x="69" y="182"/>
                    <a:pt x="77" y="190"/>
                    <a:pt x="88" y="191"/>
                  </a:cubicBezTo>
                  <a:cubicBezTo>
                    <a:pt x="98" y="191"/>
                    <a:pt x="107" y="182"/>
                    <a:pt x="107" y="172"/>
                  </a:cubicBezTo>
                  <a:cubicBezTo>
                    <a:pt x="107" y="161"/>
                    <a:pt x="98" y="153"/>
                    <a:pt x="88" y="153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8" name="Freeform 78">
              <a:extLst>
                <a:ext uri="{FF2B5EF4-FFF2-40B4-BE49-F238E27FC236}">
                  <a16:creationId xmlns:a16="http://schemas.microsoft.com/office/drawing/2014/main" id="{A8107847-6845-4200-A33B-654DBBCA9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4" y="6559"/>
              <a:ext cx="106" cy="81"/>
            </a:xfrm>
            <a:custGeom>
              <a:avLst/>
              <a:gdLst>
                <a:gd name="T0" fmla="*/ 37 w 39"/>
                <a:gd name="T1" fmla="*/ 30 h 30"/>
                <a:gd name="T2" fmla="*/ 34 w 39"/>
                <a:gd name="T3" fmla="*/ 27 h 30"/>
                <a:gd name="T4" fmla="*/ 11 w 39"/>
                <a:gd name="T5" fmla="*/ 6 h 30"/>
                <a:gd name="T6" fmla="*/ 3 w 39"/>
                <a:gd name="T7" fmla="*/ 6 h 30"/>
                <a:gd name="T8" fmla="*/ 0 w 39"/>
                <a:gd name="T9" fmla="*/ 3 h 30"/>
                <a:gd name="T10" fmla="*/ 3 w 39"/>
                <a:gd name="T11" fmla="*/ 0 h 30"/>
                <a:gd name="T12" fmla="*/ 11 w 39"/>
                <a:gd name="T13" fmla="*/ 0 h 30"/>
                <a:gd name="T14" fmla="*/ 39 w 39"/>
                <a:gd name="T15" fmla="*/ 27 h 30"/>
                <a:gd name="T16" fmla="*/ 37 w 39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">
                  <a:moveTo>
                    <a:pt x="37" y="30"/>
                  </a:moveTo>
                  <a:cubicBezTo>
                    <a:pt x="35" y="30"/>
                    <a:pt x="34" y="28"/>
                    <a:pt x="34" y="27"/>
                  </a:cubicBezTo>
                  <a:cubicBezTo>
                    <a:pt x="34" y="15"/>
                    <a:pt x="24" y="6"/>
                    <a:pt x="1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7" y="0"/>
                    <a:pt x="39" y="12"/>
                    <a:pt x="39" y="27"/>
                  </a:cubicBezTo>
                  <a:cubicBezTo>
                    <a:pt x="39" y="28"/>
                    <a:pt x="38" y="30"/>
                    <a:pt x="37" y="3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9" name="Freeform 79">
              <a:extLst>
                <a:ext uri="{FF2B5EF4-FFF2-40B4-BE49-F238E27FC236}">
                  <a16:creationId xmlns:a16="http://schemas.microsoft.com/office/drawing/2014/main" id="{3E740A85-9B1E-4359-8B88-79A32C2D4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4" y="6624"/>
              <a:ext cx="106" cy="127"/>
            </a:xfrm>
            <a:custGeom>
              <a:avLst/>
              <a:gdLst>
                <a:gd name="T0" fmla="*/ 11 w 39"/>
                <a:gd name="T1" fmla="*/ 47 h 47"/>
                <a:gd name="T2" fmla="*/ 3 w 39"/>
                <a:gd name="T3" fmla="*/ 47 h 47"/>
                <a:gd name="T4" fmla="*/ 0 w 39"/>
                <a:gd name="T5" fmla="*/ 44 h 47"/>
                <a:gd name="T6" fmla="*/ 3 w 39"/>
                <a:gd name="T7" fmla="*/ 41 h 47"/>
                <a:gd name="T8" fmla="*/ 11 w 39"/>
                <a:gd name="T9" fmla="*/ 41 h 47"/>
                <a:gd name="T10" fmla="*/ 34 w 39"/>
                <a:gd name="T11" fmla="*/ 20 h 47"/>
                <a:gd name="T12" fmla="*/ 34 w 39"/>
                <a:gd name="T13" fmla="*/ 3 h 47"/>
                <a:gd name="T14" fmla="*/ 37 w 39"/>
                <a:gd name="T15" fmla="*/ 0 h 47"/>
                <a:gd name="T16" fmla="*/ 39 w 39"/>
                <a:gd name="T17" fmla="*/ 3 h 47"/>
                <a:gd name="T18" fmla="*/ 39 w 39"/>
                <a:gd name="T19" fmla="*/ 20 h 47"/>
                <a:gd name="T20" fmla="*/ 11 w 39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7">
                  <a:moveTo>
                    <a:pt x="11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2" y="47"/>
                    <a:pt x="0" y="45"/>
                    <a:pt x="0" y="44"/>
                  </a:cubicBezTo>
                  <a:cubicBezTo>
                    <a:pt x="0" y="42"/>
                    <a:pt x="2" y="41"/>
                    <a:pt x="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4" y="41"/>
                    <a:pt x="34" y="32"/>
                    <a:pt x="34" y="2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5" y="0"/>
                    <a:pt x="37" y="0"/>
                  </a:cubicBezTo>
                  <a:cubicBezTo>
                    <a:pt x="38" y="0"/>
                    <a:pt x="39" y="1"/>
                    <a:pt x="39" y="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35"/>
                    <a:pt x="27" y="47"/>
                    <a:pt x="11" y="4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0" name="Freeform 80">
              <a:extLst>
                <a:ext uri="{FF2B5EF4-FFF2-40B4-BE49-F238E27FC236}">
                  <a16:creationId xmlns:a16="http://schemas.microsoft.com/office/drawing/2014/main" id="{47039B1A-F47E-4BA5-9A01-1CDCA9BF6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4" y="6673"/>
              <a:ext cx="106" cy="78"/>
            </a:xfrm>
            <a:custGeom>
              <a:avLst/>
              <a:gdLst>
                <a:gd name="T0" fmla="*/ 36 w 39"/>
                <a:gd name="T1" fmla="*/ 29 h 29"/>
                <a:gd name="T2" fmla="*/ 29 w 39"/>
                <a:gd name="T3" fmla="*/ 29 h 29"/>
                <a:gd name="T4" fmla="*/ 0 w 39"/>
                <a:gd name="T5" fmla="*/ 2 h 29"/>
                <a:gd name="T6" fmla="*/ 3 w 39"/>
                <a:gd name="T7" fmla="*/ 0 h 29"/>
                <a:gd name="T8" fmla="*/ 6 w 39"/>
                <a:gd name="T9" fmla="*/ 2 h 29"/>
                <a:gd name="T10" fmla="*/ 29 w 39"/>
                <a:gd name="T11" fmla="*/ 24 h 29"/>
                <a:gd name="T12" fmla="*/ 36 w 39"/>
                <a:gd name="T13" fmla="*/ 24 h 29"/>
                <a:gd name="T14" fmla="*/ 39 w 39"/>
                <a:gd name="T15" fmla="*/ 26 h 29"/>
                <a:gd name="T16" fmla="*/ 36 w 39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9">
                  <a:moveTo>
                    <a:pt x="36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13" y="29"/>
                    <a:pt x="0" y="17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2"/>
                  </a:cubicBezTo>
                  <a:cubicBezTo>
                    <a:pt x="6" y="14"/>
                    <a:pt x="16" y="24"/>
                    <a:pt x="29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39" y="28"/>
                    <a:pt x="38" y="29"/>
                    <a:pt x="36" y="2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1" name="Freeform 81">
              <a:extLst>
                <a:ext uri="{FF2B5EF4-FFF2-40B4-BE49-F238E27FC236}">
                  <a16:creationId xmlns:a16="http://schemas.microsoft.com/office/drawing/2014/main" id="{567CD89E-7F7F-4C4F-8A5A-5483E68BC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4" y="6562"/>
              <a:ext cx="106" cy="124"/>
            </a:xfrm>
            <a:custGeom>
              <a:avLst/>
              <a:gdLst>
                <a:gd name="T0" fmla="*/ 3 w 39"/>
                <a:gd name="T1" fmla="*/ 46 h 46"/>
                <a:gd name="T2" fmla="*/ 0 w 39"/>
                <a:gd name="T3" fmla="*/ 43 h 46"/>
                <a:gd name="T4" fmla="*/ 0 w 39"/>
                <a:gd name="T5" fmla="*/ 26 h 46"/>
                <a:gd name="T6" fmla="*/ 29 w 39"/>
                <a:gd name="T7" fmla="*/ 0 h 46"/>
                <a:gd name="T8" fmla="*/ 36 w 39"/>
                <a:gd name="T9" fmla="*/ 0 h 46"/>
                <a:gd name="T10" fmla="*/ 39 w 39"/>
                <a:gd name="T11" fmla="*/ 3 h 46"/>
                <a:gd name="T12" fmla="*/ 36 w 39"/>
                <a:gd name="T13" fmla="*/ 5 h 46"/>
                <a:gd name="T14" fmla="*/ 29 w 39"/>
                <a:gd name="T15" fmla="*/ 5 h 46"/>
                <a:gd name="T16" fmla="*/ 6 w 39"/>
                <a:gd name="T17" fmla="*/ 26 h 46"/>
                <a:gd name="T18" fmla="*/ 6 w 39"/>
                <a:gd name="T19" fmla="*/ 43 h 46"/>
                <a:gd name="T20" fmla="*/ 3 w 39"/>
                <a:gd name="T2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6">
                  <a:moveTo>
                    <a:pt x="3" y="46"/>
                  </a:moveTo>
                  <a:cubicBezTo>
                    <a:pt x="1" y="46"/>
                    <a:pt x="0" y="45"/>
                    <a:pt x="0" y="4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3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3"/>
                  </a:cubicBezTo>
                  <a:cubicBezTo>
                    <a:pt x="39" y="4"/>
                    <a:pt x="38" y="5"/>
                    <a:pt x="36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16" y="5"/>
                    <a:pt x="6" y="15"/>
                    <a:pt x="6" y="2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5"/>
                    <a:pt x="4" y="46"/>
                    <a:pt x="3" y="4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40" name="ZoneTexte 439">
            <a:extLst>
              <a:ext uri="{FF2B5EF4-FFF2-40B4-BE49-F238E27FC236}">
                <a16:creationId xmlns:a16="http://schemas.microsoft.com/office/drawing/2014/main" id="{5D5E49FC-8279-414E-80DD-322722EEDB03}"/>
              </a:ext>
            </a:extLst>
          </p:cNvPr>
          <p:cNvSpPr txBox="1"/>
          <p:nvPr/>
        </p:nvSpPr>
        <p:spPr>
          <a:xfrm>
            <a:off x="5694203" y="4038600"/>
            <a:ext cx="5485380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Cloud, backup, secure data, private cloud, download, etc.</a:t>
            </a:r>
          </a:p>
        </p:txBody>
      </p:sp>
      <p:sp>
        <p:nvSpPr>
          <p:cNvPr id="442" name="ZoneTexte 441">
            <a:extLst>
              <a:ext uri="{FF2B5EF4-FFF2-40B4-BE49-F238E27FC236}">
                <a16:creationId xmlns:a16="http://schemas.microsoft.com/office/drawing/2014/main" id="{1C044E67-76EA-4BF6-A574-E8D7F6C7B26E}"/>
              </a:ext>
            </a:extLst>
          </p:cNvPr>
          <p:cNvSpPr txBox="1"/>
          <p:nvPr/>
        </p:nvSpPr>
        <p:spPr>
          <a:xfrm>
            <a:off x="18072740" y="4224094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IoT,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Technology,</a:t>
            </a:r>
          </a:p>
        </p:txBody>
      </p:sp>
      <p:sp>
        <p:nvSpPr>
          <p:cNvPr id="443" name="ZoneTexte 442">
            <a:extLst>
              <a:ext uri="{FF2B5EF4-FFF2-40B4-BE49-F238E27FC236}">
                <a16:creationId xmlns:a16="http://schemas.microsoft.com/office/drawing/2014/main" id="{9BE0FDCE-A737-4933-8422-3FB8E5C97C0D}"/>
              </a:ext>
            </a:extLst>
          </p:cNvPr>
          <p:cNvSpPr txBox="1"/>
          <p:nvPr/>
        </p:nvSpPr>
        <p:spPr>
          <a:xfrm>
            <a:off x="1889470" y="7307507"/>
            <a:ext cx="4603387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Servers, secure data, etc.</a:t>
            </a:r>
          </a:p>
        </p:txBody>
      </p:sp>
      <p:sp>
        <p:nvSpPr>
          <p:cNvPr id="453" name="ZoneTexte 452">
            <a:extLst>
              <a:ext uri="{FF2B5EF4-FFF2-40B4-BE49-F238E27FC236}">
                <a16:creationId xmlns:a16="http://schemas.microsoft.com/office/drawing/2014/main" id="{E1E3E009-526C-4BFC-94CF-BFB31CEB8129}"/>
              </a:ext>
            </a:extLst>
          </p:cNvPr>
          <p:cNvSpPr txBox="1"/>
          <p:nvPr/>
        </p:nvSpPr>
        <p:spPr>
          <a:xfrm>
            <a:off x="6726900" y="7202287"/>
            <a:ext cx="1460510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Delivery,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Distribution,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Logistics,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Storage, etc.</a:t>
            </a:r>
          </a:p>
        </p:txBody>
      </p:sp>
      <p:sp>
        <p:nvSpPr>
          <p:cNvPr id="460" name="ZoneTexte 459">
            <a:extLst>
              <a:ext uri="{FF2B5EF4-FFF2-40B4-BE49-F238E27FC236}">
                <a16:creationId xmlns:a16="http://schemas.microsoft.com/office/drawing/2014/main" id="{33D17AF6-E02A-4196-B32B-B9C46935B96F}"/>
              </a:ext>
            </a:extLst>
          </p:cNvPr>
          <p:cNvSpPr txBox="1"/>
          <p:nvPr/>
        </p:nvSpPr>
        <p:spPr>
          <a:xfrm>
            <a:off x="8205053" y="7208607"/>
            <a:ext cx="1546223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Chain,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link,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Blockchain…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462" name="ZoneTexte 461">
            <a:extLst>
              <a:ext uri="{FF2B5EF4-FFF2-40B4-BE49-F238E27FC236}">
                <a16:creationId xmlns:a16="http://schemas.microsoft.com/office/drawing/2014/main" id="{F16313F9-DE90-45BA-B731-C99B0F5E569A}"/>
              </a:ext>
            </a:extLst>
          </p:cNvPr>
          <p:cNvSpPr txBox="1"/>
          <p:nvPr/>
        </p:nvSpPr>
        <p:spPr>
          <a:xfrm>
            <a:off x="11309422" y="7230744"/>
            <a:ext cx="1546223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Logistics management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468" name="ZoneTexte 467">
            <a:extLst>
              <a:ext uri="{FF2B5EF4-FFF2-40B4-BE49-F238E27FC236}">
                <a16:creationId xmlns:a16="http://schemas.microsoft.com/office/drawing/2014/main" id="{9735D2DC-B882-469E-933F-C480E1A4199A}"/>
              </a:ext>
            </a:extLst>
          </p:cNvPr>
          <p:cNvSpPr txBox="1"/>
          <p:nvPr/>
        </p:nvSpPr>
        <p:spPr>
          <a:xfrm>
            <a:off x="9680613" y="7249591"/>
            <a:ext cx="154622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Supply chain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470" name="ZoneTexte 469">
            <a:extLst>
              <a:ext uri="{FF2B5EF4-FFF2-40B4-BE49-F238E27FC236}">
                <a16:creationId xmlns:a16="http://schemas.microsoft.com/office/drawing/2014/main" id="{81DC11F3-106B-4FE8-B6FA-70E5BCD73968}"/>
              </a:ext>
            </a:extLst>
          </p:cNvPr>
          <p:cNvSpPr txBox="1"/>
          <p:nvPr/>
        </p:nvSpPr>
        <p:spPr>
          <a:xfrm>
            <a:off x="9673828" y="10725267"/>
            <a:ext cx="169591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Deployment</a:t>
            </a:r>
          </a:p>
        </p:txBody>
      </p:sp>
      <p:sp>
        <p:nvSpPr>
          <p:cNvPr id="474" name="ZoneTexte 473">
            <a:extLst>
              <a:ext uri="{FF2B5EF4-FFF2-40B4-BE49-F238E27FC236}">
                <a16:creationId xmlns:a16="http://schemas.microsoft.com/office/drawing/2014/main" id="{BF3A78C8-1025-4114-83E7-C14B4E1EC5BC}"/>
              </a:ext>
            </a:extLst>
          </p:cNvPr>
          <p:cNvSpPr txBox="1"/>
          <p:nvPr/>
        </p:nvSpPr>
        <p:spPr>
          <a:xfrm>
            <a:off x="1916260" y="10716645"/>
            <a:ext cx="1695919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Production,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Technology, operations,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use, settings.</a:t>
            </a:r>
          </a:p>
        </p:txBody>
      </p:sp>
      <p:sp>
        <p:nvSpPr>
          <p:cNvPr id="475" name="ZoneTexte 474">
            <a:extLst>
              <a:ext uri="{FF2B5EF4-FFF2-40B4-BE49-F238E27FC236}">
                <a16:creationId xmlns:a16="http://schemas.microsoft.com/office/drawing/2014/main" id="{3F682E85-70BA-4723-8E78-6D1A6A439262}"/>
              </a:ext>
            </a:extLst>
          </p:cNvPr>
          <p:cNvSpPr txBox="1"/>
          <p:nvPr/>
        </p:nvSpPr>
        <p:spPr>
          <a:xfrm>
            <a:off x="3318149" y="10680214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Business software, etc.</a:t>
            </a:r>
          </a:p>
        </p:txBody>
      </p:sp>
      <p:sp>
        <p:nvSpPr>
          <p:cNvPr id="476" name="ZoneTexte 475">
            <a:extLst>
              <a:ext uri="{FF2B5EF4-FFF2-40B4-BE49-F238E27FC236}">
                <a16:creationId xmlns:a16="http://schemas.microsoft.com/office/drawing/2014/main" id="{86199BC9-06CA-426B-9CFB-C21EE33B5B7C}"/>
              </a:ext>
            </a:extLst>
          </p:cNvPr>
          <p:cNvSpPr txBox="1"/>
          <p:nvPr/>
        </p:nvSpPr>
        <p:spPr>
          <a:xfrm>
            <a:off x="4753029" y="10647391"/>
            <a:ext cx="1997708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Maintenance,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Maintaining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performance</a:t>
            </a:r>
          </a:p>
        </p:txBody>
      </p:sp>
      <p:sp>
        <p:nvSpPr>
          <p:cNvPr id="477" name="ZoneTexte 476">
            <a:extLst>
              <a:ext uri="{FF2B5EF4-FFF2-40B4-BE49-F238E27FC236}">
                <a16:creationId xmlns:a16="http://schemas.microsoft.com/office/drawing/2014/main" id="{E9E373D1-3F08-468F-9B2B-4618C500A45D}"/>
              </a:ext>
            </a:extLst>
          </p:cNvPr>
          <p:cNvSpPr txBox="1"/>
          <p:nvPr/>
        </p:nvSpPr>
        <p:spPr>
          <a:xfrm>
            <a:off x="6215895" y="10675293"/>
            <a:ext cx="1997708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Maintenance,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Repairs</a:t>
            </a:r>
          </a:p>
        </p:txBody>
      </p:sp>
      <p:sp>
        <p:nvSpPr>
          <p:cNvPr id="478" name="ZoneTexte 477">
            <a:extLst>
              <a:ext uri="{FF2B5EF4-FFF2-40B4-BE49-F238E27FC236}">
                <a16:creationId xmlns:a16="http://schemas.microsoft.com/office/drawing/2014/main" id="{A1ABAAC6-3495-43C8-B6FB-5109BC5B8909}"/>
              </a:ext>
            </a:extLst>
          </p:cNvPr>
          <p:cNvSpPr txBox="1"/>
          <p:nvPr/>
        </p:nvSpPr>
        <p:spPr>
          <a:xfrm>
            <a:off x="7802305" y="10687479"/>
            <a:ext cx="1997708" cy="166199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Development, application integration,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Overall control,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Continuous production, etc.</a:t>
            </a:r>
          </a:p>
        </p:txBody>
      </p:sp>
      <p:sp>
        <p:nvSpPr>
          <p:cNvPr id="479" name="ZoneTexte 478">
            <a:extLst>
              <a:ext uri="{FF2B5EF4-FFF2-40B4-BE49-F238E27FC236}">
                <a16:creationId xmlns:a16="http://schemas.microsoft.com/office/drawing/2014/main" id="{D4FC67BA-A335-413A-90FC-79D489DBD9D7}"/>
              </a:ext>
            </a:extLst>
          </p:cNvPr>
          <p:cNvSpPr txBox="1"/>
          <p:nvPr/>
        </p:nvSpPr>
        <p:spPr>
          <a:xfrm>
            <a:off x="11214291" y="10665229"/>
            <a:ext cx="3173508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Managed Services, infrastructure, architecture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transformation, networks,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etc.</a:t>
            </a:r>
          </a:p>
        </p:txBody>
      </p:sp>
      <p:sp>
        <p:nvSpPr>
          <p:cNvPr id="621" name="ZoneTexte 620">
            <a:extLst>
              <a:ext uri="{FF2B5EF4-FFF2-40B4-BE49-F238E27FC236}">
                <a16:creationId xmlns:a16="http://schemas.microsoft.com/office/drawing/2014/main" id="{D2D37DE6-B96A-4A75-882C-013C5A32B217}"/>
              </a:ext>
            </a:extLst>
          </p:cNvPr>
          <p:cNvSpPr txBox="1"/>
          <p:nvPr/>
        </p:nvSpPr>
        <p:spPr>
          <a:xfrm>
            <a:off x="17951898" y="7268223"/>
            <a:ext cx="471645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Cold chain, ventilation, temperature control</a:t>
            </a:r>
          </a:p>
        </p:txBody>
      </p:sp>
      <p:sp>
        <p:nvSpPr>
          <p:cNvPr id="669" name="ZoneTexte 668">
            <a:extLst>
              <a:ext uri="{FF2B5EF4-FFF2-40B4-BE49-F238E27FC236}">
                <a16:creationId xmlns:a16="http://schemas.microsoft.com/office/drawing/2014/main" id="{34AFCA98-B59E-47C8-AC82-C6DC7B21B42C}"/>
              </a:ext>
            </a:extLst>
          </p:cNvPr>
          <p:cNvSpPr txBox="1"/>
          <p:nvPr/>
        </p:nvSpPr>
        <p:spPr>
          <a:xfrm>
            <a:off x="19968286" y="10626767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Innovative solutions</a:t>
            </a:r>
          </a:p>
        </p:txBody>
      </p:sp>
      <p:sp>
        <p:nvSpPr>
          <p:cNvPr id="670" name="ZoneTexte 669">
            <a:extLst>
              <a:ext uri="{FF2B5EF4-FFF2-40B4-BE49-F238E27FC236}">
                <a16:creationId xmlns:a16="http://schemas.microsoft.com/office/drawing/2014/main" id="{0F2F1AD0-3D96-4C95-AB30-84B8359A8E4A}"/>
              </a:ext>
            </a:extLst>
          </p:cNvPr>
          <p:cNvSpPr txBox="1"/>
          <p:nvPr/>
        </p:nvSpPr>
        <p:spPr>
          <a:xfrm>
            <a:off x="18151338" y="10632354"/>
            <a:ext cx="1695919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Innovation,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Design thinking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Ideation workshop,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Idea, etc.</a:t>
            </a:r>
          </a:p>
        </p:txBody>
      </p:sp>
      <p:sp>
        <p:nvSpPr>
          <p:cNvPr id="672" name="ZoneTexte 671">
            <a:extLst>
              <a:ext uri="{FF2B5EF4-FFF2-40B4-BE49-F238E27FC236}">
                <a16:creationId xmlns:a16="http://schemas.microsoft.com/office/drawing/2014/main" id="{291986A9-AC11-4391-A586-03A09C5A7B5D}"/>
              </a:ext>
            </a:extLst>
          </p:cNvPr>
          <p:cNvSpPr txBox="1"/>
          <p:nvPr/>
        </p:nvSpPr>
        <p:spPr>
          <a:xfrm>
            <a:off x="14170311" y="10580199"/>
            <a:ext cx="2423218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Helpdesk,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assistance,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Hotline,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Services support centre.</a:t>
            </a:r>
          </a:p>
        </p:txBody>
      </p:sp>
      <p:sp>
        <p:nvSpPr>
          <p:cNvPr id="673" name="ZoneTexte 672">
            <a:extLst>
              <a:ext uri="{FF2B5EF4-FFF2-40B4-BE49-F238E27FC236}">
                <a16:creationId xmlns:a16="http://schemas.microsoft.com/office/drawing/2014/main" id="{5C0E1EF7-0FE6-4CA8-A987-E811E601381B}"/>
              </a:ext>
            </a:extLst>
          </p:cNvPr>
          <p:cNvSpPr txBox="1"/>
          <p:nvPr/>
        </p:nvSpPr>
        <p:spPr>
          <a:xfrm>
            <a:off x="14800518" y="4132118"/>
            <a:ext cx="2163712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Artificial Intelligence,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Understanding, etc.</a:t>
            </a:r>
          </a:p>
        </p:txBody>
      </p:sp>
      <p:sp>
        <p:nvSpPr>
          <p:cNvPr id="674" name="ZoneTexte 673">
            <a:extLst>
              <a:ext uri="{FF2B5EF4-FFF2-40B4-BE49-F238E27FC236}">
                <a16:creationId xmlns:a16="http://schemas.microsoft.com/office/drawing/2014/main" id="{E0453617-F7A5-466B-AE74-FBC910E773D0}"/>
              </a:ext>
            </a:extLst>
          </p:cNvPr>
          <p:cNvSpPr txBox="1"/>
          <p:nvPr/>
        </p:nvSpPr>
        <p:spPr>
          <a:xfrm>
            <a:off x="13347415" y="4104173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Virtual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 reality</a:t>
            </a:r>
          </a:p>
        </p:txBody>
      </p:sp>
      <p:grpSp>
        <p:nvGrpSpPr>
          <p:cNvPr id="480" name="Group 52">
            <a:extLst>
              <a:ext uri="{FF2B5EF4-FFF2-40B4-BE49-F238E27FC236}">
                <a16:creationId xmlns:a16="http://schemas.microsoft.com/office/drawing/2014/main" id="{60510500-3465-44A9-A3C3-EA8376B29C7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18504" y="3052603"/>
            <a:ext cx="700088" cy="879475"/>
            <a:chOff x="7287" y="1034"/>
            <a:chExt cx="441" cy="554"/>
          </a:xfrm>
        </p:grpSpPr>
        <p:sp>
          <p:nvSpPr>
            <p:cNvPr id="481" name="Freeform 53">
              <a:extLst>
                <a:ext uri="{FF2B5EF4-FFF2-40B4-BE49-F238E27FC236}">
                  <a16:creationId xmlns:a16="http://schemas.microsoft.com/office/drawing/2014/main" id="{00F199DE-8266-40B7-9ED0-A1E5281C4A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7" y="1034"/>
              <a:ext cx="441" cy="554"/>
            </a:xfrm>
            <a:custGeom>
              <a:avLst/>
              <a:gdLst>
                <a:gd name="T0" fmla="*/ 82 w 163"/>
                <a:gd name="T1" fmla="*/ 205 h 205"/>
                <a:gd name="T2" fmla="*/ 80 w 163"/>
                <a:gd name="T3" fmla="*/ 204 h 205"/>
                <a:gd name="T4" fmla="*/ 5 w 163"/>
                <a:gd name="T5" fmla="*/ 143 h 205"/>
                <a:gd name="T6" fmla="*/ 0 w 163"/>
                <a:gd name="T7" fmla="*/ 125 h 205"/>
                <a:gd name="T8" fmla="*/ 0 w 163"/>
                <a:gd name="T9" fmla="*/ 25 h 205"/>
                <a:gd name="T10" fmla="*/ 82 w 163"/>
                <a:gd name="T11" fmla="*/ 0 h 205"/>
                <a:gd name="T12" fmla="*/ 163 w 163"/>
                <a:gd name="T13" fmla="*/ 25 h 205"/>
                <a:gd name="T14" fmla="*/ 163 w 163"/>
                <a:gd name="T15" fmla="*/ 125 h 205"/>
                <a:gd name="T16" fmla="*/ 158 w 163"/>
                <a:gd name="T17" fmla="*/ 143 h 205"/>
                <a:gd name="T18" fmla="*/ 83 w 163"/>
                <a:gd name="T19" fmla="*/ 204 h 205"/>
                <a:gd name="T20" fmla="*/ 82 w 163"/>
                <a:gd name="T21" fmla="*/ 205 h 205"/>
                <a:gd name="T22" fmla="*/ 6 w 163"/>
                <a:gd name="T23" fmla="*/ 29 h 205"/>
                <a:gd name="T24" fmla="*/ 6 w 163"/>
                <a:gd name="T25" fmla="*/ 125 h 205"/>
                <a:gd name="T26" fmla="*/ 10 w 163"/>
                <a:gd name="T27" fmla="*/ 140 h 205"/>
                <a:gd name="T28" fmla="*/ 82 w 163"/>
                <a:gd name="T29" fmla="*/ 198 h 205"/>
                <a:gd name="T30" fmla="*/ 153 w 163"/>
                <a:gd name="T31" fmla="*/ 140 h 205"/>
                <a:gd name="T32" fmla="*/ 157 w 163"/>
                <a:gd name="T33" fmla="*/ 125 h 205"/>
                <a:gd name="T34" fmla="*/ 157 w 163"/>
                <a:gd name="T35" fmla="*/ 29 h 205"/>
                <a:gd name="T36" fmla="*/ 82 w 163"/>
                <a:gd name="T37" fmla="*/ 6 h 205"/>
                <a:gd name="T38" fmla="*/ 6 w 163"/>
                <a:gd name="T39" fmla="*/ 2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3" h="205">
                  <a:moveTo>
                    <a:pt x="82" y="205"/>
                  </a:moveTo>
                  <a:cubicBezTo>
                    <a:pt x="80" y="204"/>
                    <a:pt x="80" y="204"/>
                    <a:pt x="80" y="204"/>
                  </a:cubicBezTo>
                  <a:cubicBezTo>
                    <a:pt x="43" y="185"/>
                    <a:pt x="18" y="165"/>
                    <a:pt x="5" y="143"/>
                  </a:cubicBezTo>
                  <a:cubicBezTo>
                    <a:pt x="2" y="138"/>
                    <a:pt x="0" y="131"/>
                    <a:pt x="0" y="1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3" y="131"/>
                    <a:pt x="162" y="138"/>
                    <a:pt x="158" y="143"/>
                  </a:cubicBezTo>
                  <a:cubicBezTo>
                    <a:pt x="145" y="165"/>
                    <a:pt x="121" y="185"/>
                    <a:pt x="83" y="204"/>
                  </a:cubicBezTo>
                  <a:lnTo>
                    <a:pt x="82" y="205"/>
                  </a:lnTo>
                  <a:close/>
                  <a:moveTo>
                    <a:pt x="6" y="29"/>
                  </a:moveTo>
                  <a:cubicBezTo>
                    <a:pt x="6" y="125"/>
                    <a:pt x="6" y="125"/>
                    <a:pt x="6" y="125"/>
                  </a:cubicBezTo>
                  <a:cubicBezTo>
                    <a:pt x="6" y="130"/>
                    <a:pt x="7" y="136"/>
                    <a:pt x="10" y="140"/>
                  </a:cubicBezTo>
                  <a:cubicBezTo>
                    <a:pt x="23" y="161"/>
                    <a:pt x="46" y="180"/>
                    <a:pt x="82" y="198"/>
                  </a:cubicBezTo>
                  <a:cubicBezTo>
                    <a:pt x="117" y="180"/>
                    <a:pt x="141" y="161"/>
                    <a:pt x="153" y="140"/>
                  </a:cubicBezTo>
                  <a:cubicBezTo>
                    <a:pt x="156" y="136"/>
                    <a:pt x="157" y="130"/>
                    <a:pt x="157" y="125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6" y="29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2" name="Freeform 54">
              <a:extLst>
                <a:ext uri="{FF2B5EF4-FFF2-40B4-BE49-F238E27FC236}">
                  <a16:creationId xmlns:a16="http://schemas.microsoft.com/office/drawing/2014/main" id="{18C32ABF-8DC0-412A-8C76-168FC75E9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9" y="1207"/>
              <a:ext cx="140" cy="211"/>
            </a:xfrm>
            <a:custGeom>
              <a:avLst/>
              <a:gdLst>
                <a:gd name="T0" fmla="*/ 49 w 52"/>
                <a:gd name="T1" fmla="*/ 78 h 78"/>
                <a:gd name="T2" fmla="*/ 3 w 52"/>
                <a:gd name="T3" fmla="*/ 78 h 78"/>
                <a:gd name="T4" fmla="*/ 7 w 52"/>
                <a:gd name="T5" fmla="*/ 44 h 78"/>
                <a:gd name="T6" fmla="*/ 0 w 52"/>
                <a:gd name="T7" fmla="*/ 26 h 78"/>
                <a:gd name="T8" fmla="*/ 26 w 52"/>
                <a:gd name="T9" fmla="*/ 0 h 78"/>
                <a:gd name="T10" fmla="*/ 52 w 52"/>
                <a:gd name="T11" fmla="*/ 26 h 78"/>
                <a:gd name="T12" fmla="*/ 45 w 52"/>
                <a:gd name="T13" fmla="*/ 44 h 78"/>
                <a:gd name="T14" fmla="*/ 49 w 52"/>
                <a:gd name="T15" fmla="*/ 78 h 78"/>
                <a:gd name="T16" fmla="*/ 10 w 52"/>
                <a:gd name="T17" fmla="*/ 72 h 78"/>
                <a:gd name="T18" fmla="*/ 42 w 52"/>
                <a:gd name="T19" fmla="*/ 72 h 78"/>
                <a:gd name="T20" fmla="*/ 38 w 52"/>
                <a:gd name="T21" fmla="*/ 42 h 78"/>
                <a:gd name="T22" fmla="*/ 39 w 52"/>
                <a:gd name="T23" fmla="*/ 41 h 78"/>
                <a:gd name="T24" fmla="*/ 46 w 52"/>
                <a:gd name="T25" fmla="*/ 26 h 78"/>
                <a:gd name="T26" fmla="*/ 26 w 52"/>
                <a:gd name="T27" fmla="*/ 6 h 78"/>
                <a:gd name="T28" fmla="*/ 6 w 52"/>
                <a:gd name="T29" fmla="*/ 26 h 78"/>
                <a:gd name="T30" fmla="*/ 12 w 52"/>
                <a:gd name="T31" fmla="*/ 41 h 78"/>
                <a:gd name="T32" fmla="*/ 13 w 52"/>
                <a:gd name="T33" fmla="*/ 42 h 78"/>
                <a:gd name="T34" fmla="*/ 10 w 52"/>
                <a:gd name="T35" fmla="*/ 7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78">
                  <a:moveTo>
                    <a:pt x="49" y="78"/>
                  </a:moveTo>
                  <a:cubicBezTo>
                    <a:pt x="3" y="78"/>
                    <a:pt x="3" y="78"/>
                    <a:pt x="3" y="7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2" y="39"/>
                    <a:pt x="0" y="33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cubicBezTo>
                    <a:pt x="52" y="33"/>
                    <a:pt x="49" y="39"/>
                    <a:pt x="45" y="44"/>
                  </a:cubicBezTo>
                  <a:lnTo>
                    <a:pt x="49" y="78"/>
                  </a:lnTo>
                  <a:close/>
                  <a:moveTo>
                    <a:pt x="10" y="72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3" y="37"/>
                    <a:pt x="46" y="32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2"/>
                    <a:pt x="8" y="37"/>
                    <a:pt x="12" y="41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10" y="72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83" name="Group 10">
            <a:extLst>
              <a:ext uri="{FF2B5EF4-FFF2-40B4-BE49-F238E27FC236}">
                <a16:creationId xmlns:a16="http://schemas.microsoft.com/office/drawing/2014/main" id="{FF33DDF6-AB28-492D-9843-DB209BA8ED8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842449" y="3047400"/>
            <a:ext cx="1049511" cy="1049511"/>
            <a:chOff x="11304" y="386"/>
            <a:chExt cx="584" cy="584"/>
          </a:xfrm>
        </p:grpSpPr>
        <p:sp>
          <p:nvSpPr>
            <p:cNvPr id="502" name="Line 11">
              <a:extLst>
                <a:ext uri="{FF2B5EF4-FFF2-40B4-BE49-F238E27FC236}">
                  <a16:creationId xmlns:a16="http://schemas.microsoft.com/office/drawing/2014/main" id="{38EC4332-2067-40F3-8084-8BC8109D5E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39" y="697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3" name="Line 12">
              <a:extLst>
                <a:ext uri="{FF2B5EF4-FFF2-40B4-BE49-F238E27FC236}">
                  <a16:creationId xmlns:a16="http://schemas.microsoft.com/office/drawing/2014/main" id="{36145A54-42AF-41EF-91B2-59CD896D19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20" y="664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4" name="Line 13">
              <a:extLst>
                <a:ext uri="{FF2B5EF4-FFF2-40B4-BE49-F238E27FC236}">
                  <a16:creationId xmlns:a16="http://schemas.microsoft.com/office/drawing/2014/main" id="{9385E067-9A7F-4C0C-9251-7955004E1F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31" y="669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9" name="Line 14">
              <a:extLst>
                <a:ext uri="{FF2B5EF4-FFF2-40B4-BE49-F238E27FC236}">
                  <a16:creationId xmlns:a16="http://schemas.microsoft.com/office/drawing/2014/main" id="{3C7064CB-4CFE-4907-831B-887B0BDF82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04" y="659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3" name="Freeform 15">
              <a:extLst>
                <a:ext uri="{FF2B5EF4-FFF2-40B4-BE49-F238E27FC236}">
                  <a16:creationId xmlns:a16="http://schemas.microsoft.com/office/drawing/2014/main" id="{EABA1614-48B8-4CFA-A86A-2CF2C9657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4" y="602"/>
              <a:ext cx="159" cy="73"/>
            </a:xfrm>
            <a:custGeom>
              <a:avLst/>
              <a:gdLst>
                <a:gd name="T0" fmla="*/ 4 w 59"/>
                <a:gd name="T1" fmla="*/ 27 h 27"/>
                <a:gd name="T2" fmla="*/ 1 w 59"/>
                <a:gd name="T3" fmla="*/ 25 h 27"/>
                <a:gd name="T4" fmla="*/ 3 w 59"/>
                <a:gd name="T5" fmla="*/ 21 h 27"/>
                <a:gd name="T6" fmla="*/ 55 w 59"/>
                <a:gd name="T7" fmla="*/ 1 h 27"/>
                <a:gd name="T8" fmla="*/ 58 w 59"/>
                <a:gd name="T9" fmla="*/ 2 h 27"/>
                <a:gd name="T10" fmla="*/ 57 w 59"/>
                <a:gd name="T11" fmla="*/ 6 h 27"/>
                <a:gd name="T12" fmla="*/ 5 w 59"/>
                <a:gd name="T13" fmla="*/ 27 h 27"/>
                <a:gd name="T14" fmla="*/ 4 w 5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7">
                  <a:moveTo>
                    <a:pt x="4" y="27"/>
                  </a:moveTo>
                  <a:cubicBezTo>
                    <a:pt x="3" y="27"/>
                    <a:pt x="1" y="27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6" y="0"/>
                    <a:pt x="58" y="1"/>
                    <a:pt x="58" y="2"/>
                  </a:cubicBezTo>
                  <a:cubicBezTo>
                    <a:pt x="59" y="4"/>
                    <a:pt x="58" y="6"/>
                    <a:pt x="57" y="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4" name="Freeform 16">
              <a:extLst>
                <a:ext uri="{FF2B5EF4-FFF2-40B4-BE49-F238E27FC236}">
                  <a16:creationId xmlns:a16="http://schemas.microsoft.com/office/drawing/2014/main" id="{81A6F312-D755-412D-BC0A-F3FFF9658F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01" y="553"/>
              <a:ext cx="87" cy="87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1 w 32"/>
                <a:gd name="T5" fmla="*/ 16 h 32"/>
                <a:gd name="T6" fmla="*/ 6 w 32"/>
                <a:gd name="T7" fmla="*/ 5 h 32"/>
                <a:gd name="T8" fmla="*/ 17 w 32"/>
                <a:gd name="T9" fmla="*/ 0 h 32"/>
                <a:gd name="T10" fmla="*/ 32 w 32"/>
                <a:gd name="T11" fmla="*/ 17 h 32"/>
                <a:gd name="T12" fmla="*/ 16 w 32"/>
                <a:gd name="T13" fmla="*/ 32 h 32"/>
                <a:gd name="T14" fmla="*/ 16 w 32"/>
                <a:gd name="T15" fmla="*/ 6 h 32"/>
                <a:gd name="T16" fmla="*/ 10 w 32"/>
                <a:gd name="T17" fmla="*/ 9 h 32"/>
                <a:gd name="T18" fmla="*/ 7 w 32"/>
                <a:gd name="T19" fmla="*/ 16 h 32"/>
                <a:gd name="T20" fmla="*/ 16 w 32"/>
                <a:gd name="T21" fmla="*/ 26 h 32"/>
                <a:gd name="T22" fmla="*/ 23 w 32"/>
                <a:gd name="T23" fmla="*/ 23 h 32"/>
                <a:gd name="T24" fmla="*/ 26 w 32"/>
                <a:gd name="T25" fmla="*/ 16 h 32"/>
                <a:gd name="T26" fmla="*/ 17 w 32"/>
                <a:gd name="T27" fmla="*/ 6 h 32"/>
                <a:gd name="T28" fmla="*/ 16 w 32"/>
                <a:gd name="T2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4"/>
                    <a:pt x="1" y="16"/>
                  </a:cubicBezTo>
                  <a:cubicBezTo>
                    <a:pt x="1" y="11"/>
                    <a:pt x="2" y="7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6" y="1"/>
                    <a:pt x="32" y="8"/>
                    <a:pt x="32" y="17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6"/>
                  </a:moveTo>
                  <a:cubicBezTo>
                    <a:pt x="14" y="6"/>
                    <a:pt x="11" y="7"/>
                    <a:pt x="10" y="9"/>
                  </a:cubicBezTo>
                  <a:cubicBezTo>
                    <a:pt x="8" y="11"/>
                    <a:pt x="7" y="13"/>
                    <a:pt x="7" y="16"/>
                  </a:cubicBezTo>
                  <a:cubicBezTo>
                    <a:pt x="6" y="21"/>
                    <a:pt x="11" y="26"/>
                    <a:pt x="16" y="26"/>
                  </a:cubicBezTo>
                  <a:cubicBezTo>
                    <a:pt x="19" y="26"/>
                    <a:pt x="21" y="25"/>
                    <a:pt x="23" y="23"/>
                  </a:cubicBezTo>
                  <a:cubicBezTo>
                    <a:pt x="25" y="21"/>
                    <a:pt x="26" y="19"/>
                    <a:pt x="26" y="16"/>
                  </a:cubicBezTo>
                  <a:cubicBezTo>
                    <a:pt x="26" y="11"/>
                    <a:pt x="22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5" name="Freeform 17">
              <a:extLst>
                <a:ext uri="{FF2B5EF4-FFF2-40B4-BE49-F238E27FC236}">
                  <a16:creationId xmlns:a16="http://schemas.microsoft.com/office/drawing/2014/main" id="{253C43E6-4269-40D0-B863-49AC12F6F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7" y="740"/>
              <a:ext cx="125" cy="119"/>
            </a:xfrm>
            <a:custGeom>
              <a:avLst/>
              <a:gdLst>
                <a:gd name="T0" fmla="*/ 43 w 46"/>
                <a:gd name="T1" fmla="*/ 44 h 44"/>
                <a:gd name="T2" fmla="*/ 41 w 46"/>
                <a:gd name="T3" fmla="*/ 43 h 44"/>
                <a:gd name="T4" fmla="*/ 2 w 46"/>
                <a:gd name="T5" fmla="*/ 5 h 44"/>
                <a:gd name="T6" fmla="*/ 2 w 46"/>
                <a:gd name="T7" fmla="*/ 1 h 44"/>
                <a:gd name="T8" fmla="*/ 6 w 46"/>
                <a:gd name="T9" fmla="*/ 1 h 44"/>
                <a:gd name="T10" fmla="*/ 45 w 46"/>
                <a:gd name="T11" fmla="*/ 39 h 44"/>
                <a:gd name="T12" fmla="*/ 45 w 46"/>
                <a:gd name="T13" fmla="*/ 43 h 44"/>
                <a:gd name="T14" fmla="*/ 43 w 46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4">
                  <a:moveTo>
                    <a:pt x="43" y="44"/>
                  </a:moveTo>
                  <a:cubicBezTo>
                    <a:pt x="42" y="44"/>
                    <a:pt x="41" y="44"/>
                    <a:pt x="41" y="4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40"/>
                    <a:pt x="46" y="42"/>
                    <a:pt x="45" y="43"/>
                  </a:cubicBezTo>
                  <a:cubicBezTo>
                    <a:pt x="44" y="44"/>
                    <a:pt x="44" y="44"/>
                    <a:pt x="43" y="4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6" name="Freeform 18">
              <a:extLst>
                <a:ext uri="{FF2B5EF4-FFF2-40B4-BE49-F238E27FC236}">
                  <a16:creationId xmlns:a16="http://schemas.microsoft.com/office/drawing/2014/main" id="{24A65DA5-E230-4BD3-BA69-1EA90681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2" y="826"/>
              <a:ext cx="89" cy="92"/>
            </a:xfrm>
            <a:custGeom>
              <a:avLst/>
              <a:gdLst>
                <a:gd name="T0" fmla="*/ 17 w 33"/>
                <a:gd name="T1" fmla="*/ 34 h 34"/>
                <a:gd name="T2" fmla="*/ 2 w 33"/>
                <a:gd name="T3" fmla="*/ 24 h 34"/>
                <a:gd name="T4" fmla="*/ 2 w 33"/>
                <a:gd name="T5" fmla="*/ 12 h 34"/>
                <a:gd name="T6" fmla="*/ 11 w 33"/>
                <a:gd name="T7" fmla="*/ 3 h 34"/>
                <a:gd name="T8" fmla="*/ 31 w 33"/>
                <a:gd name="T9" fmla="*/ 13 h 34"/>
                <a:gd name="T10" fmla="*/ 31 w 33"/>
                <a:gd name="T11" fmla="*/ 25 h 34"/>
                <a:gd name="T12" fmla="*/ 22 w 33"/>
                <a:gd name="T13" fmla="*/ 33 h 34"/>
                <a:gd name="T14" fmla="*/ 17 w 33"/>
                <a:gd name="T15" fmla="*/ 34 h 34"/>
                <a:gd name="T16" fmla="*/ 17 w 33"/>
                <a:gd name="T17" fmla="*/ 8 h 34"/>
                <a:gd name="T18" fmla="*/ 13 w 33"/>
                <a:gd name="T19" fmla="*/ 9 h 34"/>
                <a:gd name="T20" fmla="*/ 7 w 33"/>
                <a:gd name="T21" fmla="*/ 22 h 34"/>
                <a:gd name="T22" fmla="*/ 20 w 33"/>
                <a:gd name="T23" fmla="*/ 27 h 34"/>
                <a:gd name="T24" fmla="*/ 26 w 33"/>
                <a:gd name="T25" fmla="*/ 15 h 34"/>
                <a:gd name="T26" fmla="*/ 17 w 33"/>
                <a:gd name="T2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4">
                  <a:moveTo>
                    <a:pt x="17" y="34"/>
                  </a:moveTo>
                  <a:cubicBezTo>
                    <a:pt x="10" y="34"/>
                    <a:pt x="4" y="30"/>
                    <a:pt x="2" y="24"/>
                  </a:cubicBezTo>
                  <a:cubicBezTo>
                    <a:pt x="0" y="20"/>
                    <a:pt x="0" y="15"/>
                    <a:pt x="2" y="12"/>
                  </a:cubicBezTo>
                  <a:cubicBezTo>
                    <a:pt x="4" y="8"/>
                    <a:pt x="7" y="5"/>
                    <a:pt x="11" y="3"/>
                  </a:cubicBezTo>
                  <a:cubicBezTo>
                    <a:pt x="19" y="0"/>
                    <a:pt x="28" y="4"/>
                    <a:pt x="31" y="13"/>
                  </a:cubicBezTo>
                  <a:cubicBezTo>
                    <a:pt x="33" y="16"/>
                    <a:pt x="33" y="21"/>
                    <a:pt x="31" y="25"/>
                  </a:cubicBezTo>
                  <a:cubicBezTo>
                    <a:pt x="29" y="28"/>
                    <a:pt x="26" y="31"/>
                    <a:pt x="22" y="33"/>
                  </a:cubicBezTo>
                  <a:cubicBezTo>
                    <a:pt x="20" y="34"/>
                    <a:pt x="18" y="34"/>
                    <a:pt x="17" y="34"/>
                  </a:cubicBezTo>
                  <a:close/>
                  <a:moveTo>
                    <a:pt x="17" y="8"/>
                  </a:moveTo>
                  <a:cubicBezTo>
                    <a:pt x="15" y="8"/>
                    <a:pt x="14" y="8"/>
                    <a:pt x="13" y="9"/>
                  </a:cubicBezTo>
                  <a:cubicBezTo>
                    <a:pt x="8" y="11"/>
                    <a:pt x="5" y="17"/>
                    <a:pt x="7" y="22"/>
                  </a:cubicBezTo>
                  <a:cubicBezTo>
                    <a:pt x="9" y="27"/>
                    <a:pt x="15" y="29"/>
                    <a:pt x="20" y="27"/>
                  </a:cubicBezTo>
                  <a:cubicBezTo>
                    <a:pt x="25" y="25"/>
                    <a:pt x="28" y="20"/>
                    <a:pt x="26" y="15"/>
                  </a:cubicBezTo>
                  <a:cubicBezTo>
                    <a:pt x="24" y="11"/>
                    <a:pt x="21" y="8"/>
                    <a:pt x="17" y="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7" name="Line 19">
              <a:extLst>
                <a:ext uri="{FF2B5EF4-FFF2-40B4-BE49-F238E27FC236}">
                  <a16:creationId xmlns:a16="http://schemas.microsoft.com/office/drawing/2014/main" id="{C929F72A-DC4E-4539-A31A-F3D4326C29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91" y="726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8" name="Line 20">
              <a:extLst>
                <a:ext uri="{FF2B5EF4-FFF2-40B4-BE49-F238E27FC236}">
                  <a16:creationId xmlns:a16="http://schemas.microsoft.com/office/drawing/2014/main" id="{1E77BCBA-517B-4B8C-9637-ADE78C15EB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0" y="894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9" name="Freeform 21">
              <a:extLst>
                <a:ext uri="{FF2B5EF4-FFF2-40B4-BE49-F238E27FC236}">
                  <a16:creationId xmlns:a16="http://schemas.microsoft.com/office/drawing/2014/main" id="{7862D276-C204-4081-969F-9D23CCB00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2" y="751"/>
              <a:ext cx="76" cy="151"/>
            </a:xfrm>
            <a:custGeom>
              <a:avLst/>
              <a:gdLst>
                <a:gd name="T0" fmla="*/ 3 w 28"/>
                <a:gd name="T1" fmla="*/ 56 h 56"/>
                <a:gd name="T2" fmla="*/ 2 w 28"/>
                <a:gd name="T3" fmla="*/ 56 h 56"/>
                <a:gd name="T4" fmla="*/ 0 w 28"/>
                <a:gd name="T5" fmla="*/ 52 h 56"/>
                <a:gd name="T6" fmla="*/ 22 w 28"/>
                <a:gd name="T7" fmla="*/ 2 h 56"/>
                <a:gd name="T8" fmla="*/ 26 w 28"/>
                <a:gd name="T9" fmla="*/ 0 h 56"/>
                <a:gd name="T10" fmla="*/ 27 w 28"/>
                <a:gd name="T11" fmla="*/ 4 h 56"/>
                <a:gd name="T12" fmla="*/ 6 w 28"/>
                <a:gd name="T13" fmla="*/ 54 h 56"/>
                <a:gd name="T14" fmla="*/ 3 w 28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6">
                  <a:moveTo>
                    <a:pt x="3" y="56"/>
                  </a:moveTo>
                  <a:cubicBezTo>
                    <a:pt x="3" y="56"/>
                    <a:pt x="2" y="56"/>
                    <a:pt x="2" y="56"/>
                  </a:cubicBezTo>
                  <a:cubicBezTo>
                    <a:pt x="0" y="55"/>
                    <a:pt x="0" y="54"/>
                    <a:pt x="0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0"/>
                    <a:pt x="24" y="0"/>
                    <a:pt x="26" y="0"/>
                  </a:cubicBezTo>
                  <a:cubicBezTo>
                    <a:pt x="27" y="1"/>
                    <a:pt x="28" y="3"/>
                    <a:pt x="27" y="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6"/>
                    <a:pt x="4" y="56"/>
                    <a:pt x="3" y="5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0" name="Freeform 22">
              <a:extLst>
                <a:ext uri="{FF2B5EF4-FFF2-40B4-BE49-F238E27FC236}">
                  <a16:creationId xmlns:a16="http://schemas.microsoft.com/office/drawing/2014/main" id="{56C6A46E-6BC8-4230-BDF5-A43382282F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58" y="880"/>
              <a:ext cx="97" cy="90"/>
            </a:xfrm>
            <a:custGeom>
              <a:avLst/>
              <a:gdLst>
                <a:gd name="T0" fmla="*/ 18 w 36"/>
                <a:gd name="T1" fmla="*/ 33 h 33"/>
                <a:gd name="T2" fmla="*/ 6 w 36"/>
                <a:gd name="T3" fmla="*/ 28 h 33"/>
                <a:gd name="T4" fmla="*/ 6 w 36"/>
                <a:gd name="T5" fmla="*/ 28 h 33"/>
                <a:gd name="T6" fmla="*/ 7 w 36"/>
                <a:gd name="T7" fmla="*/ 6 h 33"/>
                <a:gd name="T8" fmla="*/ 30 w 36"/>
                <a:gd name="T9" fmla="*/ 6 h 33"/>
                <a:gd name="T10" fmla="*/ 29 w 36"/>
                <a:gd name="T11" fmla="*/ 29 h 33"/>
                <a:gd name="T12" fmla="*/ 18 w 36"/>
                <a:gd name="T13" fmla="*/ 33 h 33"/>
                <a:gd name="T14" fmla="*/ 11 w 36"/>
                <a:gd name="T15" fmla="*/ 24 h 33"/>
                <a:gd name="T16" fmla="*/ 25 w 36"/>
                <a:gd name="T17" fmla="*/ 24 h 33"/>
                <a:gd name="T18" fmla="*/ 25 w 36"/>
                <a:gd name="T19" fmla="*/ 10 h 33"/>
                <a:gd name="T20" fmla="*/ 11 w 36"/>
                <a:gd name="T21" fmla="*/ 10 h 33"/>
                <a:gd name="T22" fmla="*/ 8 w 36"/>
                <a:gd name="T23" fmla="*/ 17 h 33"/>
                <a:gd name="T24" fmla="*/ 11 w 36"/>
                <a:gd name="T2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3">
                  <a:moveTo>
                    <a:pt x="18" y="33"/>
                  </a:moveTo>
                  <a:cubicBezTo>
                    <a:pt x="14" y="33"/>
                    <a:pt x="10" y="31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22"/>
                    <a:pt x="1" y="11"/>
                    <a:pt x="7" y="6"/>
                  </a:cubicBezTo>
                  <a:cubicBezTo>
                    <a:pt x="14" y="0"/>
                    <a:pt x="24" y="0"/>
                    <a:pt x="30" y="6"/>
                  </a:cubicBezTo>
                  <a:cubicBezTo>
                    <a:pt x="36" y="13"/>
                    <a:pt x="35" y="23"/>
                    <a:pt x="29" y="29"/>
                  </a:cubicBezTo>
                  <a:cubicBezTo>
                    <a:pt x="26" y="32"/>
                    <a:pt x="22" y="33"/>
                    <a:pt x="18" y="33"/>
                  </a:cubicBezTo>
                  <a:close/>
                  <a:moveTo>
                    <a:pt x="11" y="24"/>
                  </a:moveTo>
                  <a:cubicBezTo>
                    <a:pt x="15" y="28"/>
                    <a:pt x="21" y="28"/>
                    <a:pt x="25" y="24"/>
                  </a:cubicBezTo>
                  <a:cubicBezTo>
                    <a:pt x="29" y="21"/>
                    <a:pt x="29" y="14"/>
                    <a:pt x="25" y="10"/>
                  </a:cubicBezTo>
                  <a:cubicBezTo>
                    <a:pt x="22" y="6"/>
                    <a:pt x="15" y="6"/>
                    <a:pt x="11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19"/>
                    <a:pt x="9" y="22"/>
                    <a:pt x="11" y="2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1" name="Freeform 23">
              <a:extLst>
                <a:ext uri="{FF2B5EF4-FFF2-40B4-BE49-F238E27FC236}">
                  <a16:creationId xmlns:a16="http://schemas.microsoft.com/office/drawing/2014/main" id="{58C133D1-087A-4770-9ACE-4BD795728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0" y="683"/>
              <a:ext cx="165" cy="19"/>
            </a:xfrm>
            <a:custGeom>
              <a:avLst/>
              <a:gdLst>
                <a:gd name="T0" fmla="*/ 58 w 61"/>
                <a:gd name="T1" fmla="*/ 7 h 7"/>
                <a:gd name="T2" fmla="*/ 58 w 61"/>
                <a:gd name="T3" fmla="*/ 7 h 7"/>
                <a:gd name="T4" fmla="*/ 3 w 61"/>
                <a:gd name="T5" fmla="*/ 6 h 7"/>
                <a:gd name="T6" fmla="*/ 0 w 61"/>
                <a:gd name="T7" fmla="*/ 3 h 7"/>
                <a:gd name="T8" fmla="*/ 3 w 61"/>
                <a:gd name="T9" fmla="*/ 0 h 7"/>
                <a:gd name="T10" fmla="*/ 58 w 61"/>
                <a:gd name="T11" fmla="*/ 1 h 7"/>
                <a:gd name="T12" fmla="*/ 61 w 61"/>
                <a:gd name="T13" fmla="*/ 4 h 7"/>
                <a:gd name="T14" fmla="*/ 58 w 61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7"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1"/>
                    <a:pt x="61" y="2"/>
                    <a:pt x="61" y="4"/>
                  </a:cubicBezTo>
                  <a:cubicBezTo>
                    <a:pt x="61" y="6"/>
                    <a:pt x="60" y="7"/>
                    <a:pt x="58" y="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2" name="Freeform 24">
              <a:extLst>
                <a:ext uri="{FF2B5EF4-FFF2-40B4-BE49-F238E27FC236}">
                  <a16:creationId xmlns:a16="http://schemas.microsoft.com/office/drawing/2014/main" id="{B1B21B18-6B45-43E4-95C7-8233D3D664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4" y="642"/>
              <a:ext cx="97" cy="87"/>
            </a:xfrm>
            <a:custGeom>
              <a:avLst/>
              <a:gdLst>
                <a:gd name="T0" fmla="*/ 18 w 36"/>
                <a:gd name="T1" fmla="*/ 32 h 32"/>
                <a:gd name="T2" fmla="*/ 11 w 36"/>
                <a:gd name="T3" fmla="*/ 31 h 32"/>
                <a:gd name="T4" fmla="*/ 4 w 36"/>
                <a:gd name="T5" fmla="*/ 10 h 32"/>
                <a:gd name="T6" fmla="*/ 13 w 36"/>
                <a:gd name="T7" fmla="*/ 2 h 32"/>
                <a:gd name="T8" fmla="*/ 25 w 36"/>
                <a:gd name="T9" fmla="*/ 2 h 32"/>
                <a:gd name="T10" fmla="*/ 32 w 36"/>
                <a:gd name="T11" fmla="*/ 23 h 32"/>
                <a:gd name="T12" fmla="*/ 18 w 36"/>
                <a:gd name="T13" fmla="*/ 32 h 32"/>
                <a:gd name="T14" fmla="*/ 18 w 36"/>
                <a:gd name="T15" fmla="*/ 7 h 32"/>
                <a:gd name="T16" fmla="*/ 9 w 36"/>
                <a:gd name="T17" fmla="*/ 12 h 32"/>
                <a:gd name="T18" fmla="*/ 14 w 36"/>
                <a:gd name="T19" fmla="*/ 25 h 32"/>
                <a:gd name="T20" fmla="*/ 27 w 36"/>
                <a:gd name="T21" fmla="*/ 21 h 32"/>
                <a:gd name="T22" fmla="*/ 22 w 36"/>
                <a:gd name="T23" fmla="*/ 8 h 32"/>
                <a:gd name="T24" fmla="*/ 18 w 36"/>
                <a:gd name="T2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2">
                  <a:moveTo>
                    <a:pt x="18" y="32"/>
                  </a:moveTo>
                  <a:cubicBezTo>
                    <a:pt x="16" y="32"/>
                    <a:pt x="14" y="32"/>
                    <a:pt x="11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5" y="6"/>
                    <a:pt x="9" y="3"/>
                    <a:pt x="13" y="2"/>
                  </a:cubicBezTo>
                  <a:cubicBezTo>
                    <a:pt x="17" y="0"/>
                    <a:pt x="21" y="0"/>
                    <a:pt x="25" y="2"/>
                  </a:cubicBezTo>
                  <a:cubicBezTo>
                    <a:pt x="33" y="6"/>
                    <a:pt x="36" y="15"/>
                    <a:pt x="32" y="23"/>
                  </a:cubicBezTo>
                  <a:cubicBezTo>
                    <a:pt x="30" y="29"/>
                    <a:pt x="24" y="32"/>
                    <a:pt x="18" y="32"/>
                  </a:cubicBezTo>
                  <a:close/>
                  <a:moveTo>
                    <a:pt x="18" y="7"/>
                  </a:moveTo>
                  <a:cubicBezTo>
                    <a:pt x="14" y="7"/>
                    <a:pt x="11" y="9"/>
                    <a:pt x="9" y="12"/>
                  </a:cubicBezTo>
                  <a:cubicBezTo>
                    <a:pt x="7" y="17"/>
                    <a:pt x="9" y="23"/>
                    <a:pt x="14" y="25"/>
                  </a:cubicBezTo>
                  <a:cubicBezTo>
                    <a:pt x="19" y="28"/>
                    <a:pt x="25" y="26"/>
                    <a:pt x="27" y="21"/>
                  </a:cubicBezTo>
                  <a:cubicBezTo>
                    <a:pt x="29" y="16"/>
                    <a:pt x="27" y="10"/>
                    <a:pt x="22" y="8"/>
                  </a:cubicBezTo>
                  <a:cubicBezTo>
                    <a:pt x="21" y="7"/>
                    <a:pt x="19" y="7"/>
                    <a:pt x="18" y="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3" name="Line 25">
              <a:extLst>
                <a:ext uri="{FF2B5EF4-FFF2-40B4-BE49-F238E27FC236}">
                  <a16:creationId xmlns:a16="http://schemas.microsoft.com/office/drawing/2014/main" id="{906E7C7C-B7C9-4D79-B527-391EADF392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91" y="659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4" name="Line 26">
              <a:extLst>
                <a:ext uri="{FF2B5EF4-FFF2-40B4-BE49-F238E27FC236}">
                  <a16:creationId xmlns:a16="http://schemas.microsoft.com/office/drawing/2014/main" id="{CCA77C27-CDC4-48E2-8B5C-83352FCE96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82" y="469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5" name="Freeform 27">
              <a:extLst>
                <a:ext uri="{FF2B5EF4-FFF2-40B4-BE49-F238E27FC236}">
                  <a16:creationId xmlns:a16="http://schemas.microsoft.com/office/drawing/2014/main" id="{006B1724-D557-4A0D-9976-DF14592DD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4" y="461"/>
              <a:ext cx="30" cy="171"/>
            </a:xfrm>
            <a:custGeom>
              <a:avLst/>
              <a:gdLst>
                <a:gd name="T0" fmla="*/ 8 w 11"/>
                <a:gd name="T1" fmla="*/ 63 h 63"/>
                <a:gd name="T2" fmla="*/ 5 w 11"/>
                <a:gd name="T3" fmla="*/ 60 h 63"/>
                <a:gd name="T4" fmla="*/ 0 w 11"/>
                <a:gd name="T5" fmla="*/ 3 h 63"/>
                <a:gd name="T6" fmla="*/ 3 w 11"/>
                <a:gd name="T7" fmla="*/ 0 h 63"/>
                <a:gd name="T8" fmla="*/ 6 w 11"/>
                <a:gd name="T9" fmla="*/ 3 h 63"/>
                <a:gd name="T10" fmla="*/ 11 w 11"/>
                <a:gd name="T11" fmla="*/ 60 h 63"/>
                <a:gd name="T12" fmla="*/ 8 w 11"/>
                <a:gd name="T13" fmla="*/ 63 h 63"/>
                <a:gd name="T14" fmla="*/ 8 w 11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63">
                  <a:moveTo>
                    <a:pt x="8" y="63"/>
                  </a:moveTo>
                  <a:cubicBezTo>
                    <a:pt x="6" y="63"/>
                    <a:pt x="5" y="62"/>
                    <a:pt x="5" y="6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0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6" name="Freeform 28">
              <a:extLst>
                <a:ext uri="{FF2B5EF4-FFF2-40B4-BE49-F238E27FC236}">
                  <a16:creationId xmlns:a16="http://schemas.microsoft.com/office/drawing/2014/main" id="{FDD4B95B-35BD-41A7-B500-31022AC8C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31" y="386"/>
              <a:ext cx="97" cy="92"/>
            </a:xfrm>
            <a:custGeom>
              <a:avLst/>
              <a:gdLst>
                <a:gd name="T0" fmla="*/ 18 w 36"/>
                <a:gd name="T1" fmla="*/ 34 h 34"/>
                <a:gd name="T2" fmla="*/ 13 w 36"/>
                <a:gd name="T3" fmla="*/ 33 h 34"/>
                <a:gd name="T4" fmla="*/ 3 w 36"/>
                <a:gd name="T5" fmla="*/ 13 h 34"/>
                <a:gd name="T6" fmla="*/ 24 w 36"/>
                <a:gd name="T7" fmla="*/ 3 h 34"/>
                <a:gd name="T8" fmla="*/ 24 w 36"/>
                <a:gd name="T9" fmla="*/ 3 h 34"/>
                <a:gd name="T10" fmla="*/ 33 w 36"/>
                <a:gd name="T11" fmla="*/ 23 h 34"/>
                <a:gd name="T12" fmla="*/ 18 w 36"/>
                <a:gd name="T13" fmla="*/ 34 h 34"/>
                <a:gd name="T14" fmla="*/ 18 w 36"/>
                <a:gd name="T15" fmla="*/ 8 h 34"/>
                <a:gd name="T16" fmla="*/ 9 w 36"/>
                <a:gd name="T17" fmla="*/ 15 h 34"/>
                <a:gd name="T18" fmla="*/ 15 w 36"/>
                <a:gd name="T19" fmla="*/ 27 h 34"/>
                <a:gd name="T20" fmla="*/ 27 w 36"/>
                <a:gd name="T21" fmla="*/ 21 h 34"/>
                <a:gd name="T22" fmla="*/ 22 w 36"/>
                <a:gd name="T23" fmla="*/ 9 h 34"/>
                <a:gd name="T24" fmla="*/ 22 w 36"/>
                <a:gd name="T25" fmla="*/ 9 h 34"/>
                <a:gd name="T26" fmla="*/ 18 w 36"/>
                <a:gd name="T2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4">
                  <a:moveTo>
                    <a:pt x="18" y="34"/>
                  </a:moveTo>
                  <a:cubicBezTo>
                    <a:pt x="16" y="34"/>
                    <a:pt x="15" y="34"/>
                    <a:pt x="13" y="33"/>
                  </a:cubicBezTo>
                  <a:cubicBezTo>
                    <a:pt x="5" y="30"/>
                    <a:pt x="0" y="21"/>
                    <a:pt x="3" y="13"/>
                  </a:cubicBezTo>
                  <a:cubicBezTo>
                    <a:pt x="6" y="4"/>
                    <a:pt x="15" y="0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32" y="6"/>
                    <a:pt x="36" y="15"/>
                    <a:pt x="33" y="23"/>
                  </a:cubicBezTo>
                  <a:cubicBezTo>
                    <a:pt x="31" y="30"/>
                    <a:pt x="25" y="34"/>
                    <a:pt x="18" y="34"/>
                  </a:cubicBezTo>
                  <a:close/>
                  <a:moveTo>
                    <a:pt x="18" y="8"/>
                  </a:moveTo>
                  <a:cubicBezTo>
                    <a:pt x="14" y="8"/>
                    <a:pt x="10" y="11"/>
                    <a:pt x="9" y="15"/>
                  </a:cubicBezTo>
                  <a:cubicBezTo>
                    <a:pt x="7" y="20"/>
                    <a:pt x="10" y="25"/>
                    <a:pt x="15" y="27"/>
                  </a:cubicBezTo>
                  <a:cubicBezTo>
                    <a:pt x="20" y="29"/>
                    <a:pt x="26" y="27"/>
                    <a:pt x="27" y="21"/>
                  </a:cubicBezTo>
                  <a:cubicBezTo>
                    <a:pt x="29" y="16"/>
                    <a:pt x="27" y="11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8"/>
                    <a:pt x="19" y="8"/>
                    <a:pt x="18" y="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7" name="Line 29">
              <a:extLst>
                <a:ext uri="{FF2B5EF4-FFF2-40B4-BE49-F238E27FC236}">
                  <a16:creationId xmlns:a16="http://schemas.microsoft.com/office/drawing/2014/main" id="{5DE10E5C-4F17-48CD-9457-C9A8EACA64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34" y="715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8" name="Line 30">
              <a:extLst>
                <a:ext uri="{FF2B5EF4-FFF2-40B4-BE49-F238E27FC236}">
                  <a16:creationId xmlns:a16="http://schemas.microsoft.com/office/drawing/2014/main" id="{608CE086-D59A-4A26-9B62-5277523CF7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39" y="699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9" name="Line 31">
              <a:extLst>
                <a:ext uri="{FF2B5EF4-FFF2-40B4-BE49-F238E27FC236}">
                  <a16:creationId xmlns:a16="http://schemas.microsoft.com/office/drawing/2014/main" id="{C0B8F680-6BDC-4010-A6E6-2B33B58C41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39" y="688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0" name="Line 32">
              <a:extLst>
                <a:ext uri="{FF2B5EF4-FFF2-40B4-BE49-F238E27FC236}">
                  <a16:creationId xmlns:a16="http://schemas.microsoft.com/office/drawing/2014/main" id="{9FE06447-B09E-42CA-8D1D-16E93EDDF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26" y="667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1" name="Line 33">
              <a:extLst>
                <a:ext uri="{FF2B5EF4-FFF2-40B4-BE49-F238E27FC236}">
                  <a16:creationId xmlns:a16="http://schemas.microsoft.com/office/drawing/2014/main" id="{A4481440-8CC3-4F4A-A965-570953D8DB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39" y="702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2" name="Line 34">
              <a:extLst>
                <a:ext uri="{FF2B5EF4-FFF2-40B4-BE49-F238E27FC236}">
                  <a16:creationId xmlns:a16="http://schemas.microsoft.com/office/drawing/2014/main" id="{33BA455B-B168-4CA9-8AF5-A688B30A10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47" y="724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3" name="Line 35">
              <a:extLst>
                <a:ext uri="{FF2B5EF4-FFF2-40B4-BE49-F238E27FC236}">
                  <a16:creationId xmlns:a16="http://schemas.microsoft.com/office/drawing/2014/main" id="{069DC04D-D811-4BDB-AF14-CECAEA4A4A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77" y="675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4" name="Line 36">
              <a:extLst>
                <a:ext uri="{FF2B5EF4-FFF2-40B4-BE49-F238E27FC236}">
                  <a16:creationId xmlns:a16="http://schemas.microsoft.com/office/drawing/2014/main" id="{AB65A546-B33E-47FA-B826-5424155475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55" y="553"/>
              <a:ext cx="0" cy="0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5" name="Freeform 37">
              <a:extLst>
                <a:ext uri="{FF2B5EF4-FFF2-40B4-BE49-F238E27FC236}">
                  <a16:creationId xmlns:a16="http://schemas.microsoft.com/office/drawing/2014/main" id="{E831331E-2E57-406E-8CA8-2EC64F9FF6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28" y="618"/>
              <a:ext cx="155" cy="154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28 h 57"/>
                <a:gd name="T4" fmla="*/ 28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6 h 57"/>
                <a:gd name="T12" fmla="*/ 6 w 57"/>
                <a:gd name="T13" fmla="*/ 28 h 57"/>
                <a:gd name="T14" fmla="*/ 28 w 57"/>
                <a:gd name="T15" fmla="*/ 51 h 57"/>
                <a:gd name="T16" fmla="*/ 51 w 57"/>
                <a:gd name="T17" fmla="*/ 28 h 57"/>
                <a:gd name="T18" fmla="*/ 28 w 57"/>
                <a:gd name="T1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8" y="57"/>
                  </a:cubicBezTo>
                  <a:close/>
                  <a:moveTo>
                    <a:pt x="28" y="6"/>
                  </a:moveTo>
                  <a:cubicBezTo>
                    <a:pt x="16" y="6"/>
                    <a:pt x="6" y="16"/>
                    <a:pt x="6" y="28"/>
                  </a:cubicBezTo>
                  <a:cubicBezTo>
                    <a:pt x="6" y="41"/>
                    <a:pt x="16" y="51"/>
                    <a:pt x="28" y="51"/>
                  </a:cubicBezTo>
                  <a:cubicBezTo>
                    <a:pt x="41" y="51"/>
                    <a:pt x="51" y="41"/>
                    <a:pt x="51" y="28"/>
                  </a:cubicBezTo>
                  <a:cubicBezTo>
                    <a:pt x="51" y="16"/>
                    <a:pt x="41" y="6"/>
                    <a:pt x="28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6" name="Freeform 38">
              <a:extLst>
                <a:ext uri="{FF2B5EF4-FFF2-40B4-BE49-F238E27FC236}">
                  <a16:creationId xmlns:a16="http://schemas.microsoft.com/office/drawing/2014/main" id="{871FF30C-7356-4EB1-9C45-5076CD111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1" y="388"/>
              <a:ext cx="0" cy="214"/>
            </a:xfrm>
            <a:custGeom>
              <a:avLst/>
              <a:gdLst>
                <a:gd name="T0" fmla="*/ 214 h 214"/>
                <a:gd name="T1" fmla="*/ 214 h 214"/>
                <a:gd name="T2" fmla="*/ 0 h 214"/>
                <a:gd name="T3" fmla="*/ 0 h 2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14">
                  <a:moveTo>
                    <a:pt x="0" y="214"/>
                  </a:moveTo>
                  <a:lnTo>
                    <a:pt x="0" y="214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636" name="Group 66">
            <a:extLst>
              <a:ext uri="{FF2B5EF4-FFF2-40B4-BE49-F238E27FC236}">
                <a16:creationId xmlns:a16="http://schemas.microsoft.com/office/drawing/2014/main" id="{1E4E40AC-DB1A-41A0-9129-C4A8BB6BDC2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17834" y="3074315"/>
            <a:ext cx="901700" cy="896938"/>
            <a:chOff x="7397" y="4039"/>
            <a:chExt cx="568" cy="565"/>
          </a:xfrm>
        </p:grpSpPr>
        <p:sp>
          <p:nvSpPr>
            <p:cNvPr id="644" name="Freeform 67">
              <a:extLst>
                <a:ext uri="{FF2B5EF4-FFF2-40B4-BE49-F238E27FC236}">
                  <a16:creationId xmlns:a16="http://schemas.microsoft.com/office/drawing/2014/main" id="{47D0CA1E-5831-4B83-887F-D3B23486C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1" y="4133"/>
              <a:ext cx="379" cy="376"/>
            </a:xfrm>
            <a:custGeom>
              <a:avLst/>
              <a:gdLst>
                <a:gd name="T0" fmla="*/ 137 w 140"/>
                <a:gd name="T1" fmla="*/ 139 h 139"/>
                <a:gd name="T2" fmla="*/ 3 w 140"/>
                <a:gd name="T3" fmla="*/ 139 h 139"/>
                <a:gd name="T4" fmla="*/ 0 w 140"/>
                <a:gd name="T5" fmla="*/ 136 h 139"/>
                <a:gd name="T6" fmla="*/ 0 w 140"/>
                <a:gd name="T7" fmla="*/ 3 h 139"/>
                <a:gd name="T8" fmla="*/ 3 w 140"/>
                <a:gd name="T9" fmla="*/ 0 h 139"/>
                <a:gd name="T10" fmla="*/ 137 w 140"/>
                <a:gd name="T11" fmla="*/ 0 h 139"/>
                <a:gd name="T12" fmla="*/ 140 w 140"/>
                <a:gd name="T13" fmla="*/ 3 h 139"/>
                <a:gd name="T14" fmla="*/ 140 w 140"/>
                <a:gd name="T15" fmla="*/ 136 h 139"/>
                <a:gd name="T16" fmla="*/ 137 w 140"/>
                <a:gd name="T17" fmla="*/ 139 h 139"/>
                <a:gd name="T18" fmla="*/ 6 w 140"/>
                <a:gd name="T19" fmla="*/ 133 h 139"/>
                <a:gd name="T20" fmla="*/ 134 w 140"/>
                <a:gd name="T21" fmla="*/ 133 h 139"/>
                <a:gd name="T22" fmla="*/ 134 w 140"/>
                <a:gd name="T23" fmla="*/ 6 h 139"/>
                <a:gd name="T24" fmla="*/ 6 w 140"/>
                <a:gd name="T25" fmla="*/ 6 h 139"/>
                <a:gd name="T26" fmla="*/ 6 w 140"/>
                <a:gd name="T27" fmla="*/ 13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139">
                  <a:moveTo>
                    <a:pt x="137" y="139"/>
                  </a:moveTo>
                  <a:cubicBezTo>
                    <a:pt x="3" y="139"/>
                    <a:pt x="3" y="139"/>
                    <a:pt x="3" y="139"/>
                  </a:cubicBezTo>
                  <a:cubicBezTo>
                    <a:pt x="2" y="139"/>
                    <a:pt x="0" y="138"/>
                    <a:pt x="0" y="1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0"/>
                    <a:pt x="140" y="1"/>
                    <a:pt x="140" y="3"/>
                  </a:cubicBezTo>
                  <a:cubicBezTo>
                    <a:pt x="140" y="136"/>
                    <a:pt x="140" y="136"/>
                    <a:pt x="140" y="136"/>
                  </a:cubicBezTo>
                  <a:cubicBezTo>
                    <a:pt x="140" y="138"/>
                    <a:pt x="139" y="139"/>
                    <a:pt x="137" y="139"/>
                  </a:cubicBezTo>
                  <a:close/>
                  <a:moveTo>
                    <a:pt x="6" y="133"/>
                  </a:moveTo>
                  <a:cubicBezTo>
                    <a:pt x="134" y="133"/>
                    <a:pt x="134" y="133"/>
                    <a:pt x="134" y="13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3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68">
              <a:extLst>
                <a:ext uri="{FF2B5EF4-FFF2-40B4-BE49-F238E27FC236}">
                  <a16:creationId xmlns:a16="http://schemas.microsoft.com/office/drawing/2014/main" id="{86E56442-D979-452A-B3ED-0089C7916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4" y="4204"/>
              <a:ext cx="236" cy="235"/>
            </a:xfrm>
            <a:custGeom>
              <a:avLst/>
              <a:gdLst>
                <a:gd name="T0" fmla="*/ 84 w 87"/>
                <a:gd name="T1" fmla="*/ 87 h 87"/>
                <a:gd name="T2" fmla="*/ 3 w 87"/>
                <a:gd name="T3" fmla="*/ 87 h 87"/>
                <a:gd name="T4" fmla="*/ 0 w 87"/>
                <a:gd name="T5" fmla="*/ 84 h 87"/>
                <a:gd name="T6" fmla="*/ 0 w 87"/>
                <a:gd name="T7" fmla="*/ 3 h 87"/>
                <a:gd name="T8" fmla="*/ 3 w 87"/>
                <a:gd name="T9" fmla="*/ 0 h 87"/>
                <a:gd name="T10" fmla="*/ 84 w 87"/>
                <a:gd name="T11" fmla="*/ 0 h 87"/>
                <a:gd name="T12" fmla="*/ 87 w 87"/>
                <a:gd name="T13" fmla="*/ 3 h 87"/>
                <a:gd name="T14" fmla="*/ 87 w 87"/>
                <a:gd name="T15" fmla="*/ 84 h 87"/>
                <a:gd name="T16" fmla="*/ 84 w 87"/>
                <a:gd name="T17" fmla="*/ 87 h 87"/>
                <a:gd name="T18" fmla="*/ 6 w 87"/>
                <a:gd name="T19" fmla="*/ 81 h 87"/>
                <a:gd name="T20" fmla="*/ 81 w 87"/>
                <a:gd name="T21" fmla="*/ 81 h 87"/>
                <a:gd name="T22" fmla="*/ 81 w 87"/>
                <a:gd name="T23" fmla="*/ 6 h 87"/>
                <a:gd name="T24" fmla="*/ 6 w 87"/>
                <a:gd name="T25" fmla="*/ 6 h 87"/>
                <a:gd name="T26" fmla="*/ 6 w 87"/>
                <a:gd name="T27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87">
                  <a:moveTo>
                    <a:pt x="84" y="87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1" y="87"/>
                    <a:pt x="0" y="85"/>
                    <a:pt x="0" y="8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7" y="1"/>
                    <a:pt x="87" y="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5"/>
                    <a:pt x="85" y="87"/>
                    <a:pt x="84" y="87"/>
                  </a:cubicBezTo>
                  <a:close/>
                  <a:moveTo>
                    <a:pt x="6" y="81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81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69">
              <a:extLst>
                <a:ext uri="{FF2B5EF4-FFF2-40B4-BE49-F238E27FC236}">
                  <a16:creationId xmlns:a16="http://schemas.microsoft.com/office/drawing/2014/main" id="{2D214A62-B176-488B-B3F1-52AEAD5C8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1" y="4039"/>
              <a:ext cx="16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9"/>
                    <a:pt x="4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70">
              <a:extLst>
                <a:ext uri="{FF2B5EF4-FFF2-40B4-BE49-F238E27FC236}">
                  <a16:creationId xmlns:a16="http://schemas.microsoft.com/office/drawing/2014/main" id="{A5E911C9-606B-4E93-AEE4-321B6A9F4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3" y="4039"/>
              <a:ext cx="16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9"/>
                    <a:pt x="4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71">
              <a:extLst>
                <a:ext uri="{FF2B5EF4-FFF2-40B4-BE49-F238E27FC236}">
                  <a16:creationId xmlns:a16="http://schemas.microsoft.com/office/drawing/2014/main" id="{358E8FC6-DF7A-4D3B-BAF2-E4F237D6F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" y="4039"/>
              <a:ext cx="17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9"/>
                    <a:pt x="5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72">
              <a:extLst>
                <a:ext uri="{FF2B5EF4-FFF2-40B4-BE49-F238E27FC236}">
                  <a16:creationId xmlns:a16="http://schemas.microsoft.com/office/drawing/2014/main" id="{5045E69F-F8B1-4F67-A04F-9C1C88DE0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5" y="4039"/>
              <a:ext cx="16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9"/>
                    <a:pt x="5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73">
              <a:extLst>
                <a:ext uri="{FF2B5EF4-FFF2-40B4-BE49-F238E27FC236}">
                  <a16:creationId xmlns:a16="http://schemas.microsoft.com/office/drawing/2014/main" id="{4474FD9F-5FCB-4B1C-82F8-87F5F678B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9" y="4496"/>
              <a:ext cx="16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2" y="40"/>
                    <a:pt x="0" y="38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5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74">
              <a:extLst>
                <a:ext uri="{FF2B5EF4-FFF2-40B4-BE49-F238E27FC236}">
                  <a16:creationId xmlns:a16="http://schemas.microsoft.com/office/drawing/2014/main" id="{77142F3B-F5C2-4C14-9169-4C5B8565A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" y="4496"/>
              <a:ext cx="16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1" y="40"/>
                    <a:pt x="0" y="38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5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75">
              <a:extLst>
                <a:ext uri="{FF2B5EF4-FFF2-40B4-BE49-F238E27FC236}">
                  <a16:creationId xmlns:a16="http://schemas.microsoft.com/office/drawing/2014/main" id="{5574B533-C9DD-4344-A6BB-3DE45DB44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" y="4496"/>
              <a:ext cx="16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1" y="40"/>
                    <a:pt x="0" y="38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4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76">
              <a:extLst>
                <a:ext uri="{FF2B5EF4-FFF2-40B4-BE49-F238E27FC236}">
                  <a16:creationId xmlns:a16="http://schemas.microsoft.com/office/drawing/2014/main" id="{2B1F3C81-DD75-40B4-9801-BB22571F1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" y="4496"/>
              <a:ext cx="17" cy="108"/>
            </a:xfrm>
            <a:custGeom>
              <a:avLst/>
              <a:gdLst>
                <a:gd name="T0" fmla="*/ 3 w 6"/>
                <a:gd name="T1" fmla="*/ 40 h 40"/>
                <a:gd name="T2" fmla="*/ 0 w 6"/>
                <a:gd name="T3" fmla="*/ 37 h 40"/>
                <a:gd name="T4" fmla="*/ 0 w 6"/>
                <a:gd name="T5" fmla="*/ 3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7 h 40"/>
                <a:gd name="T12" fmla="*/ 3 w 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3" y="40"/>
                  </a:moveTo>
                  <a:cubicBezTo>
                    <a:pt x="1" y="40"/>
                    <a:pt x="0" y="38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4" y="40"/>
                    <a:pt x="3" y="4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77">
              <a:extLst>
                <a:ext uri="{FF2B5EF4-FFF2-40B4-BE49-F238E27FC236}">
                  <a16:creationId xmlns:a16="http://schemas.microsoft.com/office/drawing/2014/main" id="{848F4037-CAAA-414E-93C5-33C4DC74F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" y="4407"/>
              <a:ext cx="108" cy="16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4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78">
              <a:extLst>
                <a:ext uri="{FF2B5EF4-FFF2-40B4-BE49-F238E27FC236}">
                  <a16:creationId xmlns:a16="http://schemas.microsoft.com/office/drawing/2014/main" id="{58399CFA-F273-4C1B-A12B-488757A1F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" y="4344"/>
              <a:ext cx="108" cy="17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4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79">
              <a:extLst>
                <a:ext uri="{FF2B5EF4-FFF2-40B4-BE49-F238E27FC236}">
                  <a16:creationId xmlns:a16="http://schemas.microsoft.com/office/drawing/2014/main" id="{BC19B92A-8742-4CF1-A0FE-92F985A10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" y="4282"/>
              <a:ext cx="108" cy="16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5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80">
              <a:extLst>
                <a:ext uri="{FF2B5EF4-FFF2-40B4-BE49-F238E27FC236}">
                  <a16:creationId xmlns:a16="http://schemas.microsoft.com/office/drawing/2014/main" id="{94ED56EE-49A6-4B84-B43A-028BA0B4D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" y="4220"/>
              <a:ext cx="108" cy="16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5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81">
              <a:extLst>
                <a:ext uri="{FF2B5EF4-FFF2-40B4-BE49-F238E27FC236}">
                  <a16:creationId xmlns:a16="http://schemas.microsoft.com/office/drawing/2014/main" id="{48B643BB-46BF-41CC-9617-F46538B1D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6" y="4407"/>
              <a:ext cx="109" cy="16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4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82">
              <a:extLst>
                <a:ext uri="{FF2B5EF4-FFF2-40B4-BE49-F238E27FC236}">
                  <a16:creationId xmlns:a16="http://schemas.microsoft.com/office/drawing/2014/main" id="{4A2B087E-FF7E-47D3-A862-D91A88002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6" y="4344"/>
              <a:ext cx="109" cy="17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4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83">
              <a:extLst>
                <a:ext uri="{FF2B5EF4-FFF2-40B4-BE49-F238E27FC236}">
                  <a16:creationId xmlns:a16="http://schemas.microsoft.com/office/drawing/2014/main" id="{8C2113C9-5C3C-4B4A-819A-0EC6D1DD2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6" y="4282"/>
              <a:ext cx="109" cy="16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5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84">
              <a:extLst>
                <a:ext uri="{FF2B5EF4-FFF2-40B4-BE49-F238E27FC236}">
                  <a16:creationId xmlns:a16="http://schemas.microsoft.com/office/drawing/2014/main" id="{AE572EC6-0CB7-42EE-B681-6B6AB8533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6" y="4220"/>
              <a:ext cx="109" cy="16"/>
            </a:xfrm>
            <a:custGeom>
              <a:avLst/>
              <a:gdLst>
                <a:gd name="T0" fmla="*/ 37 w 40"/>
                <a:gd name="T1" fmla="*/ 6 h 6"/>
                <a:gd name="T2" fmla="*/ 3 w 40"/>
                <a:gd name="T3" fmla="*/ 6 h 6"/>
                <a:gd name="T4" fmla="*/ 0 w 40"/>
                <a:gd name="T5" fmla="*/ 3 h 6"/>
                <a:gd name="T6" fmla="*/ 3 w 40"/>
                <a:gd name="T7" fmla="*/ 0 h 6"/>
                <a:gd name="T8" fmla="*/ 37 w 40"/>
                <a:gd name="T9" fmla="*/ 0 h 6"/>
                <a:gd name="T10" fmla="*/ 40 w 40"/>
                <a:gd name="T11" fmla="*/ 3 h 6"/>
                <a:gd name="T12" fmla="*/ 37 w 4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">
                  <a:moveTo>
                    <a:pt x="3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0" y="1"/>
                    <a:pt x="40" y="3"/>
                  </a:cubicBezTo>
                  <a:cubicBezTo>
                    <a:pt x="40" y="5"/>
                    <a:pt x="39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67" name="Group 4">
            <a:extLst>
              <a:ext uri="{FF2B5EF4-FFF2-40B4-BE49-F238E27FC236}">
                <a16:creationId xmlns:a16="http://schemas.microsoft.com/office/drawing/2014/main" id="{C1FA4899-7B30-41A7-80A1-9DF6623E42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77443" y="3223926"/>
            <a:ext cx="901700" cy="612775"/>
            <a:chOff x="3388" y="1443"/>
            <a:chExt cx="568" cy="386"/>
          </a:xfrm>
        </p:grpSpPr>
        <p:sp>
          <p:nvSpPr>
            <p:cNvPr id="668" name="Freeform 5">
              <a:extLst>
                <a:ext uri="{FF2B5EF4-FFF2-40B4-BE49-F238E27FC236}">
                  <a16:creationId xmlns:a16="http://schemas.microsoft.com/office/drawing/2014/main" id="{D07AE186-77EF-4581-88EA-4205C7226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8" y="1443"/>
              <a:ext cx="568" cy="386"/>
            </a:xfrm>
            <a:custGeom>
              <a:avLst/>
              <a:gdLst>
                <a:gd name="T0" fmla="*/ 23 w 210"/>
                <a:gd name="T1" fmla="*/ 119 h 142"/>
                <a:gd name="T2" fmla="*/ 186 w 210"/>
                <a:gd name="T3" fmla="*/ 119 h 142"/>
                <a:gd name="T4" fmla="*/ 186 w 210"/>
                <a:gd name="T5" fmla="*/ 6 h 142"/>
                <a:gd name="T6" fmla="*/ 23 w 210"/>
                <a:gd name="T7" fmla="*/ 6 h 142"/>
                <a:gd name="T8" fmla="*/ 23 w 210"/>
                <a:gd name="T9" fmla="*/ 119 h 142"/>
                <a:gd name="T10" fmla="*/ 6 w 210"/>
                <a:gd name="T11" fmla="*/ 136 h 142"/>
                <a:gd name="T12" fmla="*/ 203 w 210"/>
                <a:gd name="T13" fmla="*/ 136 h 142"/>
                <a:gd name="T14" fmla="*/ 203 w 210"/>
                <a:gd name="T15" fmla="*/ 125 h 142"/>
                <a:gd name="T16" fmla="*/ 6 w 210"/>
                <a:gd name="T17" fmla="*/ 125 h 142"/>
                <a:gd name="T18" fmla="*/ 6 w 210"/>
                <a:gd name="T19" fmla="*/ 136 h 142"/>
                <a:gd name="T20" fmla="*/ 3 w 210"/>
                <a:gd name="T21" fmla="*/ 142 h 142"/>
                <a:gd name="T22" fmla="*/ 0 w 210"/>
                <a:gd name="T23" fmla="*/ 139 h 142"/>
                <a:gd name="T24" fmla="*/ 0 w 210"/>
                <a:gd name="T25" fmla="*/ 122 h 142"/>
                <a:gd name="T26" fmla="*/ 3 w 210"/>
                <a:gd name="T27" fmla="*/ 119 h 142"/>
                <a:gd name="T28" fmla="*/ 17 w 210"/>
                <a:gd name="T29" fmla="*/ 119 h 142"/>
                <a:gd name="T30" fmla="*/ 17 w 210"/>
                <a:gd name="T31" fmla="*/ 3 h 142"/>
                <a:gd name="T32" fmla="*/ 20 w 210"/>
                <a:gd name="T33" fmla="*/ 0 h 142"/>
                <a:gd name="T34" fmla="*/ 190 w 210"/>
                <a:gd name="T35" fmla="*/ 0 h 142"/>
                <a:gd name="T36" fmla="*/ 193 w 210"/>
                <a:gd name="T37" fmla="*/ 3 h 142"/>
                <a:gd name="T38" fmla="*/ 193 w 210"/>
                <a:gd name="T39" fmla="*/ 119 h 142"/>
                <a:gd name="T40" fmla="*/ 207 w 210"/>
                <a:gd name="T41" fmla="*/ 119 h 142"/>
                <a:gd name="T42" fmla="*/ 210 w 210"/>
                <a:gd name="T43" fmla="*/ 122 h 142"/>
                <a:gd name="T44" fmla="*/ 210 w 210"/>
                <a:gd name="T45" fmla="*/ 139 h 142"/>
                <a:gd name="T46" fmla="*/ 207 w 210"/>
                <a:gd name="T47" fmla="*/ 142 h 142"/>
                <a:gd name="T48" fmla="*/ 3 w 210"/>
                <a:gd name="T4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0" h="142">
                  <a:moveTo>
                    <a:pt x="23" y="119"/>
                  </a:moveTo>
                  <a:cubicBezTo>
                    <a:pt x="186" y="119"/>
                    <a:pt x="186" y="119"/>
                    <a:pt x="186" y="119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23" y="6"/>
                    <a:pt x="23" y="6"/>
                    <a:pt x="23" y="6"/>
                  </a:cubicBezTo>
                  <a:lnTo>
                    <a:pt x="23" y="119"/>
                  </a:lnTo>
                  <a:close/>
                  <a:moveTo>
                    <a:pt x="6" y="136"/>
                  </a:moveTo>
                  <a:cubicBezTo>
                    <a:pt x="203" y="136"/>
                    <a:pt x="203" y="136"/>
                    <a:pt x="203" y="136"/>
                  </a:cubicBezTo>
                  <a:cubicBezTo>
                    <a:pt x="203" y="125"/>
                    <a:pt x="203" y="125"/>
                    <a:pt x="203" y="125"/>
                  </a:cubicBezTo>
                  <a:cubicBezTo>
                    <a:pt x="6" y="125"/>
                    <a:pt x="6" y="125"/>
                    <a:pt x="6" y="125"/>
                  </a:cubicBezTo>
                  <a:lnTo>
                    <a:pt x="6" y="136"/>
                  </a:lnTo>
                  <a:close/>
                  <a:moveTo>
                    <a:pt x="3" y="142"/>
                  </a:moveTo>
                  <a:cubicBezTo>
                    <a:pt x="1" y="142"/>
                    <a:pt x="0" y="141"/>
                    <a:pt x="0" y="13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1" y="119"/>
                    <a:pt x="3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3" y="1"/>
                    <a:pt x="193" y="3"/>
                  </a:cubicBezTo>
                  <a:cubicBezTo>
                    <a:pt x="193" y="119"/>
                    <a:pt x="193" y="119"/>
                    <a:pt x="193" y="119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09" y="119"/>
                    <a:pt x="210" y="120"/>
                    <a:pt x="210" y="122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41"/>
                    <a:pt x="209" y="142"/>
                    <a:pt x="207" y="142"/>
                  </a:cubicBezTo>
                  <a:lnTo>
                    <a:pt x="3" y="142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1" name="Freeform 6">
              <a:extLst>
                <a:ext uri="{FF2B5EF4-FFF2-40B4-BE49-F238E27FC236}">
                  <a16:creationId xmlns:a16="http://schemas.microsoft.com/office/drawing/2014/main" id="{698E0874-9832-4FBD-8474-0AF7E9F845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0" y="1489"/>
              <a:ext cx="197" cy="245"/>
            </a:xfrm>
            <a:custGeom>
              <a:avLst/>
              <a:gdLst>
                <a:gd name="T0" fmla="*/ 37 w 73"/>
                <a:gd name="T1" fmla="*/ 90 h 90"/>
                <a:gd name="T2" fmla="*/ 35 w 73"/>
                <a:gd name="T3" fmla="*/ 90 h 90"/>
                <a:gd name="T4" fmla="*/ 3 w 73"/>
                <a:gd name="T5" fmla="*/ 64 h 90"/>
                <a:gd name="T6" fmla="*/ 0 w 73"/>
                <a:gd name="T7" fmla="*/ 55 h 90"/>
                <a:gd name="T8" fmla="*/ 0 w 73"/>
                <a:gd name="T9" fmla="*/ 14 h 90"/>
                <a:gd name="T10" fmla="*/ 2 w 73"/>
                <a:gd name="T11" fmla="*/ 11 h 90"/>
                <a:gd name="T12" fmla="*/ 36 w 73"/>
                <a:gd name="T13" fmla="*/ 1 h 90"/>
                <a:gd name="T14" fmla="*/ 37 w 73"/>
                <a:gd name="T15" fmla="*/ 1 h 90"/>
                <a:gd name="T16" fmla="*/ 71 w 73"/>
                <a:gd name="T17" fmla="*/ 11 h 90"/>
                <a:gd name="T18" fmla="*/ 73 w 73"/>
                <a:gd name="T19" fmla="*/ 14 h 90"/>
                <a:gd name="T20" fmla="*/ 73 w 73"/>
                <a:gd name="T21" fmla="*/ 55 h 90"/>
                <a:gd name="T22" fmla="*/ 71 w 73"/>
                <a:gd name="T23" fmla="*/ 64 h 90"/>
                <a:gd name="T24" fmla="*/ 38 w 73"/>
                <a:gd name="T25" fmla="*/ 90 h 90"/>
                <a:gd name="T26" fmla="*/ 37 w 73"/>
                <a:gd name="T27" fmla="*/ 90 h 90"/>
                <a:gd name="T28" fmla="*/ 6 w 73"/>
                <a:gd name="T29" fmla="*/ 16 h 90"/>
                <a:gd name="T30" fmla="*/ 6 w 73"/>
                <a:gd name="T31" fmla="*/ 55 h 90"/>
                <a:gd name="T32" fmla="*/ 8 w 73"/>
                <a:gd name="T33" fmla="*/ 61 h 90"/>
                <a:gd name="T34" fmla="*/ 37 w 73"/>
                <a:gd name="T35" fmla="*/ 84 h 90"/>
                <a:gd name="T36" fmla="*/ 65 w 73"/>
                <a:gd name="T37" fmla="*/ 61 h 90"/>
                <a:gd name="T38" fmla="*/ 67 w 73"/>
                <a:gd name="T39" fmla="*/ 55 h 90"/>
                <a:gd name="T40" fmla="*/ 67 w 73"/>
                <a:gd name="T41" fmla="*/ 16 h 90"/>
                <a:gd name="T42" fmla="*/ 37 w 73"/>
                <a:gd name="T43" fmla="*/ 7 h 90"/>
                <a:gd name="T44" fmla="*/ 6 w 73"/>
                <a:gd name="T4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" h="90">
                  <a:moveTo>
                    <a:pt x="37" y="90"/>
                  </a:moveTo>
                  <a:cubicBezTo>
                    <a:pt x="36" y="90"/>
                    <a:pt x="36" y="90"/>
                    <a:pt x="35" y="90"/>
                  </a:cubicBezTo>
                  <a:cubicBezTo>
                    <a:pt x="19" y="82"/>
                    <a:pt x="8" y="73"/>
                    <a:pt x="3" y="64"/>
                  </a:cubicBezTo>
                  <a:cubicBezTo>
                    <a:pt x="1" y="61"/>
                    <a:pt x="0" y="58"/>
                    <a:pt x="0" y="5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7" y="0"/>
                    <a:pt x="37" y="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2" y="11"/>
                    <a:pt x="73" y="12"/>
                    <a:pt x="73" y="1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8"/>
                    <a:pt x="72" y="61"/>
                    <a:pt x="71" y="64"/>
                  </a:cubicBezTo>
                  <a:cubicBezTo>
                    <a:pt x="65" y="73"/>
                    <a:pt x="54" y="82"/>
                    <a:pt x="38" y="90"/>
                  </a:cubicBezTo>
                  <a:cubicBezTo>
                    <a:pt x="38" y="90"/>
                    <a:pt x="37" y="90"/>
                    <a:pt x="37" y="90"/>
                  </a:cubicBezTo>
                  <a:close/>
                  <a:moveTo>
                    <a:pt x="6" y="16"/>
                  </a:moveTo>
                  <a:cubicBezTo>
                    <a:pt x="6" y="55"/>
                    <a:pt x="6" y="55"/>
                    <a:pt x="6" y="55"/>
                  </a:cubicBezTo>
                  <a:cubicBezTo>
                    <a:pt x="6" y="57"/>
                    <a:pt x="7" y="59"/>
                    <a:pt x="8" y="61"/>
                  </a:cubicBezTo>
                  <a:cubicBezTo>
                    <a:pt x="13" y="69"/>
                    <a:pt x="22" y="77"/>
                    <a:pt x="37" y="84"/>
                  </a:cubicBezTo>
                  <a:cubicBezTo>
                    <a:pt x="51" y="77"/>
                    <a:pt x="60" y="69"/>
                    <a:pt x="65" y="61"/>
                  </a:cubicBezTo>
                  <a:cubicBezTo>
                    <a:pt x="66" y="59"/>
                    <a:pt x="67" y="57"/>
                    <a:pt x="67" y="5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37" y="7"/>
                    <a:pt x="37" y="7"/>
                    <a:pt x="37" y="7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5" name="Freeform 7">
              <a:extLst>
                <a:ext uri="{FF2B5EF4-FFF2-40B4-BE49-F238E27FC236}">
                  <a16:creationId xmlns:a16="http://schemas.microsoft.com/office/drawing/2014/main" id="{B0CF59AC-47FF-4ACB-8449-0EAEEADEFC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5" y="1568"/>
              <a:ext cx="67" cy="98"/>
            </a:xfrm>
            <a:custGeom>
              <a:avLst/>
              <a:gdLst>
                <a:gd name="T0" fmla="*/ 21 w 25"/>
                <a:gd name="T1" fmla="*/ 36 h 36"/>
                <a:gd name="T2" fmla="*/ 4 w 25"/>
                <a:gd name="T3" fmla="*/ 36 h 36"/>
                <a:gd name="T4" fmla="*/ 2 w 25"/>
                <a:gd name="T5" fmla="*/ 35 h 36"/>
                <a:gd name="T6" fmla="*/ 1 w 25"/>
                <a:gd name="T7" fmla="*/ 33 h 36"/>
                <a:gd name="T8" fmla="*/ 3 w 25"/>
                <a:gd name="T9" fmla="*/ 20 h 36"/>
                <a:gd name="T10" fmla="*/ 0 w 25"/>
                <a:gd name="T11" fmla="*/ 12 h 36"/>
                <a:gd name="T12" fmla="*/ 13 w 25"/>
                <a:gd name="T13" fmla="*/ 0 h 36"/>
                <a:gd name="T14" fmla="*/ 25 w 25"/>
                <a:gd name="T15" fmla="*/ 12 h 36"/>
                <a:gd name="T16" fmla="*/ 22 w 25"/>
                <a:gd name="T17" fmla="*/ 20 h 36"/>
                <a:gd name="T18" fmla="*/ 24 w 25"/>
                <a:gd name="T19" fmla="*/ 33 h 36"/>
                <a:gd name="T20" fmla="*/ 23 w 25"/>
                <a:gd name="T21" fmla="*/ 35 h 36"/>
                <a:gd name="T22" fmla="*/ 21 w 25"/>
                <a:gd name="T23" fmla="*/ 36 h 36"/>
                <a:gd name="T24" fmla="*/ 8 w 25"/>
                <a:gd name="T25" fmla="*/ 30 h 36"/>
                <a:gd name="T26" fmla="*/ 17 w 25"/>
                <a:gd name="T27" fmla="*/ 30 h 36"/>
                <a:gd name="T28" fmla="*/ 16 w 25"/>
                <a:gd name="T29" fmla="*/ 20 h 36"/>
                <a:gd name="T30" fmla="*/ 17 w 25"/>
                <a:gd name="T31" fmla="*/ 17 h 36"/>
                <a:gd name="T32" fmla="*/ 19 w 25"/>
                <a:gd name="T33" fmla="*/ 12 h 36"/>
                <a:gd name="T34" fmla="*/ 13 w 25"/>
                <a:gd name="T35" fmla="*/ 6 h 36"/>
                <a:gd name="T36" fmla="*/ 6 w 25"/>
                <a:gd name="T37" fmla="*/ 12 h 36"/>
                <a:gd name="T38" fmla="*/ 8 w 25"/>
                <a:gd name="T39" fmla="*/ 17 h 36"/>
                <a:gd name="T40" fmla="*/ 9 w 25"/>
                <a:gd name="T41" fmla="*/ 20 h 36"/>
                <a:gd name="T42" fmla="*/ 8 w 25"/>
                <a:gd name="T4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36">
                  <a:moveTo>
                    <a:pt x="21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2" y="35"/>
                  </a:cubicBezTo>
                  <a:cubicBezTo>
                    <a:pt x="2" y="34"/>
                    <a:pt x="1" y="33"/>
                    <a:pt x="1" y="33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18"/>
                    <a:pt x="0" y="15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5" y="5"/>
                    <a:pt x="25" y="12"/>
                  </a:cubicBezTo>
                  <a:cubicBezTo>
                    <a:pt x="25" y="15"/>
                    <a:pt x="24" y="18"/>
                    <a:pt x="22" y="2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4"/>
                    <a:pt x="23" y="35"/>
                  </a:cubicBezTo>
                  <a:cubicBezTo>
                    <a:pt x="22" y="36"/>
                    <a:pt x="22" y="36"/>
                    <a:pt x="21" y="36"/>
                  </a:cubicBezTo>
                  <a:close/>
                  <a:moveTo>
                    <a:pt x="8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8"/>
                    <a:pt x="17" y="17"/>
                  </a:cubicBezTo>
                  <a:cubicBezTo>
                    <a:pt x="19" y="16"/>
                    <a:pt x="19" y="14"/>
                    <a:pt x="19" y="12"/>
                  </a:cubicBezTo>
                  <a:cubicBezTo>
                    <a:pt x="19" y="9"/>
                    <a:pt x="16" y="6"/>
                    <a:pt x="13" y="6"/>
                  </a:cubicBezTo>
                  <a:cubicBezTo>
                    <a:pt x="9" y="6"/>
                    <a:pt x="6" y="9"/>
                    <a:pt x="6" y="12"/>
                  </a:cubicBezTo>
                  <a:cubicBezTo>
                    <a:pt x="6" y="14"/>
                    <a:pt x="7" y="16"/>
                    <a:pt x="8" y="17"/>
                  </a:cubicBezTo>
                  <a:cubicBezTo>
                    <a:pt x="9" y="18"/>
                    <a:pt x="9" y="19"/>
                    <a:pt x="9" y="20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105027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A3E5459-74A8-4EE6-B652-C75708D255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5889" y="4720517"/>
            <a:ext cx="14408135" cy="4170586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Healthcare, education and retail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23F82DE-C183-4941-98E8-BDA30105A6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046136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6CF3E5D-D338-48BC-9D33-B008B6C13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Healthcare, education &amp; retail</a:t>
            </a:r>
          </a:p>
        </p:txBody>
      </p:sp>
      <p:grpSp>
        <p:nvGrpSpPr>
          <p:cNvPr id="41" name="Group 380">
            <a:extLst>
              <a:ext uri="{FF2B5EF4-FFF2-40B4-BE49-F238E27FC236}">
                <a16:creationId xmlns:a16="http://schemas.microsoft.com/office/drawing/2014/main" id="{CE570F3C-D962-4B6B-934E-1449EF1701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70926" y="7971600"/>
            <a:ext cx="889000" cy="673100"/>
            <a:chOff x="7398" y="4111"/>
            <a:chExt cx="560" cy="424"/>
          </a:xfrm>
          <a:solidFill>
            <a:schemeClr val="accent2"/>
          </a:solidFill>
        </p:grpSpPr>
        <p:sp>
          <p:nvSpPr>
            <p:cNvPr id="42" name="Freeform 381">
              <a:extLst>
                <a:ext uri="{FF2B5EF4-FFF2-40B4-BE49-F238E27FC236}">
                  <a16:creationId xmlns:a16="http://schemas.microsoft.com/office/drawing/2014/main" id="{C0F42CD1-6510-414D-97CC-8CCE73CD6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4111"/>
              <a:ext cx="560" cy="171"/>
            </a:xfrm>
            <a:custGeom>
              <a:avLst/>
              <a:gdLst>
                <a:gd name="T0" fmla="*/ 105 w 207"/>
                <a:gd name="T1" fmla="*/ 63 h 63"/>
                <a:gd name="T2" fmla="*/ 104 w 207"/>
                <a:gd name="T3" fmla="*/ 63 h 63"/>
                <a:gd name="T4" fmla="*/ 2 w 207"/>
                <a:gd name="T5" fmla="*/ 29 h 63"/>
                <a:gd name="T6" fmla="*/ 0 w 207"/>
                <a:gd name="T7" fmla="*/ 26 h 63"/>
                <a:gd name="T8" fmla="*/ 2 w 207"/>
                <a:gd name="T9" fmla="*/ 23 h 63"/>
                <a:gd name="T10" fmla="*/ 104 w 207"/>
                <a:gd name="T11" fmla="*/ 0 h 63"/>
                <a:gd name="T12" fmla="*/ 106 w 207"/>
                <a:gd name="T13" fmla="*/ 0 h 63"/>
                <a:gd name="T14" fmla="*/ 205 w 207"/>
                <a:gd name="T15" fmla="*/ 24 h 63"/>
                <a:gd name="T16" fmla="*/ 207 w 207"/>
                <a:gd name="T17" fmla="*/ 27 h 63"/>
                <a:gd name="T18" fmla="*/ 205 w 207"/>
                <a:gd name="T19" fmla="*/ 30 h 63"/>
                <a:gd name="T20" fmla="*/ 106 w 207"/>
                <a:gd name="T21" fmla="*/ 63 h 63"/>
                <a:gd name="T22" fmla="*/ 105 w 207"/>
                <a:gd name="T23" fmla="*/ 63 h 63"/>
                <a:gd name="T24" fmla="*/ 14 w 207"/>
                <a:gd name="T25" fmla="*/ 27 h 63"/>
                <a:gd name="T26" fmla="*/ 105 w 207"/>
                <a:gd name="T27" fmla="*/ 57 h 63"/>
                <a:gd name="T28" fmla="*/ 193 w 207"/>
                <a:gd name="T29" fmla="*/ 27 h 63"/>
                <a:gd name="T30" fmla="*/ 105 w 207"/>
                <a:gd name="T31" fmla="*/ 6 h 63"/>
                <a:gd name="T32" fmla="*/ 14 w 207"/>
                <a:gd name="T33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63">
                  <a:moveTo>
                    <a:pt x="105" y="63"/>
                  </a:moveTo>
                  <a:cubicBezTo>
                    <a:pt x="105" y="63"/>
                    <a:pt x="104" y="63"/>
                    <a:pt x="104" y="6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0"/>
                    <a:pt x="105" y="0"/>
                    <a:pt x="106" y="0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6" y="24"/>
                    <a:pt x="207" y="25"/>
                    <a:pt x="207" y="27"/>
                  </a:cubicBezTo>
                  <a:cubicBezTo>
                    <a:pt x="207" y="28"/>
                    <a:pt x="207" y="29"/>
                    <a:pt x="205" y="30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5" y="63"/>
                    <a:pt x="105" y="63"/>
                    <a:pt x="105" y="63"/>
                  </a:cubicBezTo>
                  <a:close/>
                  <a:moveTo>
                    <a:pt x="14" y="27"/>
                  </a:moveTo>
                  <a:cubicBezTo>
                    <a:pt x="105" y="57"/>
                    <a:pt x="105" y="57"/>
                    <a:pt x="105" y="57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05" y="6"/>
                    <a:pt x="105" y="6"/>
                    <a:pt x="105" y="6"/>
                  </a:cubicBezTo>
                  <a:lnTo>
                    <a:pt x="1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" name="Freeform 382">
              <a:extLst>
                <a:ext uri="{FF2B5EF4-FFF2-40B4-BE49-F238E27FC236}">
                  <a16:creationId xmlns:a16="http://schemas.microsoft.com/office/drawing/2014/main" id="{92F0A366-AAB9-42E1-9158-EC775D233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4" y="4208"/>
              <a:ext cx="395" cy="210"/>
            </a:xfrm>
            <a:custGeom>
              <a:avLst/>
              <a:gdLst>
                <a:gd name="T0" fmla="*/ 73 w 146"/>
                <a:gd name="T1" fmla="*/ 77 h 77"/>
                <a:gd name="T2" fmla="*/ 1 w 146"/>
                <a:gd name="T3" fmla="*/ 51 h 77"/>
                <a:gd name="T4" fmla="*/ 0 w 146"/>
                <a:gd name="T5" fmla="*/ 49 h 77"/>
                <a:gd name="T6" fmla="*/ 0 w 146"/>
                <a:gd name="T7" fmla="*/ 3 h 77"/>
                <a:gd name="T8" fmla="*/ 3 w 146"/>
                <a:gd name="T9" fmla="*/ 0 h 77"/>
                <a:gd name="T10" fmla="*/ 6 w 146"/>
                <a:gd name="T11" fmla="*/ 3 h 77"/>
                <a:gd name="T12" fmla="*/ 6 w 146"/>
                <a:gd name="T13" fmla="*/ 48 h 77"/>
                <a:gd name="T14" fmla="*/ 73 w 146"/>
                <a:gd name="T15" fmla="*/ 71 h 77"/>
                <a:gd name="T16" fmla="*/ 140 w 146"/>
                <a:gd name="T17" fmla="*/ 48 h 77"/>
                <a:gd name="T18" fmla="*/ 140 w 146"/>
                <a:gd name="T19" fmla="*/ 5 h 77"/>
                <a:gd name="T20" fmla="*/ 143 w 146"/>
                <a:gd name="T21" fmla="*/ 2 h 77"/>
                <a:gd name="T22" fmla="*/ 146 w 146"/>
                <a:gd name="T23" fmla="*/ 5 h 77"/>
                <a:gd name="T24" fmla="*/ 146 w 146"/>
                <a:gd name="T25" fmla="*/ 49 h 77"/>
                <a:gd name="T26" fmla="*/ 145 w 146"/>
                <a:gd name="T27" fmla="*/ 51 h 77"/>
                <a:gd name="T28" fmla="*/ 73 w 146"/>
                <a:gd name="T2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77">
                  <a:moveTo>
                    <a:pt x="73" y="77"/>
                  </a:moveTo>
                  <a:cubicBezTo>
                    <a:pt x="19" y="77"/>
                    <a:pt x="1" y="52"/>
                    <a:pt x="1" y="51"/>
                  </a:cubicBezTo>
                  <a:cubicBezTo>
                    <a:pt x="0" y="50"/>
                    <a:pt x="0" y="50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9" y="52"/>
                    <a:pt x="27" y="71"/>
                    <a:pt x="73" y="71"/>
                  </a:cubicBezTo>
                  <a:cubicBezTo>
                    <a:pt x="120" y="71"/>
                    <a:pt x="137" y="52"/>
                    <a:pt x="140" y="48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3"/>
                    <a:pt x="141" y="2"/>
                    <a:pt x="143" y="2"/>
                  </a:cubicBezTo>
                  <a:cubicBezTo>
                    <a:pt x="144" y="2"/>
                    <a:pt x="146" y="3"/>
                    <a:pt x="146" y="5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50"/>
                    <a:pt x="145" y="50"/>
                    <a:pt x="145" y="51"/>
                  </a:cubicBezTo>
                  <a:cubicBezTo>
                    <a:pt x="144" y="52"/>
                    <a:pt x="128" y="77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" name="Freeform 383">
              <a:extLst>
                <a:ext uri="{FF2B5EF4-FFF2-40B4-BE49-F238E27FC236}">
                  <a16:creationId xmlns:a16="http://schemas.microsoft.com/office/drawing/2014/main" id="{71405295-456E-4064-AA2D-BEA50AFDE4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1" y="4187"/>
              <a:ext cx="200" cy="348"/>
            </a:xfrm>
            <a:custGeom>
              <a:avLst/>
              <a:gdLst>
                <a:gd name="T0" fmla="*/ 71 w 74"/>
                <a:gd name="T1" fmla="*/ 128 h 128"/>
                <a:gd name="T2" fmla="*/ 52 w 74"/>
                <a:gd name="T3" fmla="*/ 128 h 128"/>
                <a:gd name="T4" fmla="*/ 49 w 74"/>
                <a:gd name="T5" fmla="*/ 127 h 128"/>
                <a:gd name="T6" fmla="*/ 49 w 74"/>
                <a:gd name="T7" fmla="*/ 124 h 128"/>
                <a:gd name="T8" fmla="*/ 59 w 74"/>
                <a:gd name="T9" fmla="*/ 107 h 128"/>
                <a:gd name="T10" fmla="*/ 59 w 74"/>
                <a:gd name="T11" fmla="*/ 20 h 128"/>
                <a:gd name="T12" fmla="*/ 2 w 74"/>
                <a:gd name="T13" fmla="*/ 6 h 128"/>
                <a:gd name="T14" fmla="*/ 0 w 74"/>
                <a:gd name="T15" fmla="*/ 3 h 128"/>
                <a:gd name="T16" fmla="*/ 4 w 74"/>
                <a:gd name="T17" fmla="*/ 0 h 128"/>
                <a:gd name="T18" fmla="*/ 62 w 74"/>
                <a:gd name="T19" fmla="*/ 14 h 128"/>
                <a:gd name="T20" fmla="*/ 65 w 74"/>
                <a:gd name="T21" fmla="*/ 17 h 128"/>
                <a:gd name="T22" fmla="*/ 65 w 74"/>
                <a:gd name="T23" fmla="*/ 107 h 128"/>
                <a:gd name="T24" fmla="*/ 74 w 74"/>
                <a:gd name="T25" fmla="*/ 124 h 128"/>
                <a:gd name="T26" fmla="*/ 74 w 74"/>
                <a:gd name="T27" fmla="*/ 127 h 128"/>
                <a:gd name="T28" fmla="*/ 71 w 74"/>
                <a:gd name="T29" fmla="*/ 128 h 128"/>
                <a:gd name="T30" fmla="*/ 57 w 74"/>
                <a:gd name="T31" fmla="*/ 122 h 128"/>
                <a:gd name="T32" fmla="*/ 66 w 74"/>
                <a:gd name="T33" fmla="*/ 122 h 128"/>
                <a:gd name="T34" fmla="*/ 62 w 74"/>
                <a:gd name="T35" fmla="*/ 114 h 128"/>
                <a:gd name="T36" fmla="*/ 57 w 74"/>
                <a:gd name="T37" fmla="*/ 12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8">
                  <a:moveTo>
                    <a:pt x="71" y="128"/>
                  </a:moveTo>
                  <a:cubicBezTo>
                    <a:pt x="52" y="128"/>
                    <a:pt x="52" y="128"/>
                    <a:pt x="52" y="128"/>
                  </a:cubicBezTo>
                  <a:cubicBezTo>
                    <a:pt x="51" y="128"/>
                    <a:pt x="50" y="128"/>
                    <a:pt x="49" y="127"/>
                  </a:cubicBezTo>
                  <a:cubicBezTo>
                    <a:pt x="49" y="126"/>
                    <a:pt x="49" y="125"/>
                    <a:pt x="49" y="124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4" y="15"/>
                    <a:pt x="65" y="16"/>
                    <a:pt x="65" y="17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5"/>
                    <a:pt x="74" y="126"/>
                    <a:pt x="74" y="127"/>
                  </a:cubicBezTo>
                  <a:cubicBezTo>
                    <a:pt x="73" y="128"/>
                    <a:pt x="72" y="128"/>
                    <a:pt x="71" y="128"/>
                  </a:cubicBezTo>
                  <a:close/>
                  <a:moveTo>
                    <a:pt x="57" y="122"/>
                  </a:moveTo>
                  <a:cubicBezTo>
                    <a:pt x="66" y="122"/>
                    <a:pt x="66" y="122"/>
                    <a:pt x="66" y="122"/>
                  </a:cubicBezTo>
                  <a:cubicBezTo>
                    <a:pt x="62" y="114"/>
                    <a:pt x="62" y="114"/>
                    <a:pt x="62" y="114"/>
                  </a:cubicBezTo>
                  <a:lnTo>
                    <a:pt x="5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5" name="Group 386">
            <a:extLst>
              <a:ext uri="{FF2B5EF4-FFF2-40B4-BE49-F238E27FC236}">
                <a16:creationId xmlns:a16="http://schemas.microsoft.com/office/drawing/2014/main" id="{4BE94696-7E71-43B1-8FA5-F800120E8B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50374" y="7757280"/>
            <a:ext cx="685800" cy="935038"/>
            <a:chOff x="5415" y="4848"/>
            <a:chExt cx="432" cy="589"/>
          </a:xfrm>
          <a:solidFill>
            <a:schemeClr val="accent2"/>
          </a:solidFill>
        </p:grpSpPr>
        <p:sp>
          <p:nvSpPr>
            <p:cNvPr id="46" name="Freeform 387">
              <a:extLst>
                <a:ext uri="{FF2B5EF4-FFF2-40B4-BE49-F238E27FC236}">
                  <a16:creationId xmlns:a16="http://schemas.microsoft.com/office/drawing/2014/main" id="{C4A2B147-D03C-4B20-8141-2BE647FC2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" y="5232"/>
              <a:ext cx="146" cy="205"/>
            </a:xfrm>
            <a:custGeom>
              <a:avLst/>
              <a:gdLst>
                <a:gd name="T0" fmla="*/ 40 w 54"/>
                <a:gd name="T1" fmla="*/ 76 h 76"/>
                <a:gd name="T2" fmla="*/ 38 w 54"/>
                <a:gd name="T3" fmla="*/ 75 h 76"/>
                <a:gd name="T4" fmla="*/ 24 w 54"/>
                <a:gd name="T5" fmla="*/ 55 h 76"/>
                <a:gd name="T6" fmla="*/ 5 w 54"/>
                <a:gd name="T7" fmla="*/ 69 h 76"/>
                <a:gd name="T8" fmla="*/ 2 w 54"/>
                <a:gd name="T9" fmla="*/ 69 h 76"/>
                <a:gd name="T10" fmla="*/ 0 w 54"/>
                <a:gd name="T11" fmla="*/ 66 h 76"/>
                <a:gd name="T12" fmla="*/ 12 w 54"/>
                <a:gd name="T13" fmla="*/ 3 h 76"/>
                <a:gd name="T14" fmla="*/ 15 w 54"/>
                <a:gd name="T15" fmla="*/ 0 h 76"/>
                <a:gd name="T16" fmla="*/ 18 w 54"/>
                <a:gd name="T17" fmla="*/ 4 h 76"/>
                <a:gd name="T18" fmla="*/ 8 w 54"/>
                <a:gd name="T19" fmla="*/ 60 h 76"/>
                <a:gd name="T20" fmla="*/ 23 w 54"/>
                <a:gd name="T21" fmla="*/ 49 h 76"/>
                <a:gd name="T22" fmla="*/ 26 w 54"/>
                <a:gd name="T23" fmla="*/ 48 h 76"/>
                <a:gd name="T24" fmla="*/ 28 w 54"/>
                <a:gd name="T25" fmla="*/ 49 h 76"/>
                <a:gd name="T26" fmla="*/ 38 w 54"/>
                <a:gd name="T27" fmla="*/ 65 h 76"/>
                <a:gd name="T28" fmla="*/ 48 w 54"/>
                <a:gd name="T29" fmla="*/ 13 h 76"/>
                <a:gd name="T30" fmla="*/ 52 w 54"/>
                <a:gd name="T31" fmla="*/ 10 h 76"/>
                <a:gd name="T32" fmla="*/ 54 w 54"/>
                <a:gd name="T33" fmla="*/ 14 h 76"/>
                <a:gd name="T34" fmla="*/ 43 w 54"/>
                <a:gd name="T35" fmla="*/ 74 h 76"/>
                <a:gd name="T36" fmla="*/ 41 w 54"/>
                <a:gd name="T37" fmla="*/ 76 h 76"/>
                <a:gd name="T38" fmla="*/ 40 w 54"/>
                <a:gd name="T3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76">
                  <a:moveTo>
                    <a:pt x="40" y="76"/>
                  </a:moveTo>
                  <a:cubicBezTo>
                    <a:pt x="39" y="76"/>
                    <a:pt x="38" y="76"/>
                    <a:pt x="38" y="7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70"/>
                    <a:pt x="3" y="70"/>
                    <a:pt x="2" y="69"/>
                  </a:cubicBezTo>
                  <a:cubicBezTo>
                    <a:pt x="1" y="68"/>
                    <a:pt x="0" y="67"/>
                    <a:pt x="0" y="6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4" y="0"/>
                    <a:pt x="15" y="0"/>
                  </a:cubicBezTo>
                  <a:cubicBezTo>
                    <a:pt x="17" y="1"/>
                    <a:pt x="18" y="2"/>
                    <a:pt x="18" y="4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6" y="48"/>
                    <a:pt x="27" y="49"/>
                    <a:pt x="28" y="49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1"/>
                    <a:pt x="50" y="10"/>
                    <a:pt x="52" y="10"/>
                  </a:cubicBezTo>
                  <a:cubicBezTo>
                    <a:pt x="53" y="10"/>
                    <a:pt x="54" y="12"/>
                    <a:pt x="54" y="1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5"/>
                    <a:pt x="42" y="76"/>
                    <a:pt x="41" y="76"/>
                  </a:cubicBezTo>
                  <a:cubicBezTo>
                    <a:pt x="40" y="76"/>
                    <a:pt x="40" y="76"/>
                    <a:pt x="4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" name="Freeform 388">
              <a:extLst>
                <a:ext uri="{FF2B5EF4-FFF2-40B4-BE49-F238E27FC236}">
                  <a16:creationId xmlns:a16="http://schemas.microsoft.com/office/drawing/2014/main" id="{4FC74C73-2A2E-4571-8222-1DE7EFFAE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3" y="5235"/>
              <a:ext cx="144" cy="202"/>
            </a:xfrm>
            <a:custGeom>
              <a:avLst/>
              <a:gdLst>
                <a:gd name="T0" fmla="*/ 13 w 53"/>
                <a:gd name="T1" fmla="*/ 75 h 75"/>
                <a:gd name="T2" fmla="*/ 12 w 53"/>
                <a:gd name="T3" fmla="*/ 75 h 75"/>
                <a:gd name="T4" fmla="*/ 10 w 53"/>
                <a:gd name="T5" fmla="*/ 72 h 75"/>
                <a:gd name="T6" fmla="*/ 0 w 53"/>
                <a:gd name="T7" fmla="*/ 14 h 75"/>
                <a:gd name="T8" fmla="*/ 3 w 53"/>
                <a:gd name="T9" fmla="*/ 10 h 75"/>
                <a:gd name="T10" fmla="*/ 6 w 53"/>
                <a:gd name="T11" fmla="*/ 13 h 75"/>
                <a:gd name="T12" fmla="*/ 14 w 53"/>
                <a:gd name="T13" fmla="*/ 64 h 75"/>
                <a:gd name="T14" fmla="*/ 26 w 53"/>
                <a:gd name="T15" fmla="*/ 48 h 75"/>
                <a:gd name="T16" fmla="*/ 28 w 53"/>
                <a:gd name="T17" fmla="*/ 47 h 75"/>
                <a:gd name="T18" fmla="*/ 30 w 53"/>
                <a:gd name="T19" fmla="*/ 48 h 75"/>
                <a:gd name="T20" fmla="*/ 45 w 53"/>
                <a:gd name="T21" fmla="*/ 59 h 75"/>
                <a:gd name="T22" fmla="*/ 37 w 53"/>
                <a:gd name="T23" fmla="*/ 3 h 75"/>
                <a:gd name="T24" fmla="*/ 40 w 53"/>
                <a:gd name="T25" fmla="*/ 0 h 75"/>
                <a:gd name="T26" fmla="*/ 43 w 53"/>
                <a:gd name="T27" fmla="*/ 3 h 75"/>
                <a:gd name="T28" fmla="*/ 52 w 53"/>
                <a:gd name="T29" fmla="*/ 66 h 75"/>
                <a:gd name="T30" fmla="*/ 51 w 53"/>
                <a:gd name="T31" fmla="*/ 69 h 75"/>
                <a:gd name="T32" fmla="*/ 48 w 53"/>
                <a:gd name="T33" fmla="*/ 69 h 75"/>
                <a:gd name="T34" fmla="*/ 29 w 53"/>
                <a:gd name="T35" fmla="*/ 54 h 75"/>
                <a:gd name="T36" fmla="*/ 15 w 53"/>
                <a:gd name="T37" fmla="*/ 73 h 75"/>
                <a:gd name="T38" fmla="*/ 13 w 53"/>
                <a:gd name="T3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75">
                  <a:moveTo>
                    <a:pt x="13" y="75"/>
                  </a:moveTo>
                  <a:cubicBezTo>
                    <a:pt x="12" y="75"/>
                    <a:pt x="12" y="75"/>
                    <a:pt x="12" y="75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5" y="10"/>
                    <a:pt x="6" y="11"/>
                    <a:pt x="6" y="1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7" y="47"/>
                    <a:pt x="28" y="47"/>
                  </a:cubicBezTo>
                  <a:cubicBezTo>
                    <a:pt x="29" y="47"/>
                    <a:pt x="29" y="47"/>
                    <a:pt x="30" y="48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8" y="0"/>
                    <a:pt x="40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7"/>
                    <a:pt x="52" y="68"/>
                    <a:pt x="51" y="69"/>
                  </a:cubicBezTo>
                  <a:cubicBezTo>
                    <a:pt x="50" y="69"/>
                    <a:pt x="49" y="69"/>
                    <a:pt x="48" y="69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4" y="74"/>
                    <a:pt x="14" y="75"/>
                    <a:pt x="1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" name="Freeform 389">
              <a:extLst>
                <a:ext uri="{FF2B5EF4-FFF2-40B4-BE49-F238E27FC236}">
                  <a16:creationId xmlns:a16="http://schemas.microsoft.com/office/drawing/2014/main" id="{84E90177-1E3C-435E-B7C9-A3EFB8422C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5" y="4934"/>
              <a:ext cx="255" cy="255"/>
            </a:xfrm>
            <a:custGeom>
              <a:avLst/>
              <a:gdLst>
                <a:gd name="T0" fmla="*/ 47 w 94"/>
                <a:gd name="T1" fmla="*/ 94 h 94"/>
                <a:gd name="T2" fmla="*/ 0 w 94"/>
                <a:gd name="T3" fmla="*/ 47 h 94"/>
                <a:gd name="T4" fmla="*/ 47 w 94"/>
                <a:gd name="T5" fmla="*/ 0 h 94"/>
                <a:gd name="T6" fmla="*/ 94 w 94"/>
                <a:gd name="T7" fmla="*/ 47 h 94"/>
                <a:gd name="T8" fmla="*/ 47 w 94"/>
                <a:gd name="T9" fmla="*/ 94 h 94"/>
                <a:gd name="T10" fmla="*/ 47 w 94"/>
                <a:gd name="T11" fmla="*/ 6 h 94"/>
                <a:gd name="T12" fmla="*/ 6 w 94"/>
                <a:gd name="T13" fmla="*/ 47 h 94"/>
                <a:gd name="T14" fmla="*/ 47 w 94"/>
                <a:gd name="T15" fmla="*/ 88 h 94"/>
                <a:gd name="T16" fmla="*/ 88 w 94"/>
                <a:gd name="T17" fmla="*/ 47 h 94"/>
                <a:gd name="T18" fmla="*/ 47 w 94"/>
                <a:gd name="T19" fmla="*/ 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47" y="94"/>
                  </a:move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3" y="0"/>
                    <a:pt x="94" y="21"/>
                    <a:pt x="94" y="47"/>
                  </a:cubicBezTo>
                  <a:cubicBezTo>
                    <a:pt x="94" y="73"/>
                    <a:pt x="73" y="94"/>
                    <a:pt x="47" y="94"/>
                  </a:cubicBezTo>
                  <a:close/>
                  <a:moveTo>
                    <a:pt x="47" y="6"/>
                  </a:moveTo>
                  <a:cubicBezTo>
                    <a:pt x="24" y="6"/>
                    <a:pt x="6" y="25"/>
                    <a:pt x="6" y="47"/>
                  </a:cubicBezTo>
                  <a:cubicBezTo>
                    <a:pt x="6" y="70"/>
                    <a:pt x="24" y="88"/>
                    <a:pt x="47" y="88"/>
                  </a:cubicBezTo>
                  <a:cubicBezTo>
                    <a:pt x="69" y="88"/>
                    <a:pt x="88" y="70"/>
                    <a:pt x="88" y="47"/>
                  </a:cubicBezTo>
                  <a:cubicBezTo>
                    <a:pt x="88" y="25"/>
                    <a:pt x="69" y="6"/>
                    <a:pt x="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" name="Freeform 390">
              <a:extLst>
                <a:ext uri="{FF2B5EF4-FFF2-40B4-BE49-F238E27FC236}">
                  <a16:creationId xmlns:a16="http://schemas.microsoft.com/office/drawing/2014/main" id="{BE6E367A-3051-403B-8788-95B3532D78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5" y="4848"/>
              <a:ext cx="432" cy="430"/>
            </a:xfrm>
            <a:custGeom>
              <a:avLst/>
              <a:gdLst>
                <a:gd name="T0" fmla="*/ 68 w 159"/>
                <a:gd name="T1" fmla="*/ 150 h 159"/>
                <a:gd name="T2" fmla="*/ 54 w 159"/>
                <a:gd name="T3" fmla="*/ 147 h 159"/>
                <a:gd name="T4" fmla="*/ 34 w 159"/>
                <a:gd name="T5" fmla="*/ 135 h 159"/>
                <a:gd name="T6" fmla="*/ 24 w 159"/>
                <a:gd name="T7" fmla="*/ 125 h 159"/>
                <a:gd name="T8" fmla="*/ 12 w 159"/>
                <a:gd name="T9" fmla="*/ 105 h 159"/>
                <a:gd name="T10" fmla="*/ 8 w 159"/>
                <a:gd name="T11" fmla="*/ 91 h 159"/>
                <a:gd name="T12" fmla="*/ 8 w 159"/>
                <a:gd name="T13" fmla="*/ 68 h 159"/>
                <a:gd name="T14" fmla="*/ 12 w 159"/>
                <a:gd name="T15" fmla="*/ 53 h 159"/>
                <a:gd name="T16" fmla="*/ 24 w 159"/>
                <a:gd name="T17" fmla="*/ 34 h 159"/>
                <a:gd name="T18" fmla="*/ 34 w 159"/>
                <a:gd name="T19" fmla="*/ 23 h 159"/>
                <a:gd name="T20" fmla="*/ 54 w 159"/>
                <a:gd name="T21" fmla="*/ 12 h 159"/>
                <a:gd name="T22" fmla="*/ 68 w 159"/>
                <a:gd name="T23" fmla="*/ 8 h 159"/>
                <a:gd name="T24" fmla="*/ 91 w 159"/>
                <a:gd name="T25" fmla="*/ 8 h 159"/>
                <a:gd name="T26" fmla="*/ 106 w 159"/>
                <a:gd name="T27" fmla="*/ 12 h 159"/>
                <a:gd name="T28" fmla="*/ 125 w 159"/>
                <a:gd name="T29" fmla="*/ 23 h 159"/>
                <a:gd name="T30" fmla="*/ 136 w 159"/>
                <a:gd name="T31" fmla="*/ 34 h 159"/>
                <a:gd name="T32" fmla="*/ 147 w 159"/>
                <a:gd name="T33" fmla="*/ 53 h 159"/>
                <a:gd name="T34" fmla="*/ 151 w 159"/>
                <a:gd name="T35" fmla="*/ 68 h 159"/>
                <a:gd name="T36" fmla="*/ 151 w 159"/>
                <a:gd name="T37" fmla="*/ 91 h 159"/>
                <a:gd name="T38" fmla="*/ 147 w 159"/>
                <a:gd name="T39" fmla="*/ 105 h 159"/>
                <a:gd name="T40" fmla="*/ 136 w 159"/>
                <a:gd name="T41" fmla="*/ 125 h 159"/>
                <a:gd name="T42" fmla="*/ 125 w 159"/>
                <a:gd name="T43" fmla="*/ 135 h 159"/>
                <a:gd name="T44" fmla="*/ 106 w 159"/>
                <a:gd name="T45" fmla="*/ 147 h 159"/>
                <a:gd name="T46" fmla="*/ 91 w 159"/>
                <a:gd name="T47" fmla="*/ 150 h 159"/>
                <a:gd name="T48" fmla="*/ 61 w 159"/>
                <a:gd name="T49" fmla="*/ 139 h 159"/>
                <a:gd name="T50" fmla="*/ 73 w 159"/>
                <a:gd name="T51" fmla="*/ 147 h 159"/>
                <a:gd name="T52" fmla="*/ 87 w 159"/>
                <a:gd name="T53" fmla="*/ 147 h 159"/>
                <a:gd name="T54" fmla="*/ 108 w 159"/>
                <a:gd name="T55" fmla="*/ 141 h 159"/>
                <a:gd name="T56" fmla="*/ 119 w 159"/>
                <a:gd name="T57" fmla="*/ 134 h 159"/>
                <a:gd name="T58" fmla="*/ 135 w 159"/>
                <a:gd name="T59" fmla="*/ 119 h 159"/>
                <a:gd name="T60" fmla="*/ 142 w 159"/>
                <a:gd name="T61" fmla="*/ 107 h 159"/>
                <a:gd name="T62" fmla="*/ 147 w 159"/>
                <a:gd name="T63" fmla="*/ 86 h 159"/>
                <a:gd name="T64" fmla="*/ 147 w 159"/>
                <a:gd name="T65" fmla="*/ 72 h 159"/>
                <a:gd name="T66" fmla="*/ 142 w 159"/>
                <a:gd name="T67" fmla="*/ 51 h 159"/>
                <a:gd name="T68" fmla="*/ 135 w 159"/>
                <a:gd name="T69" fmla="*/ 40 h 159"/>
                <a:gd name="T70" fmla="*/ 119 w 159"/>
                <a:gd name="T71" fmla="*/ 24 h 159"/>
                <a:gd name="T72" fmla="*/ 108 w 159"/>
                <a:gd name="T73" fmla="*/ 17 h 159"/>
                <a:gd name="T74" fmla="*/ 87 w 159"/>
                <a:gd name="T75" fmla="*/ 12 h 159"/>
                <a:gd name="T76" fmla="*/ 73 w 159"/>
                <a:gd name="T77" fmla="*/ 12 h 159"/>
                <a:gd name="T78" fmla="*/ 52 w 159"/>
                <a:gd name="T79" fmla="*/ 17 h 159"/>
                <a:gd name="T80" fmla="*/ 40 w 159"/>
                <a:gd name="T81" fmla="*/ 24 h 159"/>
                <a:gd name="T82" fmla="*/ 25 w 159"/>
                <a:gd name="T83" fmla="*/ 40 h 159"/>
                <a:gd name="T84" fmla="*/ 18 w 159"/>
                <a:gd name="T85" fmla="*/ 51 h 159"/>
                <a:gd name="T86" fmla="*/ 12 w 159"/>
                <a:gd name="T87" fmla="*/ 72 h 159"/>
                <a:gd name="T88" fmla="*/ 12 w 159"/>
                <a:gd name="T89" fmla="*/ 86 h 159"/>
                <a:gd name="T90" fmla="*/ 18 w 159"/>
                <a:gd name="T91" fmla="*/ 107 h 159"/>
                <a:gd name="T92" fmla="*/ 25 w 159"/>
                <a:gd name="T93" fmla="*/ 119 h 159"/>
                <a:gd name="T94" fmla="*/ 40 w 159"/>
                <a:gd name="T95" fmla="*/ 134 h 159"/>
                <a:gd name="T96" fmla="*/ 52 w 159"/>
                <a:gd name="T97" fmla="*/ 1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9" h="159">
                  <a:moveTo>
                    <a:pt x="80" y="159"/>
                  </a:moveTo>
                  <a:cubicBezTo>
                    <a:pt x="75" y="159"/>
                    <a:pt x="71" y="154"/>
                    <a:pt x="68" y="150"/>
                  </a:cubicBezTo>
                  <a:cubicBezTo>
                    <a:pt x="66" y="148"/>
                    <a:pt x="64" y="145"/>
                    <a:pt x="62" y="145"/>
                  </a:cubicBezTo>
                  <a:cubicBezTo>
                    <a:pt x="60" y="144"/>
                    <a:pt x="57" y="146"/>
                    <a:pt x="54" y="147"/>
                  </a:cubicBezTo>
                  <a:cubicBezTo>
                    <a:pt x="49" y="148"/>
                    <a:pt x="44" y="150"/>
                    <a:pt x="40" y="148"/>
                  </a:cubicBezTo>
                  <a:cubicBezTo>
                    <a:pt x="36" y="146"/>
                    <a:pt x="35" y="140"/>
                    <a:pt x="34" y="135"/>
                  </a:cubicBezTo>
                  <a:cubicBezTo>
                    <a:pt x="34" y="132"/>
                    <a:pt x="33" y="129"/>
                    <a:pt x="32" y="127"/>
                  </a:cubicBezTo>
                  <a:cubicBezTo>
                    <a:pt x="30" y="126"/>
                    <a:pt x="27" y="125"/>
                    <a:pt x="24" y="125"/>
                  </a:cubicBezTo>
                  <a:cubicBezTo>
                    <a:pt x="19" y="124"/>
                    <a:pt x="13" y="123"/>
                    <a:pt x="11" y="119"/>
                  </a:cubicBezTo>
                  <a:cubicBezTo>
                    <a:pt x="9" y="115"/>
                    <a:pt x="10" y="110"/>
                    <a:pt x="12" y="105"/>
                  </a:cubicBezTo>
                  <a:cubicBezTo>
                    <a:pt x="13" y="102"/>
                    <a:pt x="15" y="99"/>
                    <a:pt x="14" y="97"/>
                  </a:cubicBezTo>
                  <a:cubicBezTo>
                    <a:pt x="14" y="95"/>
                    <a:pt x="11" y="93"/>
                    <a:pt x="8" y="91"/>
                  </a:cubicBezTo>
                  <a:cubicBezTo>
                    <a:pt x="5" y="88"/>
                    <a:pt x="0" y="84"/>
                    <a:pt x="0" y="79"/>
                  </a:cubicBezTo>
                  <a:cubicBezTo>
                    <a:pt x="0" y="74"/>
                    <a:pt x="5" y="71"/>
                    <a:pt x="8" y="68"/>
                  </a:cubicBezTo>
                  <a:cubicBezTo>
                    <a:pt x="11" y="66"/>
                    <a:pt x="14" y="63"/>
                    <a:pt x="14" y="62"/>
                  </a:cubicBezTo>
                  <a:cubicBezTo>
                    <a:pt x="15" y="60"/>
                    <a:pt x="13" y="56"/>
                    <a:pt x="12" y="53"/>
                  </a:cubicBezTo>
                  <a:cubicBezTo>
                    <a:pt x="10" y="48"/>
                    <a:pt x="9" y="44"/>
                    <a:pt x="11" y="40"/>
                  </a:cubicBezTo>
                  <a:cubicBezTo>
                    <a:pt x="13" y="35"/>
                    <a:pt x="19" y="35"/>
                    <a:pt x="24" y="34"/>
                  </a:cubicBezTo>
                  <a:cubicBezTo>
                    <a:pt x="27" y="33"/>
                    <a:pt x="30" y="32"/>
                    <a:pt x="32" y="31"/>
                  </a:cubicBezTo>
                  <a:cubicBezTo>
                    <a:pt x="33" y="30"/>
                    <a:pt x="34" y="26"/>
                    <a:pt x="34" y="23"/>
                  </a:cubicBezTo>
                  <a:cubicBezTo>
                    <a:pt x="35" y="18"/>
                    <a:pt x="36" y="13"/>
                    <a:pt x="40" y="10"/>
                  </a:cubicBezTo>
                  <a:cubicBezTo>
                    <a:pt x="44" y="8"/>
                    <a:pt x="49" y="10"/>
                    <a:pt x="54" y="12"/>
                  </a:cubicBezTo>
                  <a:cubicBezTo>
                    <a:pt x="57" y="13"/>
                    <a:pt x="60" y="14"/>
                    <a:pt x="62" y="14"/>
                  </a:cubicBezTo>
                  <a:cubicBezTo>
                    <a:pt x="64" y="13"/>
                    <a:pt x="66" y="10"/>
                    <a:pt x="68" y="8"/>
                  </a:cubicBezTo>
                  <a:cubicBezTo>
                    <a:pt x="71" y="4"/>
                    <a:pt x="75" y="0"/>
                    <a:pt x="80" y="0"/>
                  </a:cubicBezTo>
                  <a:cubicBezTo>
                    <a:pt x="85" y="0"/>
                    <a:pt x="88" y="4"/>
                    <a:pt x="91" y="8"/>
                  </a:cubicBezTo>
                  <a:cubicBezTo>
                    <a:pt x="93" y="10"/>
                    <a:pt x="96" y="13"/>
                    <a:pt x="97" y="14"/>
                  </a:cubicBezTo>
                  <a:cubicBezTo>
                    <a:pt x="99" y="14"/>
                    <a:pt x="103" y="13"/>
                    <a:pt x="106" y="12"/>
                  </a:cubicBezTo>
                  <a:cubicBezTo>
                    <a:pt x="110" y="10"/>
                    <a:pt x="115" y="8"/>
                    <a:pt x="119" y="10"/>
                  </a:cubicBezTo>
                  <a:cubicBezTo>
                    <a:pt x="124" y="13"/>
                    <a:pt x="124" y="18"/>
                    <a:pt x="125" y="23"/>
                  </a:cubicBezTo>
                  <a:cubicBezTo>
                    <a:pt x="126" y="26"/>
                    <a:pt x="126" y="30"/>
                    <a:pt x="128" y="31"/>
                  </a:cubicBezTo>
                  <a:cubicBezTo>
                    <a:pt x="129" y="32"/>
                    <a:pt x="133" y="33"/>
                    <a:pt x="136" y="34"/>
                  </a:cubicBezTo>
                  <a:cubicBezTo>
                    <a:pt x="141" y="35"/>
                    <a:pt x="146" y="35"/>
                    <a:pt x="148" y="40"/>
                  </a:cubicBezTo>
                  <a:cubicBezTo>
                    <a:pt x="151" y="44"/>
                    <a:pt x="149" y="48"/>
                    <a:pt x="147" y="53"/>
                  </a:cubicBezTo>
                  <a:cubicBezTo>
                    <a:pt x="146" y="56"/>
                    <a:pt x="145" y="60"/>
                    <a:pt x="145" y="62"/>
                  </a:cubicBezTo>
                  <a:cubicBezTo>
                    <a:pt x="146" y="63"/>
                    <a:pt x="149" y="66"/>
                    <a:pt x="151" y="68"/>
                  </a:cubicBezTo>
                  <a:cubicBezTo>
                    <a:pt x="155" y="71"/>
                    <a:pt x="159" y="74"/>
                    <a:pt x="159" y="79"/>
                  </a:cubicBezTo>
                  <a:cubicBezTo>
                    <a:pt x="159" y="84"/>
                    <a:pt x="155" y="88"/>
                    <a:pt x="151" y="91"/>
                  </a:cubicBezTo>
                  <a:cubicBezTo>
                    <a:pt x="149" y="93"/>
                    <a:pt x="146" y="95"/>
                    <a:pt x="145" y="97"/>
                  </a:cubicBezTo>
                  <a:cubicBezTo>
                    <a:pt x="145" y="99"/>
                    <a:pt x="146" y="102"/>
                    <a:pt x="147" y="105"/>
                  </a:cubicBezTo>
                  <a:cubicBezTo>
                    <a:pt x="149" y="110"/>
                    <a:pt x="151" y="115"/>
                    <a:pt x="148" y="119"/>
                  </a:cubicBezTo>
                  <a:cubicBezTo>
                    <a:pt x="146" y="123"/>
                    <a:pt x="141" y="124"/>
                    <a:pt x="136" y="125"/>
                  </a:cubicBezTo>
                  <a:cubicBezTo>
                    <a:pt x="133" y="125"/>
                    <a:pt x="129" y="126"/>
                    <a:pt x="128" y="127"/>
                  </a:cubicBezTo>
                  <a:cubicBezTo>
                    <a:pt x="126" y="129"/>
                    <a:pt x="126" y="132"/>
                    <a:pt x="125" y="135"/>
                  </a:cubicBezTo>
                  <a:cubicBezTo>
                    <a:pt x="124" y="140"/>
                    <a:pt x="123" y="146"/>
                    <a:pt x="119" y="148"/>
                  </a:cubicBezTo>
                  <a:cubicBezTo>
                    <a:pt x="115" y="150"/>
                    <a:pt x="110" y="148"/>
                    <a:pt x="106" y="147"/>
                  </a:cubicBezTo>
                  <a:cubicBezTo>
                    <a:pt x="103" y="146"/>
                    <a:pt x="99" y="144"/>
                    <a:pt x="97" y="145"/>
                  </a:cubicBezTo>
                  <a:cubicBezTo>
                    <a:pt x="96" y="145"/>
                    <a:pt x="93" y="148"/>
                    <a:pt x="91" y="150"/>
                  </a:cubicBezTo>
                  <a:cubicBezTo>
                    <a:pt x="88" y="154"/>
                    <a:pt x="85" y="159"/>
                    <a:pt x="80" y="159"/>
                  </a:cubicBezTo>
                  <a:close/>
                  <a:moveTo>
                    <a:pt x="61" y="139"/>
                  </a:moveTo>
                  <a:cubicBezTo>
                    <a:pt x="62" y="139"/>
                    <a:pt x="63" y="139"/>
                    <a:pt x="64" y="139"/>
                  </a:cubicBezTo>
                  <a:cubicBezTo>
                    <a:pt x="67" y="140"/>
                    <a:pt x="70" y="143"/>
                    <a:pt x="73" y="147"/>
                  </a:cubicBezTo>
                  <a:cubicBezTo>
                    <a:pt x="75" y="149"/>
                    <a:pt x="78" y="153"/>
                    <a:pt x="80" y="153"/>
                  </a:cubicBezTo>
                  <a:cubicBezTo>
                    <a:pt x="82" y="153"/>
                    <a:pt x="84" y="149"/>
                    <a:pt x="87" y="147"/>
                  </a:cubicBezTo>
                  <a:cubicBezTo>
                    <a:pt x="89" y="143"/>
                    <a:pt x="92" y="140"/>
                    <a:pt x="96" y="139"/>
                  </a:cubicBezTo>
                  <a:cubicBezTo>
                    <a:pt x="100" y="138"/>
                    <a:pt x="104" y="140"/>
                    <a:pt x="108" y="141"/>
                  </a:cubicBezTo>
                  <a:cubicBezTo>
                    <a:pt x="111" y="142"/>
                    <a:pt x="115" y="144"/>
                    <a:pt x="116" y="143"/>
                  </a:cubicBezTo>
                  <a:cubicBezTo>
                    <a:pt x="118" y="142"/>
                    <a:pt x="119" y="138"/>
                    <a:pt x="119" y="134"/>
                  </a:cubicBezTo>
                  <a:cubicBezTo>
                    <a:pt x="120" y="130"/>
                    <a:pt x="121" y="126"/>
                    <a:pt x="124" y="123"/>
                  </a:cubicBezTo>
                  <a:cubicBezTo>
                    <a:pt x="126" y="120"/>
                    <a:pt x="131" y="120"/>
                    <a:pt x="135" y="119"/>
                  </a:cubicBezTo>
                  <a:cubicBezTo>
                    <a:pt x="138" y="118"/>
                    <a:pt x="142" y="118"/>
                    <a:pt x="143" y="116"/>
                  </a:cubicBezTo>
                  <a:cubicBezTo>
                    <a:pt x="144" y="114"/>
                    <a:pt x="143" y="111"/>
                    <a:pt x="142" y="107"/>
                  </a:cubicBezTo>
                  <a:cubicBezTo>
                    <a:pt x="140" y="103"/>
                    <a:pt x="139" y="99"/>
                    <a:pt x="140" y="95"/>
                  </a:cubicBezTo>
                  <a:cubicBezTo>
                    <a:pt x="141" y="92"/>
                    <a:pt x="144" y="89"/>
                    <a:pt x="147" y="86"/>
                  </a:cubicBezTo>
                  <a:cubicBezTo>
                    <a:pt x="150" y="84"/>
                    <a:pt x="153" y="81"/>
                    <a:pt x="153" y="79"/>
                  </a:cubicBezTo>
                  <a:cubicBezTo>
                    <a:pt x="153" y="77"/>
                    <a:pt x="150" y="75"/>
                    <a:pt x="147" y="72"/>
                  </a:cubicBezTo>
                  <a:cubicBezTo>
                    <a:pt x="144" y="70"/>
                    <a:pt x="141" y="67"/>
                    <a:pt x="140" y="63"/>
                  </a:cubicBezTo>
                  <a:cubicBezTo>
                    <a:pt x="139" y="59"/>
                    <a:pt x="140" y="55"/>
                    <a:pt x="142" y="51"/>
                  </a:cubicBezTo>
                  <a:cubicBezTo>
                    <a:pt x="143" y="48"/>
                    <a:pt x="144" y="44"/>
                    <a:pt x="143" y="43"/>
                  </a:cubicBezTo>
                  <a:cubicBezTo>
                    <a:pt x="142" y="41"/>
                    <a:pt x="138" y="40"/>
                    <a:pt x="135" y="40"/>
                  </a:cubicBezTo>
                  <a:cubicBezTo>
                    <a:pt x="131" y="39"/>
                    <a:pt x="126" y="38"/>
                    <a:pt x="124" y="35"/>
                  </a:cubicBezTo>
                  <a:cubicBezTo>
                    <a:pt x="121" y="33"/>
                    <a:pt x="120" y="28"/>
                    <a:pt x="119" y="24"/>
                  </a:cubicBezTo>
                  <a:cubicBezTo>
                    <a:pt x="119" y="21"/>
                    <a:pt x="118" y="17"/>
                    <a:pt x="116" y="16"/>
                  </a:cubicBezTo>
                  <a:cubicBezTo>
                    <a:pt x="115" y="15"/>
                    <a:pt x="111" y="16"/>
                    <a:pt x="108" y="17"/>
                  </a:cubicBezTo>
                  <a:cubicBezTo>
                    <a:pt x="104" y="19"/>
                    <a:pt x="100" y="20"/>
                    <a:pt x="96" y="19"/>
                  </a:cubicBezTo>
                  <a:cubicBezTo>
                    <a:pt x="92" y="18"/>
                    <a:pt x="89" y="15"/>
                    <a:pt x="87" y="12"/>
                  </a:cubicBezTo>
                  <a:cubicBezTo>
                    <a:pt x="84" y="9"/>
                    <a:pt x="82" y="6"/>
                    <a:pt x="80" y="6"/>
                  </a:cubicBezTo>
                  <a:cubicBezTo>
                    <a:pt x="78" y="6"/>
                    <a:pt x="75" y="9"/>
                    <a:pt x="73" y="12"/>
                  </a:cubicBezTo>
                  <a:cubicBezTo>
                    <a:pt x="70" y="15"/>
                    <a:pt x="67" y="18"/>
                    <a:pt x="64" y="19"/>
                  </a:cubicBezTo>
                  <a:cubicBezTo>
                    <a:pt x="60" y="20"/>
                    <a:pt x="56" y="19"/>
                    <a:pt x="52" y="17"/>
                  </a:cubicBezTo>
                  <a:cubicBezTo>
                    <a:pt x="48" y="16"/>
                    <a:pt x="45" y="15"/>
                    <a:pt x="43" y="16"/>
                  </a:cubicBezTo>
                  <a:cubicBezTo>
                    <a:pt x="41" y="17"/>
                    <a:pt x="41" y="21"/>
                    <a:pt x="40" y="24"/>
                  </a:cubicBezTo>
                  <a:cubicBezTo>
                    <a:pt x="39" y="28"/>
                    <a:pt x="39" y="33"/>
                    <a:pt x="36" y="35"/>
                  </a:cubicBezTo>
                  <a:cubicBezTo>
                    <a:pt x="33" y="38"/>
                    <a:pt x="29" y="39"/>
                    <a:pt x="25" y="40"/>
                  </a:cubicBezTo>
                  <a:cubicBezTo>
                    <a:pt x="21" y="40"/>
                    <a:pt x="17" y="41"/>
                    <a:pt x="16" y="43"/>
                  </a:cubicBezTo>
                  <a:cubicBezTo>
                    <a:pt x="15" y="44"/>
                    <a:pt x="17" y="48"/>
                    <a:pt x="18" y="51"/>
                  </a:cubicBezTo>
                  <a:cubicBezTo>
                    <a:pt x="19" y="55"/>
                    <a:pt x="21" y="59"/>
                    <a:pt x="20" y="63"/>
                  </a:cubicBezTo>
                  <a:cubicBezTo>
                    <a:pt x="19" y="67"/>
                    <a:pt x="16" y="70"/>
                    <a:pt x="12" y="72"/>
                  </a:cubicBezTo>
                  <a:cubicBezTo>
                    <a:pt x="10" y="75"/>
                    <a:pt x="6" y="77"/>
                    <a:pt x="6" y="79"/>
                  </a:cubicBezTo>
                  <a:cubicBezTo>
                    <a:pt x="6" y="81"/>
                    <a:pt x="10" y="84"/>
                    <a:pt x="12" y="86"/>
                  </a:cubicBezTo>
                  <a:cubicBezTo>
                    <a:pt x="16" y="89"/>
                    <a:pt x="19" y="92"/>
                    <a:pt x="20" y="95"/>
                  </a:cubicBezTo>
                  <a:cubicBezTo>
                    <a:pt x="21" y="99"/>
                    <a:pt x="19" y="103"/>
                    <a:pt x="18" y="107"/>
                  </a:cubicBezTo>
                  <a:cubicBezTo>
                    <a:pt x="17" y="111"/>
                    <a:pt x="15" y="114"/>
                    <a:pt x="16" y="116"/>
                  </a:cubicBezTo>
                  <a:cubicBezTo>
                    <a:pt x="17" y="118"/>
                    <a:pt x="21" y="118"/>
                    <a:pt x="25" y="119"/>
                  </a:cubicBezTo>
                  <a:cubicBezTo>
                    <a:pt x="29" y="120"/>
                    <a:pt x="33" y="120"/>
                    <a:pt x="36" y="123"/>
                  </a:cubicBezTo>
                  <a:cubicBezTo>
                    <a:pt x="39" y="126"/>
                    <a:pt x="39" y="130"/>
                    <a:pt x="40" y="134"/>
                  </a:cubicBezTo>
                  <a:cubicBezTo>
                    <a:pt x="41" y="138"/>
                    <a:pt x="41" y="142"/>
                    <a:pt x="43" y="143"/>
                  </a:cubicBezTo>
                  <a:cubicBezTo>
                    <a:pt x="45" y="144"/>
                    <a:pt x="48" y="142"/>
                    <a:pt x="52" y="141"/>
                  </a:cubicBezTo>
                  <a:cubicBezTo>
                    <a:pt x="55" y="140"/>
                    <a:pt x="58" y="139"/>
                    <a:pt x="6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96" name="Group 55">
            <a:extLst>
              <a:ext uri="{FF2B5EF4-FFF2-40B4-BE49-F238E27FC236}">
                <a16:creationId xmlns:a16="http://schemas.microsoft.com/office/drawing/2014/main" id="{A7759969-9E9C-48D1-8522-129CC79ACDC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82714" y="7782522"/>
            <a:ext cx="858838" cy="919163"/>
            <a:chOff x="5085" y="4682"/>
            <a:chExt cx="541" cy="579"/>
          </a:xfrm>
          <a:solidFill>
            <a:schemeClr val="accent2"/>
          </a:solidFill>
        </p:grpSpPr>
        <p:sp>
          <p:nvSpPr>
            <p:cNvPr id="298" name="Freeform 56">
              <a:extLst>
                <a:ext uri="{FF2B5EF4-FFF2-40B4-BE49-F238E27FC236}">
                  <a16:creationId xmlns:a16="http://schemas.microsoft.com/office/drawing/2014/main" id="{48EC8FAB-EE15-476C-B0A2-A441D087A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" y="4807"/>
              <a:ext cx="184" cy="454"/>
            </a:xfrm>
            <a:custGeom>
              <a:avLst/>
              <a:gdLst>
                <a:gd name="T0" fmla="*/ 29 w 68"/>
                <a:gd name="T1" fmla="*/ 168 h 168"/>
                <a:gd name="T2" fmla="*/ 26 w 68"/>
                <a:gd name="T3" fmla="*/ 166 h 168"/>
                <a:gd name="T4" fmla="*/ 26 w 68"/>
                <a:gd name="T5" fmla="*/ 165 h 168"/>
                <a:gd name="T6" fmla="*/ 25 w 68"/>
                <a:gd name="T7" fmla="*/ 163 h 168"/>
                <a:gd name="T8" fmla="*/ 3 w 68"/>
                <a:gd name="T9" fmla="*/ 88 h 168"/>
                <a:gd name="T10" fmla="*/ 3 w 68"/>
                <a:gd name="T11" fmla="*/ 78 h 168"/>
                <a:gd name="T12" fmla="*/ 6 w 68"/>
                <a:gd name="T13" fmla="*/ 76 h 168"/>
                <a:gd name="T14" fmla="*/ 43 w 68"/>
                <a:gd name="T15" fmla="*/ 71 h 168"/>
                <a:gd name="T16" fmla="*/ 55 w 68"/>
                <a:gd name="T17" fmla="*/ 36 h 168"/>
                <a:gd name="T18" fmla="*/ 61 w 68"/>
                <a:gd name="T19" fmla="*/ 16 h 168"/>
                <a:gd name="T20" fmla="*/ 60 w 68"/>
                <a:gd name="T21" fmla="*/ 9 h 168"/>
                <a:gd name="T22" fmla="*/ 55 w 68"/>
                <a:gd name="T23" fmla="*/ 7 h 168"/>
                <a:gd name="T24" fmla="*/ 50 w 68"/>
                <a:gd name="T25" fmla="*/ 10 h 168"/>
                <a:gd name="T26" fmla="*/ 44 w 68"/>
                <a:gd name="T27" fmla="*/ 31 h 168"/>
                <a:gd name="T28" fmla="*/ 37 w 68"/>
                <a:gd name="T29" fmla="*/ 51 h 168"/>
                <a:gd name="T30" fmla="*/ 34 w 68"/>
                <a:gd name="T31" fmla="*/ 53 h 168"/>
                <a:gd name="T32" fmla="*/ 3 w 68"/>
                <a:gd name="T33" fmla="*/ 53 h 168"/>
                <a:gd name="T34" fmla="*/ 0 w 68"/>
                <a:gd name="T35" fmla="*/ 50 h 168"/>
                <a:gd name="T36" fmla="*/ 3 w 68"/>
                <a:gd name="T37" fmla="*/ 47 h 168"/>
                <a:gd name="T38" fmla="*/ 32 w 68"/>
                <a:gd name="T39" fmla="*/ 47 h 168"/>
                <a:gd name="T40" fmla="*/ 38 w 68"/>
                <a:gd name="T41" fmla="*/ 29 h 168"/>
                <a:gd name="T42" fmla="*/ 45 w 68"/>
                <a:gd name="T43" fmla="*/ 9 h 168"/>
                <a:gd name="T44" fmla="*/ 54 w 68"/>
                <a:gd name="T45" fmla="*/ 1 h 168"/>
                <a:gd name="T46" fmla="*/ 65 w 68"/>
                <a:gd name="T47" fmla="*/ 5 h 168"/>
                <a:gd name="T48" fmla="*/ 67 w 68"/>
                <a:gd name="T49" fmla="*/ 18 h 168"/>
                <a:gd name="T50" fmla="*/ 60 w 68"/>
                <a:gd name="T51" fmla="*/ 38 h 168"/>
                <a:gd name="T52" fmla="*/ 48 w 68"/>
                <a:gd name="T53" fmla="*/ 75 h 168"/>
                <a:gd name="T54" fmla="*/ 46 w 68"/>
                <a:gd name="T55" fmla="*/ 77 h 168"/>
                <a:gd name="T56" fmla="*/ 8 w 68"/>
                <a:gd name="T57" fmla="*/ 82 h 168"/>
                <a:gd name="T58" fmla="*/ 9 w 68"/>
                <a:gd name="T59" fmla="*/ 86 h 168"/>
                <a:gd name="T60" fmla="*/ 31 w 68"/>
                <a:gd name="T61" fmla="*/ 161 h 168"/>
                <a:gd name="T62" fmla="*/ 32 w 68"/>
                <a:gd name="T63" fmla="*/ 163 h 168"/>
                <a:gd name="T64" fmla="*/ 32 w 68"/>
                <a:gd name="T65" fmla="*/ 164 h 168"/>
                <a:gd name="T66" fmla="*/ 30 w 68"/>
                <a:gd name="T67" fmla="*/ 168 h 168"/>
                <a:gd name="T68" fmla="*/ 29 w 68"/>
                <a:gd name="T6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168">
                  <a:moveTo>
                    <a:pt x="29" y="168"/>
                  </a:moveTo>
                  <a:cubicBezTo>
                    <a:pt x="28" y="168"/>
                    <a:pt x="27" y="167"/>
                    <a:pt x="26" y="166"/>
                  </a:cubicBezTo>
                  <a:cubicBezTo>
                    <a:pt x="26" y="165"/>
                    <a:pt x="26" y="165"/>
                    <a:pt x="26" y="165"/>
                  </a:cubicBezTo>
                  <a:cubicBezTo>
                    <a:pt x="26" y="164"/>
                    <a:pt x="26" y="163"/>
                    <a:pt x="25" y="163"/>
                  </a:cubicBezTo>
                  <a:cubicBezTo>
                    <a:pt x="18" y="138"/>
                    <a:pt x="10" y="113"/>
                    <a:pt x="3" y="88"/>
                  </a:cubicBezTo>
                  <a:cubicBezTo>
                    <a:pt x="3" y="87"/>
                    <a:pt x="2" y="81"/>
                    <a:pt x="3" y="78"/>
                  </a:cubicBezTo>
                  <a:cubicBezTo>
                    <a:pt x="4" y="77"/>
                    <a:pt x="5" y="76"/>
                    <a:pt x="6" y="76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60"/>
                    <a:pt x="51" y="48"/>
                    <a:pt x="55" y="36"/>
                  </a:cubicBezTo>
                  <a:cubicBezTo>
                    <a:pt x="57" y="30"/>
                    <a:pt x="59" y="23"/>
                    <a:pt x="61" y="16"/>
                  </a:cubicBezTo>
                  <a:cubicBezTo>
                    <a:pt x="62" y="13"/>
                    <a:pt x="62" y="11"/>
                    <a:pt x="60" y="9"/>
                  </a:cubicBezTo>
                  <a:cubicBezTo>
                    <a:pt x="59" y="7"/>
                    <a:pt x="57" y="7"/>
                    <a:pt x="55" y="7"/>
                  </a:cubicBezTo>
                  <a:cubicBezTo>
                    <a:pt x="52" y="7"/>
                    <a:pt x="51" y="8"/>
                    <a:pt x="50" y="10"/>
                  </a:cubicBezTo>
                  <a:cubicBezTo>
                    <a:pt x="48" y="18"/>
                    <a:pt x="46" y="24"/>
                    <a:pt x="44" y="31"/>
                  </a:cubicBezTo>
                  <a:cubicBezTo>
                    <a:pt x="41" y="37"/>
                    <a:pt x="39" y="44"/>
                    <a:pt x="37" y="51"/>
                  </a:cubicBezTo>
                  <a:cubicBezTo>
                    <a:pt x="36" y="52"/>
                    <a:pt x="35" y="53"/>
                    <a:pt x="34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0"/>
                  </a:cubicBezTo>
                  <a:cubicBezTo>
                    <a:pt x="0" y="49"/>
                    <a:pt x="2" y="47"/>
                    <a:pt x="3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4" y="41"/>
                    <a:pt x="36" y="35"/>
                    <a:pt x="38" y="29"/>
                  </a:cubicBezTo>
                  <a:cubicBezTo>
                    <a:pt x="40" y="22"/>
                    <a:pt x="43" y="16"/>
                    <a:pt x="45" y="9"/>
                  </a:cubicBezTo>
                  <a:cubicBezTo>
                    <a:pt x="46" y="4"/>
                    <a:pt x="50" y="1"/>
                    <a:pt x="54" y="1"/>
                  </a:cubicBezTo>
                  <a:cubicBezTo>
                    <a:pt x="59" y="0"/>
                    <a:pt x="63" y="2"/>
                    <a:pt x="65" y="5"/>
                  </a:cubicBezTo>
                  <a:cubicBezTo>
                    <a:pt x="68" y="9"/>
                    <a:pt x="68" y="13"/>
                    <a:pt x="67" y="18"/>
                  </a:cubicBezTo>
                  <a:cubicBezTo>
                    <a:pt x="65" y="25"/>
                    <a:pt x="63" y="31"/>
                    <a:pt x="60" y="38"/>
                  </a:cubicBezTo>
                  <a:cubicBezTo>
                    <a:pt x="57" y="50"/>
                    <a:pt x="53" y="63"/>
                    <a:pt x="48" y="75"/>
                  </a:cubicBezTo>
                  <a:cubicBezTo>
                    <a:pt x="48" y="76"/>
                    <a:pt x="47" y="77"/>
                    <a:pt x="46" y="7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3"/>
                    <a:pt x="8" y="85"/>
                    <a:pt x="9" y="86"/>
                  </a:cubicBezTo>
                  <a:cubicBezTo>
                    <a:pt x="16" y="111"/>
                    <a:pt x="24" y="136"/>
                    <a:pt x="31" y="161"/>
                  </a:cubicBezTo>
                  <a:cubicBezTo>
                    <a:pt x="31" y="162"/>
                    <a:pt x="32" y="162"/>
                    <a:pt x="32" y="163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6"/>
                    <a:pt x="32" y="167"/>
                    <a:pt x="30" y="168"/>
                  </a:cubicBezTo>
                  <a:cubicBezTo>
                    <a:pt x="30" y="168"/>
                    <a:pt x="29" y="168"/>
                    <a:pt x="2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9" name="Freeform 57">
              <a:extLst>
                <a:ext uri="{FF2B5EF4-FFF2-40B4-BE49-F238E27FC236}">
                  <a16:creationId xmlns:a16="http://schemas.microsoft.com/office/drawing/2014/main" id="{97CF9D1D-E825-4C9A-8AE3-262F13C61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5" y="4934"/>
              <a:ext cx="216" cy="324"/>
            </a:xfrm>
            <a:custGeom>
              <a:avLst/>
              <a:gdLst>
                <a:gd name="T0" fmla="*/ 15 w 80"/>
                <a:gd name="T1" fmla="*/ 120 h 120"/>
                <a:gd name="T2" fmla="*/ 14 w 80"/>
                <a:gd name="T3" fmla="*/ 120 h 120"/>
                <a:gd name="T4" fmla="*/ 12 w 80"/>
                <a:gd name="T5" fmla="*/ 117 h 120"/>
                <a:gd name="T6" fmla="*/ 12 w 80"/>
                <a:gd name="T7" fmla="*/ 116 h 120"/>
                <a:gd name="T8" fmla="*/ 12 w 80"/>
                <a:gd name="T9" fmla="*/ 114 h 120"/>
                <a:gd name="T10" fmla="*/ 20 w 80"/>
                <a:gd name="T11" fmla="*/ 89 h 120"/>
                <a:gd name="T12" fmla="*/ 19 w 80"/>
                <a:gd name="T13" fmla="*/ 89 h 120"/>
                <a:gd name="T14" fmla="*/ 10 w 80"/>
                <a:gd name="T15" fmla="*/ 90 h 120"/>
                <a:gd name="T16" fmla="*/ 1 w 80"/>
                <a:gd name="T17" fmla="*/ 82 h 120"/>
                <a:gd name="T18" fmla="*/ 1 w 80"/>
                <a:gd name="T19" fmla="*/ 73 h 120"/>
                <a:gd name="T20" fmla="*/ 10 w 80"/>
                <a:gd name="T21" fmla="*/ 45 h 120"/>
                <a:gd name="T22" fmla="*/ 20 w 80"/>
                <a:gd name="T23" fmla="*/ 16 h 120"/>
                <a:gd name="T24" fmla="*/ 41 w 80"/>
                <a:gd name="T25" fmla="*/ 0 h 120"/>
                <a:gd name="T26" fmla="*/ 77 w 80"/>
                <a:gd name="T27" fmla="*/ 0 h 120"/>
                <a:gd name="T28" fmla="*/ 80 w 80"/>
                <a:gd name="T29" fmla="*/ 3 h 120"/>
                <a:gd name="T30" fmla="*/ 77 w 80"/>
                <a:gd name="T31" fmla="*/ 6 h 120"/>
                <a:gd name="T32" fmla="*/ 41 w 80"/>
                <a:gd name="T33" fmla="*/ 6 h 120"/>
                <a:gd name="T34" fmla="*/ 25 w 80"/>
                <a:gd name="T35" fmla="*/ 18 h 120"/>
                <a:gd name="T36" fmla="*/ 16 w 80"/>
                <a:gd name="T37" fmla="*/ 46 h 120"/>
                <a:gd name="T38" fmla="*/ 6 w 80"/>
                <a:gd name="T39" fmla="*/ 74 h 120"/>
                <a:gd name="T40" fmla="*/ 7 w 80"/>
                <a:gd name="T41" fmla="*/ 80 h 120"/>
                <a:gd name="T42" fmla="*/ 12 w 80"/>
                <a:gd name="T43" fmla="*/ 84 h 120"/>
                <a:gd name="T44" fmla="*/ 16 w 80"/>
                <a:gd name="T45" fmla="*/ 84 h 120"/>
                <a:gd name="T46" fmla="*/ 19 w 80"/>
                <a:gd name="T47" fmla="*/ 79 h 120"/>
                <a:gd name="T48" fmla="*/ 32 w 80"/>
                <a:gd name="T49" fmla="*/ 37 h 120"/>
                <a:gd name="T50" fmla="*/ 35 w 80"/>
                <a:gd name="T51" fmla="*/ 33 h 120"/>
                <a:gd name="T52" fmla="*/ 37 w 80"/>
                <a:gd name="T53" fmla="*/ 33 h 120"/>
                <a:gd name="T54" fmla="*/ 37 w 80"/>
                <a:gd name="T55" fmla="*/ 33 h 120"/>
                <a:gd name="T56" fmla="*/ 40 w 80"/>
                <a:gd name="T57" fmla="*/ 35 h 120"/>
                <a:gd name="T58" fmla="*/ 40 w 80"/>
                <a:gd name="T59" fmla="*/ 40 h 120"/>
                <a:gd name="T60" fmla="*/ 40 w 80"/>
                <a:gd name="T61" fmla="*/ 42 h 120"/>
                <a:gd name="T62" fmla="*/ 18 w 80"/>
                <a:gd name="T63" fmla="*/ 116 h 120"/>
                <a:gd name="T64" fmla="*/ 18 w 80"/>
                <a:gd name="T65" fmla="*/ 117 h 120"/>
                <a:gd name="T66" fmla="*/ 18 w 80"/>
                <a:gd name="T67" fmla="*/ 118 h 120"/>
                <a:gd name="T68" fmla="*/ 15 w 80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120">
                  <a:moveTo>
                    <a:pt x="15" y="120"/>
                  </a:moveTo>
                  <a:cubicBezTo>
                    <a:pt x="14" y="120"/>
                    <a:pt x="14" y="120"/>
                    <a:pt x="14" y="120"/>
                  </a:cubicBezTo>
                  <a:cubicBezTo>
                    <a:pt x="12" y="120"/>
                    <a:pt x="11" y="118"/>
                    <a:pt x="12" y="117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5"/>
                    <a:pt x="12" y="115"/>
                    <a:pt x="12" y="114"/>
                  </a:cubicBezTo>
                  <a:cubicBezTo>
                    <a:pt x="15" y="106"/>
                    <a:pt x="17" y="97"/>
                    <a:pt x="20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7" y="90"/>
                    <a:pt x="14" y="91"/>
                    <a:pt x="10" y="90"/>
                  </a:cubicBezTo>
                  <a:cubicBezTo>
                    <a:pt x="6" y="88"/>
                    <a:pt x="3" y="86"/>
                    <a:pt x="1" y="82"/>
                  </a:cubicBezTo>
                  <a:cubicBezTo>
                    <a:pt x="0" y="79"/>
                    <a:pt x="0" y="76"/>
                    <a:pt x="1" y="73"/>
                  </a:cubicBezTo>
                  <a:cubicBezTo>
                    <a:pt x="4" y="63"/>
                    <a:pt x="7" y="54"/>
                    <a:pt x="10" y="45"/>
                  </a:cubicBezTo>
                  <a:cubicBezTo>
                    <a:pt x="13" y="35"/>
                    <a:pt x="16" y="26"/>
                    <a:pt x="20" y="16"/>
                  </a:cubicBezTo>
                  <a:cubicBezTo>
                    <a:pt x="22" y="7"/>
                    <a:pt x="32" y="0"/>
                    <a:pt x="41" y="0"/>
                  </a:cubicBezTo>
                  <a:cubicBezTo>
                    <a:pt x="53" y="0"/>
                    <a:pt x="65" y="0"/>
                    <a:pt x="77" y="0"/>
                  </a:cubicBezTo>
                  <a:cubicBezTo>
                    <a:pt x="78" y="0"/>
                    <a:pt x="80" y="2"/>
                    <a:pt x="80" y="3"/>
                  </a:cubicBezTo>
                  <a:cubicBezTo>
                    <a:pt x="80" y="5"/>
                    <a:pt x="78" y="6"/>
                    <a:pt x="77" y="6"/>
                  </a:cubicBezTo>
                  <a:cubicBezTo>
                    <a:pt x="65" y="6"/>
                    <a:pt x="53" y="6"/>
                    <a:pt x="41" y="6"/>
                  </a:cubicBezTo>
                  <a:cubicBezTo>
                    <a:pt x="35" y="6"/>
                    <a:pt x="27" y="12"/>
                    <a:pt x="25" y="18"/>
                  </a:cubicBezTo>
                  <a:cubicBezTo>
                    <a:pt x="22" y="27"/>
                    <a:pt x="19" y="37"/>
                    <a:pt x="16" y="46"/>
                  </a:cubicBezTo>
                  <a:cubicBezTo>
                    <a:pt x="13" y="56"/>
                    <a:pt x="10" y="65"/>
                    <a:pt x="6" y="74"/>
                  </a:cubicBezTo>
                  <a:cubicBezTo>
                    <a:pt x="6" y="76"/>
                    <a:pt x="6" y="78"/>
                    <a:pt x="7" y="80"/>
                  </a:cubicBezTo>
                  <a:cubicBezTo>
                    <a:pt x="8" y="82"/>
                    <a:pt x="10" y="83"/>
                    <a:pt x="12" y="84"/>
                  </a:cubicBezTo>
                  <a:cubicBezTo>
                    <a:pt x="14" y="84"/>
                    <a:pt x="15" y="84"/>
                    <a:pt x="16" y="84"/>
                  </a:cubicBezTo>
                  <a:cubicBezTo>
                    <a:pt x="18" y="83"/>
                    <a:pt x="19" y="81"/>
                    <a:pt x="19" y="79"/>
                  </a:cubicBezTo>
                  <a:cubicBezTo>
                    <a:pt x="23" y="65"/>
                    <a:pt x="28" y="51"/>
                    <a:pt x="32" y="37"/>
                  </a:cubicBezTo>
                  <a:cubicBezTo>
                    <a:pt x="32" y="36"/>
                    <a:pt x="33" y="34"/>
                    <a:pt x="35" y="33"/>
                  </a:cubicBezTo>
                  <a:cubicBezTo>
                    <a:pt x="35" y="33"/>
                    <a:pt x="36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9" y="34"/>
                    <a:pt x="40" y="35"/>
                  </a:cubicBezTo>
                  <a:cubicBezTo>
                    <a:pt x="41" y="36"/>
                    <a:pt x="41" y="37"/>
                    <a:pt x="40" y="4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66"/>
                    <a:pt x="25" y="91"/>
                    <a:pt x="18" y="116"/>
                  </a:cubicBezTo>
                  <a:cubicBezTo>
                    <a:pt x="18" y="116"/>
                    <a:pt x="18" y="117"/>
                    <a:pt x="18" y="117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7" y="119"/>
                    <a:pt x="16" y="120"/>
                    <a:pt x="15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0" name="Freeform 58">
              <a:extLst>
                <a:ext uri="{FF2B5EF4-FFF2-40B4-BE49-F238E27FC236}">
                  <a16:creationId xmlns:a16="http://schemas.microsoft.com/office/drawing/2014/main" id="{543BF8BF-575D-4A5C-B14B-EF8014FDA0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0" y="4809"/>
              <a:ext cx="116" cy="114"/>
            </a:xfrm>
            <a:custGeom>
              <a:avLst/>
              <a:gdLst>
                <a:gd name="T0" fmla="*/ 22 w 43"/>
                <a:gd name="T1" fmla="*/ 42 h 42"/>
                <a:gd name="T2" fmla="*/ 22 w 43"/>
                <a:gd name="T3" fmla="*/ 42 h 42"/>
                <a:gd name="T4" fmla="*/ 0 w 43"/>
                <a:gd name="T5" fmla="*/ 21 h 42"/>
                <a:gd name="T6" fmla="*/ 22 w 43"/>
                <a:gd name="T7" fmla="*/ 0 h 42"/>
                <a:gd name="T8" fmla="*/ 37 w 43"/>
                <a:gd name="T9" fmla="*/ 6 h 42"/>
                <a:gd name="T10" fmla="*/ 43 w 43"/>
                <a:gd name="T11" fmla="*/ 21 h 42"/>
                <a:gd name="T12" fmla="*/ 37 w 43"/>
                <a:gd name="T13" fmla="*/ 36 h 42"/>
                <a:gd name="T14" fmla="*/ 22 w 43"/>
                <a:gd name="T15" fmla="*/ 42 h 42"/>
                <a:gd name="T16" fmla="*/ 22 w 43"/>
                <a:gd name="T17" fmla="*/ 6 h 42"/>
                <a:gd name="T18" fmla="*/ 6 w 43"/>
                <a:gd name="T19" fmla="*/ 21 h 42"/>
                <a:gd name="T20" fmla="*/ 22 w 43"/>
                <a:gd name="T21" fmla="*/ 36 h 42"/>
                <a:gd name="T22" fmla="*/ 22 w 43"/>
                <a:gd name="T23" fmla="*/ 36 h 42"/>
                <a:gd name="T24" fmla="*/ 33 w 43"/>
                <a:gd name="T25" fmla="*/ 32 h 42"/>
                <a:gd name="T26" fmla="*/ 37 w 43"/>
                <a:gd name="T27" fmla="*/ 21 h 42"/>
                <a:gd name="T28" fmla="*/ 33 w 43"/>
                <a:gd name="T29" fmla="*/ 10 h 42"/>
                <a:gd name="T30" fmla="*/ 22 w 43"/>
                <a:gd name="T3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42"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1" y="10"/>
                    <a:pt x="43" y="15"/>
                    <a:pt x="43" y="21"/>
                  </a:cubicBezTo>
                  <a:cubicBezTo>
                    <a:pt x="43" y="27"/>
                    <a:pt x="41" y="32"/>
                    <a:pt x="37" y="36"/>
                  </a:cubicBezTo>
                  <a:cubicBezTo>
                    <a:pt x="33" y="40"/>
                    <a:pt x="28" y="42"/>
                    <a:pt x="22" y="42"/>
                  </a:cubicBezTo>
                  <a:close/>
                  <a:moveTo>
                    <a:pt x="22" y="6"/>
                  </a:moveTo>
                  <a:cubicBezTo>
                    <a:pt x="13" y="6"/>
                    <a:pt x="6" y="13"/>
                    <a:pt x="6" y="21"/>
                  </a:cubicBezTo>
                  <a:cubicBezTo>
                    <a:pt x="6" y="29"/>
                    <a:pt x="13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6" y="36"/>
                    <a:pt x="30" y="35"/>
                    <a:pt x="33" y="32"/>
                  </a:cubicBezTo>
                  <a:cubicBezTo>
                    <a:pt x="36" y="29"/>
                    <a:pt x="37" y="25"/>
                    <a:pt x="37" y="21"/>
                  </a:cubicBezTo>
                  <a:cubicBezTo>
                    <a:pt x="37" y="17"/>
                    <a:pt x="36" y="13"/>
                    <a:pt x="33" y="10"/>
                  </a:cubicBezTo>
                  <a:cubicBezTo>
                    <a:pt x="30" y="7"/>
                    <a:pt x="26" y="6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1" name="Freeform 59">
              <a:extLst>
                <a:ext uri="{FF2B5EF4-FFF2-40B4-BE49-F238E27FC236}">
                  <a16:creationId xmlns:a16="http://schemas.microsoft.com/office/drawing/2014/main" id="{8EA26726-B65B-46DB-AA09-E1727D122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5" y="4682"/>
              <a:ext cx="541" cy="355"/>
            </a:xfrm>
            <a:custGeom>
              <a:avLst/>
              <a:gdLst>
                <a:gd name="T0" fmla="*/ 197 w 200"/>
                <a:gd name="T1" fmla="*/ 131 h 131"/>
                <a:gd name="T2" fmla="*/ 83 w 200"/>
                <a:gd name="T3" fmla="*/ 131 h 131"/>
                <a:gd name="T4" fmla="*/ 80 w 200"/>
                <a:gd name="T5" fmla="*/ 128 h 131"/>
                <a:gd name="T6" fmla="*/ 83 w 200"/>
                <a:gd name="T7" fmla="*/ 125 h 131"/>
                <a:gd name="T8" fmla="*/ 194 w 200"/>
                <a:gd name="T9" fmla="*/ 125 h 131"/>
                <a:gd name="T10" fmla="*/ 194 w 200"/>
                <a:gd name="T11" fmla="*/ 6 h 131"/>
                <a:gd name="T12" fmla="*/ 6 w 200"/>
                <a:gd name="T13" fmla="*/ 6 h 131"/>
                <a:gd name="T14" fmla="*/ 6 w 200"/>
                <a:gd name="T15" fmla="*/ 125 h 131"/>
                <a:gd name="T16" fmla="*/ 16 w 200"/>
                <a:gd name="T17" fmla="*/ 125 h 131"/>
                <a:gd name="T18" fmla="*/ 19 w 200"/>
                <a:gd name="T19" fmla="*/ 128 h 131"/>
                <a:gd name="T20" fmla="*/ 16 w 200"/>
                <a:gd name="T21" fmla="*/ 131 h 131"/>
                <a:gd name="T22" fmla="*/ 3 w 200"/>
                <a:gd name="T23" fmla="*/ 131 h 131"/>
                <a:gd name="T24" fmla="*/ 0 w 200"/>
                <a:gd name="T25" fmla="*/ 128 h 131"/>
                <a:gd name="T26" fmla="*/ 0 w 200"/>
                <a:gd name="T27" fmla="*/ 3 h 131"/>
                <a:gd name="T28" fmla="*/ 3 w 200"/>
                <a:gd name="T29" fmla="*/ 0 h 131"/>
                <a:gd name="T30" fmla="*/ 197 w 200"/>
                <a:gd name="T31" fmla="*/ 0 h 131"/>
                <a:gd name="T32" fmla="*/ 200 w 200"/>
                <a:gd name="T33" fmla="*/ 3 h 131"/>
                <a:gd name="T34" fmla="*/ 200 w 200"/>
                <a:gd name="T35" fmla="*/ 128 h 131"/>
                <a:gd name="T36" fmla="*/ 197 w 200"/>
                <a:gd name="T3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131">
                  <a:moveTo>
                    <a:pt x="197" y="131"/>
                  </a:moveTo>
                  <a:cubicBezTo>
                    <a:pt x="83" y="131"/>
                    <a:pt x="83" y="131"/>
                    <a:pt x="83" y="131"/>
                  </a:cubicBezTo>
                  <a:cubicBezTo>
                    <a:pt x="81" y="131"/>
                    <a:pt x="80" y="130"/>
                    <a:pt x="80" y="128"/>
                  </a:cubicBezTo>
                  <a:cubicBezTo>
                    <a:pt x="80" y="127"/>
                    <a:pt x="81" y="125"/>
                    <a:pt x="83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7" y="125"/>
                    <a:pt x="19" y="127"/>
                    <a:pt x="19" y="128"/>
                  </a:cubicBezTo>
                  <a:cubicBezTo>
                    <a:pt x="19" y="130"/>
                    <a:pt x="17" y="131"/>
                    <a:pt x="16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1" y="131"/>
                    <a:pt x="0" y="130"/>
                    <a:pt x="0" y="1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9" y="0"/>
                    <a:pt x="200" y="1"/>
                    <a:pt x="200" y="3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30"/>
                    <a:pt x="199" y="131"/>
                    <a:pt x="197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2" name="Freeform 60">
              <a:extLst>
                <a:ext uri="{FF2B5EF4-FFF2-40B4-BE49-F238E27FC236}">
                  <a16:creationId xmlns:a16="http://schemas.microsoft.com/office/drawing/2014/main" id="{2C315CC0-E048-45F9-9F31-572D674ED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" y="4728"/>
              <a:ext cx="238" cy="17"/>
            </a:xfrm>
            <a:custGeom>
              <a:avLst/>
              <a:gdLst>
                <a:gd name="T0" fmla="*/ 85 w 88"/>
                <a:gd name="T1" fmla="*/ 6 h 6"/>
                <a:gd name="T2" fmla="*/ 3 w 88"/>
                <a:gd name="T3" fmla="*/ 6 h 6"/>
                <a:gd name="T4" fmla="*/ 0 w 88"/>
                <a:gd name="T5" fmla="*/ 3 h 6"/>
                <a:gd name="T6" fmla="*/ 3 w 88"/>
                <a:gd name="T7" fmla="*/ 0 h 6"/>
                <a:gd name="T8" fmla="*/ 85 w 88"/>
                <a:gd name="T9" fmla="*/ 0 h 6"/>
                <a:gd name="T10" fmla="*/ 88 w 88"/>
                <a:gd name="T11" fmla="*/ 3 h 6"/>
                <a:gd name="T12" fmla="*/ 85 w 8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">
                  <a:moveTo>
                    <a:pt x="8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0"/>
                    <a:pt x="88" y="2"/>
                    <a:pt x="88" y="3"/>
                  </a:cubicBezTo>
                  <a:cubicBezTo>
                    <a:pt x="88" y="5"/>
                    <a:pt x="87" y="6"/>
                    <a:pt x="8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3" name="Freeform 61">
              <a:extLst>
                <a:ext uri="{FF2B5EF4-FFF2-40B4-BE49-F238E27FC236}">
                  <a16:creationId xmlns:a16="http://schemas.microsoft.com/office/drawing/2014/main" id="{453E8D82-83BC-4539-97B7-B8DE9EC66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" y="4777"/>
              <a:ext cx="238" cy="16"/>
            </a:xfrm>
            <a:custGeom>
              <a:avLst/>
              <a:gdLst>
                <a:gd name="T0" fmla="*/ 85 w 88"/>
                <a:gd name="T1" fmla="*/ 6 h 6"/>
                <a:gd name="T2" fmla="*/ 3 w 88"/>
                <a:gd name="T3" fmla="*/ 6 h 6"/>
                <a:gd name="T4" fmla="*/ 0 w 88"/>
                <a:gd name="T5" fmla="*/ 3 h 6"/>
                <a:gd name="T6" fmla="*/ 3 w 88"/>
                <a:gd name="T7" fmla="*/ 0 h 6"/>
                <a:gd name="T8" fmla="*/ 85 w 88"/>
                <a:gd name="T9" fmla="*/ 0 h 6"/>
                <a:gd name="T10" fmla="*/ 88 w 88"/>
                <a:gd name="T11" fmla="*/ 3 h 6"/>
                <a:gd name="T12" fmla="*/ 85 w 8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">
                  <a:moveTo>
                    <a:pt x="8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0"/>
                    <a:pt x="88" y="2"/>
                    <a:pt x="88" y="3"/>
                  </a:cubicBezTo>
                  <a:cubicBezTo>
                    <a:pt x="88" y="5"/>
                    <a:pt x="87" y="6"/>
                    <a:pt x="8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4" name="Freeform 62">
              <a:extLst>
                <a:ext uri="{FF2B5EF4-FFF2-40B4-BE49-F238E27FC236}">
                  <a16:creationId xmlns:a16="http://schemas.microsoft.com/office/drawing/2014/main" id="{2CC9FC2A-A372-4DAB-8042-6CDF459C8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" y="4823"/>
              <a:ext cx="86" cy="16"/>
            </a:xfrm>
            <a:custGeom>
              <a:avLst/>
              <a:gdLst>
                <a:gd name="T0" fmla="*/ 29 w 32"/>
                <a:gd name="T1" fmla="*/ 6 h 6"/>
                <a:gd name="T2" fmla="*/ 3 w 32"/>
                <a:gd name="T3" fmla="*/ 6 h 6"/>
                <a:gd name="T4" fmla="*/ 0 w 32"/>
                <a:gd name="T5" fmla="*/ 3 h 6"/>
                <a:gd name="T6" fmla="*/ 3 w 32"/>
                <a:gd name="T7" fmla="*/ 0 h 6"/>
                <a:gd name="T8" fmla="*/ 29 w 32"/>
                <a:gd name="T9" fmla="*/ 0 h 6"/>
                <a:gd name="T10" fmla="*/ 32 w 32"/>
                <a:gd name="T11" fmla="*/ 3 h 6"/>
                <a:gd name="T12" fmla="*/ 29 w 3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">
                  <a:moveTo>
                    <a:pt x="2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2" y="1"/>
                    <a:pt x="32" y="3"/>
                  </a:cubicBezTo>
                  <a:cubicBezTo>
                    <a:pt x="32" y="4"/>
                    <a:pt x="31" y="6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06" name="Group 65">
            <a:extLst>
              <a:ext uri="{FF2B5EF4-FFF2-40B4-BE49-F238E27FC236}">
                <a16:creationId xmlns:a16="http://schemas.microsoft.com/office/drawing/2014/main" id="{60CBA28C-6857-4211-A80A-F43BEC0012B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82114" y="7834599"/>
            <a:ext cx="1062038" cy="809625"/>
            <a:chOff x="4897" y="5287"/>
            <a:chExt cx="669" cy="510"/>
          </a:xfrm>
          <a:solidFill>
            <a:schemeClr val="accent2"/>
          </a:solidFill>
        </p:grpSpPr>
        <p:sp>
          <p:nvSpPr>
            <p:cNvPr id="308" name="Freeform 66">
              <a:extLst>
                <a:ext uri="{FF2B5EF4-FFF2-40B4-BE49-F238E27FC236}">
                  <a16:creationId xmlns:a16="http://schemas.microsoft.com/office/drawing/2014/main" id="{9F877C15-B0A6-4884-9BAD-25FF27E4D6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9" y="5287"/>
              <a:ext cx="545" cy="361"/>
            </a:xfrm>
            <a:custGeom>
              <a:avLst/>
              <a:gdLst>
                <a:gd name="T0" fmla="*/ 199 w 202"/>
                <a:gd name="T1" fmla="*/ 133 h 133"/>
                <a:gd name="T2" fmla="*/ 3 w 202"/>
                <a:gd name="T3" fmla="*/ 133 h 133"/>
                <a:gd name="T4" fmla="*/ 0 w 202"/>
                <a:gd name="T5" fmla="*/ 130 h 133"/>
                <a:gd name="T6" fmla="*/ 0 w 202"/>
                <a:gd name="T7" fmla="*/ 3 h 133"/>
                <a:gd name="T8" fmla="*/ 3 w 202"/>
                <a:gd name="T9" fmla="*/ 0 h 133"/>
                <a:gd name="T10" fmla="*/ 199 w 202"/>
                <a:gd name="T11" fmla="*/ 0 h 133"/>
                <a:gd name="T12" fmla="*/ 202 w 202"/>
                <a:gd name="T13" fmla="*/ 3 h 133"/>
                <a:gd name="T14" fmla="*/ 202 w 202"/>
                <a:gd name="T15" fmla="*/ 130 h 133"/>
                <a:gd name="T16" fmla="*/ 199 w 202"/>
                <a:gd name="T17" fmla="*/ 133 h 133"/>
                <a:gd name="T18" fmla="*/ 6 w 202"/>
                <a:gd name="T19" fmla="*/ 127 h 133"/>
                <a:gd name="T20" fmla="*/ 196 w 202"/>
                <a:gd name="T21" fmla="*/ 127 h 133"/>
                <a:gd name="T22" fmla="*/ 196 w 202"/>
                <a:gd name="T23" fmla="*/ 6 h 133"/>
                <a:gd name="T24" fmla="*/ 6 w 202"/>
                <a:gd name="T25" fmla="*/ 6 h 133"/>
                <a:gd name="T26" fmla="*/ 6 w 202"/>
                <a:gd name="T27" fmla="*/ 12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133">
                  <a:moveTo>
                    <a:pt x="199" y="133"/>
                  </a:moveTo>
                  <a:cubicBezTo>
                    <a:pt x="3" y="133"/>
                    <a:pt x="3" y="133"/>
                    <a:pt x="3" y="133"/>
                  </a:cubicBezTo>
                  <a:cubicBezTo>
                    <a:pt x="1" y="133"/>
                    <a:pt x="0" y="132"/>
                    <a:pt x="0" y="1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0" y="0"/>
                    <a:pt x="202" y="1"/>
                    <a:pt x="202" y="3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02" y="132"/>
                    <a:pt x="200" y="133"/>
                    <a:pt x="199" y="133"/>
                  </a:cubicBezTo>
                  <a:close/>
                  <a:moveTo>
                    <a:pt x="6" y="127"/>
                  </a:moveTo>
                  <a:cubicBezTo>
                    <a:pt x="196" y="127"/>
                    <a:pt x="196" y="127"/>
                    <a:pt x="196" y="12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9" name="Freeform 67">
              <a:extLst>
                <a:ext uri="{FF2B5EF4-FFF2-40B4-BE49-F238E27FC236}">
                  <a16:creationId xmlns:a16="http://schemas.microsoft.com/office/drawing/2014/main" id="{495B41F1-67A8-4392-B18D-FBAFF5DD0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" y="5631"/>
              <a:ext cx="669" cy="17"/>
            </a:xfrm>
            <a:custGeom>
              <a:avLst/>
              <a:gdLst>
                <a:gd name="T0" fmla="*/ 245 w 248"/>
                <a:gd name="T1" fmla="*/ 6 h 6"/>
                <a:gd name="T2" fmla="*/ 3 w 248"/>
                <a:gd name="T3" fmla="*/ 6 h 6"/>
                <a:gd name="T4" fmla="*/ 0 w 248"/>
                <a:gd name="T5" fmla="*/ 3 h 6"/>
                <a:gd name="T6" fmla="*/ 3 w 248"/>
                <a:gd name="T7" fmla="*/ 0 h 6"/>
                <a:gd name="T8" fmla="*/ 245 w 248"/>
                <a:gd name="T9" fmla="*/ 0 h 6"/>
                <a:gd name="T10" fmla="*/ 248 w 248"/>
                <a:gd name="T11" fmla="*/ 3 h 6"/>
                <a:gd name="T12" fmla="*/ 245 w 24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6">
                  <a:moveTo>
                    <a:pt x="24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6" y="0"/>
                    <a:pt x="248" y="1"/>
                    <a:pt x="248" y="3"/>
                  </a:cubicBezTo>
                  <a:cubicBezTo>
                    <a:pt x="248" y="5"/>
                    <a:pt x="246" y="6"/>
                    <a:pt x="2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0" name="Freeform 68">
              <a:extLst>
                <a:ext uri="{FF2B5EF4-FFF2-40B4-BE49-F238E27FC236}">
                  <a16:creationId xmlns:a16="http://schemas.microsoft.com/office/drawing/2014/main" id="{9A46E00E-1DCC-46DF-931F-D0051BF4B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" y="5631"/>
              <a:ext cx="183" cy="166"/>
            </a:xfrm>
            <a:custGeom>
              <a:avLst/>
              <a:gdLst>
                <a:gd name="T0" fmla="*/ 64 w 68"/>
                <a:gd name="T1" fmla="*/ 61 h 61"/>
                <a:gd name="T2" fmla="*/ 62 w 68"/>
                <a:gd name="T3" fmla="*/ 59 h 61"/>
                <a:gd name="T4" fmla="*/ 34 w 68"/>
                <a:gd name="T5" fmla="*/ 9 h 61"/>
                <a:gd name="T6" fmla="*/ 6 w 68"/>
                <a:gd name="T7" fmla="*/ 59 h 61"/>
                <a:gd name="T8" fmla="*/ 2 w 68"/>
                <a:gd name="T9" fmla="*/ 60 h 61"/>
                <a:gd name="T10" fmla="*/ 0 w 68"/>
                <a:gd name="T11" fmla="*/ 56 h 61"/>
                <a:gd name="T12" fmla="*/ 31 w 68"/>
                <a:gd name="T13" fmla="*/ 2 h 61"/>
                <a:gd name="T14" fmla="*/ 36 w 68"/>
                <a:gd name="T15" fmla="*/ 2 h 61"/>
                <a:gd name="T16" fmla="*/ 67 w 68"/>
                <a:gd name="T17" fmla="*/ 56 h 61"/>
                <a:gd name="T18" fmla="*/ 66 w 68"/>
                <a:gd name="T19" fmla="*/ 60 h 61"/>
                <a:gd name="T20" fmla="*/ 64 w 68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61">
                  <a:moveTo>
                    <a:pt x="64" y="61"/>
                  </a:moveTo>
                  <a:cubicBezTo>
                    <a:pt x="63" y="61"/>
                    <a:pt x="62" y="60"/>
                    <a:pt x="62" y="5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61"/>
                    <a:pt x="3" y="61"/>
                    <a:pt x="2" y="60"/>
                  </a:cubicBezTo>
                  <a:cubicBezTo>
                    <a:pt x="0" y="59"/>
                    <a:pt x="0" y="58"/>
                    <a:pt x="0" y="56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0"/>
                    <a:pt x="35" y="0"/>
                    <a:pt x="36" y="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8"/>
                    <a:pt x="67" y="59"/>
                    <a:pt x="66" y="60"/>
                  </a:cubicBezTo>
                  <a:cubicBezTo>
                    <a:pt x="65" y="60"/>
                    <a:pt x="65" y="61"/>
                    <a:pt x="6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1" name="Freeform 69">
              <a:extLst>
                <a:ext uri="{FF2B5EF4-FFF2-40B4-BE49-F238E27FC236}">
                  <a16:creationId xmlns:a16="http://schemas.microsoft.com/office/drawing/2014/main" id="{100BF2AE-6A9B-421F-9228-546F05C4A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9" y="5631"/>
              <a:ext cx="135" cy="90"/>
            </a:xfrm>
            <a:custGeom>
              <a:avLst/>
              <a:gdLst>
                <a:gd name="T0" fmla="*/ 47 w 50"/>
                <a:gd name="T1" fmla="*/ 33 h 33"/>
                <a:gd name="T2" fmla="*/ 3 w 50"/>
                <a:gd name="T3" fmla="*/ 33 h 33"/>
                <a:gd name="T4" fmla="*/ 0 w 50"/>
                <a:gd name="T5" fmla="*/ 30 h 33"/>
                <a:gd name="T6" fmla="*/ 0 w 50"/>
                <a:gd name="T7" fmla="*/ 3 h 33"/>
                <a:gd name="T8" fmla="*/ 3 w 50"/>
                <a:gd name="T9" fmla="*/ 0 h 33"/>
                <a:gd name="T10" fmla="*/ 47 w 50"/>
                <a:gd name="T11" fmla="*/ 0 h 33"/>
                <a:gd name="T12" fmla="*/ 50 w 50"/>
                <a:gd name="T13" fmla="*/ 3 h 33"/>
                <a:gd name="T14" fmla="*/ 50 w 50"/>
                <a:gd name="T15" fmla="*/ 30 h 33"/>
                <a:gd name="T16" fmla="*/ 47 w 50"/>
                <a:gd name="T17" fmla="*/ 33 h 33"/>
                <a:gd name="T18" fmla="*/ 6 w 50"/>
                <a:gd name="T19" fmla="*/ 27 h 33"/>
                <a:gd name="T20" fmla="*/ 44 w 50"/>
                <a:gd name="T21" fmla="*/ 27 h 33"/>
                <a:gd name="T22" fmla="*/ 44 w 50"/>
                <a:gd name="T23" fmla="*/ 6 h 33"/>
                <a:gd name="T24" fmla="*/ 6 w 50"/>
                <a:gd name="T25" fmla="*/ 6 h 33"/>
                <a:gd name="T26" fmla="*/ 6 w 50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33">
                  <a:moveTo>
                    <a:pt x="47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50" y="1"/>
                    <a:pt x="50" y="3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2"/>
                    <a:pt x="48" y="33"/>
                    <a:pt x="47" y="33"/>
                  </a:cubicBezTo>
                  <a:close/>
                  <a:moveTo>
                    <a:pt x="6" y="27"/>
                  </a:moveTo>
                  <a:cubicBezTo>
                    <a:pt x="44" y="27"/>
                    <a:pt x="44" y="27"/>
                    <a:pt x="44" y="2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45" name="ZoneTexte 344">
            <a:extLst>
              <a:ext uri="{FF2B5EF4-FFF2-40B4-BE49-F238E27FC236}">
                <a16:creationId xmlns:a16="http://schemas.microsoft.com/office/drawing/2014/main" id="{537A571A-16E4-4C0D-8762-CC3DF44FC358}"/>
              </a:ext>
            </a:extLst>
          </p:cNvPr>
          <p:cNvSpPr txBox="1"/>
          <p:nvPr/>
        </p:nvSpPr>
        <p:spPr>
          <a:xfrm>
            <a:off x="18012902" y="3816790"/>
            <a:ext cx="1769823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Doctor,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surgeon</a:t>
            </a:r>
          </a:p>
        </p:txBody>
      </p:sp>
      <p:sp>
        <p:nvSpPr>
          <p:cNvPr id="354" name="ZoneTexte 353">
            <a:extLst>
              <a:ext uri="{FF2B5EF4-FFF2-40B4-BE49-F238E27FC236}">
                <a16:creationId xmlns:a16="http://schemas.microsoft.com/office/drawing/2014/main" id="{A3466D12-58A3-4DF5-9567-BA271C827053}"/>
              </a:ext>
            </a:extLst>
          </p:cNvPr>
          <p:cNvSpPr txBox="1"/>
          <p:nvPr/>
        </p:nvSpPr>
        <p:spPr>
          <a:xfrm>
            <a:off x="2532212" y="3822911"/>
            <a:ext cx="1775290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Healthcare bed </a:t>
            </a:r>
          </a:p>
        </p:txBody>
      </p:sp>
      <p:sp>
        <p:nvSpPr>
          <p:cNvPr id="389" name="ZoneTexte 388">
            <a:extLst>
              <a:ext uri="{FF2B5EF4-FFF2-40B4-BE49-F238E27FC236}">
                <a16:creationId xmlns:a16="http://schemas.microsoft.com/office/drawing/2014/main" id="{7B53C3A1-2F44-46D5-AE0D-9E042AED1E1A}"/>
              </a:ext>
            </a:extLst>
          </p:cNvPr>
          <p:cNvSpPr txBox="1"/>
          <p:nvPr/>
        </p:nvSpPr>
        <p:spPr>
          <a:xfrm>
            <a:off x="4187824" y="3822911"/>
            <a:ext cx="1404201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Telemedicine booth</a:t>
            </a:r>
          </a:p>
        </p:txBody>
      </p:sp>
      <p:sp>
        <p:nvSpPr>
          <p:cNvPr id="390" name="ZoneTexte 389">
            <a:extLst>
              <a:ext uri="{FF2B5EF4-FFF2-40B4-BE49-F238E27FC236}">
                <a16:creationId xmlns:a16="http://schemas.microsoft.com/office/drawing/2014/main" id="{6DA98246-0EFC-4650-9CB2-5A4061B94A9D}"/>
              </a:ext>
            </a:extLst>
          </p:cNvPr>
          <p:cNvSpPr txBox="1"/>
          <p:nvPr/>
        </p:nvSpPr>
        <p:spPr>
          <a:xfrm>
            <a:off x="1339115" y="3838069"/>
            <a:ext cx="1304600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Treatment</a:t>
            </a:r>
          </a:p>
        </p:txBody>
      </p:sp>
      <p:sp>
        <p:nvSpPr>
          <p:cNvPr id="124" name="Titre 4">
            <a:extLst>
              <a:ext uri="{FF2B5EF4-FFF2-40B4-BE49-F238E27FC236}">
                <a16:creationId xmlns:a16="http://schemas.microsoft.com/office/drawing/2014/main" id="{C6BCCB10-D807-4061-A3DD-B74C8A9721EF}"/>
              </a:ext>
            </a:extLst>
          </p:cNvPr>
          <p:cNvSpPr txBox="1">
            <a:spLocks/>
          </p:cNvSpPr>
          <p:nvPr/>
        </p:nvSpPr>
        <p:spPr>
          <a:xfrm>
            <a:off x="1616463" y="1976044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Healthcare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09DF098-FC12-4279-B47E-8C9CE732A1A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88942" y="2745581"/>
            <a:ext cx="850900" cy="850900"/>
            <a:chOff x="7410" y="4052"/>
            <a:chExt cx="536" cy="536"/>
          </a:xfrm>
          <a:solidFill>
            <a:schemeClr val="accent2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C0E7566-F247-4469-98A1-168E2285B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" y="4296"/>
              <a:ext cx="35" cy="35"/>
            </a:xfrm>
            <a:custGeom>
              <a:avLst/>
              <a:gdLst>
                <a:gd name="T0" fmla="*/ 6 w 13"/>
                <a:gd name="T1" fmla="*/ 2 h 13"/>
                <a:gd name="T2" fmla="*/ 2 w 13"/>
                <a:gd name="T3" fmla="*/ 6 h 13"/>
                <a:gd name="T4" fmla="*/ 2 w 13"/>
                <a:gd name="T5" fmla="*/ 12 h 13"/>
                <a:gd name="T6" fmla="*/ 5 w 13"/>
                <a:gd name="T7" fmla="*/ 13 h 13"/>
                <a:gd name="T8" fmla="*/ 8 w 13"/>
                <a:gd name="T9" fmla="*/ 12 h 13"/>
                <a:gd name="T10" fmla="*/ 12 w 13"/>
                <a:gd name="T11" fmla="*/ 8 h 13"/>
                <a:gd name="T12" fmla="*/ 12 w 13"/>
                <a:gd name="T13" fmla="*/ 2 h 13"/>
                <a:gd name="T14" fmla="*/ 6 w 13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10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6" y="13"/>
                    <a:pt x="7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4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DF0D5F1F-5E1B-45B1-AC39-8608F0B09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" y="4352"/>
              <a:ext cx="35" cy="33"/>
            </a:xfrm>
            <a:custGeom>
              <a:avLst/>
              <a:gdLst>
                <a:gd name="T0" fmla="*/ 11 w 13"/>
                <a:gd name="T1" fmla="*/ 1 h 12"/>
                <a:gd name="T2" fmla="*/ 5 w 13"/>
                <a:gd name="T3" fmla="*/ 1 h 12"/>
                <a:gd name="T4" fmla="*/ 1 w 13"/>
                <a:gd name="T5" fmla="*/ 5 h 12"/>
                <a:gd name="T6" fmla="*/ 1 w 13"/>
                <a:gd name="T7" fmla="*/ 11 h 12"/>
                <a:gd name="T8" fmla="*/ 4 w 13"/>
                <a:gd name="T9" fmla="*/ 12 h 12"/>
                <a:gd name="T10" fmla="*/ 7 w 13"/>
                <a:gd name="T11" fmla="*/ 11 h 12"/>
                <a:gd name="T12" fmla="*/ 11 w 13"/>
                <a:gd name="T13" fmla="*/ 7 h 12"/>
                <a:gd name="T14" fmla="*/ 11 w 13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11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5"/>
                    <a:pt x="13" y="3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F41FE2A1-6913-4981-B649-4BDABE7C7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" y="4350"/>
              <a:ext cx="32" cy="32"/>
            </a:xfrm>
            <a:custGeom>
              <a:avLst/>
              <a:gdLst>
                <a:gd name="T0" fmla="*/ 5 w 12"/>
                <a:gd name="T1" fmla="*/ 2 h 12"/>
                <a:gd name="T2" fmla="*/ 1 w 12"/>
                <a:gd name="T3" fmla="*/ 6 h 12"/>
                <a:gd name="T4" fmla="*/ 1 w 12"/>
                <a:gd name="T5" fmla="*/ 11 h 12"/>
                <a:gd name="T6" fmla="*/ 4 w 12"/>
                <a:gd name="T7" fmla="*/ 12 h 12"/>
                <a:gd name="T8" fmla="*/ 7 w 12"/>
                <a:gd name="T9" fmla="*/ 11 h 12"/>
                <a:gd name="T10" fmla="*/ 11 w 12"/>
                <a:gd name="T11" fmla="*/ 7 h 12"/>
                <a:gd name="T12" fmla="*/ 11 w 12"/>
                <a:gd name="T13" fmla="*/ 2 h 12"/>
                <a:gd name="T14" fmla="*/ 5 w 12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5" y="2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6"/>
                    <a:pt x="12" y="3"/>
                    <a:pt x="11" y="2"/>
                  </a:cubicBezTo>
                  <a:cubicBezTo>
                    <a:pt x="9" y="0"/>
                    <a:pt x="7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3699FE68-1423-4837-B676-9D556F2CD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" y="4355"/>
              <a:ext cx="35" cy="33"/>
            </a:xfrm>
            <a:custGeom>
              <a:avLst/>
              <a:gdLst>
                <a:gd name="T0" fmla="*/ 5 w 13"/>
                <a:gd name="T1" fmla="*/ 2 h 12"/>
                <a:gd name="T2" fmla="*/ 1 w 13"/>
                <a:gd name="T3" fmla="*/ 6 h 12"/>
                <a:gd name="T4" fmla="*/ 1 w 13"/>
                <a:gd name="T5" fmla="*/ 11 h 12"/>
                <a:gd name="T6" fmla="*/ 4 w 13"/>
                <a:gd name="T7" fmla="*/ 12 h 12"/>
                <a:gd name="T8" fmla="*/ 7 w 13"/>
                <a:gd name="T9" fmla="*/ 11 h 12"/>
                <a:gd name="T10" fmla="*/ 11 w 13"/>
                <a:gd name="T11" fmla="*/ 7 h 12"/>
                <a:gd name="T12" fmla="*/ 11 w 13"/>
                <a:gd name="T13" fmla="*/ 2 h 12"/>
                <a:gd name="T14" fmla="*/ 5 w 13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5" y="2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6"/>
                    <a:pt x="13" y="3"/>
                    <a:pt x="11" y="2"/>
                  </a:cubicBezTo>
                  <a:cubicBezTo>
                    <a:pt x="9" y="0"/>
                    <a:pt x="7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C6597BB9-06FE-48F5-822D-8CF9362A4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" y="4409"/>
              <a:ext cx="35" cy="36"/>
            </a:xfrm>
            <a:custGeom>
              <a:avLst/>
              <a:gdLst>
                <a:gd name="T0" fmla="*/ 6 w 13"/>
                <a:gd name="T1" fmla="*/ 2 h 13"/>
                <a:gd name="T2" fmla="*/ 2 w 13"/>
                <a:gd name="T3" fmla="*/ 6 h 13"/>
                <a:gd name="T4" fmla="*/ 2 w 13"/>
                <a:gd name="T5" fmla="*/ 12 h 13"/>
                <a:gd name="T6" fmla="*/ 5 w 13"/>
                <a:gd name="T7" fmla="*/ 13 h 13"/>
                <a:gd name="T8" fmla="*/ 7 w 13"/>
                <a:gd name="T9" fmla="*/ 12 h 13"/>
                <a:gd name="T10" fmla="*/ 11 w 13"/>
                <a:gd name="T11" fmla="*/ 8 h 13"/>
                <a:gd name="T12" fmla="*/ 11 w 13"/>
                <a:gd name="T13" fmla="*/ 2 h 13"/>
                <a:gd name="T14" fmla="*/ 6 w 13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10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6"/>
                    <a:pt x="13" y="4"/>
                    <a:pt x="11" y="2"/>
                  </a:cubicBezTo>
                  <a:cubicBezTo>
                    <a:pt x="10" y="0"/>
                    <a:pt x="7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21FF6462-D4ED-4A52-B866-9642C5D51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7" y="4185"/>
              <a:ext cx="35" cy="35"/>
            </a:xfrm>
            <a:custGeom>
              <a:avLst/>
              <a:gdLst>
                <a:gd name="T0" fmla="*/ 5 w 13"/>
                <a:gd name="T1" fmla="*/ 13 h 13"/>
                <a:gd name="T2" fmla="*/ 7 w 13"/>
                <a:gd name="T3" fmla="*/ 12 h 13"/>
                <a:gd name="T4" fmla="*/ 11 w 13"/>
                <a:gd name="T5" fmla="*/ 8 h 13"/>
                <a:gd name="T6" fmla="*/ 11 w 13"/>
                <a:gd name="T7" fmla="*/ 2 h 13"/>
                <a:gd name="T8" fmla="*/ 6 w 13"/>
                <a:gd name="T9" fmla="*/ 2 h 13"/>
                <a:gd name="T10" fmla="*/ 2 w 13"/>
                <a:gd name="T11" fmla="*/ 6 h 13"/>
                <a:gd name="T12" fmla="*/ 2 w 13"/>
                <a:gd name="T13" fmla="*/ 12 h 13"/>
                <a:gd name="T14" fmla="*/ 5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6" y="13"/>
                    <a:pt x="7" y="12"/>
                    <a:pt x="7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6"/>
                    <a:pt x="13" y="4"/>
                    <a:pt x="11" y="2"/>
                  </a:cubicBezTo>
                  <a:cubicBezTo>
                    <a:pt x="10" y="0"/>
                    <a:pt x="7" y="0"/>
                    <a:pt x="6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10"/>
                    <a:pt x="2" y="12"/>
                  </a:cubicBezTo>
                  <a:cubicBezTo>
                    <a:pt x="3" y="12"/>
                    <a:pt x="3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8DE1B14-F34A-4920-A4EF-28740ED5A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" y="4241"/>
              <a:ext cx="32" cy="33"/>
            </a:xfrm>
            <a:custGeom>
              <a:avLst/>
              <a:gdLst>
                <a:gd name="T0" fmla="*/ 4 w 12"/>
                <a:gd name="T1" fmla="*/ 12 h 12"/>
                <a:gd name="T2" fmla="*/ 7 w 12"/>
                <a:gd name="T3" fmla="*/ 11 h 12"/>
                <a:gd name="T4" fmla="*/ 11 w 12"/>
                <a:gd name="T5" fmla="*/ 7 h 12"/>
                <a:gd name="T6" fmla="*/ 11 w 12"/>
                <a:gd name="T7" fmla="*/ 1 h 12"/>
                <a:gd name="T8" fmla="*/ 5 w 12"/>
                <a:gd name="T9" fmla="*/ 1 h 12"/>
                <a:gd name="T10" fmla="*/ 1 w 12"/>
                <a:gd name="T11" fmla="*/ 5 h 12"/>
                <a:gd name="T12" fmla="*/ 1 w 12"/>
                <a:gd name="T13" fmla="*/ 11 h 12"/>
                <a:gd name="T14" fmla="*/ 4 w 1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4" y="12"/>
                  </a:moveTo>
                  <a:cubicBezTo>
                    <a:pt x="5" y="12"/>
                    <a:pt x="6" y="12"/>
                    <a:pt x="7" y="1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5"/>
                    <a:pt x="12" y="3"/>
                    <a:pt x="11" y="1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2" y="12"/>
                    <a:pt x="3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EEB2442-EEE2-4893-A57B-29AF2BD33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" y="4239"/>
              <a:ext cx="35" cy="32"/>
            </a:xfrm>
            <a:custGeom>
              <a:avLst/>
              <a:gdLst>
                <a:gd name="T0" fmla="*/ 5 w 13"/>
                <a:gd name="T1" fmla="*/ 12 h 12"/>
                <a:gd name="T2" fmla="*/ 8 w 13"/>
                <a:gd name="T3" fmla="*/ 11 h 12"/>
                <a:gd name="T4" fmla="*/ 12 w 13"/>
                <a:gd name="T5" fmla="*/ 7 h 12"/>
                <a:gd name="T6" fmla="*/ 12 w 13"/>
                <a:gd name="T7" fmla="*/ 2 h 12"/>
                <a:gd name="T8" fmla="*/ 6 w 13"/>
                <a:gd name="T9" fmla="*/ 2 h 12"/>
                <a:gd name="T10" fmla="*/ 2 w 13"/>
                <a:gd name="T11" fmla="*/ 6 h 12"/>
                <a:gd name="T12" fmla="*/ 2 w 13"/>
                <a:gd name="T13" fmla="*/ 11 h 12"/>
                <a:gd name="T14" fmla="*/ 5 w 13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6" y="12"/>
                    <a:pt x="7" y="12"/>
                    <a:pt x="8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3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2"/>
                    <a:pt x="4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68C578C9-3C6D-4B21-A64E-7D02CC2DA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0" y="4244"/>
              <a:ext cx="32" cy="33"/>
            </a:xfrm>
            <a:custGeom>
              <a:avLst/>
              <a:gdLst>
                <a:gd name="T0" fmla="*/ 1 w 12"/>
                <a:gd name="T1" fmla="*/ 11 h 12"/>
                <a:gd name="T2" fmla="*/ 4 w 12"/>
                <a:gd name="T3" fmla="*/ 12 h 12"/>
                <a:gd name="T4" fmla="*/ 7 w 12"/>
                <a:gd name="T5" fmla="*/ 11 h 12"/>
                <a:gd name="T6" fmla="*/ 11 w 12"/>
                <a:gd name="T7" fmla="*/ 7 h 12"/>
                <a:gd name="T8" fmla="*/ 11 w 12"/>
                <a:gd name="T9" fmla="*/ 2 h 12"/>
                <a:gd name="T10" fmla="*/ 5 w 12"/>
                <a:gd name="T11" fmla="*/ 2 h 12"/>
                <a:gd name="T12" fmla="*/ 1 w 12"/>
                <a:gd name="T13" fmla="*/ 6 h 12"/>
                <a:gd name="T14" fmla="*/ 1 w 1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" y="11"/>
                  </a:moveTo>
                  <a:cubicBezTo>
                    <a:pt x="2" y="12"/>
                    <a:pt x="3" y="12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6"/>
                    <a:pt x="12" y="3"/>
                    <a:pt x="11" y="2"/>
                  </a:cubicBezTo>
                  <a:cubicBezTo>
                    <a:pt x="9" y="0"/>
                    <a:pt x="7" y="0"/>
                    <a:pt x="5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10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8F95CAB0-DF74-429A-9077-F2241B0BB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" y="4298"/>
              <a:ext cx="35" cy="36"/>
            </a:xfrm>
            <a:custGeom>
              <a:avLst/>
              <a:gdLst>
                <a:gd name="T0" fmla="*/ 4 w 13"/>
                <a:gd name="T1" fmla="*/ 13 h 13"/>
                <a:gd name="T2" fmla="*/ 7 w 13"/>
                <a:gd name="T3" fmla="*/ 12 h 13"/>
                <a:gd name="T4" fmla="*/ 11 w 13"/>
                <a:gd name="T5" fmla="*/ 8 h 13"/>
                <a:gd name="T6" fmla="*/ 11 w 13"/>
                <a:gd name="T7" fmla="*/ 2 h 13"/>
                <a:gd name="T8" fmla="*/ 6 w 13"/>
                <a:gd name="T9" fmla="*/ 2 h 13"/>
                <a:gd name="T10" fmla="*/ 2 w 13"/>
                <a:gd name="T11" fmla="*/ 6 h 13"/>
                <a:gd name="T12" fmla="*/ 2 w 13"/>
                <a:gd name="T13" fmla="*/ 12 h 13"/>
                <a:gd name="T14" fmla="*/ 4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cubicBezTo>
                    <a:pt x="6" y="13"/>
                    <a:pt x="6" y="12"/>
                    <a:pt x="7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6"/>
                    <a:pt x="13" y="4"/>
                    <a:pt x="11" y="2"/>
                  </a:cubicBezTo>
                  <a:cubicBezTo>
                    <a:pt x="10" y="0"/>
                    <a:pt x="7" y="0"/>
                    <a:pt x="6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10"/>
                    <a:pt x="2" y="12"/>
                  </a:cubicBezTo>
                  <a:cubicBezTo>
                    <a:pt x="2" y="12"/>
                    <a:pt x="4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A39189E-D20E-4465-BB26-D86717710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10" y="4052"/>
              <a:ext cx="536" cy="536"/>
            </a:xfrm>
            <a:custGeom>
              <a:avLst/>
              <a:gdLst>
                <a:gd name="T0" fmla="*/ 148 w 198"/>
                <a:gd name="T1" fmla="*/ 198 h 198"/>
                <a:gd name="T2" fmla="*/ 132 w 198"/>
                <a:gd name="T3" fmla="*/ 192 h 198"/>
                <a:gd name="T4" fmla="*/ 99 w 198"/>
                <a:gd name="T5" fmla="*/ 158 h 198"/>
                <a:gd name="T6" fmla="*/ 65 w 198"/>
                <a:gd name="T7" fmla="*/ 192 h 198"/>
                <a:gd name="T8" fmla="*/ 50 w 198"/>
                <a:gd name="T9" fmla="*/ 198 h 198"/>
                <a:gd name="T10" fmla="*/ 34 w 198"/>
                <a:gd name="T11" fmla="*/ 192 h 198"/>
                <a:gd name="T12" fmla="*/ 6 w 198"/>
                <a:gd name="T13" fmla="*/ 164 h 198"/>
                <a:gd name="T14" fmla="*/ 0 w 198"/>
                <a:gd name="T15" fmla="*/ 149 h 198"/>
                <a:gd name="T16" fmla="*/ 6 w 198"/>
                <a:gd name="T17" fmla="*/ 133 h 198"/>
                <a:gd name="T18" fmla="*/ 40 w 198"/>
                <a:gd name="T19" fmla="*/ 99 h 198"/>
                <a:gd name="T20" fmla="*/ 6 w 198"/>
                <a:gd name="T21" fmla="*/ 66 h 198"/>
                <a:gd name="T22" fmla="*/ 0 w 198"/>
                <a:gd name="T23" fmla="*/ 50 h 198"/>
                <a:gd name="T24" fmla="*/ 6 w 198"/>
                <a:gd name="T25" fmla="*/ 34 h 198"/>
                <a:gd name="T26" fmla="*/ 34 w 198"/>
                <a:gd name="T27" fmla="*/ 7 h 198"/>
                <a:gd name="T28" fmla="*/ 50 w 198"/>
                <a:gd name="T29" fmla="*/ 0 h 198"/>
                <a:gd name="T30" fmla="*/ 65 w 198"/>
                <a:gd name="T31" fmla="*/ 7 h 198"/>
                <a:gd name="T32" fmla="*/ 99 w 198"/>
                <a:gd name="T33" fmla="*/ 40 h 198"/>
                <a:gd name="T34" fmla="*/ 132 w 198"/>
                <a:gd name="T35" fmla="*/ 7 h 198"/>
                <a:gd name="T36" fmla="*/ 148 w 198"/>
                <a:gd name="T37" fmla="*/ 0 h 198"/>
                <a:gd name="T38" fmla="*/ 164 w 198"/>
                <a:gd name="T39" fmla="*/ 7 h 198"/>
                <a:gd name="T40" fmla="*/ 191 w 198"/>
                <a:gd name="T41" fmla="*/ 34 h 198"/>
                <a:gd name="T42" fmla="*/ 198 w 198"/>
                <a:gd name="T43" fmla="*/ 50 h 198"/>
                <a:gd name="T44" fmla="*/ 191 w 198"/>
                <a:gd name="T45" fmla="*/ 66 h 198"/>
                <a:gd name="T46" fmla="*/ 158 w 198"/>
                <a:gd name="T47" fmla="*/ 99 h 198"/>
                <a:gd name="T48" fmla="*/ 191 w 198"/>
                <a:gd name="T49" fmla="*/ 133 h 198"/>
                <a:gd name="T50" fmla="*/ 198 w 198"/>
                <a:gd name="T51" fmla="*/ 149 h 198"/>
                <a:gd name="T52" fmla="*/ 191 w 198"/>
                <a:gd name="T53" fmla="*/ 164 h 198"/>
                <a:gd name="T54" fmla="*/ 164 w 198"/>
                <a:gd name="T55" fmla="*/ 192 h 198"/>
                <a:gd name="T56" fmla="*/ 148 w 198"/>
                <a:gd name="T57" fmla="*/ 198 h 198"/>
                <a:gd name="T58" fmla="*/ 99 w 198"/>
                <a:gd name="T59" fmla="*/ 150 h 198"/>
                <a:gd name="T60" fmla="*/ 137 w 198"/>
                <a:gd name="T61" fmla="*/ 188 h 198"/>
                <a:gd name="T62" fmla="*/ 148 w 198"/>
                <a:gd name="T63" fmla="*/ 192 h 198"/>
                <a:gd name="T64" fmla="*/ 160 w 198"/>
                <a:gd name="T65" fmla="*/ 188 h 198"/>
                <a:gd name="T66" fmla="*/ 187 w 198"/>
                <a:gd name="T67" fmla="*/ 160 h 198"/>
                <a:gd name="T68" fmla="*/ 192 w 198"/>
                <a:gd name="T69" fmla="*/ 149 h 198"/>
                <a:gd name="T70" fmla="*/ 187 w 198"/>
                <a:gd name="T71" fmla="*/ 137 h 198"/>
                <a:gd name="T72" fmla="*/ 150 w 198"/>
                <a:gd name="T73" fmla="*/ 99 h 198"/>
                <a:gd name="T74" fmla="*/ 187 w 198"/>
                <a:gd name="T75" fmla="*/ 62 h 198"/>
                <a:gd name="T76" fmla="*/ 192 w 198"/>
                <a:gd name="T77" fmla="*/ 50 h 198"/>
                <a:gd name="T78" fmla="*/ 187 w 198"/>
                <a:gd name="T79" fmla="*/ 39 h 198"/>
                <a:gd name="T80" fmla="*/ 160 w 198"/>
                <a:gd name="T81" fmla="*/ 11 h 198"/>
                <a:gd name="T82" fmla="*/ 148 w 198"/>
                <a:gd name="T83" fmla="*/ 6 h 198"/>
                <a:gd name="T84" fmla="*/ 137 w 198"/>
                <a:gd name="T85" fmla="*/ 11 h 198"/>
                <a:gd name="T86" fmla="*/ 99 w 198"/>
                <a:gd name="T87" fmla="*/ 49 h 198"/>
                <a:gd name="T88" fmla="*/ 61 w 198"/>
                <a:gd name="T89" fmla="*/ 11 h 198"/>
                <a:gd name="T90" fmla="*/ 50 w 198"/>
                <a:gd name="T91" fmla="*/ 6 h 198"/>
                <a:gd name="T92" fmla="*/ 38 w 198"/>
                <a:gd name="T93" fmla="*/ 11 h 198"/>
                <a:gd name="T94" fmla="*/ 11 w 198"/>
                <a:gd name="T95" fmla="*/ 39 h 198"/>
                <a:gd name="T96" fmla="*/ 6 w 198"/>
                <a:gd name="T97" fmla="*/ 50 h 198"/>
                <a:gd name="T98" fmla="*/ 11 w 198"/>
                <a:gd name="T99" fmla="*/ 62 h 198"/>
                <a:gd name="T100" fmla="*/ 48 w 198"/>
                <a:gd name="T101" fmla="*/ 99 h 198"/>
                <a:gd name="T102" fmla="*/ 11 w 198"/>
                <a:gd name="T103" fmla="*/ 137 h 198"/>
                <a:gd name="T104" fmla="*/ 6 w 198"/>
                <a:gd name="T105" fmla="*/ 149 h 198"/>
                <a:gd name="T106" fmla="*/ 11 w 198"/>
                <a:gd name="T107" fmla="*/ 160 h 198"/>
                <a:gd name="T108" fmla="*/ 38 w 198"/>
                <a:gd name="T109" fmla="*/ 188 h 198"/>
                <a:gd name="T110" fmla="*/ 50 w 198"/>
                <a:gd name="T111" fmla="*/ 192 h 198"/>
                <a:gd name="T112" fmla="*/ 61 w 198"/>
                <a:gd name="T113" fmla="*/ 188 h 198"/>
                <a:gd name="T114" fmla="*/ 99 w 198"/>
                <a:gd name="T115" fmla="*/ 15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8" h="198">
                  <a:moveTo>
                    <a:pt x="148" y="198"/>
                  </a:moveTo>
                  <a:cubicBezTo>
                    <a:pt x="142" y="198"/>
                    <a:pt x="137" y="196"/>
                    <a:pt x="132" y="192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1" y="196"/>
                    <a:pt x="56" y="198"/>
                    <a:pt x="50" y="198"/>
                  </a:cubicBezTo>
                  <a:cubicBezTo>
                    <a:pt x="44" y="198"/>
                    <a:pt x="38" y="196"/>
                    <a:pt x="34" y="192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2" y="160"/>
                    <a:pt x="0" y="154"/>
                    <a:pt x="0" y="149"/>
                  </a:cubicBezTo>
                  <a:cubicBezTo>
                    <a:pt x="0" y="143"/>
                    <a:pt x="2" y="137"/>
                    <a:pt x="6" y="133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2" y="62"/>
                    <a:pt x="0" y="56"/>
                    <a:pt x="0" y="50"/>
                  </a:cubicBezTo>
                  <a:cubicBezTo>
                    <a:pt x="0" y="44"/>
                    <a:pt x="2" y="39"/>
                    <a:pt x="6" y="3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8" y="3"/>
                    <a:pt x="44" y="0"/>
                    <a:pt x="50" y="0"/>
                  </a:cubicBezTo>
                  <a:cubicBezTo>
                    <a:pt x="56" y="0"/>
                    <a:pt x="61" y="3"/>
                    <a:pt x="65" y="7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7" y="3"/>
                    <a:pt x="142" y="0"/>
                    <a:pt x="148" y="0"/>
                  </a:cubicBezTo>
                  <a:cubicBezTo>
                    <a:pt x="154" y="0"/>
                    <a:pt x="160" y="3"/>
                    <a:pt x="164" y="7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6" y="39"/>
                    <a:pt x="198" y="44"/>
                    <a:pt x="198" y="50"/>
                  </a:cubicBezTo>
                  <a:cubicBezTo>
                    <a:pt x="198" y="56"/>
                    <a:pt x="196" y="62"/>
                    <a:pt x="191" y="66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96" y="137"/>
                    <a:pt x="198" y="143"/>
                    <a:pt x="198" y="149"/>
                  </a:cubicBezTo>
                  <a:cubicBezTo>
                    <a:pt x="198" y="154"/>
                    <a:pt x="196" y="160"/>
                    <a:pt x="191" y="164"/>
                  </a:cubicBezTo>
                  <a:cubicBezTo>
                    <a:pt x="164" y="192"/>
                    <a:pt x="164" y="192"/>
                    <a:pt x="164" y="192"/>
                  </a:cubicBezTo>
                  <a:cubicBezTo>
                    <a:pt x="160" y="196"/>
                    <a:pt x="154" y="198"/>
                    <a:pt x="148" y="198"/>
                  </a:cubicBezTo>
                  <a:close/>
                  <a:moveTo>
                    <a:pt x="99" y="150"/>
                  </a:moveTo>
                  <a:cubicBezTo>
                    <a:pt x="137" y="188"/>
                    <a:pt x="137" y="188"/>
                    <a:pt x="137" y="188"/>
                  </a:cubicBezTo>
                  <a:cubicBezTo>
                    <a:pt x="140" y="191"/>
                    <a:pt x="144" y="192"/>
                    <a:pt x="148" y="192"/>
                  </a:cubicBezTo>
                  <a:cubicBezTo>
                    <a:pt x="153" y="192"/>
                    <a:pt x="157" y="191"/>
                    <a:pt x="160" y="188"/>
                  </a:cubicBezTo>
                  <a:cubicBezTo>
                    <a:pt x="187" y="160"/>
                    <a:pt x="187" y="160"/>
                    <a:pt x="187" y="160"/>
                  </a:cubicBezTo>
                  <a:cubicBezTo>
                    <a:pt x="190" y="157"/>
                    <a:pt x="192" y="153"/>
                    <a:pt x="192" y="149"/>
                  </a:cubicBezTo>
                  <a:cubicBezTo>
                    <a:pt x="192" y="144"/>
                    <a:pt x="190" y="140"/>
                    <a:pt x="187" y="137"/>
                  </a:cubicBezTo>
                  <a:cubicBezTo>
                    <a:pt x="150" y="99"/>
                    <a:pt x="150" y="99"/>
                    <a:pt x="150" y="99"/>
                  </a:cubicBezTo>
                  <a:cubicBezTo>
                    <a:pt x="187" y="62"/>
                    <a:pt x="187" y="62"/>
                    <a:pt x="187" y="62"/>
                  </a:cubicBezTo>
                  <a:cubicBezTo>
                    <a:pt x="190" y="59"/>
                    <a:pt x="192" y="54"/>
                    <a:pt x="192" y="50"/>
                  </a:cubicBezTo>
                  <a:cubicBezTo>
                    <a:pt x="192" y="46"/>
                    <a:pt x="190" y="42"/>
                    <a:pt x="187" y="39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57" y="8"/>
                    <a:pt x="153" y="6"/>
                    <a:pt x="148" y="6"/>
                  </a:cubicBezTo>
                  <a:cubicBezTo>
                    <a:pt x="144" y="6"/>
                    <a:pt x="140" y="8"/>
                    <a:pt x="137" y="11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58" y="8"/>
                    <a:pt x="54" y="6"/>
                    <a:pt x="50" y="6"/>
                  </a:cubicBezTo>
                  <a:cubicBezTo>
                    <a:pt x="45" y="6"/>
                    <a:pt x="41" y="8"/>
                    <a:pt x="38" y="1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8" y="42"/>
                    <a:pt x="6" y="46"/>
                    <a:pt x="6" y="50"/>
                  </a:cubicBezTo>
                  <a:cubicBezTo>
                    <a:pt x="6" y="54"/>
                    <a:pt x="8" y="59"/>
                    <a:pt x="11" y="62"/>
                  </a:cubicBezTo>
                  <a:cubicBezTo>
                    <a:pt x="48" y="99"/>
                    <a:pt x="48" y="99"/>
                    <a:pt x="48" y="99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8" y="140"/>
                    <a:pt x="6" y="144"/>
                    <a:pt x="6" y="149"/>
                  </a:cubicBezTo>
                  <a:cubicBezTo>
                    <a:pt x="6" y="153"/>
                    <a:pt x="8" y="157"/>
                    <a:pt x="11" y="160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41" y="191"/>
                    <a:pt x="45" y="192"/>
                    <a:pt x="50" y="192"/>
                  </a:cubicBezTo>
                  <a:cubicBezTo>
                    <a:pt x="54" y="192"/>
                    <a:pt x="58" y="191"/>
                    <a:pt x="61" y="188"/>
                  </a:cubicBezTo>
                  <a:lnTo>
                    <a:pt x="99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7FD3392C-264E-4B99-B96E-EAB06F0B1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" y="4396"/>
              <a:ext cx="32" cy="32"/>
            </a:xfrm>
            <a:custGeom>
              <a:avLst/>
              <a:gdLst>
                <a:gd name="T0" fmla="*/ 8 w 12"/>
                <a:gd name="T1" fmla="*/ 12 h 12"/>
                <a:gd name="T2" fmla="*/ 11 w 12"/>
                <a:gd name="T3" fmla="*/ 11 h 12"/>
                <a:gd name="T4" fmla="*/ 11 w 12"/>
                <a:gd name="T5" fmla="*/ 6 h 12"/>
                <a:gd name="T6" fmla="*/ 7 w 12"/>
                <a:gd name="T7" fmla="*/ 2 h 12"/>
                <a:gd name="T8" fmla="*/ 1 w 12"/>
                <a:gd name="T9" fmla="*/ 2 h 12"/>
                <a:gd name="T10" fmla="*/ 1 w 12"/>
                <a:gd name="T11" fmla="*/ 7 h 12"/>
                <a:gd name="T12" fmla="*/ 5 w 12"/>
                <a:gd name="T13" fmla="*/ 11 h 12"/>
                <a:gd name="T14" fmla="*/ 8 w 1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12"/>
                  </a:moveTo>
                  <a:cubicBezTo>
                    <a:pt x="9" y="12"/>
                    <a:pt x="10" y="12"/>
                    <a:pt x="11" y="11"/>
                  </a:cubicBezTo>
                  <a:cubicBezTo>
                    <a:pt x="12" y="10"/>
                    <a:pt x="12" y="7"/>
                    <a:pt x="11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7" y="12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B2D37BF8-66C8-4D33-A0B4-0AFFC5509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9" y="4453"/>
              <a:ext cx="33" cy="32"/>
            </a:xfrm>
            <a:custGeom>
              <a:avLst/>
              <a:gdLst>
                <a:gd name="T0" fmla="*/ 7 w 12"/>
                <a:gd name="T1" fmla="*/ 1 h 12"/>
                <a:gd name="T2" fmla="*/ 1 w 12"/>
                <a:gd name="T3" fmla="*/ 1 h 12"/>
                <a:gd name="T4" fmla="*/ 1 w 12"/>
                <a:gd name="T5" fmla="*/ 7 h 12"/>
                <a:gd name="T6" fmla="*/ 5 w 12"/>
                <a:gd name="T7" fmla="*/ 11 h 12"/>
                <a:gd name="T8" fmla="*/ 8 w 12"/>
                <a:gd name="T9" fmla="*/ 12 h 12"/>
                <a:gd name="T10" fmla="*/ 11 w 12"/>
                <a:gd name="T11" fmla="*/ 11 h 12"/>
                <a:gd name="T12" fmla="*/ 11 w 12"/>
                <a:gd name="T13" fmla="*/ 5 h 12"/>
                <a:gd name="T14" fmla="*/ 7 w 1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9" y="12"/>
                    <a:pt x="10" y="12"/>
                    <a:pt x="11" y="11"/>
                  </a:cubicBezTo>
                  <a:cubicBezTo>
                    <a:pt x="12" y="9"/>
                    <a:pt x="12" y="7"/>
                    <a:pt x="11" y="5"/>
                  </a:cubicBezTo>
                  <a:lnTo>
                    <a:pt x="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44B75249-A98A-4D98-BB30-F1E08ECEB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3" y="4396"/>
              <a:ext cx="36" cy="35"/>
            </a:xfrm>
            <a:custGeom>
              <a:avLst/>
              <a:gdLst>
                <a:gd name="T0" fmla="*/ 7 w 13"/>
                <a:gd name="T1" fmla="*/ 2 h 13"/>
                <a:gd name="T2" fmla="*/ 2 w 13"/>
                <a:gd name="T3" fmla="*/ 2 h 13"/>
                <a:gd name="T4" fmla="*/ 2 w 13"/>
                <a:gd name="T5" fmla="*/ 8 h 13"/>
                <a:gd name="T6" fmla="*/ 6 w 13"/>
                <a:gd name="T7" fmla="*/ 12 h 13"/>
                <a:gd name="T8" fmla="*/ 8 w 13"/>
                <a:gd name="T9" fmla="*/ 13 h 13"/>
                <a:gd name="T10" fmla="*/ 11 w 13"/>
                <a:gd name="T11" fmla="*/ 12 h 13"/>
                <a:gd name="T12" fmla="*/ 11 w 13"/>
                <a:gd name="T13" fmla="*/ 6 h 13"/>
                <a:gd name="T14" fmla="*/ 7 w 13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7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3"/>
                    <a:pt x="8" y="13"/>
                  </a:cubicBezTo>
                  <a:cubicBezTo>
                    <a:pt x="10" y="13"/>
                    <a:pt x="10" y="12"/>
                    <a:pt x="11" y="12"/>
                  </a:cubicBezTo>
                  <a:cubicBezTo>
                    <a:pt x="13" y="10"/>
                    <a:pt x="13" y="8"/>
                    <a:pt x="11" y="6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DA6F988C-BC98-4364-B67E-69EC79893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8" y="4201"/>
              <a:ext cx="35" cy="32"/>
            </a:xfrm>
            <a:custGeom>
              <a:avLst/>
              <a:gdLst>
                <a:gd name="T0" fmla="*/ 8 w 13"/>
                <a:gd name="T1" fmla="*/ 2 h 12"/>
                <a:gd name="T2" fmla="*/ 2 w 13"/>
                <a:gd name="T3" fmla="*/ 2 h 12"/>
                <a:gd name="T4" fmla="*/ 2 w 13"/>
                <a:gd name="T5" fmla="*/ 7 h 12"/>
                <a:gd name="T6" fmla="*/ 6 w 13"/>
                <a:gd name="T7" fmla="*/ 11 h 12"/>
                <a:gd name="T8" fmla="*/ 9 w 13"/>
                <a:gd name="T9" fmla="*/ 12 h 12"/>
                <a:gd name="T10" fmla="*/ 12 w 13"/>
                <a:gd name="T11" fmla="*/ 11 h 12"/>
                <a:gd name="T12" fmla="*/ 12 w 13"/>
                <a:gd name="T13" fmla="*/ 6 h 12"/>
                <a:gd name="T14" fmla="*/ 8 w 13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3" y="10"/>
                    <a:pt x="13" y="7"/>
                    <a:pt x="12" y="6"/>
                  </a:cubicBez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5CF31A9B-4B6B-4C4A-85C6-78385D5A1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" y="4144"/>
              <a:ext cx="35" cy="35"/>
            </a:xfrm>
            <a:custGeom>
              <a:avLst/>
              <a:gdLst>
                <a:gd name="T0" fmla="*/ 5 w 13"/>
                <a:gd name="T1" fmla="*/ 11 h 13"/>
                <a:gd name="T2" fmla="*/ 8 w 13"/>
                <a:gd name="T3" fmla="*/ 13 h 13"/>
                <a:gd name="T4" fmla="*/ 11 w 13"/>
                <a:gd name="T5" fmla="*/ 11 h 13"/>
                <a:gd name="T6" fmla="*/ 11 w 13"/>
                <a:gd name="T7" fmla="*/ 6 h 13"/>
                <a:gd name="T8" fmla="*/ 7 w 13"/>
                <a:gd name="T9" fmla="*/ 2 h 13"/>
                <a:gd name="T10" fmla="*/ 1 w 13"/>
                <a:gd name="T11" fmla="*/ 2 h 13"/>
                <a:gd name="T12" fmla="*/ 1 w 13"/>
                <a:gd name="T13" fmla="*/ 7 h 13"/>
                <a:gd name="T14" fmla="*/ 5 w 13"/>
                <a:gd name="T1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5" y="11"/>
                  </a:moveTo>
                  <a:cubicBezTo>
                    <a:pt x="6" y="12"/>
                    <a:pt x="7" y="13"/>
                    <a:pt x="8" y="13"/>
                  </a:cubicBezTo>
                  <a:cubicBezTo>
                    <a:pt x="9" y="13"/>
                    <a:pt x="10" y="12"/>
                    <a:pt x="11" y="11"/>
                  </a:cubicBezTo>
                  <a:cubicBezTo>
                    <a:pt x="13" y="10"/>
                    <a:pt x="13" y="7"/>
                    <a:pt x="11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6"/>
                    <a:pt x="1" y="7"/>
                  </a:cubicBez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ECB155AE-EC04-4F16-84DB-C06FAD580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" y="4201"/>
              <a:ext cx="36" cy="35"/>
            </a:xfrm>
            <a:custGeom>
              <a:avLst/>
              <a:gdLst>
                <a:gd name="T0" fmla="*/ 8 w 13"/>
                <a:gd name="T1" fmla="*/ 13 h 13"/>
                <a:gd name="T2" fmla="*/ 11 w 13"/>
                <a:gd name="T3" fmla="*/ 12 h 13"/>
                <a:gd name="T4" fmla="*/ 11 w 13"/>
                <a:gd name="T5" fmla="*/ 6 h 13"/>
                <a:gd name="T6" fmla="*/ 7 w 13"/>
                <a:gd name="T7" fmla="*/ 2 h 13"/>
                <a:gd name="T8" fmla="*/ 2 w 13"/>
                <a:gd name="T9" fmla="*/ 2 h 13"/>
                <a:gd name="T10" fmla="*/ 2 w 13"/>
                <a:gd name="T11" fmla="*/ 8 h 13"/>
                <a:gd name="T12" fmla="*/ 6 w 13"/>
                <a:gd name="T13" fmla="*/ 12 h 13"/>
                <a:gd name="T14" fmla="*/ 8 w 13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10" y="13"/>
                    <a:pt x="10" y="12"/>
                    <a:pt x="11" y="12"/>
                  </a:cubicBezTo>
                  <a:cubicBezTo>
                    <a:pt x="13" y="10"/>
                    <a:pt x="13" y="8"/>
                    <a:pt x="11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3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31" name="Group 24">
            <a:extLst>
              <a:ext uri="{FF2B5EF4-FFF2-40B4-BE49-F238E27FC236}">
                <a16:creationId xmlns:a16="http://schemas.microsoft.com/office/drawing/2014/main" id="{F0DCBBF4-4F0E-42D6-8E0D-EED78C2859A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46607" y="2688670"/>
            <a:ext cx="947738" cy="815975"/>
            <a:chOff x="7378" y="4063"/>
            <a:chExt cx="597" cy="514"/>
          </a:xfrm>
          <a:solidFill>
            <a:schemeClr val="accent2"/>
          </a:solidFill>
        </p:grpSpPr>
        <p:sp>
          <p:nvSpPr>
            <p:cNvPr id="234" name="Freeform 25">
              <a:extLst>
                <a:ext uri="{FF2B5EF4-FFF2-40B4-BE49-F238E27FC236}">
                  <a16:creationId xmlns:a16="http://schemas.microsoft.com/office/drawing/2014/main" id="{8671A358-49B5-47AB-AB1E-F63C6076E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8" y="4195"/>
              <a:ext cx="597" cy="382"/>
            </a:xfrm>
            <a:custGeom>
              <a:avLst/>
              <a:gdLst>
                <a:gd name="T0" fmla="*/ 191 w 221"/>
                <a:gd name="T1" fmla="*/ 11 h 141"/>
                <a:gd name="T2" fmla="*/ 183 w 221"/>
                <a:gd name="T3" fmla="*/ 75 h 141"/>
                <a:gd name="T4" fmla="*/ 175 w 221"/>
                <a:gd name="T5" fmla="*/ 58 h 141"/>
                <a:gd name="T6" fmla="*/ 167 w 221"/>
                <a:gd name="T7" fmla="*/ 1 h 141"/>
                <a:gd name="T8" fmla="*/ 134 w 221"/>
                <a:gd name="T9" fmla="*/ 24 h 141"/>
                <a:gd name="T10" fmla="*/ 102 w 221"/>
                <a:gd name="T11" fmla="*/ 24 h 141"/>
                <a:gd name="T12" fmla="*/ 100 w 221"/>
                <a:gd name="T13" fmla="*/ 24 h 141"/>
                <a:gd name="T14" fmla="*/ 93 w 221"/>
                <a:gd name="T15" fmla="*/ 27 h 141"/>
                <a:gd name="T16" fmla="*/ 15 w 221"/>
                <a:gd name="T17" fmla="*/ 55 h 141"/>
                <a:gd name="T18" fmla="*/ 7 w 221"/>
                <a:gd name="T19" fmla="*/ 75 h 141"/>
                <a:gd name="T20" fmla="*/ 0 w 221"/>
                <a:gd name="T21" fmla="*/ 106 h 141"/>
                <a:gd name="T22" fmla="*/ 17 w 221"/>
                <a:gd name="T23" fmla="*/ 114 h 141"/>
                <a:gd name="T24" fmla="*/ 24 w 221"/>
                <a:gd name="T25" fmla="*/ 141 h 141"/>
                <a:gd name="T26" fmla="*/ 54 w 221"/>
                <a:gd name="T27" fmla="*/ 133 h 141"/>
                <a:gd name="T28" fmla="*/ 167 w 221"/>
                <a:gd name="T29" fmla="*/ 114 h 141"/>
                <a:gd name="T30" fmla="*/ 174 w 221"/>
                <a:gd name="T31" fmla="*/ 141 h 141"/>
                <a:gd name="T32" fmla="*/ 204 w 221"/>
                <a:gd name="T33" fmla="*/ 133 h 141"/>
                <a:gd name="T34" fmla="*/ 216 w 221"/>
                <a:gd name="T35" fmla="*/ 114 h 141"/>
                <a:gd name="T36" fmla="*/ 221 w 221"/>
                <a:gd name="T37" fmla="*/ 106 h 141"/>
                <a:gd name="T38" fmla="*/ 213 w 221"/>
                <a:gd name="T39" fmla="*/ 11 h 141"/>
                <a:gd name="T40" fmla="*/ 97 w 221"/>
                <a:gd name="T41" fmla="*/ 31 h 141"/>
                <a:gd name="T42" fmla="*/ 98 w 221"/>
                <a:gd name="T43" fmla="*/ 30 h 141"/>
                <a:gd name="T44" fmla="*/ 103 w 221"/>
                <a:gd name="T45" fmla="*/ 30 h 141"/>
                <a:gd name="T46" fmla="*/ 138 w 221"/>
                <a:gd name="T47" fmla="*/ 28 h 141"/>
                <a:gd name="T48" fmla="*/ 166 w 221"/>
                <a:gd name="T49" fmla="*/ 7 h 141"/>
                <a:gd name="T50" fmla="*/ 170 w 221"/>
                <a:gd name="T51" fmla="*/ 57 h 141"/>
                <a:gd name="T52" fmla="*/ 155 w 221"/>
                <a:gd name="T53" fmla="*/ 39 h 141"/>
                <a:gd name="T54" fmla="*/ 172 w 221"/>
                <a:gd name="T55" fmla="*/ 18 h 141"/>
                <a:gd name="T56" fmla="*/ 167 w 221"/>
                <a:gd name="T57" fmla="*/ 14 h 141"/>
                <a:gd name="T58" fmla="*/ 149 w 221"/>
                <a:gd name="T59" fmla="*/ 36 h 141"/>
                <a:gd name="T60" fmla="*/ 96 w 221"/>
                <a:gd name="T61" fmla="*/ 33 h 141"/>
                <a:gd name="T62" fmla="*/ 21 w 221"/>
                <a:gd name="T63" fmla="*/ 55 h 141"/>
                <a:gd name="T64" fmla="*/ 90 w 221"/>
                <a:gd name="T65" fmla="*/ 33 h 141"/>
                <a:gd name="T66" fmla="*/ 99 w 221"/>
                <a:gd name="T67" fmla="*/ 42 h 141"/>
                <a:gd name="T68" fmla="*/ 149 w 221"/>
                <a:gd name="T69" fmla="*/ 42 h 141"/>
                <a:gd name="T70" fmla="*/ 21 w 221"/>
                <a:gd name="T71" fmla="*/ 75 h 141"/>
                <a:gd name="T72" fmla="*/ 48 w 221"/>
                <a:gd name="T73" fmla="*/ 133 h 141"/>
                <a:gd name="T74" fmla="*/ 24 w 221"/>
                <a:gd name="T75" fmla="*/ 135 h 141"/>
                <a:gd name="T76" fmla="*/ 23 w 221"/>
                <a:gd name="T77" fmla="*/ 114 h 141"/>
                <a:gd name="T78" fmla="*/ 48 w 221"/>
                <a:gd name="T79" fmla="*/ 133 h 141"/>
                <a:gd name="T80" fmla="*/ 197 w 221"/>
                <a:gd name="T81" fmla="*/ 135 h 141"/>
                <a:gd name="T82" fmla="*/ 173 w 221"/>
                <a:gd name="T83" fmla="*/ 133 h 141"/>
                <a:gd name="T84" fmla="*/ 198 w 221"/>
                <a:gd name="T85" fmla="*/ 114 h 141"/>
                <a:gd name="T86" fmla="*/ 215 w 221"/>
                <a:gd name="T87" fmla="*/ 106 h 141"/>
                <a:gd name="T88" fmla="*/ 18 w 221"/>
                <a:gd name="T89" fmla="*/ 108 h 141"/>
                <a:gd name="T90" fmla="*/ 6 w 221"/>
                <a:gd name="T91" fmla="*/ 106 h 141"/>
                <a:gd name="T92" fmla="*/ 7 w 221"/>
                <a:gd name="T93" fmla="*/ 81 h 141"/>
                <a:gd name="T94" fmla="*/ 18 w 221"/>
                <a:gd name="T95" fmla="*/ 81 h 141"/>
                <a:gd name="T96" fmla="*/ 215 w 221"/>
                <a:gd name="T97" fmla="*/ 81 h 141"/>
                <a:gd name="T98" fmla="*/ 215 w 221"/>
                <a:gd name="T99" fmla="*/ 75 h 141"/>
                <a:gd name="T100" fmla="*/ 189 w 221"/>
                <a:gd name="T101" fmla="*/ 18 h 141"/>
                <a:gd name="T102" fmla="*/ 213 w 221"/>
                <a:gd name="T103" fmla="*/ 17 h 141"/>
                <a:gd name="T104" fmla="*/ 215 w 221"/>
                <a:gd name="T105" fmla="*/ 7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1" h="141">
                  <a:moveTo>
                    <a:pt x="213" y="11"/>
                  </a:moveTo>
                  <a:cubicBezTo>
                    <a:pt x="191" y="11"/>
                    <a:pt x="191" y="11"/>
                    <a:pt x="191" y="11"/>
                  </a:cubicBezTo>
                  <a:cubicBezTo>
                    <a:pt x="187" y="11"/>
                    <a:pt x="183" y="14"/>
                    <a:pt x="183" y="18"/>
                  </a:cubicBezTo>
                  <a:cubicBezTo>
                    <a:pt x="183" y="75"/>
                    <a:pt x="183" y="75"/>
                    <a:pt x="183" y="75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71" y="70"/>
                    <a:pt x="174" y="64"/>
                    <a:pt x="175" y="58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5" y="15"/>
                    <a:pt x="178" y="4"/>
                    <a:pt x="167" y="1"/>
                  </a:cubicBezTo>
                  <a:cubicBezTo>
                    <a:pt x="162" y="0"/>
                    <a:pt x="156" y="1"/>
                    <a:pt x="151" y="4"/>
                  </a:cubicBezTo>
                  <a:cubicBezTo>
                    <a:pt x="148" y="6"/>
                    <a:pt x="138" y="18"/>
                    <a:pt x="13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1" y="24"/>
                    <a:pt x="101" y="24"/>
                    <a:pt x="100" y="24"/>
                  </a:cubicBezTo>
                  <a:cubicBezTo>
                    <a:pt x="98" y="24"/>
                    <a:pt x="95" y="24"/>
                    <a:pt x="94" y="26"/>
                  </a:cubicBezTo>
                  <a:cubicBezTo>
                    <a:pt x="93" y="26"/>
                    <a:pt x="93" y="26"/>
                    <a:pt x="9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27" y="27"/>
                    <a:pt x="15" y="39"/>
                    <a:pt x="15" y="5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3" y="75"/>
                    <a:pt x="0" y="79"/>
                    <a:pt x="0" y="8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1"/>
                    <a:pt x="3" y="114"/>
                    <a:pt x="7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7"/>
                    <a:pt x="20" y="141"/>
                    <a:pt x="24" y="141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51" y="141"/>
                    <a:pt x="54" y="137"/>
                    <a:pt x="54" y="133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7" y="137"/>
                    <a:pt x="170" y="141"/>
                    <a:pt x="174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1" y="141"/>
                    <a:pt x="204" y="137"/>
                    <a:pt x="204" y="133"/>
                  </a:cubicBezTo>
                  <a:cubicBezTo>
                    <a:pt x="204" y="114"/>
                    <a:pt x="204" y="114"/>
                    <a:pt x="204" y="114"/>
                  </a:cubicBezTo>
                  <a:cubicBezTo>
                    <a:pt x="216" y="114"/>
                    <a:pt x="216" y="114"/>
                    <a:pt x="216" y="114"/>
                  </a:cubicBezTo>
                  <a:cubicBezTo>
                    <a:pt x="217" y="114"/>
                    <a:pt x="218" y="113"/>
                    <a:pt x="219" y="112"/>
                  </a:cubicBezTo>
                  <a:cubicBezTo>
                    <a:pt x="220" y="110"/>
                    <a:pt x="221" y="108"/>
                    <a:pt x="221" y="106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1" y="14"/>
                    <a:pt x="218" y="11"/>
                    <a:pt x="213" y="11"/>
                  </a:cubicBezTo>
                  <a:close/>
                  <a:moveTo>
                    <a:pt x="97" y="31"/>
                  </a:moveTo>
                  <a:cubicBezTo>
                    <a:pt x="97" y="31"/>
                    <a:pt x="97" y="31"/>
                    <a:pt x="97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8" y="31"/>
                    <a:pt x="98" y="31"/>
                    <a:pt x="98" y="30"/>
                  </a:cubicBezTo>
                  <a:cubicBezTo>
                    <a:pt x="98" y="30"/>
                    <a:pt x="99" y="30"/>
                    <a:pt x="101" y="30"/>
                  </a:cubicBezTo>
                  <a:cubicBezTo>
                    <a:pt x="102" y="30"/>
                    <a:pt x="103" y="30"/>
                    <a:pt x="103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7" y="30"/>
                    <a:pt x="138" y="29"/>
                    <a:pt x="138" y="28"/>
                  </a:cubicBezTo>
                  <a:cubicBezTo>
                    <a:pt x="145" y="20"/>
                    <a:pt x="153" y="10"/>
                    <a:pt x="154" y="9"/>
                  </a:cubicBezTo>
                  <a:cubicBezTo>
                    <a:pt x="158" y="7"/>
                    <a:pt x="162" y="6"/>
                    <a:pt x="166" y="7"/>
                  </a:cubicBezTo>
                  <a:cubicBezTo>
                    <a:pt x="174" y="9"/>
                    <a:pt x="179" y="17"/>
                    <a:pt x="177" y="25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64"/>
                    <a:pt x="161" y="75"/>
                    <a:pt x="155" y="75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8"/>
                    <a:pt x="155" y="38"/>
                    <a:pt x="156" y="3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2" y="15"/>
                    <a:pt x="171" y="14"/>
                  </a:cubicBezTo>
                  <a:cubicBezTo>
                    <a:pt x="170" y="13"/>
                    <a:pt x="168" y="13"/>
                    <a:pt x="167" y="1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0" y="35"/>
                    <a:pt x="149" y="36"/>
                    <a:pt x="14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8" y="36"/>
                    <a:pt x="97" y="35"/>
                    <a:pt x="96" y="33"/>
                  </a:cubicBezTo>
                  <a:cubicBezTo>
                    <a:pt x="97" y="32"/>
                    <a:pt x="97" y="32"/>
                    <a:pt x="97" y="31"/>
                  </a:cubicBezTo>
                  <a:close/>
                  <a:moveTo>
                    <a:pt x="21" y="55"/>
                  </a:moveTo>
                  <a:cubicBezTo>
                    <a:pt x="21" y="43"/>
                    <a:pt x="30" y="33"/>
                    <a:pt x="43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8"/>
                    <a:pt x="94" y="42"/>
                    <a:pt x="9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21" y="75"/>
                    <a:pt x="21" y="75"/>
                    <a:pt x="21" y="75"/>
                  </a:cubicBezTo>
                  <a:lnTo>
                    <a:pt x="21" y="55"/>
                  </a:lnTo>
                  <a:close/>
                  <a:moveTo>
                    <a:pt x="48" y="133"/>
                  </a:moveTo>
                  <a:cubicBezTo>
                    <a:pt x="48" y="134"/>
                    <a:pt x="48" y="135"/>
                    <a:pt x="47" y="135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3" y="135"/>
                    <a:pt x="23" y="134"/>
                    <a:pt x="23" y="133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48" y="114"/>
                    <a:pt x="48" y="114"/>
                    <a:pt x="48" y="114"/>
                  </a:cubicBezTo>
                  <a:lnTo>
                    <a:pt x="48" y="133"/>
                  </a:lnTo>
                  <a:close/>
                  <a:moveTo>
                    <a:pt x="198" y="133"/>
                  </a:moveTo>
                  <a:cubicBezTo>
                    <a:pt x="198" y="134"/>
                    <a:pt x="198" y="135"/>
                    <a:pt x="197" y="135"/>
                  </a:cubicBezTo>
                  <a:cubicBezTo>
                    <a:pt x="174" y="135"/>
                    <a:pt x="174" y="135"/>
                    <a:pt x="174" y="135"/>
                  </a:cubicBezTo>
                  <a:cubicBezTo>
                    <a:pt x="173" y="135"/>
                    <a:pt x="173" y="134"/>
                    <a:pt x="173" y="133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98" y="114"/>
                    <a:pt x="198" y="114"/>
                    <a:pt x="198" y="114"/>
                  </a:cubicBezTo>
                  <a:lnTo>
                    <a:pt x="198" y="133"/>
                  </a:lnTo>
                  <a:close/>
                  <a:moveTo>
                    <a:pt x="215" y="106"/>
                  </a:moveTo>
                  <a:cubicBezTo>
                    <a:pt x="215" y="107"/>
                    <a:pt x="214" y="108"/>
                    <a:pt x="21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6" y="108"/>
                    <a:pt x="6" y="107"/>
                    <a:pt x="6" y="106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2"/>
                    <a:pt x="6" y="81"/>
                    <a:pt x="7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15" y="81"/>
                    <a:pt x="215" y="81"/>
                    <a:pt x="215" y="81"/>
                  </a:cubicBezTo>
                  <a:lnTo>
                    <a:pt x="215" y="106"/>
                  </a:lnTo>
                  <a:close/>
                  <a:moveTo>
                    <a:pt x="215" y="75"/>
                  </a:moveTo>
                  <a:cubicBezTo>
                    <a:pt x="189" y="75"/>
                    <a:pt x="189" y="75"/>
                    <a:pt x="189" y="75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17"/>
                    <a:pt x="190" y="17"/>
                    <a:pt x="191" y="17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4" y="17"/>
                    <a:pt x="215" y="17"/>
                    <a:pt x="215" y="18"/>
                  </a:cubicBezTo>
                  <a:lnTo>
                    <a:pt x="215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5" name="Freeform 26">
              <a:extLst>
                <a:ext uri="{FF2B5EF4-FFF2-40B4-BE49-F238E27FC236}">
                  <a16:creationId xmlns:a16="http://schemas.microsoft.com/office/drawing/2014/main" id="{9DCDF76A-4AA9-40C3-A72C-B148C6D76E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7" y="4063"/>
              <a:ext cx="133" cy="132"/>
            </a:xfrm>
            <a:custGeom>
              <a:avLst/>
              <a:gdLst>
                <a:gd name="T0" fmla="*/ 24 w 49"/>
                <a:gd name="T1" fmla="*/ 49 h 49"/>
                <a:gd name="T2" fmla="*/ 49 w 49"/>
                <a:gd name="T3" fmla="*/ 24 h 49"/>
                <a:gd name="T4" fmla="*/ 24 w 49"/>
                <a:gd name="T5" fmla="*/ 0 h 49"/>
                <a:gd name="T6" fmla="*/ 0 w 49"/>
                <a:gd name="T7" fmla="*/ 24 h 49"/>
                <a:gd name="T8" fmla="*/ 24 w 49"/>
                <a:gd name="T9" fmla="*/ 49 h 49"/>
                <a:gd name="T10" fmla="*/ 24 w 49"/>
                <a:gd name="T11" fmla="*/ 6 h 49"/>
                <a:gd name="T12" fmla="*/ 43 w 49"/>
                <a:gd name="T13" fmla="*/ 24 h 49"/>
                <a:gd name="T14" fmla="*/ 24 w 49"/>
                <a:gd name="T15" fmla="*/ 43 h 49"/>
                <a:gd name="T16" fmla="*/ 6 w 49"/>
                <a:gd name="T17" fmla="*/ 24 h 49"/>
                <a:gd name="T18" fmla="*/ 24 w 49"/>
                <a:gd name="T1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38" y="49"/>
                    <a:pt x="49" y="38"/>
                    <a:pt x="49" y="24"/>
                  </a:cubicBezTo>
                  <a:cubicBezTo>
                    <a:pt x="49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9"/>
                    <a:pt x="24" y="49"/>
                  </a:cubicBezTo>
                  <a:close/>
                  <a:moveTo>
                    <a:pt x="24" y="6"/>
                  </a:moveTo>
                  <a:cubicBezTo>
                    <a:pt x="34" y="6"/>
                    <a:pt x="43" y="14"/>
                    <a:pt x="43" y="24"/>
                  </a:cubicBezTo>
                  <a:cubicBezTo>
                    <a:pt x="43" y="34"/>
                    <a:pt x="34" y="43"/>
                    <a:pt x="24" y="43"/>
                  </a:cubicBezTo>
                  <a:cubicBezTo>
                    <a:pt x="14" y="43"/>
                    <a:pt x="6" y="34"/>
                    <a:pt x="6" y="24"/>
                  </a:cubicBezTo>
                  <a:cubicBezTo>
                    <a:pt x="6" y="14"/>
                    <a:pt x="14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37" name="Group 29">
            <a:extLst>
              <a:ext uri="{FF2B5EF4-FFF2-40B4-BE49-F238E27FC236}">
                <a16:creationId xmlns:a16="http://schemas.microsoft.com/office/drawing/2014/main" id="{A6BDE31C-B7F1-4F86-BA32-4DBEF7D063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30852" y="2733301"/>
            <a:ext cx="908853" cy="805610"/>
            <a:chOff x="7386" y="4061"/>
            <a:chExt cx="581" cy="515"/>
          </a:xfrm>
          <a:solidFill>
            <a:schemeClr val="accent2"/>
          </a:solidFill>
        </p:grpSpPr>
        <p:sp>
          <p:nvSpPr>
            <p:cNvPr id="239" name="Freeform 30">
              <a:extLst>
                <a:ext uri="{FF2B5EF4-FFF2-40B4-BE49-F238E27FC236}">
                  <a16:creationId xmlns:a16="http://schemas.microsoft.com/office/drawing/2014/main" id="{1CD57B16-68A0-4442-AF38-7B97F3F117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6" y="4061"/>
              <a:ext cx="581" cy="515"/>
            </a:xfrm>
            <a:custGeom>
              <a:avLst/>
              <a:gdLst>
                <a:gd name="T0" fmla="*/ 194 w 215"/>
                <a:gd name="T1" fmla="*/ 190 h 190"/>
                <a:gd name="T2" fmla="*/ 20 w 215"/>
                <a:gd name="T3" fmla="*/ 190 h 190"/>
                <a:gd name="T4" fmla="*/ 0 w 215"/>
                <a:gd name="T5" fmla="*/ 169 h 190"/>
                <a:gd name="T6" fmla="*/ 0 w 215"/>
                <a:gd name="T7" fmla="*/ 21 h 190"/>
                <a:gd name="T8" fmla="*/ 20 w 215"/>
                <a:gd name="T9" fmla="*/ 0 h 190"/>
                <a:gd name="T10" fmla="*/ 194 w 215"/>
                <a:gd name="T11" fmla="*/ 0 h 190"/>
                <a:gd name="T12" fmla="*/ 215 w 215"/>
                <a:gd name="T13" fmla="*/ 21 h 190"/>
                <a:gd name="T14" fmla="*/ 215 w 215"/>
                <a:gd name="T15" fmla="*/ 169 h 190"/>
                <a:gd name="T16" fmla="*/ 194 w 215"/>
                <a:gd name="T17" fmla="*/ 190 h 190"/>
                <a:gd name="T18" fmla="*/ 20 w 215"/>
                <a:gd name="T19" fmla="*/ 6 h 190"/>
                <a:gd name="T20" fmla="*/ 6 w 215"/>
                <a:gd name="T21" fmla="*/ 21 h 190"/>
                <a:gd name="T22" fmla="*/ 6 w 215"/>
                <a:gd name="T23" fmla="*/ 169 h 190"/>
                <a:gd name="T24" fmla="*/ 20 w 215"/>
                <a:gd name="T25" fmla="*/ 184 h 190"/>
                <a:gd name="T26" fmla="*/ 194 w 215"/>
                <a:gd name="T27" fmla="*/ 184 h 190"/>
                <a:gd name="T28" fmla="*/ 209 w 215"/>
                <a:gd name="T29" fmla="*/ 169 h 190"/>
                <a:gd name="T30" fmla="*/ 209 w 215"/>
                <a:gd name="T31" fmla="*/ 21 h 190"/>
                <a:gd name="T32" fmla="*/ 194 w 215"/>
                <a:gd name="T33" fmla="*/ 6 h 190"/>
                <a:gd name="T34" fmla="*/ 20 w 215"/>
                <a:gd name="T35" fmla="*/ 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90">
                  <a:moveTo>
                    <a:pt x="194" y="190"/>
                  </a:moveTo>
                  <a:cubicBezTo>
                    <a:pt x="20" y="190"/>
                    <a:pt x="20" y="190"/>
                    <a:pt x="20" y="190"/>
                  </a:cubicBezTo>
                  <a:cubicBezTo>
                    <a:pt x="4" y="190"/>
                    <a:pt x="0" y="176"/>
                    <a:pt x="0" y="16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5"/>
                    <a:pt x="13" y="0"/>
                    <a:pt x="2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11" y="0"/>
                    <a:pt x="215" y="14"/>
                    <a:pt x="215" y="21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85"/>
                    <a:pt x="202" y="190"/>
                    <a:pt x="194" y="190"/>
                  </a:cubicBezTo>
                  <a:close/>
                  <a:moveTo>
                    <a:pt x="20" y="6"/>
                  </a:moveTo>
                  <a:cubicBezTo>
                    <a:pt x="19" y="6"/>
                    <a:pt x="6" y="7"/>
                    <a:pt x="6" y="2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6" y="171"/>
                    <a:pt x="6" y="184"/>
                    <a:pt x="20" y="184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96" y="184"/>
                    <a:pt x="209" y="183"/>
                    <a:pt x="209" y="16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9"/>
                    <a:pt x="208" y="6"/>
                    <a:pt x="194" y="6"/>
                  </a:cubicBezTo>
                  <a:lnTo>
                    <a:pt x="2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0" name="Freeform 31">
              <a:extLst>
                <a:ext uri="{FF2B5EF4-FFF2-40B4-BE49-F238E27FC236}">
                  <a16:creationId xmlns:a16="http://schemas.microsoft.com/office/drawing/2014/main" id="{E318D40E-81C1-4709-8096-4B2DD55FBB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2" y="4132"/>
              <a:ext cx="160" cy="159"/>
            </a:xfrm>
            <a:custGeom>
              <a:avLst/>
              <a:gdLst>
                <a:gd name="T0" fmla="*/ 29 w 59"/>
                <a:gd name="T1" fmla="*/ 59 h 59"/>
                <a:gd name="T2" fmla="*/ 9 w 59"/>
                <a:gd name="T3" fmla="*/ 50 h 59"/>
                <a:gd name="T4" fmla="*/ 0 w 59"/>
                <a:gd name="T5" fmla="*/ 30 h 59"/>
                <a:gd name="T6" fmla="*/ 9 w 59"/>
                <a:gd name="T7" fmla="*/ 9 h 59"/>
                <a:gd name="T8" fmla="*/ 29 w 59"/>
                <a:gd name="T9" fmla="*/ 0 h 59"/>
                <a:gd name="T10" fmla="*/ 50 w 59"/>
                <a:gd name="T11" fmla="*/ 9 h 59"/>
                <a:gd name="T12" fmla="*/ 59 w 59"/>
                <a:gd name="T13" fmla="*/ 30 h 59"/>
                <a:gd name="T14" fmla="*/ 50 w 59"/>
                <a:gd name="T15" fmla="*/ 50 h 59"/>
                <a:gd name="T16" fmla="*/ 29 w 59"/>
                <a:gd name="T17" fmla="*/ 59 h 59"/>
                <a:gd name="T18" fmla="*/ 29 w 59"/>
                <a:gd name="T19" fmla="*/ 6 h 59"/>
                <a:gd name="T20" fmla="*/ 13 w 59"/>
                <a:gd name="T21" fmla="*/ 13 h 59"/>
                <a:gd name="T22" fmla="*/ 6 w 59"/>
                <a:gd name="T23" fmla="*/ 30 h 59"/>
                <a:gd name="T24" fmla="*/ 13 w 59"/>
                <a:gd name="T25" fmla="*/ 46 h 59"/>
                <a:gd name="T26" fmla="*/ 29 w 59"/>
                <a:gd name="T27" fmla="*/ 53 h 59"/>
                <a:gd name="T28" fmla="*/ 46 w 59"/>
                <a:gd name="T29" fmla="*/ 46 h 59"/>
                <a:gd name="T30" fmla="*/ 53 w 59"/>
                <a:gd name="T31" fmla="*/ 30 h 59"/>
                <a:gd name="T32" fmla="*/ 46 w 59"/>
                <a:gd name="T33" fmla="*/ 13 h 59"/>
                <a:gd name="T34" fmla="*/ 46 w 59"/>
                <a:gd name="T35" fmla="*/ 13 h 59"/>
                <a:gd name="T36" fmla="*/ 29 w 59"/>
                <a:gd name="T37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22" y="59"/>
                    <a:pt x="14" y="56"/>
                    <a:pt x="9" y="50"/>
                  </a:cubicBezTo>
                  <a:cubicBezTo>
                    <a:pt x="3" y="45"/>
                    <a:pt x="0" y="38"/>
                    <a:pt x="0" y="30"/>
                  </a:cubicBezTo>
                  <a:cubicBezTo>
                    <a:pt x="0" y="22"/>
                    <a:pt x="3" y="15"/>
                    <a:pt x="9" y="9"/>
                  </a:cubicBezTo>
                  <a:cubicBezTo>
                    <a:pt x="14" y="3"/>
                    <a:pt x="22" y="0"/>
                    <a:pt x="29" y="0"/>
                  </a:cubicBezTo>
                  <a:cubicBezTo>
                    <a:pt x="37" y="0"/>
                    <a:pt x="45" y="3"/>
                    <a:pt x="50" y="9"/>
                  </a:cubicBezTo>
                  <a:cubicBezTo>
                    <a:pt x="56" y="15"/>
                    <a:pt x="59" y="22"/>
                    <a:pt x="59" y="30"/>
                  </a:cubicBezTo>
                  <a:cubicBezTo>
                    <a:pt x="59" y="38"/>
                    <a:pt x="56" y="45"/>
                    <a:pt x="50" y="50"/>
                  </a:cubicBezTo>
                  <a:cubicBezTo>
                    <a:pt x="45" y="56"/>
                    <a:pt x="37" y="59"/>
                    <a:pt x="29" y="59"/>
                  </a:cubicBezTo>
                  <a:close/>
                  <a:moveTo>
                    <a:pt x="29" y="6"/>
                  </a:moveTo>
                  <a:cubicBezTo>
                    <a:pt x="23" y="6"/>
                    <a:pt x="17" y="9"/>
                    <a:pt x="13" y="13"/>
                  </a:cubicBezTo>
                  <a:cubicBezTo>
                    <a:pt x="8" y="18"/>
                    <a:pt x="6" y="23"/>
                    <a:pt x="6" y="30"/>
                  </a:cubicBezTo>
                  <a:cubicBezTo>
                    <a:pt x="6" y="36"/>
                    <a:pt x="8" y="42"/>
                    <a:pt x="13" y="46"/>
                  </a:cubicBezTo>
                  <a:cubicBezTo>
                    <a:pt x="17" y="51"/>
                    <a:pt x="23" y="53"/>
                    <a:pt x="29" y="53"/>
                  </a:cubicBezTo>
                  <a:cubicBezTo>
                    <a:pt x="36" y="53"/>
                    <a:pt x="41" y="51"/>
                    <a:pt x="46" y="46"/>
                  </a:cubicBezTo>
                  <a:cubicBezTo>
                    <a:pt x="50" y="42"/>
                    <a:pt x="53" y="36"/>
                    <a:pt x="53" y="30"/>
                  </a:cubicBezTo>
                  <a:cubicBezTo>
                    <a:pt x="53" y="23"/>
                    <a:pt x="50" y="18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1" y="9"/>
                    <a:pt x="36" y="6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1" name="Freeform 32">
              <a:extLst>
                <a:ext uri="{FF2B5EF4-FFF2-40B4-BE49-F238E27FC236}">
                  <a16:creationId xmlns:a16="http://schemas.microsoft.com/office/drawing/2014/main" id="{91B92D67-0904-4460-952D-B9023A0C4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5" y="4310"/>
              <a:ext cx="240" cy="261"/>
            </a:xfrm>
            <a:custGeom>
              <a:avLst/>
              <a:gdLst>
                <a:gd name="T0" fmla="*/ 86 w 89"/>
                <a:gd name="T1" fmla="*/ 96 h 96"/>
                <a:gd name="T2" fmla="*/ 3 w 89"/>
                <a:gd name="T3" fmla="*/ 96 h 96"/>
                <a:gd name="T4" fmla="*/ 0 w 89"/>
                <a:gd name="T5" fmla="*/ 93 h 96"/>
                <a:gd name="T6" fmla="*/ 0 w 89"/>
                <a:gd name="T7" fmla="*/ 39 h 96"/>
                <a:gd name="T8" fmla="*/ 0 w 89"/>
                <a:gd name="T9" fmla="*/ 39 h 96"/>
                <a:gd name="T10" fmla="*/ 0 w 89"/>
                <a:gd name="T11" fmla="*/ 37 h 96"/>
                <a:gd name="T12" fmla="*/ 0 w 89"/>
                <a:gd name="T13" fmla="*/ 36 h 96"/>
                <a:gd name="T14" fmla="*/ 8 w 89"/>
                <a:gd name="T15" fmla="*/ 12 h 96"/>
                <a:gd name="T16" fmla="*/ 20 w 89"/>
                <a:gd name="T17" fmla="*/ 3 h 96"/>
                <a:gd name="T18" fmla="*/ 39 w 89"/>
                <a:gd name="T19" fmla="*/ 0 h 96"/>
                <a:gd name="T20" fmla="*/ 41 w 89"/>
                <a:gd name="T21" fmla="*/ 0 h 96"/>
                <a:gd name="T22" fmla="*/ 48 w 89"/>
                <a:gd name="T23" fmla="*/ 0 h 96"/>
                <a:gd name="T24" fmla="*/ 69 w 89"/>
                <a:gd name="T25" fmla="*/ 3 h 96"/>
                <a:gd name="T26" fmla="*/ 85 w 89"/>
                <a:gd name="T27" fmla="*/ 17 h 96"/>
                <a:gd name="T28" fmla="*/ 89 w 89"/>
                <a:gd name="T29" fmla="*/ 36 h 96"/>
                <a:gd name="T30" fmla="*/ 89 w 89"/>
                <a:gd name="T31" fmla="*/ 38 h 96"/>
                <a:gd name="T32" fmla="*/ 89 w 89"/>
                <a:gd name="T33" fmla="*/ 93 h 96"/>
                <a:gd name="T34" fmla="*/ 86 w 89"/>
                <a:gd name="T35" fmla="*/ 96 h 96"/>
                <a:gd name="T36" fmla="*/ 6 w 89"/>
                <a:gd name="T37" fmla="*/ 90 h 96"/>
                <a:gd name="T38" fmla="*/ 83 w 89"/>
                <a:gd name="T39" fmla="*/ 90 h 96"/>
                <a:gd name="T40" fmla="*/ 83 w 89"/>
                <a:gd name="T41" fmla="*/ 36 h 96"/>
                <a:gd name="T42" fmla="*/ 79 w 89"/>
                <a:gd name="T43" fmla="*/ 20 h 96"/>
                <a:gd name="T44" fmla="*/ 66 w 89"/>
                <a:gd name="T45" fmla="*/ 9 h 96"/>
                <a:gd name="T46" fmla="*/ 48 w 89"/>
                <a:gd name="T47" fmla="*/ 6 h 96"/>
                <a:gd name="T48" fmla="*/ 40 w 89"/>
                <a:gd name="T49" fmla="*/ 6 h 96"/>
                <a:gd name="T50" fmla="*/ 22 w 89"/>
                <a:gd name="T51" fmla="*/ 9 h 96"/>
                <a:gd name="T52" fmla="*/ 13 w 89"/>
                <a:gd name="T53" fmla="*/ 16 h 96"/>
                <a:gd name="T54" fmla="*/ 6 w 89"/>
                <a:gd name="T55" fmla="*/ 36 h 96"/>
                <a:gd name="T56" fmla="*/ 6 w 89"/>
                <a:gd name="T57" fmla="*/ 37 h 96"/>
                <a:gd name="T58" fmla="*/ 6 w 89"/>
                <a:gd name="T59" fmla="*/ 39 h 96"/>
                <a:gd name="T60" fmla="*/ 6 w 89"/>
                <a:gd name="T61" fmla="*/ 39 h 96"/>
                <a:gd name="T62" fmla="*/ 6 w 89"/>
                <a:gd name="T63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96">
                  <a:moveTo>
                    <a:pt x="86" y="96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0" y="95"/>
                    <a:pt x="0" y="9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25"/>
                    <a:pt x="3" y="18"/>
                    <a:pt x="8" y="12"/>
                  </a:cubicBezTo>
                  <a:cubicBezTo>
                    <a:pt x="11" y="8"/>
                    <a:pt x="15" y="5"/>
                    <a:pt x="20" y="3"/>
                  </a:cubicBezTo>
                  <a:cubicBezTo>
                    <a:pt x="25" y="1"/>
                    <a:pt x="32" y="0"/>
                    <a:pt x="39" y="0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6" y="0"/>
                    <a:pt x="63" y="1"/>
                    <a:pt x="69" y="3"/>
                  </a:cubicBezTo>
                  <a:cubicBezTo>
                    <a:pt x="76" y="6"/>
                    <a:pt x="81" y="11"/>
                    <a:pt x="85" y="17"/>
                  </a:cubicBezTo>
                  <a:cubicBezTo>
                    <a:pt x="87" y="22"/>
                    <a:pt x="89" y="28"/>
                    <a:pt x="89" y="36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5"/>
                    <a:pt x="88" y="96"/>
                    <a:pt x="86" y="96"/>
                  </a:cubicBezTo>
                  <a:close/>
                  <a:moveTo>
                    <a:pt x="6" y="90"/>
                  </a:moveTo>
                  <a:cubicBezTo>
                    <a:pt x="83" y="90"/>
                    <a:pt x="83" y="90"/>
                    <a:pt x="83" y="90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29"/>
                    <a:pt x="81" y="24"/>
                    <a:pt x="79" y="20"/>
                  </a:cubicBezTo>
                  <a:cubicBezTo>
                    <a:pt x="77" y="15"/>
                    <a:pt x="72" y="11"/>
                    <a:pt x="66" y="9"/>
                  </a:cubicBezTo>
                  <a:cubicBezTo>
                    <a:pt x="61" y="7"/>
                    <a:pt x="55" y="6"/>
                    <a:pt x="48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6"/>
                    <a:pt x="27" y="7"/>
                    <a:pt x="22" y="9"/>
                  </a:cubicBezTo>
                  <a:cubicBezTo>
                    <a:pt x="18" y="11"/>
                    <a:pt x="15" y="13"/>
                    <a:pt x="13" y="16"/>
                  </a:cubicBezTo>
                  <a:cubicBezTo>
                    <a:pt x="9" y="20"/>
                    <a:pt x="7" y="27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6" y="38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lnTo>
                    <a:pt x="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2" name="Freeform 33">
              <a:extLst>
                <a:ext uri="{FF2B5EF4-FFF2-40B4-BE49-F238E27FC236}">
                  <a16:creationId xmlns:a16="http://schemas.microsoft.com/office/drawing/2014/main" id="{64ABA42F-3DFA-4313-8689-2C52BE137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" y="4324"/>
              <a:ext cx="52" cy="206"/>
            </a:xfrm>
            <a:custGeom>
              <a:avLst/>
              <a:gdLst>
                <a:gd name="T0" fmla="*/ 0 w 52"/>
                <a:gd name="T1" fmla="*/ 165 h 206"/>
                <a:gd name="T2" fmla="*/ 25 w 52"/>
                <a:gd name="T3" fmla="*/ 206 h 206"/>
                <a:gd name="T4" fmla="*/ 52 w 52"/>
                <a:gd name="T5" fmla="*/ 165 h 206"/>
                <a:gd name="T6" fmla="*/ 25 w 52"/>
                <a:gd name="T7" fmla="*/ 0 h 206"/>
                <a:gd name="T8" fmla="*/ 0 w 52"/>
                <a:gd name="T9" fmla="*/ 16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06">
                  <a:moveTo>
                    <a:pt x="0" y="165"/>
                  </a:moveTo>
                  <a:lnTo>
                    <a:pt x="25" y="206"/>
                  </a:lnTo>
                  <a:lnTo>
                    <a:pt x="52" y="165"/>
                  </a:lnTo>
                  <a:lnTo>
                    <a:pt x="25" y="0"/>
                  </a:lnTo>
                  <a:lnTo>
                    <a:pt x="0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3" name="Freeform 34">
              <a:extLst>
                <a:ext uri="{FF2B5EF4-FFF2-40B4-BE49-F238E27FC236}">
                  <a16:creationId xmlns:a16="http://schemas.microsoft.com/office/drawing/2014/main" id="{CDC645BC-3C86-44EE-9827-AB64FCBA3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" y="4069"/>
              <a:ext cx="16" cy="507"/>
            </a:xfrm>
            <a:custGeom>
              <a:avLst/>
              <a:gdLst>
                <a:gd name="T0" fmla="*/ 3 w 6"/>
                <a:gd name="T1" fmla="*/ 187 h 187"/>
                <a:gd name="T2" fmla="*/ 0 w 6"/>
                <a:gd name="T3" fmla="*/ 184 h 187"/>
                <a:gd name="T4" fmla="*/ 0 w 6"/>
                <a:gd name="T5" fmla="*/ 3 h 187"/>
                <a:gd name="T6" fmla="*/ 3 w 6"/>
                <a:gd name="T7" fmla="*/ 0 h 187"/>
                <a:gd name="T8" fmla="*/ 6 w 6"/>
                <a:gd name="T9" fmla="*/ 3 h 187"/>
                <a:gd name="T10" fmla="*/ 6 w 6"/>
                <a:gd name="T11" fmla="*/ 184 h 187"/>
                <a:gd name="T12" fmla="*/ 3 w 6"/>
                <a:gd name="T13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87">
                  <a:moveTo>
                    <a:pt x="3" y="187"/>
                  </a:moveTo>
                  <a:cubicBezTo>
                    <a:pt x="1" y="187"/>
                    <a:pt x="0" y="186"/>
                    <a:pt x="0" y="18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6" y="186"/>
                    <a:pt x="5" y="187"/>
                    <a:pt x="3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5" name="Freeform 35">
              <a:extLst>
                <a:ext uri="{FF2B5EF4-FFF2-40B4-BE49-F238E27FC236}">
                  <a16:creationId xmlns:a16="http://schemas.microsoft.com/office/drawing/2014/main" id="{F61920B1-C4BC-4EA3-A221-731A7344F6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" y="4183"/>
              <a:ext cx="138" cy="271"/>
            </a:xfrm>
            <a:custGeom>
              <a:avLst/>
              <a:gdLst>
                <a:gd name="T0" fmla="*/ 26 w 51"/>
                <a:gd name="T1" fmla="*/ 100 h 100"/>
                <a:gd name="T2" fmla="*/ 24 w 51"/>
                <a:gd name="T3" fmla="*/ 98 h 100"/>
                <a:gd name="T4" fmla="*/ 24 w 51"/>
                <a:gd name="T5" fmla="*/ 94 h 100"/>
                <a:gd name="T6" fmla="*/ 45 w 51"/>
                <a:gd name="T7" fmla="*/ 50 h 100"/>
                <a:gd name="T8" fmla="*/ 24 w 51"/>
                <a:gd name="T9" fmla="*/ 6 h 100"/>
                <a:gd name="T10" fmla="*/ 24 w 51"/>
                <a:gd name="T11" fmla="*/ 1 h 100"/>
                <a:gd name="T12" fmla="*/ 28 w 51"/>
                <a:gd name="T13" fmla="*/ 1 h 100"/>
                <a:gd name="T14" fmla="*/ 51 w 51"/>
                <a:gd name="T15" fmla="*/ 50 h 100"/>
                <a:gd name="T16" fmla="*/ 28 w 51"/>
                <a:gd name="T17" fmla="*/ 99 h 100"/>
                <a:gd name="T18" fmla="*/ 26 w 51"/>
                <a:gd name="T19" fmla="*/ 100 h 100"/>
                <a:gd name="T20" fmla="*/ 12 w 51"/>
                <a:gd name="T21" fmla="*/ 88 h 100"/>
                <a:gd name="T22" fmla="*/ 10 w 51"/>
                <a:gd name="T23" fmla="*/ 86 h 100"/>
                <a:gd name="T24" fmla="*/ 10 w 51"/>
                <a:gd name="T25" fmla="*/ 82 h 100"/>
                <a:gd name="T26" fmla="*/ 28 w 51"/>
                <a:gd name="T27" fmla="*/ 50 h 100"/>
                <a:gd name="T28" fmla="*/ 10 w 51"/>
                <a:gd name="T29" fmla="*/ 18 h 100"/>
                <a:gd name="T30" fmla="*/ 10 w 51"/>
                <a:gd name="T31" fmla="*/ 13 h 100"/>
                <a:gd name="T32" fmla="*/ 14 w 51"/>
                <a:gd name="T33" fmla="*/ 13 h 100"/>
                <a:gd name="T34" fmla="*/ 34 w 51"/>
                <a:gd name="T35" fmla="*/ 50 h 100"/>
                <a:gd name="T36" fmla="*/ 14 w 51"/>
                <a:gd name="T37" fmla="*/ 87 h 100"/>
                <a:gd name="T38" fmla="*/ 12 w 51"/>
                <a:gd name="T39" fmla="*/ 88 h 100"/>
                <a:gd name="T40" fmla="*/ 3 w 51"/>
                <a:gd name="T41" fmla="*/ 73 h 100"/>
                <a:gd name="T42" fmla="*/ 1 w 51"/>
                <a:gd name="T43" fmla="*/ 71 h 100"/>
                <a:gd name="T44" fmla="*/ 1 w 51"/>
                <a:gd name="T45" fmla="*/ 67 h 100"/>
                <a:gd name="T46" fmla="*/ 10 w 51"/>
                <a:gd name="T47" fmla="*/ 50 h 100"/>
                <a:gd name="T48" fmla="*/ 1 w 51"/>
                <a:gd name="T49" fmla="*/ 33 h 100"/>
                <a:gd name="T50" fmla="*/ 1 w 51"/>
                <a:gd name="T51" fmla="*/ 29 h 100"/>
                <a:gd name="T52" fmla="*/ 5 w 51"/>
                <a:gd name="T53" fmla="*/ 28 h 100"/>
                <a:gd name="T54" fmla="*/ 16 w 51"/>
                <a:gd name="T55" fmla="*/ 50 h 100"/>
                <a:gd name="T56" fmla="*/ 5 w 51"/>
                <a:gd name="T57" fmla="*/ 72 h 100"/>
                <a:gd name="T58" fmla="*/ 3 w 51"/>
                <a:gd name="T59" fmla="*/ 7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100">
                  <a:moveTo>
                    <a:pt x="26" y="100"/>
                  </a:moveTo>
                  <a:cubicBezTo>
                    <a:pt x="25" y="100"/>
                    <a:pt x="24" y="99"/>
                    <a:pt x="24" y="98"/>
                  </a:cubicBezTo>
                  <a:cubicBezTo>
                    <a:pt x="22" y="97"/>
                    <a:pt x="23" y="95"/>
                    <a:pt x="24" y="94"/>
                  </a:cubicBezTo>
                  <a:cubicBezTo>
                    <a:pt x="38" y="83"/>
                    <a:pt x="45" y="67"/>
                    <a:pt x="45" y="50"/>
                  </a:cubicBezTo>
                  <a:cubicBezTo>
                    <a:pt x="45" y="33"/>
                    <a:pt x="38" y="17"/>
                    <a:pt x="24" y="6"/>
                  </a:cubicBezTo>
                  <a:cubicBezTo>
                    <a:pt x="23" y="5"/>
                    <a:pt x="23" y="3"/>
                    <a:pt x="24" y="1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43" y="13"/>
                    <a:pt x="51" y="31"/>
                    <a:pt x="51" y="50"/>
                  </a:cubicBezTo>
                  <a:cubicBezTo>
                    <a:pt x="51" y="69"/>
                    <a:pt x="43" y="87"/>
                    <a:pt x="28" y="99"/>
                  </a:cubicBezTo>
                  <a:cubicBezTo>
                    <a:pt x="27" y="99"/>
                    <a:pt x="27" y="100"/>
                    <a:pt x="26" y="100"/>
                  </a:cubicBezTo>
                  <a:close/>
                  <a:moveTo>
                    <a:pt x="12" y="88"/>
                  </a:moveTo>
                  <a:cubicBezTo>
                    <a:pt x="11" y="88"/>
                    <a:pt x="10" y="87"/>
                    <a:pt x="10" y="86"/>
                  </a:cubicBezTo>
                  <a:cubicBezTo>
                    <a:pt x="9" y="85"/>
                    <a:pt x="9" y="83"/>
                    <a:pt x="10" y="82"/>
                  </a:cubicBezTo>
                  <a:cubicBezTo>
                    <a:pt x="21" y="75"/>
                    <a:pt x="28" y="63"/>
                    <a:pt x="28" y="50"/>
                  </a:cubicBezTo>
                  <a:cubicBezTo>
                    <a:pt x="28" y="37"/>
                    <a:pt x="21" y="25"/>
                    <a:pt x="10" y="18"/>
                  </a:cubicBezTo>
                  <a:cubicBezTo>
                    <a:pt x="9" y="17"/>
                    <a:pt x="9" y="15"/>
                    <a:pt x="10" y="13"/>
                  </a:cubicBezTo>
                  <a:cubicBezTo>
                    <a:pt x="10" y="12"/>
                    <a:pt x="12" y="12"/>
                    <a:pt x="14" y="13"/>
                  </a:cubicBezTo>
                  <a:cubicBezTo>
                    <a:pt x="26" y="21"/>
                    <a:pt x="34" y="35"/>
                    <a:pt x="34" y="50"/>
                  </a:cubicBezTo>
                  <a:cubicBezTo>
                    <a:pt x="34" y="65"/>
                    <a:pt x="26" y="79"/>
                    <a:pt x="14" y="87"/>
                  </a:cubicBezTo>
                  <a:cubicBezTo>
                    <a:pt x="13" y="88"/>
                    <a:pt x="13" y="88"/>
                    <a:pt x="12" y="88"/>
                  </a:cubicBezTo>
                  <a:close/>
                  <a:moveTo>
                    <a:pt x="3" y="73"/>
                  </a:moveTo>
                  <a:cubicBezTo>
                    <a:pt x="2" y="73"/>
                    <a:pt x="1" y="72"/>
                    <a:pt x="1" y="71"/>
                  </a:cubicBezTo>
                  <a:cubicBezTo>
                    <a:pt x="0" y="70"/>
                    <a:pt x="0" y="68"/>
                    <a:pt x="1" y="67"/>
                  </a:cubicBezTo>
                  <a:cubicBezTo>
                    <a:pt x="7" y="63"/>
                    <a:pt x="10" y="57"/>
                    <a:pt x="10" y="50"/>
                  </a:cubicBezTo>
                  <a:cubicBezTo>
                    <a:pt x="10" y="43"/>
                    <a:pt x="7" y="37"/>
                    <a:pt x="1" y="33"/>
                  </a:cubicBezTo>
                  <a:cubicBezTo>
                    <a:pt x="0" y="32"/>
                    <a:pt x="0" y="30"/>
                    <a:pt x="1" y="29"/>
                  </a:cubicBezTo>
                  <a:cubicBezTo>
                    <a:pt x="2" y="27"/>
                    <a:pt x="4" y="27"/>
                    <a:pt x="5" y="28"/>
                  </a:cubicBezTo>
                  <a:cubicBezTo>
                    <a:pt x="12" y="33"/>
                    <a:pt x="16" y="41"/>
                    <a:pt x="16" y="50"/>
                  </a:cubicBezTo>
                  <a:cubicBezTo>
                    <a:pt x="16" y="59"/>
                    <a:pt x="12" y="67"/>
                    <a:pt x="5" y="72"/>
                  </a:cubicBezTo>
                  <a:cubicBezTo>
                    <a:pt x="4" y="72"/>
                    <a:pt x="4" y="73"/>
                    <a:pt x="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47" name="Group 38">
            <a:extLst>
              <a:ext uri="{FF2B5EF4-FFF2-40B4-BE49-F238E27FC236}">
                <a16:creationId xmlns:a16="http://schemas.microsoft.com/office/drawing/2014/main" id="{6ABADFAF-038D-4EE2-958E-F5669A1434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47352" y="2710872"/>
            <a:ext cx="639763" cy="930275"/>
            <a:chOff x="7475" y="4027"/>
            <a:chExt cx="403" cy="586"/>
          </a:xfrm>
          <a:solidFill>
            <a:schemeClr val="accent2"/>
          </a:solidFill>
        </p:grpSpPr>
        <p:sp>
          <p:nvSpPr>
            <p:cNvPr id="249" name="Freeform 39">
              <a:extLst>
                <a:ext uri="{FF2B5EF4-FFF2-40B4-BE49-F238E27FC236}">
                  <a16:creationId xmlns:a16="http://schemas.microsoft.com/office/drawing/2014/main" id="{4579EAB1-698E-4747-A7C9-F42A2F8A73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5" y="4027"/>
              <a:ext cx="403" cy="586"/>
            </a:xfrm>
            <a:custGeom>
              <a:avLst/>
              <a:gdLst>
                <a:gd name="T0" fmla="*/ 119 w 148"/>
                <a:gd name="T1" fmla="*/ 0 h 217"/>
                <a:gd name="T2" fmla="*/ 29 w 148"/>
                <a:gd name="T3" fmla="*/ 0 h 217"/>
                <a:gd name="T4" fmla="*/ 0 w 148"/>
                <a:gd name="T5" fmla="*/ 29 h 217"/>
                <a:gd name="T6" fmla="*/ 0 w 148"/>
                <a:gd name="T7" fmla="*/ 187 h 217"/>
                <a:gd name="T8" fmla="*/ 29 w 148"/>
                <a:gd name="T9" fmla="*/ 217 h 217"/>
                <a:gd name="T10" fmla="*/ 119 w 148"/>
                <a:gd name="T11" fmla="*/ 217 h 217"/>
                <a:gd name="T12" fmla="*/ 148 w 148"/>
                <a:gd name="T13" fmla="*/ 187 h 217"/>
                <a:gd name="T14" fmla="*/ 148 w 148"/>
                <a:gd name="T15" fmla="*/ 29 h 217"/>
                <a:gd name="T16" fmla="*/ 119 w 148"/>
                <a:gd name="T17" fmla="*/ 0 h 217"/>
                <a:gd name="T18" fmla="*/ 142 w 148"/>
                <a:gd name="T19" fmla="*/ 187 h 217"/>
                <a:gd name="T20" fmla="*/ 119 w 148"/>
                <a:gd name="T21" fmla="*/ 211 h 217"/>
                <a:gd name="T22" fmla="*/ 29 w 148"/>
                <a:gd name="T23" fmla="*/ 211 h 217"/>
                <a:gd name="T24" fmla="*/ 6 w 148"/>
                <a:gd name="T25" fmla="*/ 187 h 217"/>
                <a:gd name="T26" fmla="*/ 6 w 148"/>
                <a:gd name="T27" fmla="*/ 29 h 217"/>
                <a:gd name="T28" fmla="*/ 29 w 148"/>
                <a:gd name="T29" fmla="*/ 6 h 217"/>
                <a:gd name="T30" fmla="*/ 119 w 148"/>
                <a:gd name="T31" fmla="*/ 6 h 217"/>
                <a:gd name="T32" fmla="*/ 142 w 148"/>
                <a:gd name="T33" fmla="*/ 29 h 217"/>
                <a:gd name="T34" fmla="*/ 142 w 148"/>
                <a:gd name="T35" fmla="*/ 18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217">
                  <a:moveTo>
                    <a:pt x="11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3"/>
                    <a:pt x="13" y="217"/>
                    <a:pt x="29" y="217"/>
                  </a:cubicBezTo>
                  <a:cubicBezTo>
                    <a:pt x="119" y="217"/>
                    <a:pt x="119" y="217"/>
                    <a:pt x="119" y="217"/>
                  </a:cubicBezTo>
                  <a:cubicBezTo>
                    <a:pt x="135" y="217"/>
                    <a:pt x="148" y="203"/>
                    <a:pt x="148" y="187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13"/>
                    <a:pt x="135" y="0"/>
                    <a:pt x="119" y="0"/>
                  </a:cubicBezTo>
                  <a:close/>
                  <a:moveTo>
                    <a:pt x="142" y="187"/>
                  </a:moveTo>
                  <a:cubicBezTo>
                    <a:pt x="142" y="200"/>
                    <a:pt x="132" y="211"/>
                    <a:pt x="119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17" y="211"/>
                    <a:pt x="6" y="200"/>
                    <a:pt x="6" y="18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16"/>
                    <a:pt x="17" y="6"/>
                    <a:pt x="2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32" y="6"/>
                    <a:pt x="142" y="16"/>
                    <a:pt x="142" y="29"/>
                  </a:cubicBezTo>
                  <a:lnTo>
                    <a:pt x="142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0" name="Freeform 40">
              <a:extLst>
                <a:ext uri="{FF2B5EF4-FFF2-40B4-BE49-F238E27FC236}">
                  <a16:creationId xmlns:a16="http://schemas.microsoft.com/office/drawing/2014/main" id="{C34217AC-F632-4DDF-80E2-E7693FFC9D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1" y="4211"/>
              <a:ext cx="90" cy="91"/>
            </a:xfrm>
            <a:custGeom>
              <a:avLst/>
              <a:gdLst>
                <a:gd name="T0" fmla="*/ 16 w 33"/>
                <a:gd name="T1" fmla="*/ 0 h 34"/>
                <a:gd name="T2" fmla="*/ 0 w 33"/>
                <a:gd name="T3" fmla="*/ 17 h 34"/>
                <a:gd name="T4" fmla="*/ 16 w 33"/>
                <a:gd name="T5" fmla="*/ 34 h 34"/>
                <a:gd name="T6" fmla="*/ 33 w 33"/>
                <a:gd name="T7" fmla="*/ 17 h 34"/>
                <a:gd name="T8" fmla="*/ 16 w 33"/>
                <a:gd name="T9" fmla="*/ 0 h 34"/>
                <a:gd name="T10" fmla="*/ 16 w 33"/>
                <a:gd name="T11" fmla="*/ 27 h 34"/>
                <a:gd name="T12" fmla="*/ 6 w 33"/>
                <a:gd name="T13" fmla="*/ 17 h 34"/>
                <a:gd name="T14" fmla="*/ 7 w 33"/>
                <a:gd name="T15" fmla="*/ 12 h 34"/>
                <a:gd name="T16" fmla="*/ 21 w 33"/>
                <a:gd name="T17" fmla="*/ 26 h 34"/>
                <a:gd name="T18" fmla="*/ 16 w 33"/>
                <a:gd name="T19" fmla="*/ 27 h 34"/>
                <a:gd name="T20" fmla="*/ 25 w 33"/>
                <a:gd name="T21" fmla="*/ 21 h 34"/>
                <a:gd name="T22" fmla="*/ 12 w 33"/>
                <a:gd name="T23" fmla="*/ 8 h 34"/>
                <a:gd name="T24" fmla="*/ 16 w 33"/>
                <a:gd name="T25" fmla="*/ 7 h 34"/>
                <a:gd name="T26" fmla="*/ 26 w 33"/>
                <a:gd name="T27" fmla="*/ 17 h 34"/>
                <a:gd name="T28" fmla="*/ 25 w 33"/>
                <a:gd name="T2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4">
                  <a:moveTo>
                    <a:pt x="16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6" y="0"/>
                  </a:cubicBezTo>
                  <a:close/>
                  <a:moveTo>
                    <a:pt x="16" y="27"/>
                  </a:moveTo>
                  <a:cubicBezTo>
                    <a:pt x="11" y="27"/>
                    <a:pt x="6" y="22"/>
                    <a:pt x="6" y="17"/>
                  </a:cubicBezTo>
                  <a:cubicBezTo>
                    <a:pt x="6" y="15"/>
                    <a:pt x="7" y="14"/>
                    <a:pt x="7" y="1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9" y="26"/>
                    <a:pt x="18" y="27"/>
                    <a:pt x="16" y="27"/>
                  </a:cubicBezTo>
                  <a:close/>
                  <a:moveTo>
                    <a:pt x="25" y="21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5" y="7"/>
                    <a:pt x="16" y="7"/>
                  </a:cubicBezTo>
                  <a:cubicBezTo>
                    <a:pt x="22" y="7"/>
                    <a:pt x="26" y="11"/>
                    <a:pt x="26" y="17"/>
                  </a:cubicBezTo>
                  <a:cubicBezTo>
                    <a:pt x="26" y="18"/>
                    <a:pt x="26" y="20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2" name="Freeform 41">
              <a:extLst>
                <a:ext uri="{FF2B5EF4-FFF2-40B4-BE49-F238E27FC236}">
                  <a16:creationId xmlns:a16="http://schemas.microsoft.com/office/drawing/2014/main" id="{4A306D94-BD91-45B5-8A74-DFAACFE88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1" y="4086"/>
              <a:ext cx="90" cy="89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6 h 33"/>
                <a:gd name="T4" fmla="*/ 16 w 33"/>
                <a:gd name="T5" fmla="*/ 33 h 33"/>
                <a:gd name="T6" fmla="*/ 33 w 33"/>
                <a:gd name="T7" fmla="*/ 16 h 33"/>
                <a:gd name="T8" fmla="*/ 16 w 33"/>
                <a:gd name="T9" fmla="*/ 0 h 33"/>
                <a:gd name="T10" fmla="*/ 16 w 33"/>
                <a:gd name="T11" fmla="*/ 26 h 33"/>
                <a:gd name="T12" fmla="*/ 6 w 33"/>
                <a:gd name="T13" fmla="*/ 16 h 33"/>
                <a:gd name="T14" fmla="*/ 7 w 33"/>
                <a:gd name="T15" fmla="*/ 12 h 33"/>
                <a:gd name="T16" fmla="*/ 21 w 33"/>
                <a:gd name="T17" fmla="*/ 25 h 33"/>
                <a:gd name="T18" fmla="*/ 16 w 33"/>
                <a:gd name="T19" fmla="*/ 26 h 33"/>
                <a:gd name="T20" fmla="*/ 25 w 33"/>
                <a:gd name="T21" fmla="*/ 20 h 33"/>
                <a:gd name="T22" fmla="*/ 12 w 33"/>
                <a:gd name="T23" fmla="*/ 7 h 33"/>
                <a:gd name="T24" fmla="*/ 16 w 33"/>
                <a:gd name="T25" fmla="*/ 6 h 33"/>
                <a:gd name="T26" fmla="*/ 26 w 33"/>
                <a:gd name="T27" fmla="*/ 16 h 33"/>
                <a:gd name="T28" fmla="*/ 25 w 33"/>
                <a:gd name="T29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26" y="33"/>
                    <a:pt x="33" y="26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6"/>
                  </a:moveTo>
                  <a:cubicBezTo>
                    <a:pt x="11" y="26"/>
                    <a:pt x="6" y="22"/>
                    <a:pt x="6" y="16"/>
                  </a:cubicBezTo>
                  <a:cubicBezTo>
                    <a:pt x="6" y="14"/>
                    <a:pt x="7" y="13"/>
                    <a:pt x="7" y="1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" y="26"/>
                    <a:pt x="18" y="26"/>
                    <a:pt x="16" y="26"/>
                  </a:cubicBezTo>
                  <a:close/>
                  <a:moveTo>
                    <a:pt x="25" y="2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5" y="6"/>
                    <a:pt x="16" y="6"/>
                  </a:cubicBezTo>
                  <a:cubicBezTo>
                    <a:pt x="22" y="6"/>
                    <a:pt x="26" y="10"/>
                    <a:pt x="26" y="16"/>
                  </a:cubicBezTo>
                  <a:cubicBezTo>
                    <a:pt x="26" y="18"/>
                    <a:pt x="26" y="19"/>
                    <a:pt x="2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" name="Freeform 42">
              <a:extLst>
                <a:ext uri="{FF2B5EF4-FFF2-40B4-BE49-F238E27FC236}">
                  <a16:creationId xmlns:a16="http://schemas.microsoft.com/office/drawing/2014/main" id="{EB7FDEC4-E8C9-48D7-B75B-6D5199FEC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1" y="4338"/>
              <a:ext cx="90" cy="89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6 h 33"/>
                <a:gd name="T4" fmla="*/ 16 w 33"/>
                <a:gd name="T5" fmla="*/ 33 h 33"/>
                <a:gd name="T6" fmla="*/ 33 w 33"/>
                <a:gd name="T7" fmla="*/ 16 h 33"/>
                <a:gd name="T8" fmla="*/ 16 w 33"/>
                <a:gd name="T9" fmla="*/ 0 h 33"/>
                <a:gd name="T10" fmla="*/ 16 w 33"/>
                <a:gd name="T11" fmla="*/ 26 h 33"/>
                <a:gd name="T12" fmla="*/ 6 w 33"/>
                <a:gd name="T13" fmla="*/ 16 h 33"/>
                <a:gd name="T14" fmla="*/ 7 w 33"/>
                <a:gd name="T15" fmla="*/ 12 h 33"/>
                <a:gd name="T16" fmla="*/ 21 w 33"/>
                <a:gd name="T17" fmla="*/ 25 h 33"/>
                <a:gd name="T18" fmla="*/ 16 w 33"/>
                <a:gd name="T19" fmla="*/ 26 h 33"/>
                <a:gd name="T20" fmla="*/ 25 w 33"/>
                <a:gd name="T21" fmla="*/ 21 h 33"/>
                <a:gd name="T22" fmla="*/ 12 w 33"/>
                <a:gd name="T23" fmla="*/ 7 h 33"/>
                <a:gd name="T24" fmla="*/ 16 w 33"/>
                <a:gd name="T25" fmla="*/ 6 h 33"/>
                <a:gd name="T26" fmla="*/ 26 w 33"/>
                <a:gd name="T27" fmla="*/ 16 h 33"/>
                <a:gd name="T28" fmla="*/ 25 w 33"/>
                <a:gd name="T29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6" y="33"/>
                    <a:pt x="33" y="26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6"/>
                  </a:moveTo>
                  <a:cubicBezTo>
                    <a:pt x="11" y="26"/>
                    <a:pt x="6" y="22"/>
                    <a:pt x="6" y="16"/>
                  </a:cubicBezTo>
                  <a:cubicBezTo>
                    <a:pt x="6" y="15"/>
                    <a:pt x="7" y="13"/>
                    <a:pt x="7" y="1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9" y="26"/>
                    <a:pt x="18" y="26"/>
                    <a:pt x="16" y="26"/>
                  </a:cubicBezTo>
                  <a:close/>
                  <a:moveTo>
                    <a:pt x="25" y="21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22" y="6"/>
                    <a:pt x="26" y="11"/>
                    <a:pt x="26" y="16"/>
                  </a:cubicBezTo>
                  <a:cubicBezTo>
                    <a:pt x="26" y="18"/>
                    <a:pt x="26" y="19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" name="Freeform 43">
              <a:extLst>
                <a:ext uri="{FF2B5EF4-FFF2-40B4-BE49-F238E27FC236}">
                  <a16:creationId xmlns:a16="http://schemas.microsoft.com/office/drawing/2014/main" id="{86FC936E-2F48-4C76-92E7-02617DB5B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1" y="4462"/>
              <a:ext cx="90" cy="89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7 h 33"/>
                <a:gd name="T4" fmla="*/ 16 w 33"/>
                <a:gd name="T5" fmla="*/ 33 h 33"/>
                <a:gd name="T6" fmla="*/ 33 w 33"/>
                <a:gd name="T7" fmla="*/ 17 h 33"/>
                <a:gd name="T8" fmla="*/ 16 w 33"/>
                <a:gd name="T9" fmla="*/ 0 h 33"/>
                <a:gd name="T10" fmla="*/ 16 w 33"/>
                <a:gd name="T11" fmla="*/ 27 h 33"/>
                <a:gd name="T12" fmla="*/ 6 w 33"/>
                <a:gd name="T13" fmla="*/ 17 h 33"/>
                <a:gd name="T14" fmla="*/ 7 w 33"/>
                <a:gd name="T15" fmla="*/ 12 h 33"/>
                <a:gd name="T16" fmla="*/ 21 w 33"/>
                <a:gd name="T17" fmla="*/ 26 h 33"/>
                <a:gd name="T18" fmla="*/ 16 w 33"/>
                <a:gd name="T19" fmla="*/ 27 h 33"/>
                <a:gd name="T20" fmla="*/ 25 w 33"/>
                <a:gd name="T21" fmla="*/ 21 h 33"/>
                <a:gd name="T22" fmla="*/ 12 w 33"/>
                <a:gd name="T23" fmla="*/ 7 h 33"/>
                <a:gd name="T24" fmla="*/ 16 w 33"/>
                <a:gd name="T25" fmla="*/ 6 h 33"/>
                <a:gd name="T26" fmla="*/ 26 w 33"/>
                <a:gd name="T27" fmla="*/ 16 h 33"/>
                <a:gd name="T28" fmla="*/ 25 w 33"/>
                <a:gd name="T29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26" y="33"/>
                    <a:pt x="33" y="26"/>
                    <a:pt x="33" y="17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7"/>
                  </a:moveTo>
                  <a:cubicBezTo>
                    <a:pt x="11" y="27"/>
                    <a:pt x="6" y="22"/>
                    <a:pt x="6" y="17"/>
                  </a:cubicBezTo>
                  <a:cubicBezTo>
                    <a:pt x="6" y="15"/>
                    <a:pt x="7" y="14"/>
                    <a:pt x="7" y="1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9" y="26"/>
                    <a:pt x="18" y="27"/>
                    <a:pt x="16" y="27"/>
                  </a:cubicBezTo>
                  <a:close/>
                  <a:moveTo>
                    <a:pt x="25" y="21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5" y="6"/>
                    <a:pt x="16" y="6"/>
                  </a:cubicBezTo>
                  <a:cubicBezTo>
                    <a:pt x="22" y="6"/>
                    <a:pt x="26" y="11"/>
                    <a:pt x="26" y="16"/>
                  </a:cubicBezTo>
                  <a:cubicBezTo>
                    <a:pt x="26" y="18"/>
                    <a:pt x="26" y="20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id="{3FD4CC42-C7D4-499C-8ED1-CEB539E0E9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7" y="4211"/>
              <a:ext cx="89" cy="91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7 h 34"/>
                <a:gd name="T12" fmla="*/ 7 w 33"/>
                <a:gd name="T13" fmla="*/ 17 h 34"/>
                <a:gd name="T14" fmla="*/ 8 w 33"/>
                <a:gd name="T15" fmla="*/ 12 h 34"/>
                <a:gd name="T16" fmla="*/ 21 w 33"/>
                <a:gd name="T17" fmla="*/ 26 h 34"/>
                <a:gd name="T18" fmla="*/ 17 w 33"/>
                <a:gd name="T19" fmla="*/ 27 h 34"/>
                <a:gd name="T20" fmla="*/ 26 w 33"/>
                <a:gd name="T21" fmla="*/ 21 h 34"/>
                <a:gd name="T22" fmla="*/ 12 w 33"/>
                <a:gd name="T23" fmla="*/ 8 h 34"/>
                <a:gd name="T24" fmla="*/ 17 w 33"/>
                <a:gd name="T25" fmla="*/ 7 h 34"/>
                <a:gd name="T26" fmla="*/ 27 w 33"/>
                <a:gd name="T27" fmla="*/ 17 h 34"/>
                <a:gd name="T28" fmla="*/ 26 w 33"/>
                <a:gd name="T29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7"/>
                  </a:moveTo>
                  <a:cubicBezTo>
                    <a:pt x="11" y="27"/>
                    <a:pt x="7" y="22"/>
                    <a:pt x="7" y="17"/>
                  </a:cubicBezTo>
                  <a:cubicBezTo>
                    <a:pt x="7" y="15"/>
                    <a:pt x="7" y="14"/>
                    <a:pt x="8" y="1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18" y="27"/>
                    <a:pt x="17" y="27"/>
                  </a:cubicBezTo>
                  <a:close/>
                  <a:moveTo>
                    <a:pt x="26" y="21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4" y="7"/>
                    <a:pt x="15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18"/>
                    <a:pt x="26" y="20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id="{653D814A-3853-4FCB-9932-65CDEE6CC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7" y="4086"/>
              <a:ext cx="89" cy="89"/>
            </a:xfrm>
            <a:custGeom>
              <a:avLst/>
              <a:gdLst>
                <a:gd name="T0" fmla="*/ 17 w 33"/>
                <a:gd name="T1" fmla="*/ 0 h 33"/>
                <a:gd name="T2" fmla="*/ 0 w 33"/>
                <a:gd name="T3" fmla="*/ 16 h 33"/>
                <a:gd name="T4" fmla="*/ 17 w 33"/>
                <a:gd name="T5" fmla="*/ 33 h 33"/>
                <a:gd name="T6" fmla="*/ 33 w 33"/>
                <a:gd name="T7" fmla="*/ 16 h 33"/>
                <a:gd name="T8" fmla="*/ 17 w 33"/>
                <a:gd name="T9" fmla="*/ 0 h 33"/>
                <a:gd name="T10" fmla="*/ 17 w 33"/>
                <a:gd name="T11" fmla="*/ 26 h 33"/>
                <a:gd name="T12" fmla="*/ 7 w 33"/>
                <a:gd name="T13" fmla="*/ 16 h 33"/>
                <a:gd name="T14" fmla="*/ 8 w 33"/>
                <a:gd name="T15" fmla="*/ 12 h 33"/>
                <a:gd name="T16" fmla="*/ 21 w 33"/>
                <a:gd name="T17" fmla="*/ 25 h 33"/>
                <a:gd name="T18" fmla="*/ 17 w 33"/>
                <a:gd name="T19" fmla="*/ 26 h 33"/>
                <a:gd name="T20" fmla="*/ 26 w 33"/>
                <a:gd name="T21" fmla="*/ 20 h 33"/>
                <a:gd name="T22" fmla="*/ 12 w 33"/>
                <a:gd name="T23" fmla="*/ 7 h 33"/>
                <a:gd name="T24" fmla="*/ 17 w 33"/>
                <a:gd name="T25" fmla="*/ 6 h 33"/>
                <a:gd name="T26" fmla="*/ 27 w 33"/>
                <a:gd name="T27" fmla="*/ 16 h 33"/>
                <a:gd name="T28" fmla="*/ 26 w 33"/>
                <a:gd name="T29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6"/>
                    <a:pt x="7" y="33"/>
                    <a:pt x="17" y="33"/>
                  </a:cubicBezTo>
                  <a:cubicBezTo>
                    <a:pt x="26" y="33"/>
                    <a:pt x="33" y="26"/>
                    <a:pt x="33" y="16"/>
                  </a:cubicBezTo>
                  <a:cubicBezTo>
                    <a:pt x="33" y="7"/>
                    <a:pt x="26" y="0"/>
                    <a:pt x="17" y="0"/>
                  </a:cubicBezTo>
                  <a:close/>
                  <a:moveTo>
                    <a:pt x="17" y="26"/>
                  </a:moveTo>
                  <a:cubicBezTo>
                    <a:pt x="11" y="26"/>
                    <a:pt x="7" y="22"/>
                    <a:pt x="7" y="16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18" y="26"/>
                    <a:pt x="17" y="26"/>
                  </a:cubicBezTo>
                  <a:close/>
                  <a:moveTo>
                    <a:pt x="26" y="2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4" y="6"/>
                    <a:pt x="15" y="6"/>
                    <a:pt x="17" y="6"/>
                  </a:cubicBezTo>
                  <a:cubicBezTo>
                    <a:pt x="22" y="6"/>
                    <a:pt x="27" y="10"/>
                    <a:pt x="27" y="16"/>
                  </a:cubicBezTo>
                  <a:cubicBezTo>
                    <a:pt x="27" y="18"/>
                    <a:pt x="26" y="19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id="{8F4E39C4-9C7D-4512-9DD5-F77D5CE8C0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7" y="4338"/>
              <a:ext cx="89" cy="89"/>
            </a:xfrm>
            <a:custGeom>
              <a:avLst/>
              <a:gdLst>
                <a:gd name="T0" fmla="*/ 17 w 33"/>
                <a:gd name="T1" fmla="*/ 0 h 33"/>
                <a:gd name="T2" fmla="*/ 0 w 33"/>
                <a:gd name="T3" fmla="*/ 16 h 33"/>
                <a:gd name="T4" fmla="*/ 17 w 33"/>
                <a:gd name="T5" fmla="*/ 33 h 33"/>
                <a:gd name="T6" fmla="*/ 33 w 33"/>
                <a:gd name="T7" fmla="*/ 16 h 33"/>
                <a:gd name="T8" fmla="*/ 17 w 33"/>
                <a:gd name="T9" fmla="*/ 0 h 33"/>
                <a:gd name="T10" fmla="*/ 17 w 33"/>
                <a:gd name="T11" fmla="*/ 26 h 33"/>
                <a:gd name="T12" fmla="*/ 7 w 33"/>
                <a:gd name="T13" fmla="*/ 16 h 33"/>
                <a:gd name="T14" fmla="*/ 8 w 33"/>
                <a:gd name="T15" fmla="*/ 12 h 33"/>
                <a:gd name="T16" fmla="*/ 21 w 33"/>
                <a:gd name="T17" fmla="*/ 25 h 33"/>
                <a:gd name="T18" fmla="*/ 17 w 33"/>
                <a:gd name="T19" fmla="*/ 26 h 33"/>
                <a:gd name="T20" fmla="*/ 26 w 33"/>
                <a:gd name="T21" fmla="*/ 21 h 33"/>
                <a:gd name="T22" fmla="*/ 12 w 33"/>
                <a:gd name="T23" fmla="*/ 7 h 33"/>
                <a:gd name="T24" fmla="*/ 17 w 33"/>
                <a:gd name="T25" fmla="*/ 6 h 33"/>
                <a:gd name="T26" fmla="*/ 27 w 33"/>
                <a:gd name="T27" fmla="*/ 16 h 33"/>
                <a:gd name="T28" fmla="*/ 26 w 33"/>
                <a:gd name="T29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7" y="33"/>
                    <a:pt x="17" y="33"/>
                  </a:cubicBezTo>
                  <a:cubicBezTo>
                    <a:pt x="26" y="33"/>
                    <a:pt x="33" y="26"/>
                    <a:pt x="33" y="16"/>
                  </a:cubicBezTo>
                  <a:cubicBezTo>
                    <a:pt x="33" y="7"/>
                    <a:pt x="26" y="0"/>
                    <a:pt x="17" y="0"/>
                  </a:cubicBezTo>
                  <a:close/>
                  <a:moveTo>
                    <a:pt x="17" y="26"/>
                  </a:moveTo>
                  <a:cubicBezTo>
                    <a:pt x="11" y="26"/>
                    <a:pt x="7" y="22"/>
                    <a:pt x="7" y="16"/>
                  </a:cubicBezTo>
                  <a:cubicBezTo>
                    <a:pt x="7" y="15"/>
                    <a:pt x="7" y="13"/>
                    <a:pt x="8" y="1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18" y="26"/>
                    <a:pt x="17" y="26"/>
                  </a:cubicBezTo>
                  <a:close/>
                  <a:moveTo>
                    <a:pt x="26" y="21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7" y="6"/>
                  </a:cubicBezTo>
                  <a:cubicBezTo>
                    <a:pt x="22" y="6"/>
                    <a:pt x="27" y="11"/>
                    <a:pt x="27" y="16"/>
                  </a:cubicBezTo>
                  <a:cubicBezTo>
                    <a:pt x="27" y="18"/>
                    <a:pt x="26" y="19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id="{075C879C-4423-460C-A7E3-B79402B07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7" y="4462"/>
              <a:ext cx="89" cy="89"/>
            </a:xfrm>
            <a:custGeom>
              <a:avLst/>
              <a:gdLst>
                <a:gd name="T0" fmla="*/ 17 w 33"/>
                <a:gd name="T1" fmla="*/ 0 h 33"/>
                <a:gd name="T2" fmla="*/ 0 w 33"/>
                <a:gd name="T3" fmla="*/ 17 h 33"/>
                <a:gd name="T4" fmla="*/ 17 w 33"/>
                <a:gd name="T5" fmla="*/ 33 h 33"/>
                <a:gd name="T6" fmla="*/ 33 w 33"/>
                <a:gd name="T7" fmla="*/ 17 h 33"/>
                <a:gd name="T8" fmla="*/ 17 w 33"/>
                <a:gd name="T9" fmla="*/ 0 h 33"/>
                <a:gd name="T10" fmla="*/ 17 w 33"/>
                <a:gd name="T11" fmla="*/ 27 h 33"/>
                <a:gd name="T12" fmla="*/ 7 w 33"/>
                <a:gd name="T13" fmla="*/ 17 h 33"/>
                <a:gd name="T14" fmla="*/ 8 w 33"/>
                <a:gd name="T15" fmla="*/ 12 h 33"/>
                <a:gd name="T16" fmla="*/ 21 w 33"/>
                <a:gd name="T17" fmla="*/ 26 h 33"/>
                <a:gd name="T18" fmla="*/ 17 w 33"/>
                <a:gd name="T19" fmla="*/ 27 h 33"/>
                <a:gd name="T20" fmla="*/ 26 w 33"/>
                <a:gd name="T21" fmla="*/ 21 h 33"/>
                <a:gd name="T22" fmla="*/ 12 w 33"/>
                <a:gd name="T23" fmla="*/ 7 h 33"/>
                <a:gd name="T24" fmla="*/ 17 w 33"/>
                <a:gd name="T25" fmla="*/ 6 h 33"/>
                <a:gd name="T26" fmla="*/ 27 w 33"/>
                <a:gd name="T27" fmla="*/ 16 h 33"/>
                <a:gd name="T28" fmla="*/ 26 w 33"/>
                <a:gd name="T29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7" y="33"/>
                    <a:pt x="17" y="33"/>
                  </a:cubicBezTo>
                  <a:cubicBezTo>
                    <a:pt x="26" y="33"/>
                    <a:pt x="33" y="26"/>
                    <a:pt x="33" y="17"/>
                  </a:cubicBezTo>
                  <a:cubicBezTo>
                    <a:pt x="33" y="7"/>
                    <a:pt x="26" y="0"/>
                    <a:pt x="17" y="0"/>
                  </a:cubicBezTo>
                  <a:close/>
                  <a:moveTo>
                    <a:pt x="17" y="27"/>
                  </a:moveTo>
                  <a:cubicBezTo>
                    <a:pt x="11" y="27"/>
                    <a:pt x="7" y="22"/>
                    <a:pt x="7" y="17"/>
                  </a:cubicBezTo>
                  <a:cubicBezTo>
                    <a:pt x="7" y="15"/>
                    <a:pt x="7" y="14"/>
                    <a:pt x="8" y="1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18" y="27"/>
                    <a:pt x="17" y="27"/>
                  </a:cubicBezTo>
                  <a:close/>
                  <a:moveTo>
                    <a:pt x="26" y="21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7" y="6"/>
                  </a:cubicBezTo>
                  <a:cubicBezTo>
                    <a:pt x="22" y="6"/>
                    <a:pt x="27" y="11"/>
                    <a:pt x="27" y="16"/>
                  </a:cubicBezTo>
                  <a:cubicBezTo>
                    <a:pt x="27" y="18"/>
                    <a:pt x="26" y="20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71" name="ZoneTexte 170">
            <a:extLst>
              <a:ext uri="{FF2B5EF4-FFF2-40B4-BE49-F238E27FC236}">
                <a16:creationId xmlns:a16="http://schemas.microsoft.com/office/drawing/2014/main" id="{34C2A029-2935-4A5E-B328-906FBFCFD007}"/>
              </a:ext>
            </a:extLst>
          </p:cNvPr>
          <p:cNvSpPr txBox="1"/>
          <p:nvPr/>
        </p:nvSpPr>
        <p:spPr>
          <a:xfrm>
            <a:off x="5599276" y="3817300"/>
            <a:ext cx="1484149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Treatment,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medication</a:t>
            </a:r>
          </a:p>
        </p:txBody>
      </p:sp>
      <p:sp>
        <p:nvSpPr>
          <p:cNvPr id="177" name="ZoneTexte 176">
            <a:extLst>
              <a:ext uri="{FF2B5EF4-FFF2-40B4-BE49-F238E27FC236}">
                <a16:creationId xmlns:a16="http://schemas.microsoft.com/office/drawing/2014/main" id="{EB52AC34-14A2-4D99-98F3-78B1DCFFCE62}"/>
              </a:ext>
            </a:extLst>
          </p:cNvPr>
          <p:cNvSpPr txBox="1"/>
          <p:nvPr/>
        </p:nvSpPr>
        <p:spPr>
          <a:xfrm>
            <a:off x="6964953" y="3778963"/>
            <a:ext cx="1484149" cy="83099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Health,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Protection, prevention</a:t>
            </a:r>
          </a:p>
        </p:txBody>
      </p:sp>
      <p:sp>
        <p:nvSpPr>
          <p:cNvPr id="256" name="Freeform 56">
            <a:extLst>
              <a:ext uri="{FF2B5EF4-FFF2-40B4-BE49-F238E27FC236}">
                <a16:creationId xmlns:a16="http://schemas.microsoft.com/office/drawing/2014/main" id="{A40D1B17-4F70-4C7A-8C31-EFDA44AD1C2D}"/>
              </a:ext>
            </a:extLst>
          </p:cNvPr>
          <p:cNvSpPr>
            <a:spLocks noEditPoints="1"/>
          </p:cNvSpPr>
          <p:nvPr/>
        </p:nvSpPr>
        <p:spPr bwMode="auto">
          <a:xfrm>
            <a:off x="8359333" y="2875277"/>
            <a:ext cx="882650" cy="749300"/>
          </a:xfrm>
          <a:custGeom>
            <a:avLst/>
            <a:gdLst>
              <a:gd name="T0" fmla="*/ 103 w 205"/>
              <a:gd name="T1" fmla="*/ 174 h 174"/>
              <a:gd name="T2" fmla="*/ 98 w 205"/>
              <a:gd name="T3" fmla="*/ 172 h 174"/>
              <a:gd name="T4" fmla="*/ 20 w 205"/>
              <a:gd name="T5" fmla="*/ 103 h 174"/>
              <a:gd name="T6" fmla="*/ 20 w 205"/>
              <a:gd name="T7" fmla="*/ 15 h 174"/>
              <a:gd name="T8" fmla="*/ 56 w 205"/>
              <a:gd name="T9" fmla="*/ 0 h 174"/>
              <a:gd name="T10" fmla="*/ 93 w 205"/>
              <a:gd name="T11" fmla="*/ 15 h 174"/>
              <a:gd name="T12" fmla="*/ 103 w 205"/>
              <a:gd name="T13" fmla="*/ 25 h 174"/>
              <a:gd name="T14" fmla="*/ 112 w 205"/>
              <a:gd name="T15" fmla="*/ 16 h 174"/>
              <a:gd name="T16" fmla="*/ 149 w 205"/>
              <a:gd name="T17" fmla="*/ 0 h 174"/>
              <a:gd name="T18" fmla="*/ 185 w 205"/>
              <a:gd name="T19" fmla="*/ 16 h 174"/>
              <a:gd name="T20" fmla="*/ 185 w 205"/>
              <a:gd name="T21" fmla="*/ 103 h 174"/>
              <a:gd name="T22" fmla="*/ 146 w 205"/>
              <a:gd name="T23" fmla="*/ 137 h 174"/>
              <a:gd name="T24" fmla="*/ 107 w 205"/>
              <a:gd name="T25" fmla="*/ 172 h 174"/>
              <a:gd name="T26" fmla="*/ 103 w 205"/>
              <a:gd name="T27" fmla="*/ 174 h 174"/>
              <a:gd name="T28" fmla="*/ 56 w 205"/>
              <a:gd name="T29" fmla="*/ 6 h 174"/>
              <a:gd name="T30" fmla="*/ 24 w 205"/>
              <a:gd name="T31" fmla="*/ 20 h 174"/>
              <a:gd name="T32" fmla="*/ 24 w 205"/>
              <a:gd name="T33" fmla="*/ 98 h 174"/>
              <a:gd name="T34" fmla="*/ 102 w 205"/>
              <a:gd name="T35" fmla="*/ 167 h 174"/>
              <a:gd name="T36" fmla="*/ 103 w 205"/>
              <a:gd name="T37" fmla="*/ 167 h 174"/>
              <a:gd name="T38" fmla="*/ 142 w 205"/>
              <a:gd name="T39" fmla="*/ 133 h 174"/>
              <a:gd name="T40" fmla="*/ 181 w 205"/>
              <a:gd name="T41" fmla="*/ 99 h 174"/>
              <a:gd name="T42" fmla="*/ 181 w 205"/>
              <a:gd name="T43" fmla="*/ 20 h 174"/>
              <a:gd name="T44" fmla="*/ 149 w 205"/>
              <a:gd name="T45" fmla="*/ 6 h 174"/>
              <a:gd name="T46" fmla="*/ 117 w 205"/>
              <a:gd name="T47" fmla="*/ 20 h 174"/>
              <a:gd name="T48" fmla="*/ 105 w 205"/>
              <a:gd name="T49" fmla="*/ 32 h 174"/>
              <a:gd name="T50" fmla="*/ 103 w 205"/>
              <a:gd name="T51" fmla="*/ 33 h 174"/>
              <a:gd name="T52" fmla="*/ 103 w 205"/>
              <a:gd name="T53" fmla="*/ 33 h 174"/>
              <a:gd name="T54" fmla="*/ 100 w 205"/>
              <a:gd name="T55" fmla="*/ 32 h 174"/>
              <a:gd name="T56" fmla="*/ 89 w 205"/>
              <a:gd name="T57" fmla="*/ 20 h 174"/>
              <a:gd name="T58" fmla="*/ 56 w 205"/>
              <a:gd name="T59" fmla="*/ 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5" h="174">
                <a:moveTo>
                  <a:pt x="103" y="174"/>
                </a:moveTo>
                <a:cubicBezTo>
                  <a:pt x="101" y="174"/>
                  <a:pt x="99" y="173"/>
                  <a:pt x="98" y="172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0" y="82"/>
                  <a:pt x="0" y="36"/>
                  <a:pt x="20" y="15"/>
                </a:cubicBezTo>
                <a:cubicBezTo>
                  <a:pt x="30" y="5"/>
                  <a:pt x="43" y="0"/>
                  <a:pt x="56" y="0"/>
                </a:cubicBezTo>
                <a:cubicBezTo>
                  <a:pt x="70" y="0"/>
                  <a:pt x="83" y="5"/>
                  <a:pt x="93" y="15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22" y="5"/>
                  <a:pt x="135" y="0"/>
                  <a:pt x="149" y="0"/>
                </a:cubicBezTo>
                <a:cubicBezTo>
                  <a:pt x="163" y="0"/>
                  <a:pt x="176" y="5"/>
                  <a:pt x="185" y="16"/>
                </a:cubicBezTo>
                <a:cubicBezTo>
                  <a:pt x="205" y="36"/>
                  <a:pt x="205" y="82"/>
                  <a:pt x="185" y="103"/>
                </a:cubicBezTo>
                <a:cubicBezTo>
                  <a:pt x="172" y="116"/>
                  <a:pt x="159" y="127"/>
                  <a:pt x="146" y="137"/>
                </a:cubicBezTo>
                <a:cubicBezTo>
                  <a:pt x="133" y="148"/>
                  <a:pt x="120" y="158"/>
                  <a:pt x="107" y="172"/>
                </a:cubicBezTo>
                <a:cubicBezTo>
                  <a:pt x="106" y="173"/>
                  <a:pt x="104" y="174"/>
                  <a:pt x="103" y="174"/>
                </a:cubicBezTo>
                <a:close/>
                <a:moveTo>
                  <a:pt x="56" y="6"/>
                </a:moveTo>
                <a:cubicBezTo>
                  <a:pt x="44" y="6"/>
                  <a:pt x="33" y="11"/>
                  <a:pt x="24" y="20"/>
                </a:cubicBezTo>
                <a:cubicBezTo>
                  <a:pt x="6" y="38"/>
                  <a:pt x="6" y="80"/>
                  <a:pt x="24" y="98"/>
                </a:cubicBezTo>
                <a:cubicBezTo>
                  <a:pt x="102" y="167"/>
                  <a:pt x="102" y="167"/>
                  <a:pt x="102" y="167"/>
                </a:cubicBezTo>
                <a:cubicBezTo>
                  <a:pt x="102" y="168"/>
                  <a:pt x="103" y="168"/>
                  <a:pt x="103" y="167"/>
                </a:cubicBezTo>
                <a:cubicBezTo>
                  <a:pt x="116" y="154"/>
                  <a:pt x="130" y="143"/>
                  <a:pt x="142" y="133"/>
                </a:cubicBezTo>
                <a:cubicBezTo>
                  <a:pt x="155" y="122"/>
                  <a:pt x="168" y="112"/>
                  <a:pt x="181" y="99"/>
                </a:cubicBezTo>
                <a:cubicBezTo>
                  <a:pt x="199" y="80"/>
                  <a:pt x="199" y="38"/>
                  <a:pt x="181" y="20"/>
                </a:cubicBezTo>
                <a:cubicBezTo>
                  <a:pt x="172" y="11"/>
                  <a:pt x="161" y="6"/>
                  <a:pt x="149" y="6"/>
                </a:cubicBezTo>
                <a:cubicBezTo>
                  <a:pt x="137" y="6"/>
                  <a:pt x="125" y="11"/>
                  <a:pt x="117" y="20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3" y="33"/>
                  <a:pt x="103" y="33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2" y="33"/>
                  <a:pt x="101" y="32"/>
                  <a:pt x="100" y="32"/>
                </a:cubicBezTo>
                <a:cubicBezTo>
                  <a:pt x="89" y="20"/>
                  <a:pt x="89" y="20"/>
                  <a:pt x="89" y="20"/>
                </a:cubicBezTo>
                <a:cubicBezTo>
                  <a:pt x="80" y="11"/>
                  <a:pt x="69" y="6"/>
                  <a:pt x="56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82" name="ZoneTexte 181">
            <a:extLst>
              <a:ext uri="{FF2B5EF4-FFF2-40B4-BE49-F238E27FC236}">
                <a16:creationId xmlns:a16="http://schemas.microsoft.com/office/drawing/2014/main" id="{2E929AF4-2516-4A11-805D-28C03E739D2B}"/>
              </a:ext>
            </a:extLst>
          </p:cNvPr>
          <p:cNvSpPr txBox="1"/>
          <p:nvPr/>
        </p:nvSpPr>
        <p:spPr>
          <a:xfrm>
            <a:off x="8264044" y="3791977"/>
            <a:ext cx="1484149" cy="83099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Healthcare, cardiology, heartbeats</a:t>
            </a:r>
          </a:p>
        </p:txBody>
      </p:sp>
      <p:grpSp>
        <p:nvGrpSpPr>
          <p:cNvPr id="258" name="Group 59">
            <a:extLst>
              <a:ext uri="{FF2B5EF4-FFF2-40B4-BE49-F238E27FC236}">
                <a16:creationId xmlns:a16="http://schemas.microsoft.com/office/drawing/2014/main" id="{00819681-52F9-40B8-8C60-F2EA3E52B1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90486" y="2791618"/>
            <a:ext cx="935038" cy="804863"/>
            <a:chOff x="7385" y="4068"/>
            <a:chExt cx="589" cy="507"/>
          </a:xfrm>
          <a:solidFill>
            <a:schemeClr val="accent2"/>
          </a:solidFill>
        </p:grpSpPr>
        <p:sp>
          <p:nvSpPr>
            <p:cNvPr id="260" name="Freeform 60">
              <a:extLst>
                <a:ext uri="{FF2B5EF4-FFF2-40B4-BE49-F238E27FC236}">
                  <a16:creationId xmlns:a16="http://schemas.microsoft.com/office/drawing/2014/main" id="{1DF34D04-1CCD-44B2-86B3-0831C404A0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3" y="4117"/>
              <a:ext cx="492" cy="349"/>
            </a:xfrm>
            <a:custGeom>
              <a:avLst/>
              <a:gdLst>
                <a:gd name="T0" fmla="*/ 175 w 182"/>
                <a:gd name="T1" fmla="*/ 0 h 129"/>
                <a:gd name="T2" fmla="*/ 7 w 182"/>
                <a:gd name="T3" fmla="*/ 0 h 129"/>
                <a:gd name="T4" fmla="*/ 0 w 182"/>
                <a:gd name="T5" fmla="*/ 7 h 129"/>
                <a:gd name="T6" fmla="*/ 0 w 182"/>
                <a:gd name="T7" fmla="*/ 121 h 129"/>
                <a:gd name="T8" fmla="*/ 7 w 182"/>
                <a:gd name="T9" fmla="*/ 129 h 129"/>
                <a:gd name="T10" fmla="*/ 175 w 182"/>
                <a:gd name="T11" fmla="*/ 129 h 129"/>
                <a:gd name="T12" fmla="*/ 182 w 182"/>
                <a:gd name="T13" fmla="*/ 121 h 129"/>
                <a:gd name="T14" fmla="*/ 182 w 182"/>
                <a:gd name="T15" fmla="*/ 7 h 129"/>
                <a:gd name="T16" fmla="*/ 175 w 182"/>
                <a:gd name="T17" fmla="*/ 0 h 129"/>
                <a:gd name="T18" fmla="*/ 176 w 182"/>
                <a:gd name="T19" fmla="*/ 121 h 129"/>
                <a:gd name="T20" fmla="*/ 175 w 182"/>
                <a:gd name="T21" fmla="*/ 123 h 129"/>
                <a:gd name="T22" fmla="*/ 7 w 182"/>
                <a:gd name="T23" fmla="*/ 123 h 129"/>
                <a:gd name="T24" fmla="*/ 6 w 182"/>
                <a:gd name="T25" fmla="*/ 121 h 129"/>
                <a:gd name="T26" fmla="*/ 6 w 182"/>
                <a:gd name="T27" fmla="*/ 82 h 129"/>
                <a:gd name="T28" fmla="*/ 6 w 182"/>
                <a:gd name="T29" fmla="*/ 7 h 129"/>
                <a:gd name="T30" fmla="*/ 7 w 182"/>
                <a:gd name="T31" fmla="*/ 6 h 129"/>
                <a:gd name="T32" fmla="*/ 175 w 182"/>
                <a:gd name="T33" fmla="*/ 6 h 129"/>
                <a:gd name="T34" fmla="*/ 176 w 182"/>
                <a:gd name="T35" fmla="*/ 7 h 129"/>
                <a:gd name="T36" fmla="*/ 176 w 182"/>
                <a:gd name="T37" fmla="*/ 1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2" h="129">
                  <a:moveTo>
                    <a:pt x="17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6"/>
                    <a:pt x="3" y="129"/>
                    <a:pt x="7" y="129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179" y="129"/>
                    <a:pt x="182" y="126"/>
                    <a:pt x="182" y="121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82" y="3"/>
                    <a:pt x="179" y="0"/>
                    <a:pt x="175" y="0"/>
                  </a:cubicBezTo>
                  <a:close/>
                  <a:moveTo>
                    <a:pt x="176" y="121"/>
                  </a:moveTo>
                  <a:cubicBezTo>
                    <a:pt x="176" y="122"/>
                    <a:pt x="176" y="123"/>
                    <a:pt x="175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6" y="123"/>
                    <a:pt x="6" y="122"/>
                    <a:pt x="6" y="121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6" y="6"/>
                    <a:pt x="176" y="6"/>
                    <a:pt x="176" y="7"/>
                  </a:cubicBezTo>
                  <a:lnTo>
                    <a:pt x="17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1" name="Freeform 61">
              <a:extLst>
                <a:ext uri="{FF2B5EF4-FFF2-40B4-BE49-F238E27FC236}">
                  <a16:creationId xmlns:a16="http://schemas.microsoft.com/office/drawing/2014/main" id="{69D6C212-B90F-4582-807A-A14B68639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8" y="4185"/>
              <a:ext cx="443" cy="178"/>
            </a:xfrm>
            <a:custGeom>
              <a:avLst/>
              <a:gdLst>
                <a:gd name="T0" fmla="*/ 161 w 164"/>
                <a:gd name="T1" fmla="*/ 49 h 66"/>
                <a:gd name="T2" fmla="*/ 130 w 164"/>
                <a:gd name="T3" fmla="*/ 49 h 66"/>
                <a:gd name="T4" fmla="*/ 116 w 164"/>
                <a:gd name="T5" fmla="*/ 19 h 66"/>
                <a:gd name="T6" fmla="*/ 116 w 164"/>
                <a:gd name="T7" fmla="*/ 19 h 66"/>
                <a:gd name="T8" fmla="*/ 111 w 164"/>
                <a:gd name="T9" fmla="*/ 15 h 66"/>
                <a:gd name="T10" fmla="*/ 110 w 164"/>
                <a:gd name="T11" fmla="*/ 15 h 66"/>
                <a:gd name="T12" fmla="*/ 103 w 164"/>
                <a:gd name="T13" fmla="*/ 18 h 66"/>
                <a:gd name="T14" fmla="*/ 78 w 164"/>
                <a:gd name="T15" fmla="*/ 56 h 66"/>
                <a:gd name="T16" fmla="*/ 52 w 164"/>
                <a:gd name="T17" fmla="*/ 4 h 66"/>
                <a:gd name="T18" fmla="*/ 45 w 164"/>
                <a:gd name="T19" fmla="*/ 0 h 66"/>
                <a:gd name="T20" fmla="*/ 39 w 164"/>
                <a:gd name="T21" fmla="*/ 4 h 66"/>
                <a:gd name="T22" fmla="*/ 19 w 164"/>
                <a:gd name="T23" fmla="*/ 48 h 66"/>
                <a:gd name="T24" fmla="*/ 3 w 164"/>
                <a:gd name="T25" fmla="*/ 48 h 66"/>
                <a:gd name="T26" fmla="*/ 0 w 164"/>
                <a:gd name="T27" fmla="*/ 51 h 66"/>
                <a:gd name="T28" fmla="*/ 3 w 164"/>
                <a:gd name="T29" fmla="*/ 54 h 66"/>
                <a:gd name="T30" fmla="*/ 21 w 164"/>
                <a:gd name="T31" fmla="*/ 54 h 66"/>
                <a:gd name="T32" fmla="*/ 24 w 164"/>
                <a:gd name="T33" fmla="*/ 53 h 66"/>
                <a:gd name="T34" fmla="*/ 44 w 164"/>
                <a:gd name="T35" fmla="*/ 7 h 66"/>
                <a:gd name="T36" fmla="*/ 45 w 164"/>
                <a:gd name="T37" fmla="*/ 6 h 66"/>
                <a:gd name="T38" fmla="*/ 47 w 164"/>
                <a:gd name="T39" fmla="*/ 7 h 66"/>
                <a:gd name="T40" fmla="*/ 75 w 164"/>
                <a:gd name="T41" fmla="*/ 64 h 66"/>
                <a:gd name="T42" fmla="*/ 77 w 164"/>
                <a:gd name="T43" fmla="*/ 66 h 66"/>
                <a:gd name="T44" fmla="*/ 77 w 164"/>
                <a:gd name="T45" fmla="*/ 66 h 66"/>
                <a:gd name="T46" fmla="*/ 80 w 164"/>
                <a:gd name="T47" fmla="*/ 64 h 66"/>
                <a:gd name="T48" fmla="*/ 108 w 164"/>
                <a:gd name="T49" fmla="*/ 21 h 66"/>
                <a:gd name="T50" fmla="*/ 109 w 164"/>
                <a:gd name="T51" fmla="*/ 21 h 66"/>
                <a:gd name="T52" fmla="*/ 111 w 164"/>
                <a:gd name="T53" fmla="*/ 22 h 66"/>
                <a:gd name="T54" fmla="*/ 126 w 164"/>
                <a:gd name="T55" fmla="*/ 53 h 66"/>
                <a:gd name="T56" fmla="*/ 129 w 164"/>
                <a:gd name="T57" fmla="*/ 55 h 66"/>
                <a:gd name="T58" fmla="*/ 161 w 164"/>
                <a:gd name="T59" fmla="*/ 55 h 66"/>
                <a:gd name="T60" fmla="*/ 164 w 164"/>
                <a:gd name="T61" fmla="*/ 52 h 66"/>
                <a:gd name="T62" fmla="*/ 161 w 164"/>
                <a:gd name="T63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4" h="66">
                  <a:moveTo>
                    <a:pt x="161" y="49"/>
                  </a:moveTo>
                  <a:cubicBezTo>
                    <a:pt x="130" y="49"/>
                    <a:pt x="130" y="49"/>
                    <a:pt x="130" y="4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4" y="17"/>
                    <a:pt x="113" y="15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7" y="15"/>
                    <a:pt x="105" y="16"/>
                    <a:pt x="103" y="18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7" y="0"/>
                    <a:pt x="45" y="0"/>
                  </a:cubicBezTo>
                  <a:cubicBezTo>
                    <a:pt x="42" y="0"/>
                    <a:pt x="40" y="1"/>
                    <a:pt x="39" y="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50"/>
                    <a:pt x="0" y="51"/>
                  </a:cubicBezTo>
                  <a:cubicBezTo>
                    <a:pt x="0" y="53"/>
                    <a:pt x="1" y="54"/>
                    <a:pt x="3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4"/>
                    <a:pt x="23" y="54"/>
                    <a:pt x="24" y="53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6" y="6"/>
                    <a:pt x="46" y="6"/>
                    <a:pt x="47" y="7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5" y="65"/>
                    <a:pt x="76" y="65"/>
                    <a:pt x="77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8" y="66"/>
                    <a:pt x="79" y="65"/>
                    <a:pt x="80" y="64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1"/>
                    <a:pt x="108" y="21"/>
                    <a:pt x="109" y="21"/>
                  </a:cubicBezTo>
                  <a:cubicBezTo>
                    <a:pt x="110" y="21"/>
                    <a:pt x="110" y="21"/>
                    <a:pt x="111" y="22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6" y="54"/>
                    <a:pt x="127" y="55"/>
                    <a:pt x="129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3" y="55"/>
                    <a:pt x="164" y="54"/>
                    <a:pt x="164" y="52"/>
                  </a:cubicBezTo>
                  <a:cubicBezTo>
                    <a:pt x="164" y="50"/>
                    <a:pt x="163" y="49"/>
                    <a:pt x="16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2" name="Freeform 62">
              <a:extLst>
                <a:ext uri="{FF2B5EF4-FFF2-40B4-BE49-F238E27FC236}">
                  <a16:creationId xmlns:a16="http://schemas.microsoft.com/office/drawing/2014/main" id="{DDCB8053-0429-4B6B-B5CA-F827CEB52F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5" y="4068"/>
              <a:ext cx="589" cy="507"/>
            </a:xfrm>
            <a:custGeom>
              <a:avLst/>
              <a:gdLst>
                <a:gd name="T0" fmla="*/ 210 w 218"/>
                <a:gd name="T1" fmla="*/ 0 h 187"/>
                <a:gd name="T2" fmla="*/ 8 w 218"/>
                <a:gd name="T3" fmla="*/ 0 h 187"/>
                <a:gd name="T4" fmla="*/ 0 w 218"/>
                <a:gd name="T5" fmla="*/ 8 h 187"/>
                <a:gd name="T6" fmla="*/ 0 w 218"/>
                <a:gd name="T7" fmla="*/ 157 h 187"/>
                <a:gd name="T8" fmla="*/ 8 w 218"/>
                <a:gd name="T9" fmla="*/ 164 h 187"/>
                <a:gd name="T10" fmla="*/ 13 w 218"/>
                <a:gd name="T11" fmla="*/ 164 h 187"/>
                <a:gd name="T12" fmla="*/ 14 w 218"/>
                <a:gd name="T13" fmla="*/ 164 h 187"/>
                <a:gd name="T14" fmla="*/ 29 w 218"/>
                <a:gd name="T15" fmla="*/ 164 h 187"/>
                <a:gd name="T16" fmla="*/ 29 w 218"/>
                <a:gd name="T17" fmla="*/ 179 h 187"/>
                <a:gd name="T18" fmla="*/ 37 w 218"/>
                <a:gd name="T19" fmla="*/ 187 h 187"/>
                <a:gd name="T20" fmla="*/ 66 w 218"/>
                <a:gd name="T21" fmla="*/ 187 h 187"/>
                <a:gd name="T22" fmla="*/ 73 w 218"/>
                <a:gd name="T23" fmla="*/ 179 h 187"/>
                <a:gd name="T24" fmla="*/ 73 w 218"/>
                <a:gd name="T25" fmla="*/ 164 h 187"/>
                <a:gd name="T26" fmla="*/ 145 w 218"/>
                <a:gd name="T27" fmla="*/ 164 h 187"/>
                <a:gd name="T28" fmla="*/ 145 w 218"/>
                <a:gd name="T29" fmla="*/ 179 h 187"/>
                <a:gd name="T30" fmla="*/ 152 w 218"/>
                <a:gd name="T31" fmla="*/ 187 h 187"/>
                <a:gd name="T32" fmla="*/ 181 w 218"/>
                <a:gd name="T33" fmla="*/ 187 h 187"/>
                <a:gd name="T34" fmla="*/ 189 w 218"/>
                <a:gd name="T35" fmla="*/ 179 h 187"/>
                <a:gd name="T36" fmla="*/ 189 w 218"/>
                <a:gd name="T37" fmla="*/ 164 h 187"/>
                <a:gd name="T38" fmla="*/ 203 w 218"/>
                <a:gd name="T39" fmla="*/ 164 h 187"/>
                <a:gd name="T40" fmla="*/ 205 w 218"/>
                <a:gd name="T41" fmla="*/ 164 h 187"/>
                <a:gd name="T42" fmla="*/ 210 w 218"/>
                <a:gd name="T43" fmla="*/ 164 h 187"/>
                <a:gd name="T44" fmla="*/ 218 w 218"/>
                <a:gd name="T45" fmla="*/ 157 h 187"/>
                <a:gd name="T46" fmla="*/ 218 w 218"/>
                <a:gd name="T47" fmla="*/ 8 h 187"/>
                <a:gd name="T48" fmla="*/ 210 w 218"/>
                <a:gd name="T49" fmla="*/ 0 h 187"/>
                <a:gd name="T50" fmla="*/ 67 w 218"/>
                <a:gd name="T51" fmla="*/ 179 h 187"/>
                <a:gd name="T52" fmla="*/ 66 w 218"/>
                <a:gd name="T53" fmla="*/ 181 h 187"/>
                <a:gd name="T54" fmla="*/ 37 w 218"/>
                <a:gd name="T55" fmla="*/ 181 h 187"/>
                <a:gd name="T56" fmla="*/ 35 w 218"/>
                <a:gd name="T57" fmla="*/ 179 h 187"/>
                <a:gd name="T58" fmla="*/ 35 w 218"/>
                <a:gd name="T59" fmla="*/ 164 h 187"/>
                <a:gd name="T60" fmla="*/ 67 w 218"/>
                <a:gd name="T61" fmla="*/ 164 h 187"/>
                <a:gd name="T62" fmla="*/ 67 w 218"/>
                <a:gd name="T63" fmla="*/ 179 h 187"/>
                <a:gd name="T64" fmla="*/ 183 w 218"/>
                <a:gd name="T65" fmla="*/ 179 h 187"/>
                <a:gd name="T66" fmla="*/ 181 w 218"/>
                <a:gd name="T67" fmla="*/ 181 h 187"/>
                <a:gd name="T68" fmla="*/ 152 w 218"/>
                <a:gd name="T69" fmla="*/ 181 h 187"/>
                <a:gd name="T70" fmla="*/ 151 w 218"/>
                <a:gd name="T71" fmla="*/ 179 h 187"/>
                <a:gd name="T72" fmla="*/ 151 w 218"/>
                <a:gd name="T73" fmla="*/ 164 h 187"/>
                <a:gd name="T74" fmla="*/ 183 w 218"/>
                <a:gd name="T75" fmla="*/ 164 h 187"/>
                <a:gd name="T76" fmla="*/ 183 w 218"/>
                <a:gd name="T77" fmla="*/ 179 h 187"/>
                <a:gd name="T78" fmla="*/ 212 w 218"/>
                <a:gd name="T79" fmla="*/ 157 h 187"/>
                <a:gd name="T80" fmla="*/ 210 w 218"/>
                <a:gd name="T81" fmla="*/ 158 h 187"/>
                <a:gd name="T82" fmla="*/ 186 w 218"/>
                <a:gd name="T83" fmla="*/ 158 h 187"/>
                <a:gd name="T84" fmla="*/ 184 w 218"/>
                <a:gd name="T85" fmla="*/ 158 h 187"/>
                <a:gd name="T86" fmla="*/ 149 w 218"/>
                <a:gd name="T87" fmla="*/ 158 h 187"/>
                <a:gd name="T88" fmla="*/ 148 w 218"/>
                <a:gd name="T89" fmla="*/ 158 h 187"/>
                <a:gd name="T90" fmla="*/ 70 w 218"/>
                <a:gd name="T91" fmla="*/ 158 h 187"/>
                <a:gd name="T92" fmla="*/ 69 w 218"/>
                <a:gd name="T93" fmla="*/ 158 h 187"/>
                <a:gd name="T94" fmla="*/ 34 w 218"/>
                <a:gd name="T95" fmla="*/ 158 h 187"/>
                <a:gd name="T96" fmla="*/ 32 w 218"/>
                <a:gd name="T97" fmla="*/ 158 h 187"/>
                <a:gd name="T98" fmla="*/ 8 w 218"/>
                <a:gd name="T99" fmla="*/ 158 h 187"/>
                <a:gd name="T100" fmla="*/ 6 w 218"/>
                <a:gd name="T101" fmla="*/ 157 h 187"/>
                <a:gd name="T102" fmla="*/ 6 w 218"/>
                <a:gd name="T103" fmla="*/ 8 h 187"/>
                <a:gd name="T104" fmla="*/ 8 w 218"/>
                <a:gd name="T105" fmla="*/ 6 h 187"/>
                <a:gd name="T106" fmla="*/ 210 w 218"/>
                <a:gd name="T107" fmla="*/ 6 h 187"/>
                <a:gd name="T108" fmla="*/ 212 w 218"/>
                <a:gd name="T109" fmla="*/ 8 h 187"/>
                <a:gd name="T110" fmla="*/ 212 w 218"/>
                <a:gd name="T111" fmla="*/ 15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8" h="187">
                  <a:moveTo>
                    <a:pt x="21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3" y="164"/>
                    <a:pt x="8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13" y="164"/>
                    <a:pt x="14" y="164"/>
                    <a:pt x="14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83"/>
                    <a:pt x="32" y="187"/>
                    <a:pt x="37" y="187"/>
                  </a:cubicBezTo>
                  <a:cubicBezTo>
                    <a:pt x="66" y="187"/>
                    <a:pt x="66" y="187"/>
                    <a:pt x="66" y="187"/>
                  </a:cubicBezTo>
                  <a:cubicBezTo>
                    <a:pt x="70" y="187"/>
                    <a:pt x="73" y="183"/>
                    <a:pt x="73" y="179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5" y="183"/>
                    <a:pt x="148" y="187"/>
                    <a:pt x="152" y="187"/>
                  </a:cubicBezTo>
                  <a:cubicBezTo>
                    <a:pt x="181" y="187"/>
                    <a:pt x="181" y="187"/>
                    <a:pt x="181" y="187"/>
                  </a:cubicBezTo>
                  <a:cubicBezTo>
                    <a:pt x="185" y="187"/>
                    <a:pt x="189" y="183"/>
                    <a:pt x="189" y="179"/>
                  </a:cubicBezTo>
                  <a:cubicBezTo>
                    <a:pt x="189" y="164"/>
                    <a:pt x="189" y="164"/>
                    <a:pt x="189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4" y="164"/>
                    <a:pt x="204" y="164"/>
                    <a:pt x="205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5" y="164"/>
                    <a:pt x="218" y="161"/>
                    <a:pt x="218" y="157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8" y="4"/>
                    <a:pt x="214" y="0"/>
                    <a:pt x="210" y="0"/>
                  </a:cubicBezTo>
                  <a:close/>
                  <a:moveTo>
                    <a:pt x="67" y="179"/>
                  </a:moveTo>
                  <a:cubicBezTo>
                    <a:pt x="67" y="180"/>
                    <a:pt x="67" y="181"/>
                    <a:pt x="66" y="181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6" y="181"/>
                    <a:pt x="35" y="180"/>
                    <a:pt x="35" y="179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67" y="164"/>
                    <a:pt x="67" y="164"/>
                    <a:pt x="67" y="164"/>
                  </a:cubicBezTo>
                  <a:lnTo>
                    <a:pt x="67" y="179"/>
                  </a:lnTo>
                  <a:close/>
                  <a:moveTo>
                    <a:pt x="183" y="179"/>
                  </a:moveTo>
                  <a:cubicBezTo>
                    <a:pt x="183" y="180"/>
                    <a:pt x="182" y="181"/>
                    <a:pt x="181" y="181"/>
                  </a:cubicBezTo>
                  <a:cubicBezTo>
                    <a:pt x="152" y="181"/>
                    <a:pt x="152" y="181"/>
                    <a:pt x="152" y="181"/>
                  </a:cubicBezTo>
                  <a:cubicBezTo>
                    <a:pt x="151" y="181"/>
                    <a:pt x="151" y="180"/>
                    <a:pt x="151" y="179"/>
                  </a:cubicBezTo>
                  <a:cubicBezTo>
                    <a:pt x="151" y="164"/>
                    <a:pt x="151" y="164"/>
                    <a:pt x="151" y="164"/>
                  </a:cubicBezTo>
                  <a:cubicBezTo>
                    <a:pt x="183" y="164"/>
                    <a:pt x="183" y="164"/>
                    <a:pt x="183" y="164"/>
                  </a:cubicBezTo>
                  <a:lnTo>
                    <a:pt x="183" y="179"/>
                  </a:lnTo>
                  <a:close/>
                  <a:moveTo>
                    <a:pt x="212" y="157"/>
                  </a:moveTo>
                  <a:cubicBezTo>
                    <a:pt x="212" y="158"/>
                    <a:pt x="211" y="158"/>
                    <a:pt x="210" y="158"/>
                  </a:cubicBezTo>
                  <a:cubicBezTo>
                    <a:pt x="186" y="158"/>
                    <a:pt x="186" y="158"/>
                    <a:pt x="186" y="158"/>
                  </a:cubicBezTo>
                  <a:cubicBezTo>
                    <a:pt x="185" y="158"/>
                    <a:pt x="184" y="158"/>
                    <a:pt x="184" y="158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9" y="158"/>
                    <a:pt x="148" y="158"/>
                    <a:pt x="148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70" y="158"/>
                    <a:pt x="69" y="158"/>
                    <a:pt x="69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2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8"/>
                    <a:pt x="6" y="158"/>
                    <a:pt x="6" y="15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1" y="6"/>
                    <a:pt x="212" y="7"/>
                    <a:pt x="212" y="8"/>
                  </a:cubicBezTo>
                  <a:lnTo>
                    <a:pt x="212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89" name="ZoneTexte 188">
            <a:extLst>
              <a:ext uri="{FF2B5EF4-FFF2-40B4-BE49-F238E27FC236}">
                <a16:creationId xmlns:a16="http://schemas.microsoft.com/office/drawing/2014/main" id="{69C3616A-3EFF-41DC-80AF-42A8B4DEE61A}"/>
              </a:ext>
            </a:extLst>
          </p:cNvPr>
          <p:cNvSpPr txBox="1"/>
          <p:nvPr/>
        </p:nvSpPr>
        <p:spPr>
          <a:xfrm>
            <a:off x="9866686" y="3791380"/>
            <a:ext cx="1484150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Healthcare equipment</a:t>
            </a:r>
          </a:p>
        </p:txBody>
      </p:sp>
      <p:sp>
        <p:nvSpPr>
          <p:cNvPr id="266" name="Freeform 66">
            <a:extLst>
              <a:ext uri="{FF2B5EF4-FFF2-40B4-BE49-F238E27FC236}">
                <a16:creationId xmlns:a16="http://schemas.microsoft.com/office/drawing/2014/main" id="{7E613CDB-229B-46A3-9041-30E6C07794B0}"/>
              </a:ext>
            </a:extLst>
          </p:cNvPr>
          <p:cNvSpPr>
            <a:spLocks noEditPoints="1"/>
          </p:cNvSpPr>
          <p:nvPr/>
        </p:nvSpPr>
        <p:spPr bwMode="auto">
          <a:xfrm>
            <a:off x="11471422" y="2616769"/>
            <a:ext cx="941388" cy="944563"/>
          </a:xfrm>
          <a:custGeom>
            <a:avLst/>
            <a:gdLst>
              <a:gd name="T0" fmla="*/ 180 w 220"/>
              <a:gd name="T1" fmla="*/ 3 h 220"/>
              <a:gd name="T2" fmla="*/ 168 w 220"/>
              <a:gd name="T3" fmla="*/ 8 h 220"/>
              <a:gd name="T4" fmla="*/ 167 w 220"/>
              <a:gd name="T5" fmla="*/ 43 h 220"/>
              <a:gd name="T6" fmla="*/ 130 w 220"/>
              <a:gd name="T7" fmla="*/ 30 h 220"/>
              <a:gd name="T8" fmla="*/ 120 w 220"/>
              <a:gd name="T9" fmla="*/ 41 h 220"/>
              <a:gd name="T10" fmla="*/ 37 w 220"/>
              <a:gd name="T11" fmla="*/ 144 h 220"/>
              <a:gd name="T12" fmla="*/ 31 w 220"/>
              <a:gd name="T13" fmla="*/ 179 h 220"/>
              <a:gd name="T14" fmla="*/ 3 w 220"/>
              <a:gd name="T15" fmla="*/ 207 h 220"/>
              <a:gd name="T16" fmla="*/ 4 w 220"/>
              <a:gd name="T17" fmla="*/ 218 h 220"/>
              <a:gd name="T18" fmla="*/ 13 w 220"/>
              <a:gd name="T19" fmla="*/ 217 h 220"/>
              <a:gd name="T20" fmla="*/ 72 w 220"/>
              <a:gd name="T21" fmla="*/ 185 h 220"/>
              <a:gd name="T22" fmla="*/ 170 w 220"/>
              <a:gd name="T23" fmla="*/ 91 h 220"/>
              <a:gd name="T24" fmla="*/ 184 w 220"/>
              <a:gd name="T25" fmla="*/ 102 h 220"/>
              <a:gd name="T26" fmla="*/ 190 w 220"/>
              <a:gd name="T27" fmla="*/ 90 h 220"/>
              <a:gd name="T28" fmla="*/ 177 w 220"/>
              <a:gd name="T29" fmla="*/ 53 h 220"/>
              <a:gd name="T30" fmla="*/ 218 w 220"/>
              <a:gd name="T31" fmla="*/ 48 h 220"/>
              <a:gd name="T32" fmla="*/ 73 w 220"/>
              <a:gd name="T33" fmla="*/ 179 h 220"/>
              <a:gd name="T34" fmla="*/ 40 w 220"/>
              <a:gd name="T35" fmla="*/ 183 h 220"/>
              <a:gd name="T36" fmla="*/ 9 w 220"/>
              <a:gd name="T37" fmla="*/ 213 h 220"/>
              <a:gd name="T38" fmla="*/ 7 w 220"/>
              <a:gd name="T39" fmla="*/ 212 h 220"/>
              <a:gd name="T40" fmla="*/ 36 w 220"/>
              <a:gd name="T41" fmla="*/ 183 h 220"/>
              <a:gd name="T42" fmla="*/ 40 w 220"/>
              <a:gd name="T43" fmla="*/ 154 h 220"/>
              <a:gd name="T44" fmla="*/ 58 w 220"/>
              <a:gd name="T45" fmla="*/ 167 h 220"/>
              <a:gd name="T46" fmla="*/ 42 w 220"/>
              <a:gd name="T47" fmla="*/ 147 h 220"/>
              <a:gd name="T48" fmla="*/ 54 w 220"/>
              <a:gd name="T49" fmla="*/ 148 h 220"/>
              <a:gd name="T50" fmla="*/ 58 w 220"/>
              <a:gd name="T51" fmla="*/ 143 h 220"/>
              <a:gd name="T52" fmla="*/ 58 w 220"/>
              <a:gd name="T53" fmla="*/ 131 h 220"/>
              <a:gd name="T54" fmla="*/ 79 w 220"/>
              <a:gd name="T55" fmla="*/ 147 h 220"/>
              <a:gd name="T56" fmla="*/ 63 w 220"/>
              <a:gd name="T57" fmla="*/ 126 h 220"/>
              <a:gd name="T58" fmla="*/ 75 w 220"/>
              <a:gd name="T59" fmla="*/ 127 h 220"/>
              <a:gd name="T60" fmla="*/ 79 w 220"/>
              <a:gd name="T61" fmla="*/ 123 h 220"/>
              <a:gd name="T62" fmla="*/ 79 w 220"/>
              <a:gd name="T63" fmla="*/ 110 h 220"/>
              <a:gd name="T64" fmla="*/ 99 w 220"/>
              <a:gd name="T65" fmla="*/ 126 h 220"/>
              <a:gd name="T66" fmla="*/ 83 w 220"/>
              <a:gd name="T67" fmla="*/ 105 h 220"/>
              <a:gd name="T68" fmla="*/ 95 w 220"/>
              <a:gd name="T69" fmla="*/ 106 h 220"/>
              <a:gd name="T70" fmla="*/ 100 w 220"/>
              <a:gd name="T71" fmla="*/ 102 h 220"/>
              <a:gd name="T72" fmla="*/ 99 w 220"/>
              <a:gd name="T73" fmla="*/ 89 h 220"/>
              <a:gd name="T74" fmla="*/ 120 w 220"/>
              <a:gd name="T75" fmla="*/ 105 h 220"/>
              <a:gd name="T76" fmla="*/ 104 w 220"/>
              <a:gd name="T77" fmla="*/ 85 h 220"/>
              <a:gd name="T78" fmla="*/ 116 w 220"/>
              <a:gd name="T79" fmla="*/ 86 h 220"/>
              <a:gd name="T80" fmla="*/ 120 w 220"/>
              <a:gd name="T81" fmla="*/ 81 h 220"/>
              <a:gd name="T82" fmla="*/ 120 w 220"/>
              <a:gd name="T83" fmla="*/ 68 h 220"/>
              <a:gd name="T84" fmla="*/ 137 w 220"/>
              <a:gd name="T85" fmla="*/ 85 h 220"/>
              <a:gd name="T86" fmla="*/ 141 w 220"/>
              <a:gd name="T87" fmla="*/ 80 h 220"/>
              <a:gd name="T88" fmla="*/ 124 w 220"/>
              <a:gd name="T89" fmla="*/ 64 h 220"/>
              <a:gd name="T90" fmla="*/ 166 w 220"/>
              <a:gd name="T91" fmla="*/ 86 h 220"/>
              <a:gd name="T92" fmla="*/ 185 w 220"/>
              <a:gd name="T93" fmla="*/ 94 h 220"/>
              <a:gd name="T94" fmla="*/ 184 w 220"/>
              <a:gd name="T95" fmla="*/ 96 h 220"/>
              <a:gd name="T96" fmla="*/ 172 w 220"/>
              <a:gd name="T97" fmla="*/ 84 h 220"/>
              <a:gd name="T98" fmla="*/ 124 w 220"/>
              <a:gd name="T99" fmla="*/ 36 h 220"/>
              <a:gd name="T100" fmla="*/ 126 w 220"/>
              <a:gd name="T101" fmla="*/ 35 h 220"/>
              <a:gd name="T102" fmla="*/ 185 w 220"/>
              <a:gd name="T103" fmla="*/ 94 h 220"/>
              <a:gd name="T104" fmla="*/ 211 w 220"/>
              <a:gd name="T105" fmla="*/ 46 h 220"/>
              <a:gd name="T106" fmla="*/ 174 w 220"/>
              <a:gd name="T107" fmla="*/ 48 h 220"/>
              <a:gd name="T108" fmla="*/ 159 w 220"/>
              <a:gd name="T109" fmla="*/ 59 h 220"/>
              <a:gd name="T110" fmla="*/ 173 w 220"/>
              <a:gd name="T111" fmla="*/ 44 h 220"/>
              <a:gd name="T112" fmla="*/ 175 w 220"/>
              <a:gd name="T113" fmla="*/ 7 h 220"/>
              <a:gd name="T114" fmla="*/ 213 w 220"/>
              <a:gd name="T115" fmla="*/ 44 h 220"/>
              <a:gd name="T116" fmla="*/ 213 w 220"/>
              <a:gd name="T117" fmla="*/ 4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0" h="220">
                <a:moveTo>
                  <a:pt x="217" y="40"/>
                </a:moveTo>
                <a:cubicBezTo>
                  <a:pt x="180" y="3"/>
                  <a:pt x="180" y="3"/>
                  <a:pt x="180" y="3"/>
                </a:cubicBezTo>
                <a:cubicBezTo>
                  <a:pt x="178" y="1"/>
                  <a:pt x="175" y="0"/>
                  <a:pt x="172" y="2"/>
                </a:cubicBezTo>
                <a:cubicBezTo>
                  <a:pt x="169" y="3"/>
                  <a:pt x="168" y="6"/>
                  <a:pt x="16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7" y="27"/>
                  <a:pt x="123" y="27"/>
                  <a:pt x="120" y="30"/>
                </a:cubicBezTo>
                <a:cubicBezTo>
                  <a:pt x="117" y="33"/>
                  <a:pt x="117" y="38"/>
                  <a:pt x="120" y="41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37" y="144"/>
                  <a:pt x="37" y="144"/>
                  <a:pt x="37" y="144"/>
                </a:cubicBezTo>
                <a:cubicBezTo>
                  <a:pt x="36" y="145"/>
                  <a:pt x="35" y="147"/>
                  <a:pt x="35" y="148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3" y="207"/>
                  <a:pt x="3" y="207"/>
                  <a:pt x="3" y="207"/>
                </a:cubicBezTo>
                <a:cubicBezTo>
                  <a:pt x="0" y="210"/>
                  <a:pt x="0" y="215"/>
                  <a:pt x="3" y="218"/>
                </a:cubicBezTo>
                <a:cubicBezTo>
                  <a:pt x="3" y="218"/>
                  <a:pt x="3" y="218"/>
                  <a:pt x="4" y="218"/>
                </a:cubicBezTo>
                <a:cubicBezTo>
                  <a:pt x="5" y="219"/>
                  <a:pt x="6" y="220"/>
                  <a:pt x="8" y="220"/>
                </a:cubicBezTo>
                <a:cubicBezTo>
                  <a:pt x="10" y="220"/>
                  <a:pt x="12" y="219"/>
                  <a:pt x="13" y="217"/>
                </a:cubicBezTo>
                <a:cubicBezTo>
                  <a:pt x="41" y="189"/>
                  <a:pt x="41" y="189"/>
                  <a:pt x="41" y="189"/>
                </a:cubicBezTo>
                <a:cubicBezTo>
                  <a:pt x="72" y="185"/>
                  <a:pt x="72" y="185"/>
                  <a:pt x="72" y="185"/>
                </a:cubicBezTo>
                <a:cubicBezTo>
                  <a:pt x="74" y="185"/>
                  <a:pt x="76" y="185"/>
                  <a:pt x="77" y="183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80" y="101"/>
                  <a:pt x="183" y="102"/>
                  <a:pt x="184" y="102"/>
                </a:cubicBezTo>
                <a:cubicBezTo>
                  <a:pt x="186" y="102"/>
                  <a:pt x="188" y="102"/>
                  <a:pt x="190" y="100"/>
                </a:cubicBezTo>
                <a:cubicBezTo>
                  <a:pt x="192" y="97"/>
                  <a:pt x="192" y="93"/>
                  <a:pt x="190" y="90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77" y="53"/>
                  <a:pt x="177" y="53"/>
                  <a:pt x="177" y="53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4" y="52"/>
                  <a:pt x="217" y="51"/>
                  <a:pt x="218" y="48"/>
                </a:cubicBezTo>
                <a:cubicBezTo>
                  <a:pt x="220" y="46"/>
                  <a:pt x="219" y="42"/>
                  <a:pt x="217" y="40"/>
                </a:cubicBezTo>
                <a:close/>
                <a:moveTo>
                  <a:pt x="73" y="179"/>
                </a:moveTo>
                <a:cubicBezTo>
                  <a:pt x="73" y="179"/>
                  <a:pt x="72" y="179"/>
                  <a:pt x="72" y="179"/>
                </a:cubicBezTo>
                <a:cubicBezTo>
                  <a:pt x="40" y="183"/>
                  <a:pt x="40" y="183"/>
                  <a:pt x="40" y="183"/>
                </a:cubicBezTo>
                <a:cubicBezTo>
                  <a:pt x="39" y="183"/>
                  <a:pt x="38" y="184"/>
                  <a:pt x="37" y="185"/>
                </a:cubicBezTo>
                <a:cubicBezTo>
                  <a:pt x="9" y="213"/>
                  <a:pt x="9" y="213"/>
                  <a:pt x="9" y="213"/>
                </a:cubicBezTo>
                <a:cubicBezTo>
                  <a:pt x="8" y="214"/>
                  <a:pt x="8" y="214"/>
                  <a:pt x="7" y="213"/>
                </a:cubicBezTo>
                <a:cubicBezTo>
                  <a:pt x="7" y="213"/>
                  <a:pt x="7" y="212"/>
                  <a:pt x="7" y="212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36" y="183"/>
                  <a:pt x="37" y="182"/>
                  <a:pt x="37" y="181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54" y="167"/>
                  <a:pt x="54" y="167"/>
                  <a:pt x="54" y="167"/>
                </a:cubicBezTo>
                <a:cubicBezTo>
                  <a:pt x="55" y="169"/>
                  <a:pt x="57" y="169"/>
                  <a:pt x="58" y="167"/>
                </a:cubicBezTo>
                <a:cubicBezTo>
                  <a:pt x="59" y="166"/>
                  <a:pt x="59" y="164"/>
                  <a:pt x="58" y="163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8" y="141"/>
                  <a:pt x="48" y="141"/>
                  <a:pt x="48" y="14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55" y="149"/>
                  <a:pt x="57" y="149"/>
                  <a:pt x="58" y="148"/>
                </a:cubicBezTo>
                <a:cubicBezTo>
                  <a:pt x="59" y="146"/>
                  <a:pt x="59" y="145"/>
                  <a:pt x="58" y="143"/>
                </a:cubicBezTo>
                <a:cubicBezTo>
                  <a:pt x="52" y="137"/>
                  <a:pt x="52" y="137"/>
                  <a:pt x="52" y="137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5" y="147"/>
                  <a:pt x="75" y="147"/>
                  <a:pt x="75" y="147"/>
                </a:cubicBezTo>
                <a:cubicBezTo>
                  <a:pt x="76" y="148"/>
                  <a:pt x="78" y="148"/>
                  <a:pt x="79" y="147"/>
                </a:cubicBezTo>
                <a:cubicBezTo>
                  <a:pt x="80" y="145"/>
                  <a:pt x="80" y="144"/>
                  <a:pt x="79" y="142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75" y="127"/>
                  <a:pt x="75" y="127"/>
                  <a:pt x="75" y="127"/>
                </a:cubicBezTo>
                <a:cubicBezTo>
                  <a:pt x="76" y="128"/>
                  <a:pt x="78" y="128"/>
                  <a:pt x="79" y="127"/>
                </a:cubicBezTo>
                <a:cubicBezTo>
                  <a:pt x="80" y="126"/>
                  <a:pt x="80" y="124"/>
                  <a:pt x="79" y="123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6" y="127"/>
                  <a:pt x="98" y="127"/>
                  <a:pt x="99" y="126"/>
                </a:cubicBezTo>
                <a:cubicBezTo>
                  <a:pt x="101" y="125"/>
                  <a:pt x="101" y="123"/>
                  <a:pt x="99" y="122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6" y="107"/>
                  <a:pt x="98" y="107"/>
                  <a:pt x="100" y="106"/>
                </a:cubicBezTo>
                <a:cubicBezTo>
                  <a:pt x="101" y="105"/>
                  <a:pt x="101" y="103"/>
                  <a:pt x="100" y="102"/>
                </a:cubicBezTo>
                <a:cubicBezTo>
                  <a:pt x="93" y="95"/>
                  <a:pt x="93" y="95"/>
                  <a:pt x="93" y="95"/>
                </a:cubicBezTo>
                <a:cubicBezTo>
                  <a:pt x="99" y="89"/>
                  <a:pt x="99" y="89"/>
                  <a:pt x="99" y="89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6"/>
                  <a:pt x="119" y="106"/>
                  <a:pt x="120" y="105"/>
                </a:cubicBezTo>
                <a:cubicBezTo>
                  <a:pt x="121" y="104"/>
                  <a:pt x="121" y="102"/>
                  <a:pt x="120" y="101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17" y="87"/>
                  <a:pt x="119" y="87"/>
                  <a:pt x="120" y="86"/>
                </a:cubicBezTo>
                <a:cubicBezTo>
                  <a:pt x="121" y="84"/>
                  <a:pt x="121" y="83"/>
                  <a:pt x="120" y="81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8" y="86"/>
                  <a:pt x="140" y="86"/>
                  <a:pt x="141" y="85"/>
                </a:cubicBezTo>
                <a:cubicBezTo>
                  <a:pt x="142" y="83"/>
                  <a:pt x="142" y="82"/>
                  <a:pt x="141" y="80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66" y="86"/>
                  <a:pt x="166" y="86"/>
                  <a:pt x="166" y="86"/>
                </a:cubicBezTo>
                <a:lnTo>
                  <a:pt x="73" y="179"/>
                </a:lnTo>
                <a:close/>
                <a:moveTo>
                  <a:pt x="185" y="94"/>
                </a:moveTo>
                <a:cubicBezTo>
                  <a:pt x="186" y="94"/>
                  <a:pt x="186" y="95"/>
                  <a:pt x="185" y="96"/>
                </a:cubicBezTo>
                <a:cubicBezTo>
                  <a:pt x="185" y="96"/>
                  <a:pt x="185" y="96"/>
                  <a:pt x="184" y="96"/>
                </a:cubicBezTo>
                <a:cubicBezTo>
                  <a:pt x="184" y="96"/>
                  <a:pt x="184" y="96"/>
                  <a:pt x="183" y="96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6"/>
                  <a:pt x="124" y="36"/>
                  <a:pt x="124" y="36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25" y="34"/>
                  <a:pt x="125" y="34"/>
                  <a:pt x="126" y="35"/>
                </a:cubicBezTo>
                <a:cubicBezTo>
                  <a:pt x="159" y="67"/>
                  <a:pt x="159" y="67"/>
                  <a:pt x="159" y="67"/>
                </a:cubicBezTo>
                <a:lnTo>
                  <a:pt x="185" y="94"/>
                </a:lnTo>
                <a:close/>
                <a:moveTo>
                  <a:pt x="213" y="46"/>
                </a:moveTo>
                <a:cubicBezTo>
                  <a:pt x="212" y="46"/>
                  <a:pt x="212" y="46"/>
                  <a:pt x="211" y="46"/>
                </a:cubicBezTo>
                <a:cubicBezTo>
                  <a:pt x="176" y="47"/>
                  <a:pt x="176" y="47"/>
                  <a:pt x="176" y="47"/>
                </a:cubicBezTo>
                <a:cubicBezTo>
                  <a:pt x="175" y="47"/>
                  <a:pt x="174" y="47"/>
                  <a:pt x="174" y="48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72" y="46"/>
                  <a:pt x="172" y="46"/>
                  <a:pt x="172" y="46"/>
                </a:cubicBezTo>
                <a:cubicBezTo>
                  <a:pt x="172" y="46"/>
                  <a:pt x="173" y="45"/>
                  <a:pt x="173" y="44"/>
                </a:cubicBezTo>
                <a:cubicBezTo>
                  <a:pt x="174" y="9"/>
                  <a:pt x="174" y="9"/>
                  <a:pt x="174" y="9"/>
                </a:cubicBezTo>
                <a:cubicBezTo>
                  <a:pt x="174" y="8"/>
                  <a:pt x="175" y="7"/>
                  <a:pt x="175" y="7"/>
                </a:cubicBezTo>
                <a:cubicBezTo>
                  <a:pt x="175" y="7"/>
                  <a:pt x="175" y="6"/>
                  <a:pt x="176" y="7"/>
                </a:cubicBezTo>
                <a:cubicBezTo>
                  <a:pt x="213" y="44"/>
                  <a:pt x="213" y="44"/>
                  <a:pt x="213" y="44"/>
                </a:cubicBezTo>
                <a:cubicBezTo>
                  <a:pt x="213" y="44"/>
                  <a:pt x="213" y="44"/>
                  <a:pt x="213" y="44"/>
                </a:cubicBezTo>
                <a:cubicBezTo>
                  <a:pt x="213" y="45"/>
                  <a:pt x="213" y="45"/>
                  <a:pt x="213" y="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94" name="ZoneTexte 193">
            <a:extLst>
              <a:ext uri="{FF2B5EF4-FFF2-40B4-BE49-F238E27FC236}">
                <a16:creationId xmlns:a16="http://schemas.microsoft.com/office/drawing/2014/main" id="{8DA8D3FE-D70F-4278-AD99-0E970B0772F6}"/>
              </a:ext>
            </a:extLst>
          </p:cNvPr>
          <p:cNvSpPr txBox="1"/>
          <p:nvPr/>
        </p:nvSpPr>
        <p:spPr>
          <a:xfrm>
            <a:off x="11378369" y="3773485"/>
            <a:ext cx="2169317" cy="83099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Syringe,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Blood tests,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vaccination</a:t>
            </a:r>
          </a:p>
        </p:txBody>
      </p:sp>
      <p:grpSp>
        <p:nvGrpSpPr>
          <p:cNvPr id="268" name="Group 69">
            <a:extLst>
              <a:ext uri="{FF2B5EF4-FFF2-40B4-BE49-F238E27FC236}">
                <a16:creationId xmlns:a16="http://schemas.microsoft.com/office/drawing/2014/main" id="{9C99A97E-D48C-4603-8174-0F7323C4068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064301" y="2738646"/>
            <a:ext cx="874187" cy="892463"/>
            <a:chOff x="7391" y="4027"/>
            <a:chExt cx="574" cy="586"/>
          </a:xfrm>
          <a:solidFill>
            <a:schemeClr val="accent2"/>
          </a:solidFill>
        </p:grpSpPr>
        <p:sp>
          <p:nvSpPr>
            <p:cNvPr id="270" name="Freeform 70">
              <a:extLst>
                <a:ext uri="{FF2B5EF4-FFF2-40B4-BE49-F238E27FC236}">
                  <a16:creationId xmlns:a16="http://schemas.microsoft.com/office/drawing/2014/main" id="{F5220DF2-6CD3-49A9-B970-A6713C1790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2" y="4070"/>
              <a:ext cx="27" cy="30"/>
            </a:xfrm>
            <a:custGeom>
              <a:avLst/>
              <a:gdLst>
                <a:gd name="T0" fmla="*/ 5 w 10"/>
                <a:gd name="T1" fmla="*/ 11 h 11"/>
                <a:gd name="T2" fmla="*/ 9 w 10"/>
                <a:gd name="T3" fmla="*/ 9 h 11"/>
                <a:gd name="T4" fmla="*/ 10 w 10"/>
                <a:gd name="T5" fmla="*/ 5 h 11"/>
                <a:gd name="T6" fmla="*/ 9 w 10"/>
                <a:gd name="T7" fmla="*/ 2 h 11"/>
                <a:gd name="T8" fmla="*/ 5 w 10"/>
                <a:gd name="T9" fmla="*/ 0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3 h 11"/>
                <a:gd name="T16" fmla="*/ 0 w 10"/>
                <a:gd name="T17" fmla="*/ 4 h 11"/>
                <a:gd name="T18" fmla="*/ 0 w 10"/>
                <a:gd name="T19" fmla="*/ 5 h 11"/>
                <a:gd name="T20" fmla="*/ 1 w 10"/>
                <a:gd name="T21" fmla="*/ 9 h 11"/>
                <a:gd name="T22" fmla="*/ 5 w 10"/>
                <a:gd name="T23" fmla="*/ 11 h 11"/>
                <a:gd name="T24" fmla="*/ 4 w 10"/>
                <a:gd name="T25" fmla="*/ 5 h 11"/>
                <a:gd name="T26" fmla="*/ 4 w 10"/>
                <a:gd name="T27" fmla="*/ 5 h 11"/>
                <a:gd name="T28" fmla="*/ 4 w 10"/>
                <a:gd name="T29" fmla="*/ 5 h 11"/>
                <a:gd name="T30" fmla="*/ 4 w 10"/>
                <a:gd name="T31" fmla="*/ 5 h 11"/>
                <a:gd name="T32" fmla="*/ 4 w 10"/>
                <a:gd name="T33" fmla="*/ 4 h 11"/>
                <a:gd name="T34" fmla="*/ 5 w 10"/>
                <a:gd name="T35" fmla="*/ 4 h 11"/>
                <a:gd name="T36" fmla="*/ 6 w 10"/>
                <a:gd name="T37" fmla="*/ 4 h 11"/>
                <a:gd name="T38" fmla="*/ 6 w 10"/>
                <a:gd name="T39" fmla="*/ 5 h 11"/>
                <a:gd name="T40" fmla="*/ 6 w 10"/>
                <a:gd name="T41" fmla="*/ 6 h 11"/>
                <a:gd name="T42" fmla="*/ 5 w 10"/>
                <a:gd name="T43" fmla="*/ 7 h 11"/>
                <a:gd name="T44" fmla="*/ 4 w 10"/>
                <a:gd name="T45" fmla="*/ 6 h 11"/>
                <a:gd name="T46" fmla="*/ 4 w 10"/>
                <a:gd name="T47" fmla="*/ 5 h 11"/>
                <a:gd name="T48" fmla="*/ 4 w 10"/>
                <a:gd name="T4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0" y="8"/>
                    <a:pt x="10" y="7"/>
                    <a:pt x="10" y="5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8" y="1"/>
                    <a:pt x="6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0"/>
                    <a:pt x="4" y="11"/>
                    <a:pt x="5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1" name="Freeform 71">
              <a:extLst>
                <a:ext uri="{FF2B5EF4-FFF2-40B4-BE49-F238E27FC236}">
                  <a16:creationId xmlns:a16="http://schemas.microsoft.com/office/drawing/2014/main" id="{AF4C1B83-2339-4203-8C61-6CDBE4ADD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" y="4075"/>
              <a:ext cx="59" cy="19"/>
            </a:xfrm>
            <a:custGeom>
              <a:avLst/>
              <a:gdLst>
                <a:gd name="T0" fmla="*/ 3 w 22"/>
                <a:gd name="T1" fmla="*/ 7 h 7"/>
                <a:gd name="T2" fmla="*/ 18 w 22"/>
                <a:gd name="T3" fmla="*/ 7 h 7"/>
                <a:gd name="T4" fmla="*/ 22 w 22"/>
                <a:gd name="T5" fmla="*/ 3 h 7"/>
                <a:gd name="T6" fmla="*/ 18 w 22"/>
                <a:gd name="T7" fmla="*/ 0 h 7"/>
                <a:gd name="T8" fmla="*/ 3 w 22"/>
                <a:gd name="T9" fmla="*/ 0 h 7"/>
                <a:gd name="T10" fmla="*/ 0 w 22"/>
                <a:gd name="T11" fmla="*/ 3 h 7"/>
                <a:gd name="T12" fmla="*/ 3 w 2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3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2" y="5"/>
                    <a:pt x="22" y="3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2" name="Freeform 72">
              <a:extLst>
                <a:ext uri="{FF2B5EF4-FFF2-40B4-BE49-F238E27FC236}">
                  <a16:creationId xmlns:a16="http://schemas.microsoft.com/office/drawing/2014/main" id="{35BF6029-E9E6-463C-98D3-C54EB32D85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1" y="4027"/>
              <a:ext cx="574" cy="586"/>
            </a:xfrm>
            <a:custGeom>
              <a:avLst/>
              <a:gdLst>
                <a:gd name="T0" fmla="*/ 188 w 212"/>
                <a:gd name="T1" fmla="*/ 1 h 217"/>
                <a:gd name="T2" fmla="*/ 188 w 212"/>
                <a:gd name="T3" fmla="*/ 34 h 217"/>
                <a:gd name="T4" fmla="*/ 168 w 212"/>
                <a:gd name="T5" fmla="*/ 73 h 217"/>
                <a:gd name="T6" fmla="*/ 148 w 212"/>
                <a:gd name="T7" fmla="*/ 34 h 217"/>
                <a:gd name="T8" fmla="*/ 148 w 212"/>
                <a:gd name="T9" fmla="*/ 1 h 217"/>
                <a:gd name="T10" fmla="*/ 124 w 212"/>
                <a:gd name="T11" fmla="*/ 30 h 217"/>
                <a:gd name="T12" fmla="*/ 159 w 212"/>
                <a:gd name="T13" fmla="*/ 190 h 217"/>
                <a:gd name="T14" fmla="*/ 149 w 212"/>
                <a:gd name="T15" fmla="*/ 189 h 217"/>
                <a:gd name="T16" fmla="*/ 126 w 212"/>
                <a:gd name="T17" fmla="*/ 84 h 217"/>
                <a:gd name="T18" fmla="*/ 105 w 212"/>
                <a:gd name="T19" fmla="*/ 0 h 217"/>
                <a:gd name="T20" fmla="*/ 0 w 212"/>
                <a:gd name="T21" fmla="*/ 200 h 217"/>
                <a:gd name="T22" fmla="*/ 122 w 212"/>
                <a:gd name="T23" fmla="*/ 200 h 217"/>
                <a:gd name="T24" fmla="*/ 133 w 212"/>
                <a:gd name="T25" fmla="*/ 111 h 217"/>
                <a:gd name="T26" fmla="*/ 177 w 212"/>
                <a:gd name="T27" fmla="*/ 189 h 217"/>
                <a:gd name="T28" fmla="*/ 212 w 212"/>
                <a:gd name="T29" fmla="*/ 30 h 217"/>
                <a:gd name="T30" fmla="*/ 105 w 212"/>
                <a:gd name="T31" fmla="*/ 211 h 217"/>
                <a:gd name="T32" fmla="*/ 6 w 212"/>
                <a:gd name="T33" fmla="*/ 17 h 217"/>
                <a:gd name="T34" fmla="*/ 116 w 212"/>
                <a:gd name="T35" fmla="*/ 17 h 217"/>
                <a:gd name="T36" fmla="*/ 108 w 212"/>
                <a:gd name="T37" fmla="*/ 38 h 217"/>
                <a:gd name="T38" fmla="*/ 13 w 212"/>
                <a:gd name="T39" fmla="*/ 38 h 217"/>
                <a:gd name="T40" fmla="*/ 57 w 212"/>
                <a:gd name="T41" fmla="*/ 190 h 217"/>
                <a:gd name="T42" fmla="*/ 54 w 212"/>
                <a:gd name="T43" fmla="*/ 194 h 217"/>
                <a:gd name="T44" fmla="*/ 55 w 212"/>
                <a:gd name="T45" fmla="*/ 203 h 217"/>
                <a:gd name="T46" fmla="*/ 68 w 212"/>
                <a:gd name="T47" fmla="*/ 197 h 217"/>
                <a:gd name="T48" fmla="*/ 97 w 212"/>
                <a:gd name="T49" fmla="*/ 190 h 217"/>
                <a:gd name="T50" fmla="*/ 116 w 212"/>
                <a:gd name="T51" fmla="*/ 101 h 217"/>
                <a:gd name="T52" fmla="*/ 64 w 212"/>
                <a:gd name="T53" fmla="*/ 197 h 217"/>
                <a:gd name="T54" fmla="*/ 58 w 212"/>
                <a:gd name="T55" fmla="*/ 200 h 217"/>
                <a:gd name="T56" fmla="*/ 57 w 212"/>
                <a:gd name="T57" fmla="*/ 196 h 217"/>
                <a:gd name="T58" fmla="*/ 61 w 212"/>
                <a:gd name="T59" fmla="*/ 193 h 217"/>
                <a:gd name="T60" fmla="*/ 90 w 212"/>
                <a:gd name="T61" fmla="*/ 84 h 217"/>
                <a:gd name="T62" fmla="*/ 59 w 212"/>
                <a:gd name="T63" fmla="*/ 128 h 217"/>
                <a:gd name="T64" fmla="*/ 102 w 212"/>
                <a:gd name="T65" fmla="*/ 179 h 217"/>
                <a:gd name="T66" fmla="*/ 19 w 212"/>
                <a:gd name="T67" fmla="*/ 179 h 217"/>
                <a:gd name="T68" fmla="*/ 97 w 212"/>
                <a:gd name="T69" fmla="*/ 33 h 217"/>
                <a:gd name="T70" fmla="*/ 206 w 212"/>
                <a:gd name="T71" fmla="*/ 46 h 217"/>
                <a:gd name="T72" fmla="*/ 171 w 212"/>
                <a:gd name="T73" fmla="*/ 189 h 217"/>
                <a:gd name="T74" fmla="*/ 139 w 212"/>
                <a:gd name="T75" fmla="*/ 111 h 217"/>
                <a:gd name="T76" fmla="*/ 88 w 212"/>
                <a:gd name="T77" fmla="*/ 95 h 217"/>
                <a:gd name="T78" fmla="*/ 32 w 212"/>
                <a:gd name="T79" fmla="*/ 95 h 217"/>
                <a:gd name="T80" fmla="*/ 88 w 212"/>
                <a:gd name="T81" fmla="*/ 90 h 217"/>
                <a:gd name="T82" fmla="*/ 143 w 212"/>
                <a:gd name="T83" fmla="*/ 189 h 217"/>
                <a:gd name="T84" fmla="*/ 165 w 212"/>
                <a:gd name="T85" fmla="*/ 189 h 217"/>
                <a:gd name="T86" fmla="*/ 130 w 212"/>
                <a:gd name="T87" fmla="*/ 46 h 217"/>
                <a:gd name="T88" fmla="*/ 146 w 212"/>
                <a:gd name="T89" fmla="*/ 12 h 217"/>
                <a:gd name="T90" fmla="*/ 151 w 212"/>
                <a:gd name="T91" fmla="*/ 9 h 217"/>
                <a:gd name="T92" fmla="*/ 146 w 212"/>
                <a:gd name="T93" fmla="*/ 26 h 217"/>
                <a:gd name="T94" fmla="*/ 142 w 212"/>
                <a:gd name="T95" fmla="*/ 21 h 217"/>
                <a:gd name="T96" fmla="*/ 168 w 212"/>
                <a:gd name="T97" fmla="*/ 79 h 217"/>
                <a:gd name="T98" fmla="*/ 195 w 212"/>
                <a:gd name="T99" fmla="*/ 20 h 217"/>
                <a:gd name="T100" fmla="*/ 191 w 212"/>
                <a:gd name="T101" fmla="*/ 26 h 217"/>
                <a:gd name="T102" fmla="*/ 186 w 212"/>
                <a:gd name="T103" fmla="*/ 9 h 217"/>
                <a:gd name="T104" fmla="*/ 191 w 212"/>
                <a:gd name="T105" fmla="*/ 12 h 217"/>
                <a:gd name="T106" fmla="*/ 206 w 212"/>
                <a:gd name="T107" fmla="*/ 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" h="217">
                  <a:moveTo>
                    <a:pt x="197" y="10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4"/>
                    <a:pt x="193" y="1"/>
                    <a:pt x="188" y="1"/>
                  </a:cubicBezTo>
                  <a:cubicBezTo>
                    <a:pt x="183" y="1"/>
                    <a:pt x="180" y="4"/>
                    <a:pt x="180" y="9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30"/>
                    <a:pt x="183" y="34"/>
                    <a:pt x="188" y="34"/>
                  </a:cubicBezTo>
                  <a:cubicBezTo>
                    <a:pt x="191" y="34"/>
                    <a:pt x="193" y="33"/>
                    <a:pt x="195" y="31"/>
                  </a:cubicBezTo>
                  <a:cubicBezTo>
                    <a:pt x="195" y="46"/>
                    <a:pt x="195" y="46"/>
                    <a:pt x="195" y="46"/>
                  </a:cubicBezTo>
                  <a:cubicBezTo>
                    <a:pt x="195" y="61"/>
                    <a:pt x="183" y="73"/>
                    <a:pt x="168" y="73"/>
                  </a:cubicBezTo>
                  <a:cubicBezTo>
                    <a:pt x="154" y="73"/>
                    <a:pt x="142" y="61"/>
                    <a:pt x="142" y="46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3" y="33"/>
                    <a:pt x="146" y="34"/>
                    <a:pt x="148" y="34"/>
                  </a:cubicBezTo>
                  <a:cubicBezTo>
                    <a:pt x="153" y="34"/>
                    <a:pt x="157" y="30"/>
                    <a:pt x="157" y="26"/>
                  </a:cubicBezTo>
                  <a:cubicBezTo>
                    <a:pt x="157" y="9"/>
                    <a:pt x="157" y="9"/>
                    <a:pt x="157" y="9"/>
                  </a:cubicBezTo>
                  <a:cubicBezTo>
                    <a:pt x="157" y="4"/>
                    <a:pt x="153" y="1"/>
                    <a:pt x="148" y="1"/>
                  </a:cubicBezTo>
                  <a:cubicBezTo>
                    <a:pt x="144" y="1"/>
                    <a:pt x="140" y="4"/>
                    <a:pt x="140" y="9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31" y="12"/>
                    <a:pt x="124" y="20"/>
                    <a:pt x="124" y="30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67"/>
                    <a:pt x="139" y="85"/>
                    <a:pt x="159" y="89"/>
                  </a:cubicBezTo>
                  <a:cubicBezTo>
                    <a:pt x="159" y="190"/>
                    <a:pt x="159" y="190"/>
                    <a:pt x="159" y="190"/>
                  </a:cubicBezTo>
                  <a:cubicBezTo>
                    <a:pt x="159" y="193"/>
                    <a:pt x="159" y="196"/>
                    <a:pt x="159" y="198"/>
                  </a:cubicBezTo>
                  <a:cubicBezTo>
                    <a:pt x="158" y="198"/>
                    <a:pt x="158" y="199"/>
                    <a:pt x="154" y="199"/>
                  </a:cubicBezTo>
                  <a:cubicBezTo>
                    <a:pt x="150" y="199"/>
                    <a:pt x="149" y="198"/>
                    <a:pt x="149" y="189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98"/>
                    <a:pt x="139" y="86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8"/>
                    <a:pt x="114" y="0"/>
                    <a:pt x="10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0"/>
                    <a:pt x="7" y="217"/>
                    <a:pt x="16" y="217"/>
                  </a:cubicBezTo>
                  <a:cubicBezTo>
                    <a:pt x="105" y="217"/>
                    <a:pt x="105" y="217"/>
                    <a:pt x="105" y="217"/>
                  </a:cubicBezTo>
                  <a:cubicBezTo>
                    <a:pt x="114" y="217"/>
                    <a:pt x="122" y="210"/>
                    <a:pt x="122" y="200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30" y="103"/>
                    <a:pt x="133" y="107"/>
                    <a:pt x="133" y="111"/>
                  </a:cubicBezTo>
                  <a:cubicBezTo>
                    <a:pt x="133" y="189"/>
                    <a:pt x="133" y="189"/>
                    <a:pt x="133" y="189"/>
                  </a:cubicBezTo>
                  <a:cubicBezTo>
                    <a:pt x="133" y="206"/>
                    <a:pt x="141" y="216"/>
                    <a:pt x="155" y="216"/>
                  </a:cubicBezTo>
                  <a:cubicBezTo>
                    <a:pt x="169" y="216"/>
                    <a:pt x="177" y="206"/>
                    <a:pt x="177" y="189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97" y="85"/>
                    <a:pt x="212" y="67"/>
                    <a:pt x="212" y="46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20"/>
                    <a:pt x="205" y="12"/>
                    <a:pt x="197" y="10"/>
                  </a:cubicBezTo>
                  <a:close/>
                  <a:moveTo>
                    <a:pt x="116" y="200"/>
                  </a:moveTo>
                  <a:cubicBezTo>
                    <a:pt x="116" y="206"/>
                    <a:pt x="111" y="211"/>
                    <a:pt x="105" y="211"/>
                  </a:cubicBezTo>
                  <a:cubicBezTo>
                    <a:pt x="16" y="211"/>
                    <a:pt x="16" y="211"/>
                    <a:pt x="16" y="211"/>
                  </a:cubicBezTo>
                  <a:cubicBezTo>
                    <a:pt x="10" y="211"/>
                    <a:pt x="6" y="206"/>
                    <a:pt x="6" y="20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1"/>
                    <a:pt x="10" y="6"/>
                    <a:pt x="16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11" y="6"/>
                    <a:pt x="116" y="11"/>
                    <a:pt x="116" y="1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2"/>
                    <a:pt x="103" y="27"/>
                    <a:pt x="97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8" y="27"/>
                    <a:pt x="13" y="32"/>
                    <a:pt x="13" y="38"/>
                  </a:cubicBezTo>
                  <a:cubicBezTo>
                    <a:pt x="13" y="179"/>
                    <a:pt x="13" y="179"/>
                    <a:pt x="13" y="179"/>
                  </a:cubicBezTo>
                  <a:cubicBezTo>
                    <a:pt x="13" y="185"/>
                    <a:pt x="18" y="190"/>
                    <a:pt x="24" y="190"/>
                  </a:cubicBezTo>
                  <a:cubicBezTo>
                    <a:pt x="57" y="190"/>
                    <a:pt x="57" y="190"/>
                    <a:pt x="57" y="190"/>
                  </a:cubicBezTo>
                  <a:cubicBezTo>
                    <a:pt x="56" y="191"/>
                    <a:pt x="56" y="191"/>
                    <a:pt x="55" y="192"/>
                  </a:cubicBezTo>
                  <a:cubicBezTo>
                    <a:pt x="55" y="192"/>
                    <a:pt x="54" y="192"/>
                    <a:pt x="54" y="193"/>
                  </a:cubicBezTo>
                  <a:cubicBezTo>
                    <a:pt x="54" y="193"/>
                    <a:pt x="54" y="194"/>
                    <a:pt x="54" y="194"/>
                  </a:cubicBezTo>
                  <a:cubicBezTo>
                    <a:pt x="53" y="195"/>
                    <a:pt x="53" y="195"/>
                    <a:pt x="53" y="196"/>
                  </a:cubicBezTo>
                  <a:cubicBezTo>
                    <a:pt x="53" y="196"/>
                    <a:pt x="53" y="197"/>
                    <a:pt x="53" y="197"/>
                  </a:cubicBezTo>
                  <a:cubicBezTo>
                    <a:pt x="53" y="199"/>
                    <a:pt x="54" y="201"/>
                    <a:pt x="55" y="203"/>
                  </a:cubicBezTo>
                  <a:cubicBezTo>
                    <a:pt x="57" y="204"/>
                    <a:pt x="59" y="205"/>
                    <a:pt x="61" y="205"/>
                  </a:cubicBezTo>
                  <a:cubicBezTo>
                    <a:pt x="63" y="205"/>
                    <a:pt x="65" y="204"/>
                    <a:pt x="66" y="203"/>
                  </a:cubicBezTo>
                  <a:cubicBezTo>
                    <a:pt x="67" y="201"/>
                    <a:pt x="68" y="199"/>
                    <a:pt x="68" y="197"/>
                  </a:cubicBezTo>
                  <a:cubicBezTo>
                    <a:pt x="68" y="195"/>
                    <a:pt x="67" y="193"/>
                    <a:pt x="66" y="192"/>
                  </a:cubicBezTo>
                  <a:cubicBezTo>
                    <a:pt x="65" y="191"/>
                    <a:pt x="65" y="191"/>
                    <a:pt x="64" y="190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3" y="190"/>
                    <a:pt x="108" y="185"/>
                    <a:pt x="108" y="179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6" y="101"/>
                    <a:pt x="116" y="101"/>
                    <a:pt x="116" y="101"/>
                  </a:cubicBezTo>
                  <a:lnTo>
                    <a:pt x="116" y="200"/>
                  </a:lnTo>
                  <a:close/>
                  <a:moveTo>
                    <a:pt x="63" y="194"/>
                  </a:moveTo>
                  <a:cubicBezTo>
                    <a:pt x="64" y="195"/>
                    <a:pt x="64" y="196"/>
                    <a:pt x="64" y="197"/>
                  </a:cubicBezTo>
                  <a:cubicBezTo>
                    <a:pt x="64" y="198"/>
                    <a:pt x="64" y="199"/>
                    <a:pt x="63" y="200"/>
                  </a:cubicBezTo>
                  <a:cubicBezTo>
                    <a:pt x="63" y="200"/>
                    <a:pt x="62" y="201"/>
                    <a:pt x="61" y="201"/>
                  </a:cubicBezTo>
                  <a:cubicBezTo>
                    <a:pt x="60" y="201"/>
                    <a:pt x="59" y="200"/>
                    <a:pt x="58" y="200"/>
                  </a:cubicBezTo>
                  <a:cubicBezTo>
                    <a:pt x="57" y="199"/>
                    <a:pt x="57" y="198"/>
                    <a:pt x="57" y="197"/>
                  </a:cubicBezTo>
                  <a:cubicBezTo>
                    <a:pt x="57" y="197"/>
                    <a:pt x="57" y="197"/>
                    <a:pt x="57" y="196"/>
                  </a:cubicBezTo>
                  <a:cubicBezTo>
                    <a:pt x="57" y="196"/>
                    <a:pt x="57" y="196"/>
                    <a:pt x="57" y="196"/>
                  </a:cubicBezTo>
                  <a:cubicBezTo>
                    <a:pt x="57" y="195"/>
                    <a:pt x="57" y="195"/>
                    <a:pt x="58" y="195"/>
                  </a:cubicBezTo>
                  <a:cubicBezTo>
                    <a:pt x="58" y="195"/>
                    <a:pt x="58" y="195"/>
                    <a:pt x="58" y="194"/>
                  </a:cubicBezTo>
                  <a:cubicBezTo>
                    <a:pt x="59" y="194"/>
                    <a:pt x="60" y="193"/>
                    <a:pt x="61" y="193"/>
                  </a:cubicBezTo>
                  <a:cubicBezTo>
                    <a:pt x="62" y="193"/>
                    <a:pt x="63" y="194"/>
                    <a:pt x="63" y="194"/>
                  </a:cubicBezTo>
                  <a:close/>
                  <a:moveTo>
                    <a:pt x="102" y="84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85" y="71"/>
                    <a:pt x="73" y="63"/>
                    <a:pt x="59" y="63"/>
                  </a:cubicBezTo>
                  <a:cubicBezTo>
                    <a:pt x="41" y="63"/>
                    <a:pt x="26" y="77"/>
                    <a:pt x="26" y="95"/>
                  </a:cubicBezTo>
                  <a:cubicBezTo>
                    <a:pt x="26" y="113"/>
                    <a:pt x="41" y="128"/>
                    <a:pt x="59" y="128"/>
                  </a:cubicBezTo>
                  <a:cubicBezTo>
                    <a:pt x="75" y="128"/>
                    <a:pt x="88" y="117"/>
                    <a:pt x="91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79"/>
                    <a:pt x="102" y="179"/>
                    <a:pt x="102" y="179"/>
                  </a:cubicBezTo>
                  <a:cubicBezTo>
                    <a:pt x="102" y="182"/>
                    <a:pt x="100" y="184"/>
                    <a:pt x="97" y="184"/>
                  </a:cubicBezTo>
                  <a:cubicBezTo>
                    <a:pt x="24" y="184"/>
                    <a:pt x="24" y="184"/>
                    <a:pt x="24" y="184"/>
                  </a:cubicBezTo>
                  <a:cubicBezTo>
                    <a:pt x="21" y="184"/>
                    <a:pt x="19" y="182"/>
                    <a:pt x="19" y="1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5"/>
                    <a:pt x="21" y="33"/>
                    <a:pt x="2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100" y="33"/>
                    <a:pt x="102" y="35"/>
                    <a:pt x="102" y="38"/>
                  </a:cubicBezTo>
                  <a:lnTo>
                    <a:pt x="102" y="84"/>
                  </a:lnTo>
                  <a:close/>
                  <a:moveTo>
                    <a:pt x="206" y="46"/>
                  </a:moveTo>
                  <a:cubicBezTo>
                    <a:pt x="206" y="65"/>
                    <a:pt x="192" y="81"/>
                    <a:pt x="173" y="83"/>
                  </a:cubicBezTo>
                  <a:cubicBezTo>
                    <a:pt x="172" y="83"/>
                    <a:pt x="171" y="84"/>
                    <a:pt x="171" y="86"/>
                  </a:cubicBezTo>
                  <a:cubicBezTo>
                    <a:pt x="171" y="189"/>
                    <a:pt x="171" y="189"/>
                    <a:pt x="171" y="189"/>
                  </a:cubicBezTo>
                  <a:cubicBezTo>
                    <a:pt x="171" y="210"/>
                    <a:pt x="159" y="210"/>
                    <a:pt x="155" y="210"/>
                  </a:cubicBezTo>
                  <a:cubicBezTo>
                    <a:pt x="151" y="210"/>
                    <a:pt x="139" y="210"/>
                    <a:pt x="139" y="189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04"/>
                    <a:pt x="134" y="97"/>
                    <a:pt x="127" y="95"/>
                  </a:cubicBezTo>
                  <a:cubicBezTo>
                    <a:pt x="127" y="95"/>
                    <a:pt x="127" y="95"/>
                    <a:pt x="126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7" y="95"/>
                    <a:pt x="85" y="97"/>
                    <a:pt x="85" y="98"/>
                  </a:cubicBezTo>
                  <a:cubicBezTo>
                    <a:pt x="84" y="112"/>
                    <a:pt x="72" y="122"/>
                    <a:pt x="59" y="122"/>
                  </a:cubicBezTo>
                  <a:cubicBezTo>
                    <a:pt x="45" y="122"/>
                    <a:pt x="32" y="110"/>
                    <a:pt x="32" y="95"/>
                  </a:cubicBezTo>
                  <a:cubicBezTo>
                    <a:pt x="32" y="81"/>
                    <a:pt x="45" y="69"/>
                    <a:pt x="59" y="69"/>
                  </a:cubicBezTo>
                  <a:cubicBezTo>
                    <a:pt x="71" y="69"/>
                    <a:pt x="82" y="76"/>
                    <a:pt x="85" y="88"/>
                  </a:cubicBezTo>
                  <a:cubicBezTo>
                    <a:pt x="85" y="89"/>
                    <a:pt x="86" y="90"/>
                    <a:pt x="88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36" y="92"/>
                    <a:pt x="143" y="101"/>
                    <a:pt x="143" y="112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43" y="196"/>
                    <a:pt x="143" y="205"/>
                    <a:pt x="154" y="205"/>
                  </a:cubicBezTo>
                  <a:cubicBezTo>
                    <a:pt x="159" y="205"/>
                    <a:pt x="163" y="204"/>
                    <a:pt x="164" y="200"/>
                  </a:cubicBezTo>
                  <a:cubicBezTo>
                    <a:pt x="165" y="197"/>
                    <a:pt x="165" y="194"/>
                    <a:pt x="165" y="189"/>
                  </a:cubicBezTo>
                  <a:cubicBezTo>
                    <a:pt x="165" y="87"/>
                    <a:pt x="165" y="87"/>
                    <a:pt x="165" y="87"/>
                  </a:cubicBezTo>
                  <a:cubicBezTo>
                    <a:pt x="165" y="85"/>
                    <a:pt x="164" y="84"/>
                    <a:pt x="163" y="84"/>
                  </a:cubicBezTo>
                  <a:cubicBezTo>
                    <a:pt x="144" y="81"/>
                    <a:pt x="130" y="65"/>
                    <a:pt x="130" y="46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0" y="22"/>
                    <a:pt x="136" y="16"/>
                    <a:pt x="144" y="15"/>
                  </a:cubicBezTo>
                  <a:cubicBezTo>
                    <a:pt x="145" y="15"/>
                    <a:pt x="146" y="14"/>
                    <a:pt x="146" y="12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6" y="7"/>
                    <a:pt x="147" y="7"/>
                    <a:pt x="148" y="7"/>
                  </a:cubicBezTo>
                  <a:cubicBezTo>
                    <a:pt x="150" y="7"/>
                    <a:pt x="151" y="7"/>
                    <a:pt x="151" y="9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7"/>
                    <a:pt x="150" y="28"/>
                    <a:pt x="148" y="28"/>
                  </a:cubicBezTo>
                  <a:cubicBezTo>
                    <a:pt x="147" y="28"/>
                    <a:pt x="146" y="27"/>
                    <a:pt x="146" y="26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2"/>
                    <a:pt x="146" y="22"/>
                    <a:pt x="145" y="21"/>
                  </a:cubicBezTo>
                  <a:cubicBezTo>
                    <a:pt x="144" y="20"/>
                    <a:pt x="143" y="20"/>
                    <a:pt x="142" y="21"/>
                  </a:cubicBezTo>
                  <a:cubicBezTo>
                    <a:pt x="138" y="22"/>
                    <a:pt x="136" y="26"/>
                    <a:pt x="136" y="30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64"/>
                    <a:pt x="150" y="79"/>
                    <a:pt x="168" y="79"/>
                  </a:cubicBezTo>
                  <a:cubicBezTo>
                    <a:pt x="186" y="79"/>
                    <a:pt x="201" y="64"/>
                    <a:pt x="201" y="46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1" y="25"/>
                    <a:pt x="198" y="22"/>
                    <a:pt x="195" y="20"/>
                  </a:cubicBezTo>
                  <a:cubicBezTo>
                    <a:pt x="194" y="20"/>
                    <a:pt x="193" y="20"/>
                    <a:pt x="192" y="20"/>
                  </a:cubicBezTo>
                  <a:cubicBezTo>
                    <a:pt x="191" y="21"/>
                    <a:pt x="191" y="22"/>
                    <a:pt x="191" y="23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27"/>
                    <a:pt x="190" y="28"/>
                    <a:pt x="188" y="28"/>
                  </a:cubicBezTo>
                  <a:cubicBezTo>
                    <a:pt x="187" y="28"/>
                    <a:pt x="186" y="27"/>
                    <a:pt x="186" y="26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6" y="7"/>
                    <a:pt x="187" y="7"/>
                    <a:pt x="188" y="7"/>
                  </a:cubicBezTo>
                  <a:cubicBezTo>
                    <a:pt x="190" y="7"/>
                    <a:pt x="191" y="7"/>
                    <a:pt x="191" y="9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1" y="14"/>
                    <a:pt x="192" y="15"/>
                    <a:pt x="193" y="15"/>
                  </a:cubicBezTo>
                  <a:cubicBezTo>
                    <a:pt x="200" y="16"/>
                    <a:pt x="206" y="22"/>
                    <a:pt x="206" y="30"/>
                  </a:cubicBezTo>
                  <a:lnTo>
                    <a:pt x="206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3" name="Freeform 73">
              <a:extLst>
                <a:ext uri="{FF2B5EF4-FFF2-40B4-BE49-F238E27FC236}">
                  <a16:creationId xmlns:a16="http://schemas.microsoft.com/office/drawing/2014/main" id="{89F03BCC-CBA2-4A7F-B4BF-3F6F793EAB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1" y="4224"/>
              <a:ext cx="117" cy="116"/>
            </a:xfrm>
            <a:custGeom>
              <a:avLst/>
              <a:gdLst>
                <a:gd name="T0" fmla="*/ 22 w 43"/>
                <a:gd name="T1" fmla="*/ 0 h 43"/>
                <a:gd name="T2" fmla="*/ 0 w 43"/>
                <a:gd name="T3" fmla="*/ 22 h 43"/>
                <a:gd name="T4" fmla="*/ 22 w 43"/>
                <a:gd name="T5" fmla="*/ 43 h 43"/>
                <a:gd name="T6" fmla="*/ 43 w 43"/>
                <a:gd name="T7" fmla="*/ 22 h 43"/>
                <a:gd name="T8" fmla="*/ 22 w 43"/>
                <a:gd name="T9" fmla="*/ 0 h 43"/>
                <a:gd name="T10" fmla="*/ 22 w 43"/>
                <a:gd name="T11" fmla="*/ 37 h 43"/>
                <a:gd name="T12" fmla="*/ 6 w 43"/>
                <a:gd name="T13" fmla="*/ 22 h 43"/>
                <a:gd name="T14" fmla="*/ 22 w 43"/>
                <a:gd name="T15" fmla="*/ 6 h 43"/>
                <a:gd name="T16" fmla="*/ 37 w 43"/>
                <a:gd name="T17" fmla="*/ 22 h 43"/>
                <a:gd name="T18" fmla="*/ 22 w 43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3"/>
                    <a:pt x="10" y="43"/>
                    <a:pt x="22" y="43"/>
                  </a:cubicBezTo>
                  <a:cubicBezTo>
                    <a:pt x="33" y="43"/>
                    <a:pt x="43" y="33"/>
                    <a:pt x="43" y="22"/>
                  </a:cubicBezTo>
                  <a:cubicBezTo>
                    <a:pt x="43" y="9"/>
                    <a:pt x="34" y="0"/>
                    <a:pt x="22" y="0"/>
                  </a:cubicBezTo>
                  <a:close/>
                  <a:moveTo>
                    <a:pt x="22" y="37"/>
                  </a:moveTo>
                  <a:cubicBezTo>
                    <a:pt x="13" y="37"/>
                    <a:pt x="6" y="30"/>
                    <a:pt x="6" y="22"/>
                  </a:cubicBezTo>
                  <a:cubicBezTo>
                    <a:pt x="6" y="13"/>
                    <a:pt x="13" y="6"/>
                    <a:pt x="22" y="6"/>
                  </a:cubicBezTo>
                  <a:cubicBezTo>
                    <a:pt x="30" y="6"/>
                    <a:pt x="37" y="13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17" name="ZoneTexte 216">
            <a:extLst>
              <a:ext uri="{FF2B5EF4-FFF2-40B4-BE49-F238E27FC236}">
                <a16:creationId xmlns:a16="http://schemas.microsoft.com/office/drawing/2014/main" id="{39455D23-B7D0-4C20-94A0-5006FDAB98FC}"/>
              </a:ext>
            </a:extLst>
          </p:cNvPr>
          <p:cNvSpPr txBox="1"/>
          <p:nvPr/>
        </p:nvSpPr>
        <p:spPr>
          <a:xfrm>
            <a:off x="13061745" y="3778963"/>
            <a:ext cx="1831223" cy="83099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Consultation,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online appointment</a:t>
            </a:r>
          </a:p>
        </p:txBody>
      </p:sp>
      <p:grpSp>
        <p:nvGrpSpPr>
          <p:cNvPr id="275" name="Group 76">
            <a:extLst>
              <a:ext uri="{FF2B5EF4-FFF2-40B4-BE49-F238E27FC236}">
                <a16:creationId xmlns:a16="http://schemas.microsoft.com/office/drawing/2014/main" id="{463AFFE1-C6CF-49FE-BAD4-79EA8EBC25B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881607" y="2781445"/>
            <a:ext cx="954564" cy="895095"/>
            <a:chOff x="7365" y="4028"/>
            <a:chExt cx="626" cy="587"/>
          </a:xfrm>
          <a:solidFill>
            <a:schemeClr val="accent2"/>
          </a:solidFill>
        </p:grpSpPr>
        <p:sp>
          <p:nvSpPr>
            <p:cNvPr id="277" name="Freeform 77">
              <a:extLst>
                <a:ext uri="{FF2B5EF4-FFF2-40B4-BE49-F238E27FC236}">
                  <a16:creationId xmlns:a16="http://schemas.microsoft.com/office/drawing/2014/main" id="{6C1BFCF9-2FF1-4DBA-BA53-1EE8A93EF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" y="4187"/>
              <a:ext cx="84" cy="84"/>
            </a:xfrm>
            <a:custGeom>
              <a:avLst/>
              <a:gdLst>
                <a:gd name="T0" fmla="*/ 54 w 84"/>
                <a:gd name="T1" fmla="*/ 0 h 84"/>
                <a:gd name="T2" fmla="*/ 30 w 84"/>
                <a:gd name="T3" fmla="*/ 0 h 84"/>
                <a:gd name="T4" fmla="*/ 30 w 84"/>
                <a:gd name="T5" fmla="*/ 28 h 84"/>
                <a:gd name="T6" fmla="*/ 0 w 84"/>
                <a:gd name="T7" fmla="*/ 28 h 84"/>
                <a:gd name="T8" fmla="*/ 0 w 84"/>
                <a:gd name="T9" fmla="*/ 55 h 84"/>
                <a:gd name="T10" fmla="*/ 30 w 84"/>
                <a:gd name="T11" fmla="*/ 55 h 84"/>
                <a:gd name="T12" fmla="*/ 30 w 84"/>
                <a:gd name="T13" fmla="*/ 84 h 84"/>
                <a:gd name="T14" fmla="*/ 54 w 84"/>
                <a:gd name="T15" fmla="*/ 84 h 84"/>
                <a:gd name="T16" fmla="*/ 54 w 84"/>
                <a:gd name="T17" fmla="*/ 55 h 84"/>
                <a:gd name="T18" fmla="*/ 84 w 84"/>
                <a:gd name="T19" fmla="*/ 55 h 84"/>
                <a:gd name="T20" fmla="*/ 84 w 84"/>
                <a:gd name="T21" fmla="*/ 28 h 84"/>
                <a:gd name="T22" fmla="*/ 54 w 84"/>
                <a:gd name="T23" fmla="*/ 28 h 84"/>
                <a:gd name="T24" fmla="*/ 54 w 84"/>
                <a:gd name="T2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4">
                  <a:moveTo>
                    <a:pt x="54" y="0"/>
                  </a:moveTo>
                  <a:lnTo>
                    <a:pt x="30" y="0"/>
                  </a:lnTo>
                  <a:lnTo>
                    <a:pt x="30" y="28"/>
                  </a:lnTo>
                  <a:lnTo>
                    <a:pt x="0" y="28"/>
                  </a:lnTo>
                  <a:lnTo>
                    <a:pt x="0" y="55"/>
                  </a:lnTo>
                  <a:lnTo>
                    <a:pt x="30" y="55"/>
                  </a:lnTo>
                  <a:lnTo>
                    <a:pt x="30" y="84"/>
                  </a:lnTo>
                  <a:lnTo>
                    <a:pt x="54" y="84"/>
                  </a:lnTo>
                  <a:lnTo>
                    <a:pt x="54" y="55"/>
                  </a:lnTo>
                  <a:lnTo>
                    <a:pt x="84" y="55"/>
                  </a:lnTo>
                  <a:lnTo>
                    <a:pt x="84" y="28"/>
                  </a:lnTo>
                  <a:lnTo>
                    <a:pt x="54" y="28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8" name="Freeform 78">
              <a:extLst>
                <a:ext uri="{FF2B5EF4-FFF2-40B4-BE49-F238E27FC236}">
                  <a16:creationId xmlns:a16="http://schemas.microsoft.com/office/drawing/2014/main" id="{92079E59-98D1-4EE5-BCA8-4C0B9C20B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" y="4131"/>
              <a:ext cx="194" cy="194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36 w 72"/>
                <a:gd name="T11" fmla="*/ 67 h 72"/>
                <a:gd name="T12" fmla="*/ 5 w 72"/>
                <a:gd name="T13" fmla="*/ 36 h 72"/>
                <a:gd name="T14" fmla="*/ 36 w 72"/>
                <a:gd name="T15" fmla="*/ 6 h 72"/>
                <a:gd name="T16" fmla="*/ 67 w 72"/>
                <a:gd name="T17" fmla="*/ 36 h 72"/>
                <a:gd name="T18" fmla="*/ 36 w 72"/>
                <a:gd name="T19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36" y="67"/>
                  </a:moveTo>
                  <a:cubicBezTo>
                    <a:pt x="19" y="67"/>
                    <a:pt x="5" y="53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3" y="6"/>
                    <a:pt x="67" y="19"/>
                    <a:pt x="67" y="36"/>
                  </a:cubicBezTo>
                  <a:cubicBezTo>
                    <a:pt x="67" y="53"/>
                    <a:pt x="53" y="67"/>
                    <a:pt x="3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9" name="Freeform 79">
              <a:extLst>
                <a:ext uri="{FF2B5EF4-FFF2-40B4-BE49-F238E27FC236}">
                  <a16:creationId xmlns:a16="http://schemas.microsoft.com/office/drawing/2014/main" id="{38047A98-58F9-468C-9809-E6485C294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65" y="4028"/>
              <a:ext cx="626" cy="587"/>
            </a:xfrm>
            <a:custGeom>
              <a:avLst/>
              <a:gdLst>
                <a:gd name="T0" fmla="*/ 232 w 232"/>
                <a:gd name="T1" fmla="*/ 25 h 217"/>
                <a:gd name="T2" fmla="*/ 180 w 232"/>
                <a:gd name="T3" fmla="*/ 22 h 217"/>
                <a:gd name="T4" fmla="*/ 59 w 232"/>
                <a:gd name="T5" fmla="*/ 0 h 217"/>
                <a:gd name="T6" fmla="*/ 56 w 232"/>
                <a:gd name="T7" fmla="*/ 22 h 217"/>
                <a:gd name="T8" fmla="*/ 0 w 232"/>
                <a:gd name="T9" fmla="*/ 44 h 217"/>
                <a:gd name="T10" fmla="*/ 8 w 232"/>
                <a:gd name="T11" fmla="*/ 98 h 217"/>
                <a:gd name="T12" fmla="*/ 0 w 232"/>
                <a:gd name="T13" fmla="*/ 119 h 217"/>
                <a:gd name="T14" fmla="*/ 8 w 232"/>
                <a:gd name="T15" fmla="*/ 214 h 217"/>
                <a:gd name="T16" fmla="*/ 225 w 232"/>
                <a:gd name="T17" fmla="*/ 214 h 217"/>
                <a:gd name="T18" fmla="*/ 232 w 232"/>
                <a:gd name="T19" fmla="*/ 119 h 217"/>
                <a:gd name="T20" fmla="*/ 225 w 232"/>
                <a:gd name="T21" fmla="*/ 98 h 217"/>
                <a:gd name="T22" fmla="*/ 226 w 232"/>
                <a:gd name="T23" fmla="*/ 41 h 217"/>
                <a:gd name="T24" fmla="*/ 226 w 232"/>
                <a:gd name="T25" fmla="*/ 28 h 217"/>
                <a:gd name="T26" fmla="*/ 107 w 232"/>
                <a:gd name="T27" fmla="*/ 198 h 217"/>
                <a:gd name="T28" fmla="*/ 134 w 232"/>
                <a:gd name="T29" fmla="*/ 198 h 217"/>
                <a:gd name="T30" fmla="*/ 107 w 232"/>
                <a:gd name="T31" fmla="*/ 209 h 217"/>
                <a:gd name="T32" fmla="*/ 140 w 232"/>
                <a:gd name="T33" fmla="*/ 201 h 217"/>
                <a:gd name="T34" fmla="*/ 104 w 232"/>
                <a:gd name="T35" fmla="*/ 135 h 217"/>
                <a:gd name="T36" fmla="*/ 101 w 232"/>
                <a:gd name="T37" fmla="*/ 211 h 217"/>
                <a:gd name="T38" fmla="*/ 74 w 232"/>
                <a:gd name="T39" fmla="*/ 101 h 217"/>
                <a:gd name="T40" fmla="*/ 74 w 232"/>
                <a:gd name="T41" fmla="*/ 25 h 217"/>
                <a:gd name="T42" fmla="*/ 140 w 232"/>
                <a:gd name="T43" fmla="*/ 211 h 217"/>
                <a:gd name="T44" fmla="*/ 174 w 232"/>
                <a:gd name="T45" fmla="*/ 6 h 217"/>
                <a:gd name="T46" fmla="*/ 62 w 232"/>
                <a:gd name="T47" fmla="*/ 6 h 217"/>
                <a:gd name="T48" fmla="*/ 68 w 232"/>
                <a:gd name="T49" fmla="*/ 41 h 217"/>
                <a:gd name="T50" fmla="*/ 14 w 232"/>
                <a:gd name="T51" fmla="*/ 47 h 217"/>
                <a:gd name="T52" fmla="*/ 14 w 232"/>
                <a:gd name="T53" fmla="*/ 98 h 217"/>
                <a:gd name="T54" fmla="*/ 68 w 232"/>
                <a:gd name="T55" fmla="*/ 104 h 217"/>
                <a:gd name="T56" fmla="*/ 6 w 232"/>
                <a:gd name="T57" fmla="*/ 104 h 217"/>
                <a:gd name="T58" fmla="*/ 62 w 232"/>
                <a:gd name="T59" fmla="*/ 211 h 217"/>
                <a:gd name="T60" fmla="*/ 59 w 232"/>
                <a:gd name="T61" fmla="*/ 135 h 217"/>
                <a:gd name="T62" fmla="*/ 23 w 232"/>
                <a:gd name="T63" fmla="*/ 201 h 217"/>
                <a:gd name="T64" fmla="*/ 14 w 232"/>
                <a:gd name="T65" fmla="*/ 122 h 217"/>
                <a:gd name="T66" fmla="*/ 29 w 232"/>
                <a:gd name="T67" fmla="*/ 198 h 217"/>
                <a:gd name="T68" fmla="*/ 56 w 232"/>
                <a:gd name="T69" fmla="*/ 198 h 217"/>
                <a:gd name="T70" fmla="*/ 29 w 232"/>
                <a:gd name="T71" fmla="*/ 209 h 217"/>
                <a:gd name="T72" fmla="*/ 209 w 232"/>
                <a:gd name="T73" fmla="*/ 198 h 217"/>
                <a:gd name="T74" fmla="*/ 209 w 232"/>
                <a:gd name="T75" fmla="*/ 141 h 217"/>
                <a:gd name="T76" fmla="*/ 209 w 232"/>
                <a:gd name="T77" fmla="*/ 209 h 217"/>
                <a:gd name="T78" fmla="*/ 209 w 232"/>
                <a:gd name="T79" fmla="*/ 204 h 217"/>
                <a:gd name="T80" fmla="*/ 215 w 232"/>
                <a:gd name="T81" fmla="*/ 201 h 217"/>
                <a:gd name="T82" fmla="*/ 178 w 232"/>
                <a:gd name="T83" fmla="*/ 135 h 217"/>
                <a:gd name="T84" fmla="*/ 175 w 232"/>
                <a:gd name="T85" fmla="*/ 211 h 217"/>
                <a:gd name="T86" fmla="*/ 219 w 232"/>
                <a:gd name="T87" fmla="*/ 122 h 217"/>
                <a:gd name="T88" fmla="*/ 164 w 232"/>
                <a:gd name="T89" fmla="*/ 116 h 217"/>
                <a:gd name="T90" fmla="*/ 226 w 232"/>
                <a:gd name="T91" fmla="*/ 116 h 217"/>
                <a:gd name="T92" fmla="*/ 163 w 232"/>
                <a:gd name="T93" fmla="*/ 4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2" h="217">
                  <a:moveTo>
                    <a:pt x="229" y="47"/>
                  </a:moveTo>
                  <a:cubicBezTo>
                    <a:pt x="231" y="47"/>
                    <a:pt x="232" y="45"/>
                    <a:pt x="232" y="44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2" y="24"/>
                    <a:pt x="231" y="22"/>
                    <a:pt x="229" y="22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80" y="2"/>
                    <a:pt x="179" y="0"/>
                    <a:pt x="17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0"/>
                    <a:pt x="56" y="2"/>
                    <a:pt x="56" y="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4"/>
                    <a:pt x="0" y="2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7"/>
                    <a:pt x="3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" y="98"/>
                    <a:pt x="0" y="99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1"/>
                    <a:pt x="1" y="122"/>
                    <a:pt x="3" y="12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6"/>
                    <a:pt x="10" y="217"/>
                    <a:pt x="11" y="217"/>
                  </a:cubicBezTo>
                  <a:cubicBezTo>
                    <a:pt x="222" y="217"/>
                    <a:pt x="222" y="217"/>
                    <a:pt x="222" y="217"/>
                  </a:cubicBezTo>
                  <a:cubicBezTo>
                    <a:pt x="224" y="217"/>
                    <a:pt x="225" y="216"/>
                    <a:pt x="225" y="214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31" y="122"/>
                    <a:pt x="232" y="121"/>
                    <a:pt x="232" y="119"/>
                  </a:cubicBezTo>
                  <a:cubicBezTo>
                    <a:pt x="232" y="101"/>
                    <a:pt x="232" y="101"/>
                    <a:pt x="232" y="101"/>
                  </a:cubicBezTo>
                  <a:cubicBezTo>
                    <a:pt x="232" y="99"/>
                    <a:pt x="231" y="98"/>
                    <a:pt x="229" y="98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5" y="47"/>
                    <a:pt x="225" y="47"/>
                    <a:pt x="225" y="47"/>
                  </a:cubicBezTo>
                  <a:lnTo>
                    <a:pt x="229" y="47"/>
                  </a:lnTo>
                  <a:close/>
                  <a:moveTo>
                    <a:pt x="226" y="41"/>
                  </a:moveTo>
                  <a:cubicBezTo>
                    <a:pt x="164" y="41"/>
                    <a:pt x="164" y="41"/>
                    <a:pt x="164" y="41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226" y="28"/>
                    <a:pt x="226" y="28"/>
                    <a:pt x="226" y="28"/>
                  </a:cubicBezTo>
                  <a:lnTo>
                    <a:pt x="226" y="41"/>
                  </a:lnTo>
                  <a:close/>
                  <a:moveTo>
                    <a:pt x="134" y="198"/>
                  </a:moveTo>
                  <a:cubicBezTo>
                    <a:pt x="107" y="198"/>
                    <a:pt x="107" y="198"/>
                    <a:pt x="107" y="198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34" y="141"/>
                    <a:pt x="134" y="141"/>
                    <a:pt x="134" y="141"/>
                  </a:cubicBezTo>
                  <a:lnTo>
                    <a:pt x="134" y="198"/>
                  </a:lnTo>
                  <a:close/>
                  <a:moveTo>
                    <a:pt x="134" y="204"/>
                  </a:moveTo>
                  <a:cubicBezTo>
                    <a:pt x="134" y="209"/>
                    <a:pt x="134" y="209"/>
                    <a:pt x="134" y="209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107" y="204"/>
                    <a:pt x="107" y="204"/>
                    <a:pt x="107" y="204"/>
                  </a:cubicBezTo>
                  <a:lnTo>
                    <a:pt x="134" y="204"/>
                  </a:lnTo>
                  <a:close/>
                  <a:moveTo>
                    <a:pt x="140" y="201"/>
                  </a:moveTo>
                  <a:cubicBezTo>
                    <a:pt x="140" y="138"/>
                    <a:pt x="140" y="138"/>
                    <a:pt x="140" y="138"/>
                  </a:cubicBezTo>
                  <a:cubicBezTo>
                    <a:pt x="140" y="137"/>
                    <a:pt x="139" y="135"/>
                    <a:pt x="137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2" y="135"/>
                    <a:pt x="101" y="137"/>
                    <a:pt x="101" y="138"/>
                  </a:cubicBezTo>
                  <a:cubicBezTo>
                    <a:pt x="101" y="201"/>
                    <a:pt x="101" y="201"/>
                    <a:pt x="101" y="201"/>
                  </a:cubicBezTo>
                  <a:cubicBezTo>
                    <a:pt x="101" y="211"/>
                    <a:pt x="101" y="211"/>
                    <a:pt x="101" y="211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11"/>
                    <a:pt x="157" y="211"/>
                    <a:pt x="157" y="211"/>
                  </a:cubicBezTo>
                  <a:cubicBezTo>
                    <a:pt x="140" y="211"/>
                    <a:pt x="140" y="211"/>
                    <a:pt x="140" y="211"/>
                  </a:cubicBezTo>
                  <a:lnTo>
                    <a:pt x="140" y="201"/>
                  </a:lnTo>
                  <a:close/>
                  <a:moveTo>
                    <a:pt x="62" y="6"/>
                  </a:moveTo>
                  <a:cubicBezTo>
                    <a:pt x="174" y="6"/>
                    <a:pt x="174" y="6"/>
                    <a:pt x="174" y="6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62" y="19"/>
                    <a:pt x="62" y="19"/>
                    <a:pt x="62" y="19"/>
                  </a:cubicBezTo>
                  <a:lnTo>
                    <a:pt x="62" y="6"/>
                  </a:lnTo>
                  <a:close/>
                  <a:moveTo>
                    <a:pt x="6" y="28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" y="41"/>
                    <a:pt x="6" y="41"/>
                    <a:pt x="6" y="41"/>
                  </a:cubicBezTo>
                  <a:lnTo>
                    <a:pt x="6" y="28"/>
                  </a:lnTo>
                  <a:close/>
                  <a:moveTo>
                    <a:pt x="14" y="47"/>
                  </a:moveTo>
                  <a:cubicBezTo>
                    <a:pt x="68" y="47"/>
                    <a:pt x="68" y="47"/>
                    <a:pt x="68" y="47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14" y="47"/>
                  </a:lnTo>
                  <a:close/>
                  <a:moveTo>
                    <a:pt x="6" y="104"/>
                  </a:moveTo>
                  <a:cubicBezTo>
                    <a:pt x="68" y="104"/>
                    <a:pt x="68" y="104"/>
                    <a:pt x="68" y="10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" y="116"/>
                    <a:pt x="6" y="116"/>
                    <a:pt x="6" y="116"/>
                  </a:cubicBezTo>
                  <a:lnTo>
                    <a:pt x="6" y="104"/>
                  </a:lnTo>
                  <a:close/>
                  <a:moveTo>
                    <a:pt x="68" y="122"/>
                  </a:moveTo>
                  <a:cubicBezTo>
                    <a:pt x="68" y="211"/>
                    <a:pt x="68" y="211"/>
                    <a:pt x="68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7"/>
                    <a:pt x="61" y="135"/>
                    <a:pt x="59" y="135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4" y="135"/>
                    <a:pt x="23" y="137"/>
                    <a:pt x="23" y="138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122"/>
                    <a:pt x="14" y="122"/>
                    <a:pt x="14" y="122"/>
                  </a:cubicBezTo>
                  <a:lnTo>
                    <a:pt x="68" y="122"/>
                  </a:lnTo>
                  <a:close/>
                  <a:moveTo>
                    <a:pt x="56" y="198"/>
                  </a:moveTo>
                  <a:cubicBezTo>
                    <a:pt x="29" y="198"/>
                    <a:pt x="29" y="198"/>
                    <a:pt x="29" y="198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56" y="141"/>
                    <a:pt x="56" y="141"/>
                    <a:pt x="56" y="141"/>
                  </a:cubicBezTo>
                  <a:lnTo>
                    <a:pt x="56" y="198"/>
                  </a:lnTo>
                  <a:close/>
                  <a:moveTo>
                    <a:pt x="56" y="204"/>
                  </a:moveTo>
                  <a:cubicBezTo>
                    <a:pt x="56" y="209"/>
                    <a:pt x="56" y="209"/>
                    <a:pt x="56" y="20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9" y="204"/>
                    <a:pt x="29" y="204"/>
                    <a:pt x="29" y="204"/>
                  </a:cubicBezTo>
                  <a:lnTo>
                    <a:pt x="56" y="204"/>
                  </a:lnTo>
                  <a:close/>
                  <a:moveTo>
                    <a:pt x="209" y="198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209" y="141"/>
                    <a:pt x="209" y="141"/>
                    <a:pt x="209" y="141"/>
                  </a:cubicBezTo>
                  <a:lnTo>
                    <a:pt x="209" y="198"/>
                  </a:lnTo>
                  <a:close/>
                  <a:moveTo>
                    <a:pt x="209" y="204"/>
                  </a:moveTo>
                  <a:cubicBezTo>
                    <a:pt x="209" y="209"/>
                    <a:pt x="209" y="209"/>
                    <a:pt x="209" y="209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4"/>
                    <a:pt x="181" y="204"/>
                    <a:pt x="181" y="204"/>
                  </a:cubicBezTo>
                  <a:lnTo>
                    <a:pt x="209" y="204"/>
                  </a:lnTo>
                  <a:close/>
                  <a:moveTo>
                    <a:pt x="219" y="211"/>
                  </a:moveTo>
                  <a:cubicBezTo>
                    <a:pt x="215" y="211"/>
                    <a:pt x="215" y="211"/>
                    <a:pt x="215" y="211"/>
                  </a:cubicBezTo>
                  <a:cubicBezTo>
                    <a:pt x="215" y="201"/>
                    <a:pt x="215" y="201"/>
                    <a:pt x="215" y="201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7"/>
                    <a:pt x="213" y="135"/>
                    <a:pt x="212" y="135"/>
                  </a:cubicBezTo>
                  <a:cubicBezTo>
                    <a:pt x="178" y="135"/>
                    <a:pt x="178" y="135"/>
                    <a:pt x="178" y="135"/>
                  </a:cubicBezTo>
                  <a:cubicBezTo>
                    <a:pt x="177" y="135"/>
                    <a:pt x="175" y="137"/>
                    <a:pt x="175" y="138"/>
                  </a:cubicBezTo>
                  <a:cubicBezTo>
                    <a:pt x="175" y="201"/>
                    <a:pt x="175" y="201"/>
                    <a:pt x="175" y="20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63" y="211"/>
                    <a:pt x="163" y="211"/>
                    <a:pt x="163" y="211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219" y="122"/>
                    <a:pt x="219" y="122"/>
                    <a:pt x="219" y="122"/>
                  </a:cubicBezTo>
                  <a:lnTo>
                    <a:pt x="219" y="211"/>
                  </a:lnTo>
                  <a:close/>
                  <a:moveTo>
                    <a:pt x="226" y="116"/>
                  </a:moveTo>
                  <a:cubicBezTo>
                    <a:pt x="164" y="116"/>
                    <a:pt x="164" y="116"/>
                    <a:pt x="164" y="116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226" y="104"/>
                    <a:pt x="226" y="104"/>
                    <a:pt x="226" y="104"/>
                  </a:cubicBezTo>
                  <a:lnTo>
                    <a:pt x="226" y="116"/>
                  </a:lnTo>
                  <a:close/>
                  <a:moveTo>
                    <a:pt x="219" y="98"/>
                  </a:moveTo>
                  <a:cubicBezTo>
                    <a:pt x="163" y="98"/>
                    <a:pt x="163" y="98"/>
                    <a:pt x="163" y="9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219" y="47"/>
                    <a:pt x="219" y="47"/>
                    <a:pt x="219" y="47"/>
                  </a:cubicBezTo>
                  <a:lnTo>
                    <a:pt x="219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18" name="ZoneTexte 217">
            <a:extLst>
              <a:ext uri="{FF2B5EF4-FFF2-40B4-BE49-F238E27FC236}">
                <a16:creationId xmlns:a16="http://schemas.microsoft.com/office/drawing/2014/main" id="{00354F58-6353-403B-A381-D75461DA3AA6}"/>
              </a:ext>
            </a:extLst>
          </p:cNvPr>
          <p:cNvSpPr txBox="1"/>
          <p:nvPr/>
        </p:nvSpPr>
        <p:spPr>
          <a:xfrm>
            <a:off x="14950578" y="3823276"/>
            <a:ext cx="2169317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Hospital</a:t>
            </a:r>
          </a:p>
        </p:txBody>
      </p:sp>
      <p:sp>
        <p:nvSpPr>
          <p:cNvPr id="283" name="Freeform 83">
            <a:extLst>
              <a:ext uri="{FF2B5EF4-FFF2-40B4-BE49-F238E27FC236}">
                <a16:creationId xmlns:a16="http://schemas.microsoft.com/office/drawing/2014/main" id="{7BC0715C-DC19-4747-967B-6679B4F07BFC}"/>
              </a:ext>
            </a:extLst>
          </p:cNvPr>
          <p:cNvSpPr>
            <a:spLocks/>
          </p:cNvSpPr>
          <p:nvPr/>
        </p:nvSpPr>
        <p:spPr bwMode="auto">
          <a:xfrm>
            <a:off x="16320692" y="2939940"/>
            <a:ext cx="784225" cy="736600"/>
          </a:xfrm>
          <a:custGeom>
            <a:avLst/>
            <a:gdLst>
              <a:gd name="T0" fmla="*/ 131 w 182"/>
              <a:gd name="T1" fmla="*/ 0 h 171"/>
              <a:gd name="T2" fmla="*/ 92 w 182"/>
              <a:gd name="T3" fmla="*/ 19 h 171"/>
              <a:gd name="T4" fmla="*/ 91 w 182"/>
              <a:gd name="T5" fmla="*/ 19 h 171"/>
              <a:gd name="T6" fmla="*/ 90 w 182"/>
              <a:gd name="T7" fmla="*/ 19 h 171"/>
              <a:gd name="T8" fmla="*/ 51 w 182"/>
              <a:gd name="T9" fmla="*/ 0 h 171"/>
              <a:gd name="T10" fmla="*/ 0 w 182"/>
              <a:gd name="T11" fmla="*/ 51 h 171"/>
              <a:gd name="T12" fmla="*/ 6 w 182"/>
              <a:gd name="T13" fmla="*/ 85 h 171"/>
              <a:gd name="T14" fmla="*/ 9 w 182"/>
              <a:gd name="T15" fmla="*/ 87 h 171"/>
              <a:gd name="T16" fmla="*/ 23 w 182"/>
              <a:gd name="T17" fmla="*/ 87 h 171"/>
              <a:gd name="T18" fmla="*/ 26 w 182"/>
              <a:gd name="T19" fmla="*/ 85 h 171"/>
              <a:gd name="T20" fmla="*/ 36 w 182"/>
              <a:gd name="T21" fmla="*/ 44 h 171"/>
              <a:gd name="T22" fmla="*/ 37 w 182"/>
              <a:gd name="T23" fmla="*/ 43 h 171"/>
              <a:gd name="T24" fmla="*/ 38 w 182"/>
              <a:gd name="T25" fmla="*/ 44 h 171"/>
              <a:gd name="T26" fmla="*/ 51 w 182"/>
              <a:gd name="T27" fmla="*/ 84 h 171"/>
              <a:gd name="T28" fmla="*/ 54 w 182"/>
              <a:gd name="T29" fmla="*/ 86 h 171"/>
              <a:gd name="T30" fmla="*/ 54 w 182"/>
              <a:gd name="T31" fmla="*/ 86 h 171"/>
              <a:gd name="T32" fmla="*/ 57 w 182"/>
              <a:gd name="T33" fmla="*/ 84 h 171"/>
              <a:gd name="T34" fmla="*/ 63 w 182"/>
              <a:gd name="T35" fmla="*/ 63 h 171"/>
              <a:gd name="T36" fmla="*/ 64 w 182"/>
              <a:gd name="T37" fmla="*/ 62 h 171"/>
              <a:gd name="T38" fmla="*/ 65 w 182"/>
              <a:gd name="T39" fmla="*/ 62 h 171"/>
              <a:gd name="T40" fmla="*/ 65 w 182"/>
              <a:gd name="T41" fmla="*/ 62 h 171"/>
              <a:gd name="T42" fmla="*/ 81 w 182"/>
              <a:gd name="T43" fmla="*/ 92 h 171"/>
              <a:gd name="T44" fmla="*/ 84 w 182"/>
              <a:gd name="T45" fmla="*/ 94 h 171"/>
              <a:gd name="T46" fmla="*/ 87 w 182"/>
              <a:gd name="T47" fmla="*/ 91 h 171"/>
              <a:gd name="T48" fmla="*/ 95 w 182"/>
              <a:gd name="T49" fmla="*/ 44 h 171"/>
              <a:gd name="T50" fmla="*/ 96 w 182"/>
              <a:gd name="T51" fmla="*/ 43 h 171"/>
              <a:gd name="T52" fmla="*/ 97 w 182"/>
              <a:gd name="T53" fmla="*/ 44 h 171"/>
              <a:gd name="T54" fmla="*/ 108 w 182"/>
              <a:gd name="T55" fmla="*/ 78 h 171"/>
              <a:gd name="T56" fmla="*/ 111 w 182"/>
              <a:gd name="T57" fmla="*/ 80 h 171"/>
              <a:gd name="T58" fmla="*/ 139 w 182"/>
              <a:gd name="T59" fmla="*/ 80 h 171"/>
              <a:gd name="T60" fmla="*/ 142 w 182"/>
              <a:gd name="T61" fmla="*/ 77 h 171"/>
              <a:gd name="T62" fmla="*/ 139 w 182"/>
              <a:gd name="T63" fmla="*/ 74 h 171"/>
              <a:gd name="T64" fmla="*/ 114 w 182"/>
              <a:gd name="T65" fmla="*/ 74 h 171"/>
              <a:gd name="T66" fmla="*/ 103 w 182"/>
              <a:gd name="T67" fmla="*/ 42 h 171"/>
              <a:gd name="T68" fmla="*/ 96 w 182"/>
              <a:gd name="T69" fmla="*/ 37 h 171"/>
              <a:gd name="T70" fmla="*/ 90 w 182"/>
              <a:gd name="T71" fmla="*/ 43 h 171"/>
              <a:gd name="T72" fmla="*/ 82 w 182"/>
              <a:gd name="T73" fmla="*/ 82 h 171"/>
              <a:gd name="T74" fmla="*/ 71 w 182"/>
              <a:gd name="T75" fmla="*/ 60 h 171"/>
              <a:gd name="T76" fmla="*/ 64 w 182"/>
              <a:gd name="T77" fmla="*/ 56 h 171"/>
              <a:gd name="T78" fmla="*/ 58 w 182"/>
              <a:gd name="T79" fmla="*/ 60 h 171"/>
              <a:gd name="T80" fmla="*/ 58 w 182"/>
              <a:gd name="T81" fmla="*/ 61 h 171"/>
              <a:gd name="T82" fmla="*/ 54 w 182"/>
              <a:gd name="T83" fmla="*/ 73 h 171"/>
              <a:gd name="T84" fmla="*/ 43 w 182"/>
              <a:gd name="T85" fmla="*/ 42 h 171"/>
              <a:gd name="T86" fmla="*/ 37 w 182"/>
              <a:gd name="T87" fmla="*/ 37 h 171"/>
              <a:gd name="T88" fmla="*/ 30 w 182"/>
              <a:gd name="T89" fmla="*/ 43 h 171"/>
              <a:gd name="T90" fmla="*/ 21 w 182"/>
              <a:gd name="T91" fmla="*/ 81 h 171"/>
              <a:gd name="T92" fmla="*/ 11 w 182"/>
              <a:gd name="T93" fmla="*/ 81 h 171"/>
              <a:gd name="T94" fmla="*/ 6 w 182"/>
              <a:gd name="T95" fmla="*/ 51 h 171"/>
              <a:gd name="T96" fmla="*/ 51 w 182"/>
              <a:gd name="T97" fmla="*/ 6 h 171"/>
              <a:gd name="T98" fmla="*/ 85 w 182"/>
              <a:gd name="T99" fmla="*/ 22 h 171"/>
              <a:gd name="T100" fmla="*/ 91 w 182"/>
              <a:gd name="T101" fmla="*/ 25 h 171"/>
              <a:gd name="T102" fmla="*/ 96 w 182"/>
              <a:gd name="T103" fmla="*/ 23 h 171"/>
              <a:gd name="T104" fmla="*/ 131 w 182"/>
              <a:gd name="T105" fmla="*/ 6 h 171"/>
              <a:gd name="T106" fmla="*/ 176 w 182"/>
              <a:gd name="T107" fmla="*/ 51 h 171"/>
              <a:gd name="T108" fmla="*/ 89 w 182"/>
              <a:gd name="T109" fmla="*/ 165 h 171"/>
              <a:gd name="T110" fmla="*/ 33 w 182"/>
              <a:gd name="T111" fmla="*/ 121 h 171"/>
              <a:gd name="T112" fmla="*/ 29 w 182"/>
              <a:gd name="T113" fmla="*/ 120 h 171"/>
              <a:gd name="T114" fmla="*/ 28 w 182"/>
              <a:gd name="T115" fmla="*/ 125 h 171"/>
              <a:gd name="T116" fmla="*/ 87 w 182"/>
              <a:gd name="T117" fmla="*/ 171 h 171"/>
              <a:gd name="T118" fmla="*/ 89 w 182"/>
              <a:gd name="T119" fmla="*/ 171 h 171"/>
              <a:gd name="T120" fmla="*/ 90 w 182"/>
              <a:gd name="T121" fmla="*/ 171 h 171"/>
              <a:gd name="T122" fmla="*/ 182 w 182"/>
              <a:gd name="T123" fmla="*/ 51 h 171"/>
              <a:gd name="T124" fmla="*/ 131 w 182"/>
              <a:gd name="T12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2" h="171">
                <a:moveTo>
                  <a:pt x="131" y="0"/>
                </a:moveTo>
                <a:cubicBezTo>
                  <a:pt x="116" y="0"/>
                  <a:pt x="102" y="7"/>
                  <a:pt x="92" y="19"/>
                </a:cubicBezTo>
                <a:cubicBezTo>
                  <a:pt x="92" y="19"/>
                  <a:pt x="91" y="19"/>
                  <a:pt x="91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7"/>
                  <a:pt x="66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62"/>
                  <a:pt x="2" y="74"/>
                  <a:pt x="6" y="85"/>
                </a:cubicBezTo>
                <a:cubicBezTo>
                  <a:pt x="6" y="86"/>
                  <a:pt x="7" y="87"/>
                  <a:pt x="9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4" y="87"/>
                  <a:pt x="26" y="86"/>
                  <a:pt x="26" y="85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3"/>
                  <a:pt x="36" y="43"/>
                  <a:pt x="37" y="43"/>
                </a:cubicBezTo>
                <a:cubicBezTo>
                  <a:pt x="37" y="43"/>
                  <a:pt x="38" y="44"/>
                  <a:pt x="38" y="4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85"/>
                  <a:pt x="52" y="86"/>
                  <a:pt x="54" y="86"/>
                </a:cubicBezTo>
                <a:cubicBezTo>
                  <a:pt x="54" y="86"/>
                  <a:pt x="54" y="86"/>
                  <a:pt x="54" y="86"/>
                </a:cubicBezTo>
                <a:cubicBezTo>
                  <a:pt x="55" y="86"/>
                  <a:pt x="56" y="85"/>
                  <a:pt x="57" y="84"/>
                </a:cubicBezTo>
                <a:cubicBezTo>
                  <a:pt x="63" y="63"/>
                  <a:pt x="63" y="63"/>
                  <a:pt x="63" y="63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81" y="92"/>
                  <a:pt x="81" y="92"/>
                  <a:pt x="81" y="92"/>
                </a:cubicBezTo>
                <a:cubicBezTo>
                  <a:pt x="82" y="93"/>
                  <a:pt x="83" y="94"/>
                  <a:pt x="84" y="94"/>
                </a:cubicBezTo>
                <a:cubicBezTo>
                  <a:pt x="85" y="93"/>
                  <a:pt x="86" y="92"/>
                  <a:pt x="87" y="91"/>
                </a:cubicBezTo>
                <a:cubicBezTo>
                  <a:pt x="95" y="44"/>
                  <a:pt x="95" y="44"/>
                  <a:pt x="95" y="44"/>
                </a:cubicBezTo>
                <a:cubicBezTo>
                  <a:pt x="95" y="44"/>
                  <a:pt x="96" y="43"/>
                  <a:pt x="96" y="43"/>
                </a:cubicBezTo>
                <a:cubicBezTo>
                  <a:pt x="97" y="43"/>
                  <a:pt x="97" y="44"/>
                  <a:pt x="97" y="44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9"/>
                  <a:pt x="110" y="80"/>
                  <a:pt x="111" y="80"/>
                </a:cubicBezTo>
                <a:cubicBezTo>
                  <a:pt x="139" y="80"/>
                  <a:pt x="139" y="80"/>
                  <a:pt x="139" y="80"/>
                </a:cubicBezTo>
                <a:cubicBezTo>
                  <a:pt x="141" y="80"/>
                  <a:pt x="142" y="78"/>
                  <a:pt x="142" y="77"/>
                </a:cubicBezTo>
                <a:cubicBezTo>
                  <a:pt x="142" y="75"/>
                  <a:pt x="141" y="74"/>
                  <a:pt x="139" y="74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2" y="39"/>
                  <a:pt x="99" y="37"/>
                  <a:pt x="96" y="37"/>
                </a:cubicBezTo>
                <a:cubicBezTo>
                  <a:pt x="93" y="37"/>
                  <a:pt x="90" y="39"/>
                  <a:pt x="90" y="43"/>
                </a:cubicBezTo>
                <a:cubicBezTo>
                  <a:pt x="82" y="82"/>
                  <a:pt x="82" y="82"/>
                  <a:pt x="82" y="82"/>
                </a:cubicBezTo>
                <a:cubicBezTo>
                  <a:pt x="71" y="60"/>
                  <a:pt x="71" y="60"/>
                  <a:pt x="71" y="60"/>
                </a:cubicBezTo>
                <a:cubicBezTo>
                  <a:pt x="69" y="57"/>
                  <a:pt x="67" y="55"/>
                  <a:pt x="64" y="56"/>
                </a:cubicBezTo>
                <a:cubicBezTo>
                  <a:pt x="61" y="56"/>
                  <a:pt x="59" y="58"/>
                  <a:pt x="58" y="60"/>
                </a:cubicBezTo>
                <a:cubicBezTo>
                  <a:pt x="58" y="61"/>
                  <a:pt x="58" y="61"/>
                  <a:pt x="58" y="61"/>
                </a:cubicBezTo>
                <a:cubicBezTo>
                  <a:pt x="54" y="73"/>
                  <a:pt x="54" y="73"/>
                  <a:pt x="54" y="73"/>
                </a:cubicBezTo>
                <a:cubicBezTo>
                  <a:pt x="43" y="42"/>
                  <a:pt x="43" y="42"/>
                  <a:pt x="43" y="42"/>
                </a:cubicBezTo>
                <a:cubicBezTo>
                  <a:pt x="43" y="39"/>
                  <a:pt x="40" y="37"/>
                  <a:pt x="37" y="37"/>
                </a:cubicBezTo>
                <a:cubicBezTo>
                  <a:pt x="33" y="37"/>
                  <a:pt x="31" y="40"/>
                  <a:pt x="30" y="43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8" y="71"/>
                  <a:pt x="6" y="61"/>
                  <a:pt x="6" y="51"/>
                </a:cubicBezTo>
                <a:cubicBezTo>
                  <a:pt x="6" y="26"/>
                  <a:pt x="26" y="6"/>
                  <a:pt x="51" y="6"/>
                </a:cubicBezTo>
                <a:cubicBezTo>
                  <a:pt x="65" y="6"/>
                  <a:pt x="77" y="12"/>
                  <a:pt x="85" y="22"/>
                </a:cubicBezTo>
                <a:cubicBezTo>
                  <a:pt x="87" y="24"/>
                  <a:pt x="89" y="25"/>
                  <a:pt x="91" y="25"/>
                </a:cubicBezTo>
                <a:cubicBezTo>
                  <a:pt x="93" y="25"/>
                  <a:pt x="95" y="24"/>
                  <a:pt x="96" y="23"/>
                </a:cubicBezTo>
                <a:cubicBezTo>
                  <a:pt x="105" y="12"/>
                  <a:pt x="118" y="6"/>
                  <a:pt x="131" y="6"/>
                </a:cubicBezTo>
                <a:cubicBezTo>
                  <a:pt x="156" y="6"/>
                  <a:pt x="176" y="27"/>
                  <a:pt x="176" y="51"/>
                </a:cubicBezTo>
                <a:cubicBezTo>
                  <a:pt x="176" y="117"/>
                  <a:pt x="106" y="156"/>
                  <a:pt x="89" y="165"/>
                </a:cubicBezTo>
                <a:cubicBezTo>
                  <a:pt x="81" y="161"/>
                  <a:pt x="54" y="146"/>
                  <a:pt x="33" y="121"/>
                </a:cubicBezTo>
                <a:cubicBezTo>
                  <a:pt x="32" y="119"/>
                  <a:pt x="30" y="119"/>
                  <a:pt x="29" y="120"/>
                </a:cubicBezTo>
                <a:cubicBezTo>
                  <a:pt x="27" y="121"/>
                  <a:pt x="27" y="123"/>
                  <a:pt x="28" y="125"/>
                </a:cubicBezTo>
                <a:cubicBezTo>
                  <a:pt x="51" y="152"/>
                  <a:pt x="81" y="168"/>
                  <a:pt x="87" y="171"/>
                </a:cubicBezTo>
                <a:cubicBezTo>
                  <a:pt x="88" y="171"/>
                  <a:pt x="88" y="171"/>
                  <a:pt x="89" y="171"/>
                </a:cubicBezTo>
                <a:cubicBezTo>
                  <a:pt x="89" y="171"/>
                  <a:pt x="89" y="171"/>
                  <a:pt x="90" y="171"/>
                </a:cubicBezTo>
                <a:cubicBezTo>
                  <a:pt x="105" y="163"/>
                  <a:pt x="182" y="123"/>
                  <a:pt x="182" y="51"/>
                </a:cubicBezTo>
                <a:cubicBezTo>
                  <a:pt x="182" y="23"/>
                  <a:pt x="159" y="0"/>
                  <a:pt x="1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288" name="Group 86">
            <a:extLst>
              <a:ext uri="{FF2B5EF4-FFF2-40B4-BE49-F238E27FC236}">
                <a16:creationId xmlns:a16="http://schemas.microsoft.com/office/drawing/2014/main" id="{D14237E4-C8E0-40B3-9609-A367A08F28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835083" y="2740818"/>
            <a:ext cx="609600" cy="904875"/>
            <a:chOff x="7489" y="4035"/>
            <a:chExt cx="384" cy="570"/>
          </a:xfrm>
          <a:solidFill>
            <a:schemeClr val="accent2"/>
          </a:solidFill>
        </p:grpSpPr>
        <p:sp>
          <p:nvSpPr>
            <p:cNvPr id="291" name="Freeform 87">
              <a:extLst>
                <a:ext uri="{FF2B5EF4-FFF2-40B4-BE49-F238E27FC236}">
                  <a16:creationId xmlns:a16="http://schemas.microsoft.com/office/drawing/2014/main" id="{C37CD674-30E3-46B8-8D64-9838ED0EF9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9" y="4308"/>
              <a:ext cx="384" cy="297"/>
            </a:xfrm>
            <a:custGeom>
              <a:avLst/>
              <a:gdLst>
                <a:gd name="T0" fmla="*/ 105 w 141"/>
                <a:gd name="T1" fmla="*/ 0 h 110"/>
                <a:gd name="T2" fmla="*/ 89 w 141"/>
                <a:gd name="T3" fmla="*/ 3 h 110"/>
                <a:gd name="T4" fmla="*/ 51 w 141"/>
                <a:gd name="T5" fmla="*/ 3 h 110"/>
                <a:gd name="T6" fmla="*/ 38 w 141"/>
                <a:gd name="T7" fmla="*/ 0 h 110"/>
                <a:gd name="T8" fmla="*/ 0 w 141"/>
                <a:gd name="T9" fmla="*/ 36 h 110"/>
                <a:gd name="T10" fmla="*/ 3 w 141"/>
                <a:gd name="T11" fmla="*/ 110 h 110"/>
                <a:gd name="T12" fmla="*/ 141 w 141"/>
                <a:gd name="T13" fmla="*/ 107 h 110"/>
                <a:gd name="T14" fmla="*/ 131 w 141"/>
                <a:gd name="T15" fmla="*/ 12 h 110"/>
                <a:gd name="T16" fmla="*/ 105 w 141"/>
                <a:gd name="T17" fmla="*/ 7 h 110"/>
                <a:gd name="T18" fmla="*/ 108 w 141"/>
                <a:gd name="T19" fmla="*/ 7 h 110"/>
                <a:gd name="T20" fmla="*/ 108 w 141"/>
                <a:gd name="T21" fmla="*/ 60 h 110"/>
                <a:gd name="T22" fmla="*/ 123 w 141"/>
                <a:gd name="T23" fmla="*/ 79 h 110"/>
                <a:gd name="T24" fmla="*/ 121 w 141"/>
                <a:gd name="T25" fmla="*/ 79 h 110"/>
                <a:gd name="T26" fmla="*/ 93 w 141"/>
                <a:gd name="T27" fmla="*/ 79 h 110"/>
                <a:gd name="T28" fmla="*/ 90 w 141"/>
                <a:gd name="T29" fmla="*/ 79 h 110"/>
                <a:gd name="T30" fmla="*/ 105 w 141"/>
                <a:gd name="T31" fmla="*/ 60 h 110"/>
                <a:gd name="T32" fmla="*/ 32 w 141"/>
                <a:gd name="T33" fmla="*/ 7 h 110"/>
                <a:gd name="T34" fmla="*/ 34 w 141"/>
                <a:gd name="T35" fmla="*/ 53 h 110"/>
                <a:gd name="T36" fmla="*/ 45 w 141"/>
                <a:gd name="T37" fmla="*/ 67 h 110"/>
                <a:gd name="T38" fmla="*/ 21 w 141"/>
                <a:gd name="T39" fmla="*/ 67 h 110"/>
                <a:gd name="T40" fmla="*/ 32 w 141"/>
                <a:gd name="T41" fmla="*/ 53 h 110"/>
                <a:gd name="T42" fmla="*/ 6 w 141"/>
                <a:gd name="T43" fmla="*/ 104 h 110"/>
                <a:gd name="T44" fmla="*/ 15 w 141"/>
                <a:gd name="T45" fmla="*/ 15 h 110"/>
                <a:gd name="T46" fmla="*/ 26 w 141"/>
                <a:gd name="T47" fmla="*/ 51 h 110"/>
                <a:gd name="T48" fmla="*/ 33 w 141"/>
                <a:gd name="T49" fmla="*/ 85 h 110"/>
                <a:gd name="T50" fmla="*/ 40 w 141"/>
                <a:gd name="T51" fmla="*/ 51 h 110"/>
                <a:gd name="T52" fmla="*/ 45 w 141"/>
                <a:gd name="T53" fmla="*/ 6 h 110"/>
                <a:gd name="T54" fmla="*/ 95 w 141"/>
                <a:gd name="T55" fmla="*/ 6 h 110"/>
                <a:gd name="T56" fmla="*/ 99 w 141"/>
                <a:gd name="T57" fmla="*/ 7 h 110"/>
                <a:gd name="T58" fmla="*/ 84 w 141"/>
                <a:gd name="T59" fmla="*/ 79 h 110"/>
                <a:gd name="T60" fmla="*/ 99 w 141"/>
                <a:gd name="T61" fmla="*/ 79 h 110"/>
                <a:gd name="T62" fmla="*/ 115 w 141"/>
                <a:gd name="T63" fmla="*/ 79 h 110"/>
                <a:gd name="T64" fmla="*/ 129 w 141"/>
                <a:gd name="T65" fmla="*/ 79 h 110"/>
                <a:gd name="T66" fmla="*/ 114 w 141"/>
                <a:gd name="T67" fmla="*/ 8 h 110"/>
                <a:gd name="T68" fmla="*/ 135 w 141"/>
                <a:gd name="T69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0">
                  <a:moveTo>
                    <a:pt x="131" y="12"/>
                  </a:moveTo>
                  <a:cubicBezTo>
                    <a:pt x="124" y="5"/>
                    <a:pt x="114" y="1"/>
                    <a:pt x="10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2"/>
                    <a:pt x="89" y="3"/>
                  </a:cubicBezTo>
                  <a:cubicBezTo>
                    <a:pt x="89" y="14"/>
                    <a:pt x="81" y="23"/>
                    <a:pt x="70" y="23"/>
                  </a:cubicBezTo>
                  <a:cubicBezTo>
                    <a:pt x="60" y="23"/>
                    <a:pt x="51" y="14"/>
                    <a:pt x="51" y="3"/>
                  </a:cubicBezTo>
                  <a:cubicBezTo>
                    <a:pt x="51" y="2"/>
                    <a:pt x="50" y="0"/>
                    <a:pt x="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8" y="4"/>
                    <a:pt x="11" y="11"/>
                  </a:cubicBezTo>
                  <a:cubicBezTo>
                    <a:pt x="4" y="18"/>
                    <a:pt x="0" y="27"/>
                    <a:pt x="0" y="3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2" y="110"/>
                    <a:pt x="3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9" y="110"/>
                    <a:pt x="141" y="108"/>
                    <a:pt x="141" y="107"/>
                  </a:cubicBezTo>
                  <a:cubicBezTo>
                    <a:pt x="141" y="39"/>
                    <a:pt x="141" y="39"/>
                    <a:pt x="141" y="39"/>
                  </a:cubicBezTo>
                  <a:cubicBezTo>
                    <a:pt x="141" y="28"/>
                    <a:pt x="137" y="19"/>
                    <a:pt x="131" y="12"/>
                  </a:cubicBezTo>
                  <a:close/>
                  <a:moveTo>
                    <a:pt x="105" y="60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6"/>
                  </a:cubicBezTo>
                  <a:cubicBezTo>
                    <a:pt x="106" y="7"/>
                    <a:pt x="107" y="7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62"/>
                    <a:pt x="109" y="63"/>
                    <a:pt x="110" y="63"/>
                  </a:cubicBezTo>
                  <a:cubicBezTo>
                    <a:pt x="118" y="65"/>
                    <a:pt x="123" y="72"/>
                    <a:pt x="123" y="79"/>
                  </a:cubicBezTo>
                  <a:cubicBezTo>
                    <a:pt x="123" y="80"/>
                    <a:pt x="123" y="81"/>
                    <a:pt x="122" y="81"/>
                  </a:cubicBezTo>
                  <a:cubicBezTo>
                    <a:pt x="121" y="81"/>
                    <a:pt x="121" y="80"/>
                    <a:pt x="121" y="79"/>
                  </a:cubicBezTo>
                  <a:cubicBezTo>
                    <a:pt x="121" y="72"/>
                    <a:pt x="115" y="65"/>
                    <a:pt x="107" y="65"/>
                  </a:cubicBezTo>
                  <a:cubicBezTo>
                    <a:pt x="99" y="65"/>
                    <a:pt x="93" y="72"/>
                    <a:pt x="93" y="79"/>
                  </a:cubicBezTo>
                  <a:cubicBezTo>
                    <a:pt x="93" y="80"/>
                    <a:pt x="93" y="81"/>
                    <a:pt x="92" y="81"/>
                  </a:cubicBezTo>
                  <a:cubicBezTo>
                    <a:pt x="91" y="81"/>
                    <a:pt x="90" y="80"/>
                    <a:pt x="90" y="79"/>
                  </a:cubicBezTo>
                  <a:cubicBezTo>
                    <a:pt x="90" y="72"/>
                    <a:pt x="95" y="65"/>
                    <a:pt x="103" y="63"/>
                  </a:cubicBezTo>
                  <a:cubicBezTo>
                    <a:pt x="105" y="63"/>
                    <a:pt x="105" y="62"/>
                    <a:pt x="105" y="60"/>
                  </a:cubicBezTo>
                  <a:close/>
                  <a:moveTo>
                    <a:pt x="32" y="53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4" y="7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4"/>
                    <a:pt x="35" y="56"/>
                    <a:pt x="37" y="56"/>
                  </a:cubicBezTo>
                  <a:cubicBezTo>
                    <a:pt x="42" y="57"/>
                    <a:pt x="45" y="62"/>
                    <a:pt x="45" y="67"/>
                  </a:cubicBezTo>
                  <a:cubicBezTo>
                    <a:pt x="45" y="74"/>
                    <a:pt x="40" y="79"/>
                    <a:pt x="33" y="79"/>
                  </a:cubicBezTo>
                  <a:cubicBezTo>
                    <a:pt x="26" y="79"/>
                    <a:pt x="21" y="74"/>
                    <a:pt x="21" y="67"/>
                  </a:cubicBezTo>
                  <a:cubicBezTo>
                    <a:pt x="21" y="62"/>
                    <a:pt x="24" y="57"/>
                    <a:pt x="29" y="56"/>
                  </a:cubicBezTo>
                  <a:cubicBezTo>
                    <a:pt x="31" y="56"/>
                    <a:pt x="32" y="54"/>
                    <a:pt x="32" y="53"/>
                  </a:cubicBezTo>
                  <a:close/>
                  <a:moveTo>
                    <a:pt x="135" y="104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8"/>
                    <a:pt x="10" y="21"/>
                    <a:pt x="15" y="15"/>
                  </a:cubicBezTo>
                  <a:cubicBezTo>
                    <a:pt x="18" y="13"/>
                    <a:pt x="22" y="10"/>
                    <a:pt x="26" y="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19" y="54"/>
                    <a:pt x="15" y="60"/>
                    <a:pt x="15" y="67"/>
                  </a:cubicBezTo>
                  <a:cubicBezTo>
                    <a:pt x="15" y="77"/>
                    <a:pt x="23" y="85"/>
                    <a:pt x="33" y="85"/>
                  </a:cubicBezTo>
                  <a:cubicBezTo>
                    <a:pt x="43" y="85"/>
                    <a:pt x="51" y="77"/>
                    <a:pt x="51" y="67"/>
                  </a:cubicBezTo>
                  <a:cubicBezTo>
                    <a:pt x="51" y="60"/>
                    <a:pt x="47" y="54"/>
                    <a:pt x="40" y="5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9"/>
                    <a:pt x="58" y="29"/>
                    <a:pt x="70" y="29"/>
                  </a:cubicBezTo>
                  <a:cubicBezTo>
                    <a:pt x="83" y="29"/>
                    <a:pt x="94" y="19"/>
                    <a:pt x="95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0" y="61"/>
                    <a:pt x="84" y="70"/>
                    <a:pt x="84" y="79"/>
                  </a:cubicBezTo>
                  <a:cubicBezTo>
                    <a:pt x="84" y="83"/>
                    <a:pt x="87" y="87"/>
                    <a:pt x="92" y="87"/>
                  </a:cubicBezTo>
                  <a:cubicBezTo>
                    <a:pt x="96" y="87"/>
                    <a:pt x="99" y="83"/>
                    <a:pt x="99" y="79"/>
                  </a:cubicBezTo>
                  <a:cubicBezTo>
                    <a:pt x="99" y="75"/>
                    <a:pt x="102" y="71"/>
                    <a:pt x="107" y="71"/>
                  </a:cubicBezTo>
                  <a:cubicBezTo>
                    <a:pt x="111" y="71"/>
                    <a:pt x="115" y="75"/>
                    <a:pt x="115" y="79"/>
                  </a:cubicBezTo>
                  <a:cubicBezTo>
                    <a:pt x="115" y="83"/>
                    <a:pt x="118" y="87"/>
                    <a:pt x="122" y="87"/>
                  </a:cubicBezTo>
                  <a:cubicBezTo>
                    <a:pt x="126" y="87"/>
                    <a:pt x="129" y="83"/>
                    <a:pt x="129" y="79"/>
                  </a:cubicBezTo>
                  <a:cubicBezTo>
                    <a:pt x="129" y="70"/>
                    <a:pt x="123" y="61"/>
                    <a:pt x="114" y="5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9" y="10"/>
                    <a:pt x="123" y="13"/>
                    <a:pt x="126" y="17"/>
                  </a:cubicBezTo>
                  <a:cubicBezTo>
                    <a:pt x="132" y="22"/>
                    <a:pt x="135" y="30"/>
                    <a:pt x="135" y="39"/>
                  </a:cubicBezTo>
                  <a:lnTo>
                    <a:pt x="13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5" name="Freeform 88">
              <a:extLst>
                <a:ext uri="{FF2B5EF4-FFF2-40B4-BE49-F238E27FC236}">
                  <a16:creationId xmlns:a16="http://schemas.microsoft.com/office/drawing/2014/main" id="{78ACAD24-C202-40CC-BE33-DBBFA6DE32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9" y="4035"/>
              <a:ext cx="266" cy="246"/>
            </a:xfrm>
            <a:custGeom>
              <a:avLst/>
              <a:gdLst>
                <a:gd name="T0" fmla="*/ 10 w 98"/>
                <a:gd name="T1" fmla="*/ 41 h 91"/>
                <a:gd name="T2" fmla="*/ 10 w 98"/>
                <a:gd name="T3" fmla="*/ 43 h 91"/>
                <a:gd name="T4" fmla="*/ 9 w 98"/>
                <a:gd name="T5" fmla="*/ 51 h 91"/>
                <a:gd name="T6" fmla="*/ 49 w 98"/>
                <a:gd name="T7" fmla="*/ 91 h 91"/>
                <a:gd name="T8" fmla="*/ 89 w 98"/>
                <a:gd name="T9" fmla="*/ 51 h 91"/>
                <a:gd name="T10" fmla="*/ 88 w 98"/>
                <a:gd name="T11" fmla="*/ 42 h 91"/>
                <a:gd name="T12" fmla="*/ 88 w 98"/>
                <a:gd name="T13" fmla="*/ 42 h 91"/>
                <a:gd name="T14" fmla="*/ 97 w 98"/>
                <a:gd name="T15" fmla="*/ 9 h 91"/>
                <a:gd name="T16" fmla="*/ 96 w 98"/>
                <a:gd name="T17" fmla="*/ 3 h 91"/>
                <a:gd name="T18" fmla="*/ 91 w 98"/>
                <a:gd name="T19" fmla="*/ 0 h 91"/>
                <a:gd name="T20" fmla="*/ 7 w 98"/>
                <a:gd name="T21" fmla="*/ 0 h 91"/>
                <a:gd name="T22" fmla="*/ 2 w 98"/>
                <a:gd name="T23" fmla="*/ 3 h 91"/>
                <a:gd name="T24" fmla="*/ 1 w 98"/>
                <a:gd name="T25" fmla="*/ 9 h 91"/>
                <a:gd name="T26" fmla="*/ 10 w 98"/>
                <a:gd name="T27" fmla="*/ 41 h 91"/>
                <a:gd name="T28" fmla="*/ 49 w 98"/>
                <a:gd name="T29" fmla="*/ 85 h 91"/>
                <a:gd name="T30" fmla="*/ 15 w 98"/>
                <a:gd name="T31" fmla="*/ 51 h 91"/>
                <a:gd name="T32" fmla="*/ 16 w 98"/>
                <a:gd name="T33" fmla="*/ 45 h 91"/>
                <a:gd name="T34" fmla="*/ 83 w 98"/>
                <a:gd name="T35" fmla="*/ 45 h 91"/>
                <a:gd name="T36" fmla="*/ 83 w 98"/>
                <a:gd name="T37" fmla="*/ 51 h 91"/>
                <a:gd name="T38" fmla="*/ 49 w 98"/>
                <a:gd name="T39" fmla="*/ 85 h 91"/>
                <a:gd name="T40" fmla="*/ 7 w 98"/>
                <a:gd name="T41" fmla="*/ 7 h 91"/>
                <a:gd name="T42" fmla="*/ 7 w 98"/>
                <a:gd name="T43" fmla="*/ 6 h 91"/>
                <a:gd name="T44" fmla="*/ 91 w 98"/>
                <a:gd name="T45" fmla="*/ 6 h 91"/>
                <a:gd name="T46" fmla="*/ 91 w 98"/>
                <a:gd name="T47" fmla="*/ 7 h 91"/>
                <a:gd name="T48" fmla="*/ 92 w 98"/>
                <a:gd name="T49" fmla="*/ 8 h 91"/>
                <a:gd name="T50" fmla="*/ 83 w 98"/>
                <a:gd name="T51" fmla="*/ 39 h 91"/>
                <a:gd name="T52" fmla="*/ 15 w 98"/>
                <a:gd name="T53" fmla="*/ 39 h 91"/>
                <a:gd name="T54" fmla="*/ 7 w 98"/>
                <a:gd name="T55" fmla="*/ 8 h 91"/>
                <a:gd name="T56" fmla="*/ 6 w 98"/>
                <a:gd name="T57" fmla="*/ 7 h 91"/>
                <a:gd name="T58" fmla="*/ 7 w 98"/>
                <a:gd name="T59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91">
                  <a:moveTo>
                    <a:pt x="10" y="41"/>
                  </a:moveTo>
                  <a:cubicBezTo>
                    <a:pt x="10" y="42"/>
                    <a:pt x="10" y="42"/>
                    <a:pt x="10" y="43"/>
                  </a:cubicBezTo>
                  <a:cubicBezTo>
                    <a:pt x="9" y="45"/>
                    <a:pt x="9" y="48"/>
                    <a:pt x="9" y="51"/>
                  </a:cubicBezTo>
                  <a:cubicBezTo>
                    <a:pt x="9" y="73"/>
                    <a:pt x="27" y="91"/>
                    <a:pt x="49" y="91"/>
                  </a:cubicBezTo>
                  <a:cubicBezTo>
                    <a:pt x="71" y="91"/>
                    <a:pt x="89" y="73"/>
                    <a:pt x="89" y="51"/>
                  </a:cubicBezTo>
                  <a:cubicBezTo>
                    <a:pt x="89" y="48"/>
                    <a:pt x="89" y="45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7"/>
                    <a:pt x="98" y="5"/>
                    <a:pt x="96" y="3"/>
                  </a:cubicBezTo>
                  <a:cubicBezTo>
                    <a:pt x="95" y="1"/>
                    <a:pt x="93" y="0"/>
                    <a:pt x="9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5"/>
                    <a:pt x="0" y="7"/>
                    <a:pt x="1" y="9"/>
                  </a:cubicBezTo>
                  <a:lnTo>
                    <a:pt x="10" y="41"/>
                  </a:lnTo>
                  <a:close/>
                  <a:moveTo>
                    <a:pt x="49" y="85"/>
                  </a:moveTo>
                  <a:cubicBezTo>
                    <a:pt x="31" y="85"/>
                    <a:pt x="15" y="70"/>
                    <a:pt x="15" y="51"/>
                  </a:cubicBezTo>
                  <a:cubicBezTo>
                    <a:pt x="15" y="49"/>
                    <a:pt x="15" y="47"/>
                    <a:pt x="16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7"/>
                    <a:pt x="83" y="49"/>
                    <a:pt x="83" y="51"/>
                  </a:cubicBezTo>
                  <a:cubicBezTo>
                    <a:pt x="83" y="70"/>
                    <a:pt x="68" y="85"/>
                    <a:pt x="49" y="85"/>
                  </a:cubicBezTo>
                  <a:close/>
                  <a:moveTo>
                    <a:pt x="7" y="7"/>
                  </a:moveTo>
                  <a:cubicBezTo>
                    <a:pt x="7" y="7"/>
                    <a:pt x="7" y="6"/>
                    <a:pt x="7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6"/>
                    <a:pt x="91" y="7"/>
                    <a:pt x="91" y="7"/>
                  </a:cubicBezTo>
                  <a:cubicBezTo>
                    <a:pt x="92" y="7"/>
                    <a:pt x="92" y="7"/>
                    <a:pt x="92" y="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97" name="Rectangle 296">
            <a:extLst>
              <a:ext uri="{FF2B5EF4-FFF2-40B4-BE49-F238E27FC236}">
                <a16:creationId xmlns:a16="http://schemas.microsoft.com/office/drawing/2014/main" id="{16B66714-7BD3-4D25-B83D-3F593C683A87}"/>
              </a:ext>
            </a:extLst>
          </p:cNvPr>
          <p:cNvSpPr/>
          <p:nvPr/>
        </p:nvSpPr>
        <p:spPr>
          <a:xfrm>
            <a:off x="16191824" y="3791977"/>
            <a:ext cx="133882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Electro-</a:t>
            </a:r>
          </a:p>
          <a:p>
            <a:r>
              <a:rPr lang="en-GB" sz="1800" dirty="0">
                <a:solidFill>
                  <a:schemeClr val="tx2"/>
                </a:solidFill>
              </a:rPr>
              <a:t>cardiogram</a:t>
            </a:r>
            <a:endParaRPr lang="en-GB" sz="1800" dirty="0"/>
          </a:p>
        </p:txBody>
      </p:sp>
      <p:grpSp>
        <p:nvGrpSpPr>
          <p:cNvPr id="307" name="Group 91">
            <a:extLst>
              <a:ext uri="{FF2B5EF4-FFF2-40B4-BE49-F238E27FC236}">
                <a16:creationId xmlns:a16="http://schemas.microsoft.com/office/drawing/2014/main" id="{BFC2D835-6150-4D10-94DB-7BFA181AE4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275458" y="2719702"/>
            <a:ext cx="604838" cy="904875"/>
            <a:chOff x="7486" y="4035"/>
            <a:chExt cx="381" cy="570"/>
          </a:xfrm>
          <a:solidFill>
            <a:schemeClr val="accent2"/>
          </a:solidFill>
        </p:grpSpPr>
        <p:sp>
          <p:nvSpPr>
            <p:cNvPr id="313" name="Freeform 92">
              <a:extLst>
                <a:ext uri="{FF2B5EF4-FFF2-40B4-BE49-F238E27FC236}">
                  <a16:creationId xmlns:a16="http://schemas.microsoft.com/office/drawing/2014/main" id="{0ED4FE16-55CA-4BF1-BC65-B7C2D90BE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6" y="4308"/>
              <a:ext cx="381" cy="297"/>
            </a:xfrm>
            <a:custGeom>
              <a:avLst/>
              <a:gdLst>
                <a:gd name="T0" fmla="*/ 130 w 140"/>
                <a:gd name="T1" fmla="*/ 12 h 110"/>
                <a:gd name="T2" fmla="*/ 104 w 140"/>
                <a:gd name="T3" fmla="*/ 0 h 110"/>
                <a:gd name="T4" fmla="*/ 92 w 140"/>
                <a:gd name="T5" fmla="*/ 0 h 110"/>
                <a:gd name="T6" fmla="*/ 89 w 140"/>
                <a:gd name="T7" fmla="*/ 3 h 110"/>
                <a:gd name="T8" fmla="*/ 70 w 140"/>
                <a:gd name="T9" fmla="*/ 23 h 110"/>
                <a:gd name="T10" fmla="*/ 51 w 140"/>
                <a:gd name="T11" fmla="*/ 3 h 110"/>
                <a:gd name="T12" fmla="*/ 48 w 140"/>
                <a:gd name="T13" fmla="*/ 0 h 110"/>
                <a:gd name="T14" fmla="*/ 38 w 140"/>
                <a:gd name="T15" fmla="*/ 0 h 110"/>
                <a:gd name="T16" fmla="*/ 11 w 140"/>
                <a:gd name="T17" fmla="*/ 11 h 110"/>
                <a:gd name="T18" fmla="*/ 0 w 140"/>
                <a:gd name="T19" fmla="*/ 36 h 110"/>
                <a:gd name="T20" fmla="*/ 0 w 140"/>
                <a:gd name="T21" fmla="*/ 107 h 110"/>
                <a:gd name="T22" fmla="*/ 3 w 140"/>
                <a:gd name="T23" fmla="*/ 110 h 110"/>
                <a:gd name="T24" fmla="*/ 137 w 140"/>
                <a:gd name="T25" fmla="*/ 110 h 110"/>
                <a:gd name="T26" fmla="*/ 140 w 140"/>
                <a:gd name="T27" fmla="*/ 107 h 110"/>
                <a:gd name="T28" fmla="*/ 140 w 140"/>
                <a:gd name="T29" fmla="*/ 39 h 110"/>
                <a:gd name="T30" fmla="*/ 130 w 140"/>
                <a:gd name="T31" fmla="*/ 12 h 110"/>
                <a:gd name="T32" fmla="*/ 134 w 140"/>
                <a:gd name="T33" fmla="*/ 104 h 110"/>
                <a:gd name="T34" fmla="*/ 6 w 140"/>
                <a:gd name="T35" fmla="*/ 104 h 110"/>
                <a:gd name="T36" fmla="*/ 6 w 140"/>
                <a:gd name="T37" fmla="*/ 36 h 110"/>
                <a:gd name="T38" fmla="*/ 15 w 140"/>
                <a:gd name="T39" fmla="*/ 15 h 110"/>
                <a:gd name="T40" fmla="*/ 38 w 140"/>
                <a:gd name="T41" fmla="*/ 6 h 110"/>
                <a:gd name="T42" fmla="*/ 45 w 140"/>
                <a:gd name="T43" fmla="*/ 6 h 110"/>
                <a:gd name="T44" fmla="*/ 70 w 140"/>
                <a:gd name="T45" fmla="*/ 29 h 110"/>
                <a:gd name="T46" fmla="*/ 95 w 140"/>
                <a:gd name="T47" fmla="*/ 6 h 110"/>
                <a:gd name="T48" fmla="*/ 104 w 140"/>
                <a:gd name="T49" fmla="*/ 6 h 110"/>
                <a:gd name="T50" fmla="*/ 126 w 140"/>
                <a:gd name="T51" fmla="*/ 17 h 110"/>
                <a:gd name="T52" fmla="*/ 126 w 140"/>
                <a:gd name="T53" fmla="*/ 17 h 110"/>
                <a:gd name="T54" fmla="*/ 134 w 140"/>
                <a:gd name="T55" fmla="*/ 39 h 110"/>
                <a:gd name="T56" fmla="*/ 134 w 140"/>
                <a:gd name="T5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0" h="110">
                  <a:moveTo>
                    <a:pt x="130" y="12"/>
                  </a:moveTo>
                  <a:cubicBezTo>
                    <a:pt x="123" y="5"/>
                    <a:pt x="114" y="1"/>
                    <a:pt x="10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9" y="2"/>
                    <a:pt x="89" y="3"/>
                  </a:cubicBezTo>
                  <a:cubicBezTo>
                    <a:pt x="89" y="14"/>
                    <a:pt x="80" y="23"/>
                    <a:pt x="70" y="23"/>
                  </a:cubicBezTo>
                  <a:cubicBezTo>
                    <a:pt x="59" y="23"/>
                    <a:pt x="51" y="14"/>
                    <a:pt x="51" y="3"/>
                  </a:cubicBezTo>
                  <a:cubicBezTo>
                    <a:pt x="51" y="2"/>
                    <a:pt x="50" y="0"/>
                    <a:pt x="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8" y="4"/>
                    <a:pt x="11" y="11"/>
                  </a:cubicBezTo>
                  <a:cubicBezTo>
                    <a:pt x="4" y="18"/>
                    <a:pt x="0" y="27"/>
                    <a:pt x="0" y="3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9" y="110"/>
                    <a:pt x="140" y="108"/>
                    <a:pt x="140" y="107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28"/>
                    <a:pt x="137" y="19"/>
                    <a:pt x="130" y="12"/>
                  </a:cubicBezTo>
                  <a:close/>
                  <a:moveTo>
                    <a:pt x="134" y="104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8"/>
                    <a:pt x="9" y="21"/>
                    <a:pt x="15" y="15"/>
                  </a:cubicBezTo>
                  <a:cubicBezTo>
                    <a:pt x="21" y="10"/>
                    <a:pt x="29" y="6"/>
                    <a:pt x="38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9"/>
                    <a:pt x="57" y="29"/>
                    <a:pt x="70" y="29"/>
                  </a:cubicBezTo>
                  <a:cubicBezTo>
                    <a:pt x="83" y="29"/>
                    <a:pt x="93" y="19"/>
                    <a:pt x="95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12" y="7"/>
                    <a:pt x="120" y="10"/>
                    <a:pt x="126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22"/>
                    <a:pt x="134" y="30"/>
                    <a:pt x="134" y="39"/>
                  </a:cubicBezTo>
                  <a:lnTo>
                    <a:pt x="134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4" name="Freeform 93">
              <a:extLst>
                <a:ext uri="{FF2B5EF4-FFF2-40B4-BE49-F238E27FC236}">
                  <a16:creationId xmlns:a16="http://schemas.microsoft.com/office/drawing/2014/main" id="{3D3FA40C-7D2A-436D-A6F2-8EEB7A3F37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6" y="4035"/>
              <a:ext cx="267" cy="246"/>
            </a:xfrm>
            <a:custGeom>
              <a:avLst/>
              <a:gdLst>
                <a:gd name="T0" fmla="*/ 9 w 98"/>
                <a:gd name="T1" fmla="*/ 41 h 91"/>
                <a:gd name="T2" fmla="*/ 10 w 98"/>
                <a:gd name="T3" fmla="*/ 43 h 91"/>
                <a:gd name="T4" fmla="*/ 9 w 98"/>
                <a:gd name="T5" fmla="*/ 51 h 91"/>
                <a:gd name="T6" fmla="*/ 49 w 98"/>
                <a:gd name="T7" fmla="*/ 91 h 91"/>
                <a:gd name="T8" fmla="*/ 89 w 98"/>
                <a:gd name="T9" fmla="*/ 51 h 91"/>
                <a:gd name="T10" fmla="*/ 88 w 98"/>
                <a:gd name="T11" fmla="*/ 42 h 91"/>
                <a:gd name="T12" fmla="*/ 88 w 98"/>
                <a:gd name="T13" fmla="*/ 42 h 91"/>
                <a:gd name="T14" fmla="*/ 97 w 98"/>
                <a:gd name="T15" fmla="*/ 9 h 91"/>
                <a:gd name="T16" fmla="*/ 96 w 98"/>
                <a:gd name="T17" fmla="*/ 3 h 91"/>
                <a:gd name="T18" fmla="*/ 90 w 98"/>
                <a:gd name="T19" fmla="*/ 0 h 91"/>
                <a:gd name="T20" fmla="*/ 7 w 98"/>
                <a:gd name="T21" fmla="*/ 0 h 91"/>
                <a:gd name="T22" fmla="*/ 2 w 98"/>
                <a:gd name="T23" fmla="*/ 3 h 91"/>
                <a:gd name="T24" fmla="*/ 0 w 98"/>
                <a:gd name="T25" fmla="*/ 9 h 91"/>
                <a:gd name="T26" fmla="*/ 9 w 98"/>
                <a:gd name="T27" fmla="*/ 41 h 91"/>
                <a:gd name="T28" fmla="*/ 49 w 98"/>
                <a:gd name="T29" fmla="*/ 85 h 91"/>
                <a:gd name="T30" fmla="*/ 15 w 98"/>
                <a:gd name="T31" fmla="*/ 51 h 91"/>
                <a:gd name="T32" fmla="*/ 15 w 98"/>
                <a:gd name="T33" fmla="*/ 45 h 91"/>
                <a:gd name="T34" fmla="*/ 82 w 98"/>
                <a:gd name="T35" fmla="*/ 45 h 91"/>
                <a:gd name="T36" fmla="*/ 83 w 98"/>
                <a:gd name="T37" fmla="*/ 51 h 91"/>
                <a:gd name="T38" fmla="*/ 49 w 98"/>
                <a:gd name="T39" fmla="*/ 85 h 91"/>
                <a:gd name="T40" fmla="*/ 6 w 98"/>
                <a:gd name="T41" fmla="*/ 7 h 91"/>
                <a:gd name="T42" fmla="*/ 7 w 98"/>
                <a:gd name="T43" fmla="*/ 6 h 91"/>
                <a:gd name="T44" fmla="*/ 90 w 98"/>
                <a:gd name="T45" fmla="*/ 6 h 91"/>
                <a:gd name="T46" fmla="*/ 91 w 98"/>
                <a:gd name="T47" fmla="*/ 7 h 91"/>
                <a:gd name="T48" fmla="*/ 91 w 98"/>
                <a:gd name="T49" fmla="*/ 8 h 91"/>
                <a:gd name="T50" fmla="*/ 83 w 98"/>
                <a:gd name="T51" fmla="*/ 39 h 91"/>
                <a:gd name="T52" fmla="*/ 15 w 98"/>
                <a:gd name="T53" fmla="*/ 39 h 91"/>
                <a:gd name="T54" fmla="*/ 6 w 98"/>
                <a:gd name="T55" fmla="*/ 8 h 91"/>
                <a:gd name="T56" fmla="*/ 6 w 98"/>
                <a:gd name="T57" fmla="*/ 7 h 91"/>
                <a:gd name="T58" fmla="*/ 6 w 98"/>
                <a:gd name="T59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91">
                  <a:moveTo>
                    <a:pt x="9" y="41"/>
                  </a:moveTo>
                  <a:cubicBezTo>
                    <a:pt x="9" y="42"/>
                    <a:pt x="9" y="42"/>
                    <a:pt x="10" y="43"/>
                  </a:cubicBezTo>
                  <a:cubicBezTo>
                    <a:pt x="9" y="45"/>
                    <a:pt x="9" y="48"/>
                    <a:pt x="9" y="51"/>
                  </a:cubicBezTo>
                  <a:cubicBezTo>
                    <a:pt x="9" y="73"/>
                    <a:pt x="27" y="91"/>
                    <a:pt x="49" y="91"/>
                  </a:cubicBezTo>
                  <a:cubicBezTo>
                    <a:pt x="71" y="91"/>
                    <a:pt x="89" y="73"/>
                    <a:pt x="89" y="51"/>
                  </a:cubicBezTo>
                  <a:cubicBezTo>
                    <a:pt x="89" y="48"/>
                    <a:pt x="89" y="45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7"/>
                    <a:pt x="97" y="5"/>
                    <a:pt x="96" y="3"/>
                  </a:cubicBezTo>
                  <a:cubicBezTo>
                    <a:pt x="95" y="1"/>
                    <a:pt x="93" y="0"/>
                    <a:pt x="9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5"/>
                    <a:pt x="0" y="7"/>
                    <a:pt x="0" y="9"/>
                  </a:cubicBezTo>
                  <a:lnTo>
                    <a:pt x="9" y="41"/>
                  </a:lnTo>
                  <a:close/>
                  <a:moveTo>
                    <a:pt x="49" y="85"/>
                  </a:moveTo>
                  <a:cubicBezTo>
                    <a:pt x="30" y="85"/>
                    <a:pt x="15" y="70"/>
                    <a:pt x="15" y="51"/>
                  </a:cubicBezTo>
                  <a:cubicBezTo>
                    <a:pt x="15" y="49"/>
                    <a:pt x="15" y="47"/>
                    <a:pt x="15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3" y="47"/>
                    <a:pt x="83" y="49"/>
                    <a:pt x="83" y="51"/>
                  </a:cubicBezTo>
                  <a:cubicBezTo>
                    <a:pt x="83" y="70"/>
                    <a:pt x="68" y="85"/>
                    <a:pt x="49" y="85"/>
                  </a:cubicBezTo>
                  <a:close/>
                  <a:moveTo>
                    <a:pt x="6" y="7"/>
                  </a:moveTo>
                  <a:cubicBezTo>
                    <a:pt x="6" y="7"/>
                    <a:pt x="7" y="6"/>
                    <a:pt x="7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7"/>
                    <a:pt x="91" y="7"/>
                  </a:cubicBezTo>
                  <a:cubicBezTo>
                    <a:pt x="91" y="7"/>
                    <a:pt x="91" y="7"/>
                    <a:pt x="91" y="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5" name="Freeform 94">
              <a:extLst>
                <a:ext uri="{FF2B5EF4-FFF2-40B4-BE49-F238E27FC236}">
                  <a16:creationId xmlns:a16="http://schemas.microsoft.com/office/drawing/2014/main" id="{AAF4535F-3EA3-4705-9EFC-CE6E20EC2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7" y="4064"/>
              <a:ext cx="62" cy="65"/>
            </a:xfrm>
            <a:custGeom>
              <a:avLst/>
              <a:gdLst>
                <a:gd name="T0" fmla="*/ 22 w 62"/>
                <a:gd name="T1" fmla="*/ 65 h 65"/>
                <a:gd name="T2" fmla="*/ 41 w 62"/>
                <a:gd name="T3" fmla="*/ 65 h 65"/>
                <a:gd name="T4" fmla="*/ 41 w 62"/>
                <a:gd name="T5" fmla="*/ 44 h 65"/>
                <a:gd name="T6" fmla="*/ 62 w 62"/>
                <a:gd name="T7" fmla="*/ 44 h 65"/>
                <a:gd name="T8" fmla="*/ 62 w 62"/>
                <a:gd name="T9" fmla="*/ 22 h 65"/>
                <a:gd name="T10" fmla="*/ 41 w 62"/>
                <a:gd name="T11" fmla="*/ 22 h 65"/>
                <a:gd name="T12" fmla="*/ 41 w 62"/>
                <a:gd name="T13" fmla="*/ 0 h 65"/>
                <a:gd name="T14" fmla="*/ 22 w 62"/>
                <a:gd name="T15" fmla="*/ 0 h 65"/>
                <a:gd name="T16" fmla="*/ 22 w 62"/>
                <a:gd name="T17" fmla="*/ 22 h 65"/>
                <a:gd name="T18" fmla="*/ 0 w 62"/>
                <a:gd name="T19" fmla="*/ 22 h 65"/>
                <a:gd name="T20" fmla="*/ 0 w 62"/>
                <a:gd name="T21" fmla="*/ 44 h 65"/>
                <a:gd name="T22" fmla="*/ 22 w 62"/>
                <a:gd name="T23" fmla="*/ 44 h 65"/>
                <a:gd name="T24" fmla="*/ 22 w 62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5">
                  <a:moveTo>
                    <a:pt x="22" y="65"/>
                  </a:moveTo>
                  <a:lnTo>
                    <a:pt x="41" y="65"/>
                  </a:lnTo>
                  <a:lnTo>
                    <a:pt x="41" y="44"/>
                  </a:lnTo>
                  <a:lnTo>
                    <a:pt x="62" y="44"/>
                  </a:lnTo>
                  <a:lnTo>
                    <a:pt x="62" y="22"/>
                  </a:lnTo>
                  <a:lnTo>
                    <a:pt x="41" y="22"/>
                  </a:lnTo>
                  <a:lnTo>
                    <a:pt x="41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0" y="22"/>
                  </a:lnTo>
                  <a:lnTo>
                    <a:pt x="0" y="44"/>
                  </a:lnTo>
                  <a:lnTo>
                    <a:pt x="22" y="44"/>
                  </a:lnTo>
                  <a:lnTo>
                    <a:pt x="22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16" name="ZoneTexte 315">
            <a:extLst>
              <a:ext uri="{FF2B5EF4-FFF2-40B4-BE49-F238E27FC236}">
                <a16:creationId xmlns:a16="http://schemas.microsoft.com/office/drawing/2014/main" id="{90425352-EC93-426A-A377-F971EF78F080}"/>
              </a:ext>
            </a:extLst>
          </p:cNvPr>
          <p:cNvSpPr txBox="1"/>
          <p:nvPr/>
        </p:nvSpPr>
        <p:spPr>
          <a:xfrm>
            <a:off x="19244770" y="3831972"/>
            <a:ext cx="1769823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Nurse</a:t>
            </a:r>
          </a:p>
        </p:txBody>
      </p:sp>
      <p:sp>
        <p:nvSpPr>
          <p:cNvPr id="317" name="ZoneTexte 316">
            <a:extLst>
              <a:ext uri="{FF2B5EF4-FFF2-40B4-BE49-F238E27FC236}">
                <a16:creationId xmlns:a16="http://schemas.microsoft.com/office/drawing/2014/main" id="{22E4A623-5A5C-4C71-B318-A0814CC6C42B}"/>
              </a:ext>
            </a:extLst>
          </p:cNvPr>
          <p:cNvSpPr txBox="1"/>
          <p:nvPr/>
        </p:nvSpPr>
        <p:spPr>
          <a:xfrm>
            <a:off x="20476638" y="3831971"/>
            <a:ext cx="1769823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Stethoscope</a:t>
            </a:r>
          </a:p>
        </p:txBody>
      </p:sp>
      <p:sp>
        <p:nvSpPr>
          <p:cNvPr id="321" name="Freeform 98">
            <a:extLst>
              <a:ext uri="{FF2B5EF4-FFF2-40B4-BE49-F238E27FC236}">
                <a16:creationId xmlns:a16="http://schemas.microsoft.com/office/drawing/2014/main" id="{15D7D4AF-1DF9-4367-940D-E9F26832C3B9}"/>
              </a:ext>
            </a:extLst>
          </p:cNvPr>
          <p:cNvSpPr>
            <a:spLocks noEditPoints="1"/>
          </p:cNvSpPr>
          <p:nvPr/>
        </p:nvSpPr>
        <p:spPr bwMode="auto">
          <a:xfrm>
            <a:off x="20441169" y="2582862"/>
            <a:ext cx="762000" cy="919163"/>
          </a:xfrm>
          <a:custGeom>
            <a:avLst/>
            <a:gdLst>
              <a:gd name="T0" fmla="*/ 177 w 177"/>
              <a:gd name="T1" fmla="*/ 122 h 214"/>
              <a:gd name="T2" fmla="*/ 155 w 177"/>
              <a:gd name="T3" fmla="*/ 101 h 214"/>
              <a:gd name="T4" fmla="*/ 134 w 177"/>
              <a:gd name="T5" fmla="*/ 122 h 214"/>
              <a:gd name="T6" fmla="*/ 153 w 177"/>
              <a:gd name="T7" fmla="*/ 144 h 214"/>
              <a:gd name="T8" fmla="*/ 153 w 177"/>
              <a:gd name="T9" fmla="*/ 160 h 214"/>
              <a:gd name="T10" fmla="*/ 105 w 177"/>
              <a:gd name="T11" fmla="*/ 208 h 214"/>
              <a:gd name="T12" fmla="*/ 57 w 177"/>
              <a:gd name="T13" fmla="*/ 160 h 214"/>
              <a:gd name="T14" fmla="*/ 57 w 177"/>
              <a:gd name="T15" fmla="*/ 124 h 214"/>
              <a:gd name="T16" fmla="*/ 108 w 177"/>
              <a:gd name="T17" fmla="*/ 70 h 214"/>
              <a:gd name="T18" fmla="*/ 108 w 177"/>
              <a:gd name="T19" fmla="*/ 17 h 214"/>
              <a:gd name="T20" fmla="*/ 107 w 177"/>
              <a:gd name="T21" fmla="*/ 14 h 214"/>
              <a:gd name="T22" fmla="*/ 105 w 177"/>
              <a:gd name="T23" fmla="*/ 14 h 214"/>
              <a:gd name="T24" fmla="*/ 74 w 177"/>
              <a:gd name="T25" fmla="*/ 14 h 214"/>
              <a:gd name="T26" fmla="*/ 74 w 177"/>
              <a:gd name="T27" fmla="*/ 3 h 214"/>
              <a:gd name="T28" fmla="*/ 71 w 177"/>
              <a:gd name="T29" fmla="*/ 0 h 214"/>
              <a:gd name="T30" fmla="*/ 68 w 177"/>
              <a:gd name="T31" fmla="*/ 3 h 214"/>
              <a:gd name="T32" fmla="*/ 68 w 177"/>
              <a:gd name="T33" fmla="*/ 32 h 214"/>
              <a:gd name="T34" fmla="*/ 71 w 177"/>
              <a:gd name="T35" fmla="*/ 35 h 214"/>
              <a:gd name="T36" fmla="*/ 74 w 177"/>
              <a:gd name="T37" fmla="*/ 32 h 214"/>
              <a:gd name="T38" fmla="*/ 74 w 177"/>
              <a:gd name="T39" fmla="*/ 20 h 214"/>
              <a:gd name="T40" fmla="*/ 102 w 177"/>
              <a:gd name="T41" fmla="*/ 20 h 214"/>
              <a:gd name="T42" fmla="*/ 102 w 177"/>
              <a:gd name="T43" fmla="*/ 70 h 214"/>
              <a:gd name="T44" fmla="*/ 54 w 177"/>
              <a:gd name="T45" fmla="*/ 118 h 214"/>
              <a:gd name="T46" fmla="*/ 6 w 177"/>
              <a:gd name="T47" fmla="*/ 70 h 214"/>
              <a:gd name="T48" fmla="*/ 6 w 177"/>
              <a:gd name="T49" fmla="*/ 20 h 214"/>
              <a:gd name="T50" fmla="*/ 33 w 177"/>
              <a:gd name="T51" fmla="*/ 20 h 214"/>
              <a:gd name="T52" fmla="*/ 33 w 177"/>
              <a:gd name="T53" fmla="*/ 32 h 214"/>
              <a:gd name="T54" fmla="*/ 36 w 177"/>
              <a:gd name="T55" fmla="*/ 35 h 214"/>
              <a:gd name="T56" fmla="*/ 39 w 177"/>
              <a:gd name="T57" fmla="*/ 32 h 214"/>
              <a:gd name="T58" fmla="*/ 39 w 177"/>
              <a:gd name="T59" fmla="*/ 3 h 214"/>
              <a:gd name="T60" fmla="*/ 36 w 177"/>
              <a:gd name="T61" fmla="*/ 0 h 214"/>
              <a:gd name="T62" fmla="*/ 33 w 177"/>
              <a:gd name="T63" fmla="*/ 3 h 214"/>
              <a:gd name="T64" fmla="*/ 33 w 177"/>
              <a:gd name="T65" fmla="*/ 14 h 214"/>
              <a:gd name="T66" fmla="*/ 3 w 177"/>
              <a:gd name="T67" fmla="*/ 14 h 214"/>
              <a:gd name="T68" fmla="*/ 1 w 177"/>
              <a:gd name="T69" fmla="*/ 14 h 214"/>
              <a:gd name="T70" fmla="*/ 0 w 177"/>
              <a:gd name="T71" fmla="*/ 17 h 214"/>
              <a:gd name="T72" fmla="*/ 0 w 177"/>
              <a:gd name="T73" fmla="*/ 70 h 214"/>
              <a:gd name="T74" fmla="*/ 51 w 177"/>
              <a:gd name="T75" fmla="*/ 124 h 214"/>
              <a:gd name="T76" fmla="*/ 51 w 177"/>
              <a:gd name="T77" fmla="*/ 160 h 214"/>
              <a:gd name="T78" fmla="*/ 105 w 177"/>
              <a:gd name="T79" fmla="*/ 214 h 214"/>
              <a:gd name="T80" fmla="*/ 159 w 177"/>
              <a:gd name="T81" fmla="*/ 160 h 214"/>
              <a:gd name="T82" fmla="*/ 159 w 177"/>
              <a:gd name="T83" fmla="*/ 143 h 214"/>
              <a:gd name="T84" fmla="*/ 177 w 177"/>
              <a:gd name="T85" fmla="*/ 122 h 214"/>
              <a:gd name="T86" fmla="*/ 155 w 177"/>
              <a:gd name="T87" fmla="*/ 138 h 214"/>
              <a:gd name="T88" fmla="*/ 140 w 177"/>
              <a:gd name="T89" fmla="*/ 122 h 214"/>
              <a:gd name="T90" fmla="*/ 155 w 177"/>
              <a:gd name="T91" fmla="*/ 107 h 214"/>
              <a:gd name="T92" fmla="*/ 171 w 177"/>
              <a:gd name="T93" fmla="*/ 122 h 214"/>
              <a:gd name="T94" fmla="*/ 155 w 177"/>
              <a:gd name="T95" fmla="*/ 13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7" h="214">
                <a:moveTo>
                  <a:pt x="177" y="122"/>
                </a:moveTo>
                <a:cubicBezTo>
                  <a:pt x="177" y="111"/>
                  <a:pt x="167" y="101"/>
                  <a:pt x="155" y="101"/>
                </a:cubicBezTo>
                <a:cubicBezTo>
                  <a:pt x="144" y="101"/>
                  <a:pt x="134" y="111"/>
                  <a:pt x="134" y="122"/>
                </a:cubicBezTo>
                <a:cubicBezTo>
                  <a:pt x="134" y="133"/>
                  <a:pt x="142" y="142"/>
                  <a:pt x="153" y="144"/>
                </a:cubicBezTo>
                <a:cubicBezTo>
                  <a:pt x="153" y="160"/>
                  <a:pt x="153" y="160"/>
                  <a:pt x="153" y="160"/>
                </a:cubicBezTo>
                <a:cubicBezTo>
                  <a:pt x="153" y="186"/>
                  <a:pt x="131" y="208"/>
                  <a:pt x="105" y="208"/>
                </a:cubicBezTo>
                <a:cubicBezTo>
                  <a:pt x="78" y="208"/>
                  <a:pt x="57" y="186"/>
                  <a:pt x="57" y="160"/>
                </a:cubicBezTo>
                <a:cubicBezTo>
                  <a:pt x="57" y="124"/>
                  <a:pt x="57" y="124"/>
                  <a:pt x="57" y="124"/>
                </a:cubicBezTo>
                <a:cubicBezTo>
                  <a:pt x="85" y="122"/>
                  <a:pt x="108" y="99"/>
                  <a:pt x="108" y="70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6"/>
                  <a:pt x="107" y="15"/>
                  <a:pt x="107" y="14"/>
                </a:cubicBezTo>
                <a:cubicBezTo>
                  <a:pt x="106" y="14"/>
                  <a:pt x="106" y="13"/>
                  <a:pt x="105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74" y="1"/>
                  <a:pt x="73" y="0"/>
                  <a:pt x="71" y="0"/>
                </a:cubicBezTo>
                <a:cubicBezTo>
                  <a:pt x="69" y="0"/>
                  <a:pt x="68" y="1"/>
                  <a:pt x="68" y="3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4"/>
                  <a:pt x="69" y="35"/>
                  <a:pt x="71" y="35"/>
                </a:cubicBezTo>
                <a:cubicBezTo>
                  <a:pt x="73" y="35"/>
                  <a:pt x="74" y="34"/>
                  <a:pt x="74" y="32"/>
                </a:cubicBezTo>
                <a:cubicBezTo>
                  <a:pt x="74" y="20"/>
                  <a:pt x="74" y="20"/>
                  <a:pt x="74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2" y="97"/>
                  <a:pt x="80" y="118"/>
                  <a:pt x="54" y="118"/>
                </a:cubicBezTo>
                <a:cubicBezTo>
                  <a:pt x="28" y="118"/>
                  <a:pt x="6" y="97"/>
                  <a:pt x="6" y="70"/>
                </a:cubicBezTo>
                <a:cubicBezTo>
                  <a:pt x="6" y="20"/>
                  <a:pt x="6" y="20"/>
                  <a:pt x="6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4"/>
                  <a:pt x="34" y="35"/>
                  <a:pt x="36" y="35"/>
                </a:cubicBezTo>
                <a:cubicBezTo>
                  <a:pt x="37" y="35"/>
                  <a:pt x="39" y="34"/>
                  <a:pt x="39" y="32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14"/>
                  <a:pt x="33" y="14"/>
                  <a:pt x="3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4"/>
                  <a:pt x="1" y="14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99"/>
                  <a:pt x="23" y="122"/>
                  <a:pt x="51" y="124"/>
                </a:cubicBezTo>
                <a:cubicBezTo>
                  <a:pt x="51" y="160"/>
                  <a:pt x="51" y="160"/>
                  <a:pt x="51" y="160"/>
                </a:cubicBezTo>
                <a:cubicBezTo>
                  <a:pt x="51" y="190"/>
                  <a:pt x="75" y="214"/>
                  <a:pt x="105" y="214"/>
                </a:cubicBezTo>
                <a:cubicBezTo>
                  <a:pt x="134" y="214"/>
                  <a:pt x="159" y="190"/>
                  <a:pt x="159" y="160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9" y="142"/>
                  <a:pt x="177" y="133"/>
                  <a:pt x="177" y="122"/>
                </a:cubicBezTo>
                <a:close/>
                <a:moveTo>
                  <a:pt x="155" y="138"/>
                </a:moveTo>
                <a:cubicBezTo>
                  <a:pt x="147" y="138"/>
                  <a:pt x="140" y="131"/>
                  <a:pt x="140" y="122"/>
                </a:cubicBezTo>
                <a:cubicBezTo>
                  <a:pt x="140" y="114"/>
                  <a:pt x="147" y="107"/>
                  <a:pt x="155" y="107"/>
                </a:cubicBezTo>
                <a:cubicBezTo>
                  <a:pt x="164" y="107"/>
                  <a:pt x="171" y="114"/>
                  <a:pt x="171" y="122"/>
                </a:cubicBezTo>
                <a:cubicBezTo>
                  <a:pt x="171" y="131"/>
                  <a:pt x="164" y="138"/>
                  <a:pt x="155" y="1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22" name="Titre 4">
            <a:extLst>
              <a:ext uri="{FF2B5EF4-FFF2-40B4-BE49-F238E27FC236}">
                <a16:creationId xmlns:a16="http://schemas.microsoft.com/office/drawing/2014/main" id="{D7581A22-C96A-47CC-ACD4-C966850D841D}"/>
              </a:ext>
            </a:extLst>
          </p:cNvPr>
          <p:cNvSpPr txBox="1">
            <a:spLocks/>
          </p:cNvSpPr>
          <p:nvPr/>
        </p:nvSpPr>
        <p:spPr>
          <a:xfrm>
            <a:off x="1689094" y="6989930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Education</a:t>
            </a:r>
          </a:p>
        </p:txBody>
      </p:sp>
      <p:grpSp>
        <p:nvGrpSpPr>
          <p:cNvPr id="355" name="Group 393">
            <a:extLst>
              <a:ext uri="{FF2B5EF4-FFF2-40B4-BE49-F238E27FC236}">
                <a16:creationId xmlns:a16="http://schemas.microsoft.com/office/drawing/2014/main" id="{F33CDF9B-EBAF-4B91-B258-A492F84366C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02162" y="11166421"/>
            <a:ext cx="942974" cy="881063"/>
            <a:chOff x="6105" y="5002"/>
            <a:chExt cx="594" cy="555"/>
          </a:xfrm>
          <a:solidFill>
            <a:schemeClr val="accent2"/>
          </a:solidFill>
        </p:grpSpPr>
        <p:sp>
          <p:nvSpPr>
            <p:cNvPr id="356" name="Freeform 394">
              <a:extLst>
                <a:ext uri="{FF2B5EF4-FFF2-40B4-BE49-F238E27FC236}">
                  <a16:creationId xmlns:a16="http://schemas.microsoft.com/office/drawing/2014/main" id="{77857CB4-51D4-4D91-84D6-6076E2A64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" y="5389"/>
              <a:ext cx="92" cy="70"/>
            </a:xfrm>
            <a:custGeom>
              <a:avLst/>
              <a:gdLst>
                <a:gd name="T0" fmla="*/ 12 w 34"/>
                <a:gd name="T1" fmla="*/ 26 h 26"/>
                <a:gd name="T2" fmla="*/ 1 w 34"/>
                <a:gd name="T3" fmla="*/ 19 h 26"/>
                <a:gd name="T4" fmla="*/ 1 w 34"/>
                <a:gd name="T5" fmla="*/ 10 h 26"/>
                <a:gd name="T6" fmla="*/ 7 w 34"/>
                <a:gd name="T7" fmla="*/ 4 h 26"/>
                <a:gd name="T8" fmla="*/ 15 w 34"/>
                <a:gd name="T9" fmla="*/ 1 h 26"/>
                <a:gd name="T10" fmla="*/ 19 w 34"/>
                <a:gd name="T11" fmla="*/ 2 h 26"/>
                <a:gd name="T12" fmla="*/ 17 w 34"/>
                <a:gd name="T13" fmla="*/ 6 h 26"/>
                <a:gd name="T14" fmla="*/ 10 w 34"/>
                <a:gd name="T15" fmla="*/ 10 h 26"/>
                <a:gd name="T16" fmla="*/ 7 w 34"/>
                <a:gd name="T17" fmla="*/ 13 h 26"/>
                <a:gd name="T18" fmla="*/ 7 w 34"/>
                <a:gd name="T19" fmla="*/ 17 h 26"/>
                <a:gd name="T20" fmla="*/ 14 w 34"/>
                <a:gd name="T21" fmla="*/ 19 h 26"/>
                <a:gd name="T22" fmla="*/ 30 w 34"/>
                <a:gd name="T23" fmla="*/ 12 h 26"/>
                <a:gd name="T24" fmla="*/ 34 w 34"/>
                <a:gd name="T25" fmla="*/ 14 h 26"/>
                <a:gd name="T26" fmla="*/ 32 w 34"/>
                <a:gd name="T27" fmla="*/ 18 h 26"/>
                <a:gd name="T28" fmla="*/ 16 w 34"/>
                <a:gd name="T29" fmla="*/ 25 h 26"/>
                <a:gd name="T30" fmla="*/ 12 w 34"/>
                <a:gd name="T3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6">
                  <a:moveTo>
                    <a:pt x="12" y="26"/>
                  </a:moveTo>
                  <a:cubicBezTo>
                    <a:pt x="7" y="26"/>
                    <a:pt x="3" y="23"/>
                    <a:pt x="1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4" y="5"/>
                    <a:pt x="7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8" y="1"/>
                    <a:pt x="19" y="2"/>
                  </a:cubicBezTo>
                  <a:cubicBezTo>
                    <a:pt x="19" y="4"/>
                    <a:pt x="19" y="6"/>
                    <a:pt x="17" y="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4"/>
                    <a:pt x="6" y="15"/>
                    <a:pt x="7" y="17"/>
                  </a:cubicBezTo>
                  <a:cubicBezTo>
                    <a:pt x="8" y="19"/>
                    <a:pt x="11" y="20"/>
                    <a:pt x="14" y="19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3" y="12"/>
                    <a:pt x="34" y="14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3" y="26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7" name="Freeform 395">
              <a:extLst>
                <a:ext uri="{FF2B5EF4-FFF2-40B4-BE49-F238E27FC236}">
                  <a16:creationId xmlns:a16="http://schemas.microsoft.com/office/drawing/2014/main" id="{107DC24F-5785-4F9A-8DFF-BBD7B7B26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" y="5421"/>
              <a:ext cx="105" cy="73"/>
            </a:xfrm>
            <a:custGeom>
              <a:avLst/>
              <a:gdLst>
                <a:gd name="T0" fmla="*/ 13 w 39"/>
                <a:gd name="T1" fmla="*/ 27 h 27"/>
                <a:gd name="T2" fmla="*/ 9 w 39"/>
                <a:gd name="T3" fmla="*/ 27 h 27"/>
                <a:gd name="T4" fmla="*/ 3 w 39"/>
                <a:gd name="T5" fmla="*/ 21 h 27"/>
                <a:gd name="T6" fmla="*/ 9 w 39"/>
                <a:gd name="T7" fmla="*/ 6 h 27"/>
                <a:gd name="T8" fmla="*/ 20 w 39"/>
                <a:gd name="T9" fmla="*/ 1 h 27"/>
                <a:gd name="T10" fmla="*/ 24 w 39"/>
                <a:gd name="T11" fmla="*/ 2 h 27"/>
                <a:gd name="T12" fmla="*/ 22 w 39"/>
                <a:gd name="T13" fmla="*/ 6 h 27"/>
                <a:gd name="T14" fmla="*/ 11 w 39"/>
                <a:gd name="T15" fmla="*/ 11 h 27"/>
                <a:gd name="T16" fmla="*/ 8 w 39"/>
                <a:gd name="T17" fmla="*/ 18 h 27"/>
                <a:gd name="T18" fmla="*/ 11 w 39"/>
                <a:gd name="T19" fmla="*/ 21 h 27"/>
                <a:gd name="T20" fmla="*/ 15 w 39"/>
                <a:gd name="T21" fmla="*/ 21 h 27"/>
                <a:gd name="T22" fmla="*/ 35 w 39"/>
                <a:gd name="T23" fmla="*/ 12 h 27"/>
                <a:gd name="T24" fmla="*/ 39 w 39"/>
                <a:gd name="T25" fmla="*/ 14 h 27"/>
                <a:gd name="T26" fmla="*/ 37 w 39"/>
                <a:gd name="T27" fmla="*/ 18 h 27"/>
                <a:gd name="T28" fmla="*/ 18 w 39"/>
                <a:gd name="T29" fmla="*/ 26 h 27"/>
                <a:gd name="T30" fmla="*/ 13 w 39"/>
                <a:gd name="T3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27">
                  <a:moveTo>
                    <a:pt x="13" y="27"/>
                  </a:moveTo>
                  <a:cubicBezTo>
                    <a:pt x="12" y="27"/>
                    <a:pt x="11" y="27"/>
                    <a:pt x="9" y="27"/>
                  </a:cubicBezTo>
                  <a:cubicBezTo>
                    <a:pt x="6" y="25"/>
                    <a:pt x="4" y="23"/>
                    <a:pt x="3" y="21"/>
                  </a:cubicBezTo>
                  <a:cubicBezTo>
                    <a:pt x="0" y="15"/>
                    <a:pt x="3" y="8"/>
                    <a:pt x="9" y="6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3" y="1"/>
                    <a:pt x="24" y="2"/>
                  </a:cubicBezTo>
                  <a:cubicBezTo>
                    <a:pt x="24" y="4"/>
                    <a:pt x="24" y="6"/>
                    <a:pt x="22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7" y="15"/>
                    <a:pt x="8" y="18"/>
                  </a:cubicBezTo>
                  <a:cubicBezTo>
                    <a:pt x="9" y="19"/>
                    <a:pt x="10" y="20"/>
                    <a:pt x="11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9" y="14"/>
                  </a:cubicBezTo>
                  <a:cubicBezTo>
                    <a:pt x="39" y="15"/>
                    <a:pt x="39" y="17"/>
                    <a:pt x="37" y="1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6" y="27"/>
                    <a:pt x="15" y="27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8" name="Freeform 396">
              <a:extLst>
                <a:ext uri="{FF2B5EF4-FFF2-40B4-BE49-F238E27FC236}">
                  <a16:creationId xmlns:a16="http://schemas.microsoft.com/office/drawing/2014/main" id="{400477D6-C2F2-4B4A-B291-ABE32521E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2" y="5454"/>
              <a:ext cx="102" cy="73"/>
            </a:xfrm>
            <a:custGeom>
              <a:avLst/>
              <a:gdLst>
                <a:gd name="T0" fmla="*/ 11 w 38"/>
                <a:gd name="T1" fmla="*/ 27 h 27"/>
                <a:gd name="T2" fmla="*/ 7 w 38"/>
                <a:gd name="T3" fmla="*/ 26 h 27"/>
                <a:gd name="T4" fmla="*/ 1 w 38"/>
                <a:gd name="T5" fmla="*/ 20 h 27"/>
                <a:gd name="T6" fmla="*/ 1 w 38"/>
                <a:gd name="T7" fmla="*/ 12 h 27"/>
                <a:gd name="T8" fmla="*/ 7 w 38"/>
                <a:gd name="T9" fmla="*/ 5 h 27"/>
                <a:gd name="T10" fmla="*/ 18 w 38"/>
                <a:gd name="T11" fmla="*/ 0 h 27"/>
                <a:gd name="T12" fmla="*/ 22 w 38"/>
                <a:gd name="T13" fmla="*/ 2 h 27"/>
                <a:gd name="T14" fmla="*/ 20 w 38"/>
                <a:gd name="T15" fmla="*/ 6 h 27"/>
                <a:gd name="T16" fmla="*/ 9 w 38"/>
                <a:gd name="T17" fmla="*/ 11 h 27"/>
                <a:gd name="T18" fmla="*/ 6 w 38"/>
                <a:gd name="T19" fmla="*/ 14 h 27"/>
                <a:gd name="T20" fmla="*/ 6 w 38"/>
                <a:gd name="T21" fmla="*/ 18 h 27"/>
                <a:gd name="T22" fmla="*/ 9 w 38"/>
                <a:gd name="T23" fmla="*/ 21 h 27"/>
                <a:gd name="T24" fmla="*/ 13 w 38"/>
                <a:gd name="T25" fmla="*/ 20 h 27"/>
                <a:gd name="T26" fmla="*/ 34 w 38"/>
                <a:gd name="T27" fmla="*/ 11 h 27"/>
                <a:gd name="T28" fmla="*/ 38 w 38"/>
                <a:gd name="T29" fmla="*/ 13 h 27"/>
                <a:gd name="T30" fmla="*/ 36 w 38"/>
                <a:gd name="T31" fmla="*/ 17 h 27"/>
                <a:gd name="T32" fmla="*/ 16 w 38"/>
                <a:gd name="T33" fmla="*/ 26 h 27"/>
                <a:gd name="T34" fmla="*/ 11 w 38"/>
                <a:gd name="T3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27">
                  <a:moveTo>
                    <a:pt x="11" y="27"/>
                  </a:moveTo>
                  <a:cubicBezTo>
                    <a:pt x="10" y="27"/>
                    <a:pt x="8" y="27"/>
                    <a:pt x="7" y="26"/>
                  </a:cubicBezTo>
                  <a:cubicBezTo>
                    <a:pt x="4" y="25"/>
                    <a:pt x="2" y="23"/>
                    <a:pt x="1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4" y="6"/>
                    <a:pt x="7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2"/>
                  </a:cubicBezTo>
                  <a:cubicBezTo>
                    <a:pt x="22" y="3"/>
                    <a:pt x="22" y="5"/>
                    <a:pt x="20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5"/>
                    <a:pt x="6" y="16"/>
                    <a:pt x="6" y="18"/>
                  </a:cubicBezTo>
                  <a:cubicBezTo>
                    <a:pt x="7" y="19"/>
                    <a:pt x="8" y="20"/>
                    <a:pt x="9" y="21"/>
                  </a:cubicBezTo>
                  <a:cubicBezTo>
                    <a:pt x="11" y="21"/>
                    <a:pt x="12" y="21"/>
                    <a:pt x="13" y="2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7" y="11"/>
                    <a:pt x="38" y="13"/>
                  </a:cubicBezTo>
                  <a:cubicBezTo>
                    <a:pt x="38" y="14"/>
                    <a:pt x="38" y="16"/>
                    <a:pt x="36" y="1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7"/>
                    <a:pt x="13" y="27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9" name="Freeform 397">
              <a:extLst>
                <a:ext uri="{FF2B5EF4-FFF2-40B4-BE49-F238E27FC236}">
                  <a16:creationId xmlns:a16="http://schemas.microsoft.com/office/drawing/2014/main" id="{89453074-4B9A-48D6-90DA-7982017CD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" y="5481"/>
              <a:ext cx="108" cy="76"/>
            </a:xfrm>
            <a:custGeom>
              <a:avLst/>
              <a:gdLst>
                <a:gd name="T0" fmla="*/ 13 w 40"/>
                <a:gd name="T1" fmla="*/ 28 h 28"/>
                <a:gd name="T2" fmla="*/ 2 w 40"/>
                <a:gd name="T3" fmla="*/ 22 h 28"/>
                <a:gd name="T4" fmla="*/ 8 w 40"/>
                <a:gd name="T5" fmla="*/ 7 h 28"/>
                <a:gd name="T6" fmla="*/ 22 w 40"/>
                <a:gd name="T7" fmla="*/ 1 h 28"/>
                <a:gd name="T8" fmla="*/ 26 w 40"/>
                <a:gd name="T9" fmla="*/ 2 h 28"/>
                <a:gd name="T10" fmla="*/ 24 w 40"/>
                <a:gd name="T11" fmla="*/ 6 h 28"/>
                <a:gd name="T12" fmla="*/ 10 w 40"/>
                <a:gd name="T13" fmla="*/ 12 h 28"/>
                <a:gd name="T14" fmla="*/ 8 w 40"/>
                <a:gd name="T15" fmla="*/ 19 h 28"/>
                <a:gd name="T16" fmla="*/ 15 w 40"/>
                <a:gd name="T17" fmla="*/ 22 h 28"/>
                <a:gd name="T18" fmla="*/ 36 w 40"/>
                <a:gd name="T19" fmla="*/ 13 h 28"/>
                <a:gd name="T20" fmla="*/ 40 w 40"/>
                <a:gd name="T21" fmla="*/ 14 h 28"/>
                <a:gd name="T22" fmla="*/ 38 w 40"/>
                <a:gd name="T23" fmla="*/ 18 h 28"/>
                <a:gd name="T24" fmla="*/ 17 w 40"/>
                <a:gd name="T25" fmla="*/ 28 h 28"/>
                <a:gd name="T26" fmla="*/ 13 w 40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28">
                  <a:moveTo>
                    <a:pt x="13" y="28"/>
                  </a:moveTo>
                  <a:cubicBezTo>
                    <a:pt x="8" y="28"/>
                    <a:pt x="4" y="26"/>
                    <a:pt x="2" y="22"/>
                  </a:cubicBezTo>
                  <a:cubicBezTo>
                    <a:pt x="0" y="16"/>
                    <a:pt x="2" y="9"/>
                    <a:pt x="8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5" y="1"/>
                    <a:pt x="26" y="2"/>
                  </a:cubicBezTo>
                  <a:cubicBezTo>
                    <a:pt x="26" y="4"/>
                    <a:pt x="26" y="6"/>
                    <a:pt x="24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4"/>
                    <a:pt x="7" y="17"/>
                    <a:pt x="8" y="19"/>
                  </a:cubicBezTo>
                  <a:cubicBezTo>
                    <a:pt x="9" y="22"/>
                    <a:pt x="12" y="23"/>
                    <a:pt x="15" y="2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9" y="13"/>
                    <a:pt x="40" y="14"/>
                  </a:cubicBezTo>
                  <a:cubicBezTo>
                    <a:pt x="40" y="16"/>
                    <a:pt x="40" y="18"/>
                    <a:pt x="38" y="1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4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0" name="Freeform 398">
              <a:extLst>
                <a:ext uri="{FF2B5EF4-FFF2-40B4-BE49-F238E27FC236}">
                  <a16:creationId xmlns:a16="http://schemas.microsoft.com/office/drawing/2014/main" id="{C41094AB-4DC3-4033-B154-D844542BD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" y="5438"/>
              <a:ext cx="197" cy="119"/>
            </a:xfrm>
            <a:custGeom>
              <a:avLst/>
              <a:gdLst>
                <a:gd name="T0" fmla="*/ 57 w 73"/>
                <a:gd name="T1" fmla="*/ 44 h 44"/>
                <a:gd name="T2" fmla="*/ 49 w 73"/>
                <a:gd name="T3" fmla="*/ 41 h 44"/>
                <a:gd name="T4" fmla="*/ 2 w 73"/>
                <a:gd name="T5" fmla="*/ 6 h 44"/>
                <a:gd name="T6" fmla="*/ 1 w 73"/>
                <a:gd name="T7" fmla="*/ 2 h 44"/>
                <a:gd name="T8" fmla="*/ 5 w 73"/>
                <a:gd name="T9" fmla="*/ 1 h 44"/>
                <a:gd name="T10" fmla="*/ 52 w 73"/>
                <a:gd name="T11" fmla="*/ 36 h 44"/>
                <a:gd name="T12" fmla="*/ 63 w 73"/>
                <a:gd name="T13" fmla="*/ 34 h 44"/>
                <a:gd name="T14" fmla="*/ 62 w 73"/>
                <a:gd name="T15" fmla="*/ 23 h 44"/>
                <a:gd name="T16" fmla="*/ 61 w 73"/>
                <a:gd name="T17" fmla="*/ 19 h 44"/>
                <a:gd name="T18" fmla="*/ 65 w 73"/>
                <a:gd name="T19" fmla="*/ 19 h 44"/>
                <a:gd name="T20" fmla="*/ 68 w 73"/>
                <a:gd name="T21" fmla="*/ 38 h 44"/>
                <a:gd name="T22" fmla="*/ 57 w 73"/>
                <a:gd name="T2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44">
                  <a:moveTo>
                    <a:pt x="57" y="44"/>
                  </a:moveTo>
                  <a:cubicBezTo>
                    <a:pt x="54" y="44"/>
                    <a:pt x="51" y="43"/>
                    <a:pt x="49" y="4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6" y="39"/>
                    <a:pt x="61" y="38"/>
                    <a:pt x="63" y="34"/>
                  </a:cubicBezTo>
                  <a:cubicBezTo>
                    <a:pt x="66" y="31"/>
                    <a:pt x="65" y="26"/>
                    <a:pt x="62" y="23"/>
                  </a:cubicBezTo>
                  <a:cubicBezTo>
                    <a:pt x="60" y="22"/>
                    <a:pt x="60" y="21"/>
                    <a:pt x="61" y="19"/>
                  </a:cubicBezTo>
                  <a:cubicBezTo>
                    <a:pt x="62" y="18"/>
                    <a:pt x="64" y="18"/>
                    <a:pt x="65" y="19"/>
                  </a:cubicBezTo>
                  <a:cubicBezTo>
                    <a:pt x="71" y="23"/>
                    <a:pt x="73" y="32"/>
                    <a:pt x="68" y="38"/>
                  </a:cubicBezTo>
                  <a:cubicBezTo>
                    <a:pt x="65" y="42"/>
                    <a:pt x="61" y="44"/>
                    <a:pt x="5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1" name="Freeform 399">
              <a:extLst>
                <a:ext uri="{FF2B5EF4-FFF2-40B4-BE49-F238E27FC236}">
                  <a16:creationId xmlns:a16="http://schemas.microsoft.com/office/drawing/2014/main" id="{296E1BAD-5808-4065-9914-2FE90FB84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" y="5416"/>
              <a:ext cx="176" cy="108"/>
            </a:xfrm>
            <a:custGeom>
              <a:avLst/>
              <a:gdLst>
                <a:gd name="T0" fmla="*/ 51 w 65"/>
                <a:gd name="T1" fmla="*/ 40 h 40"/>
                <a:gd name="T2" fmla="*/ 43 w 65"/>
                <a:gd name="T3" fmla="*/ 37 h 40"/>
                <a:gd name="T4" fmla="*/ 1 w 65"/>
                <a:gd name="T5" fmla="*/ 6 h 40"/>
                <a:gd name="T6" fmla="*/ 1 w 65"/>
                <a:gd name="T7" fmla="*/ 2 h 40"/>
                <a:gd name="T8" fmla="*/ 5 w 65"/>
                <a:gd name="T9" fmla="*/ 1 h 40"/>
                <a:gd name="T10" fmla="*/ 47 w 65"/>
                <a:gd name="T11" fmla="*/ 32 h 40"/>
                <a:gd name="T12" fmla="*/ 52 w 65"/>
                <a:gd name="T13" fmla="*/ 33 h 40"/>
                <a:gd name="T14" fmla="*/ 58 w 65"/>
                <a:gd name="T15" fmla="*/ 30 h 40"/>
                <a:gd name="T16" fmla="*/ 59 w 65"/>
                <a:gd name="T17" fmla="*/ 25 h 40"/>
                <a:gd name="T18" fmla="*/ 56 w 65"/>
                <a:gd name="T19" fmla="*/ 19 h 40"/>
                <a:gd name="T20" fmla="*/ 55 w 65"/>
                <a:gd name="T21" fmla="*/ 15 h 40"/>
                <a:gd name="T22" fmla="*/ 59 w 65"/>
                <a:gd name="T23" fmla="*/ 15 h 40"/>
                <a:gd name="T24" fmla="*/ 65 w 65"/>
                <a:gd name="T25" fmla="*/ 24 h 40"/>
                <a:gd name="T26" fmla="*/ 62 w 65"/>
                <a:gd name="T27" fmla="*/ 34 h 40"/>
                <a:gd name="T28" fmla="*/ 53 w 65"/>
                <a:gd name="T29" fmla="*/ 39 h 40"/>
                <a:gd name="T30" fmla="*/ 51 w 65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40">
                  <a:moveTo>
                    <a:pt x="51" y="40"/>
                  </a:moveTo>
                  <a:cubicBezTo>
                    <a:pt x="48" y="40"/>
                    <a:pt x="45" y="39"/>
                    <a:pt x="43" y="3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3"/>
                    <a:pt x="50" y="34"/>
                    <a:pt x="52" y="33"/>
                  </a:cubicBezTo>
                  <a:cubicBezTo>
                    <a:pt x="54" y="33"/>
                    <a:pt x="56" y="32"/>
                    <a:pt x="58" y="30"/>
                  </a:cubicBezTo>
                  <a:cubicBezTo>
                    <a:pt x="59" y="29"/>
                    <a:pt x="59" y="27"/>
                    <a:pt x="59" y="25"/>
                  </a:cubicBezTo>
                  <a:cubicBezTo>
                    <a:pt x="59" y="22"/>
                    <a:pt x="58" y="21"/>
                    <a:pt x="56" y="19"/>
                  </a:cubicBezTo>
                  <a:cubicBezTo>
                    <a:pt x="55" y="18"/>
                    <a:pt x="54" y="17"/>
                    <a:pt x="55" y="15"/>
                  </a:cubicBezTo>
                  <a:cubicBezTo>
                    <a:pt x="56" y="14"/>
                    <a:pt x="58" y="14"/>
                    <a:pt x="59" y="15"/>
                  </a:cubicBezTo>
                  <a:cubicBezTo>
                    <a:pt x="62" y="17"/>
                    <a:pt x="64" y="20"/>
                    <a:pt x="65" y="24"/>
                  </a:cubicBezTo>
                  <a:cubicBezTo>
                    <a:pt x="65" y="27"/>
                    <a:pt x="65" y="31"/>
                    <a:pt x="62" y="34"/>
                  </a:cubicBezTo>
                  <a:cubicBezTo>
                    <a:pt x="60" y="37"/>
                    <a:pt x="57" y="39"/>
                    <a:pt x="53" y="39"/>
                  </a:cubicBezTo>
                  <a:cubicBezTo>
                    <a:pt x="53" y="40"/>
                    <a:pt x="52" y="40"/>
                    <a:pt x="5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2" name="Freeform 400">
              <a:extLst>
                <a:ext uri="{FF2B5EF4-FFF2-40B4-BE49-F238E27FC236}">
                  <a16:creationId xmlns:a16="http://schemas.microsoft.com/office/drawing/2014/main" id="{30BA15F1-E07A-4483-ADE5-FEFFC3CF8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" y="5329"/>
              <a:ext cx="192" cy="160"/>
            </a:xfrm>
            <a:custGeom>
              <a:avLst/>
              <a:gdLst>
                <a:gd name="T0" fmla="*/ 56 w 71"/>
                <a:gd name="T1" fmla="*/ 59 h 59"/>
                <a:gd name="T2" fmla="*/ 48 w 71"/>
                <a:gd name="T3" fmla="*/ 56 h 59"/>
                <a:gd name="T4" fmla="*/ 2 w 71"/>
                <a:gd name="T5" fmla="*/ 22 h 59"/>
                <a:gd name="T6" fmla="*/ 1 w 71"/>
                <a:gd name="T7" fmla="*/ 18 h 59"/>
                <a:gd name="T8" fmla="*/ 6 w 71"/>
                <a:gd name="T9" fmla="*/ 17 h 59"/>
                <a:gd name="T10" fmla="*/ 52 w 71"/>
                <a:gd name="T11" fmla="*/ 51 h 59"/>
                <a:gd name="T12" fmla="*/ 57 w 71"/>
                <a:gd name="T13" fmla="*/ 53 h 59"/>
                <a:gd name="T14" fmla="*/ 63 w 71"/>
                <a:gd name="T15" fmla="*/ 50 h 59"/>
                <a:gd name="T16" fmla="*/ 64 w 71"/>
                <a:gd name="T17" fmla="*/ 44 h 59"/>
                <a:gd name="T18" fmla="*/ 61 w 71"/>
                <a:gd name="T19" fmla="*/ 39 h 59"/>
                <a:gd name="T20" fmla="*/ 17 w 71"/>
                <a:gd name="T21" fmla="*/ 6 h 59"/>
                <a:gd name="T22" fmla="*/ 16 w 71"/>
                <a:gd name="T23" fmla="*/ 2 h 59"/>
                <a:gd name="T24" fmla="*/ 21 w 71"/>
                <a:gd name="T25" fmla="*/ 1 h 59"/>
                <a:gd name="T26" fmla="*/ 65 w 71"/>
                <a:gd name="T27" fmla="*/ 34 h 59"/>
                <a:gd name="T28" fmla="*/ 70 w 71"/>
                <a:gd name="T29" fmla="*/ 43 h 59"/>
                <a:gd name="T30" fmla="*/ 67 w 71"/>
                <a:gd name="T31" fmla="*/ 53 h 59"/>
                <a:gd name="T32" fmla="*/ 58 w 71"/>
                <a:gd name="T33" fmla="*/ 59 h 59"/>
                <a:gd name="T34" fmla="*/ 56 w 71"/>
                <a:gd name="T3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59">
                  <a:moveTo>
                    <a:pt x="56" y="59"/>
                  </a:moveTo>
                  <a:cubicBezTo>
                    <a:pt x="53" y="59"/>
                    <a:pt x="51" y="58"/>
                    <a:pt x="48" y="56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0" y="19"/>
                    <a:pt x="1" y="18"/>
                  </a:cubicBezTo>
                  <a:cubicBezTo>
                    <a:pt x="2" y="16"/>
                    <a:pt x="4" y="16"/>
                    <a:pt x="6" y="1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3" y="52"/>
                    <a:pt x="55" y="53"/>
                    <a:pt x="57" y="53"/>
                  </a:cubicBezTo>
                  <a:cubicBezTo>
                    <a:pt x="60" y="52"/>
                    <a:pt x="61" y="51"/>
                    <a:pt x="63" y="50"/>
                  </a:cubicBezTo>
                  <a:cubicBezTo>
                    <a:pt x="64" y="48"/>
                    <a:pt x="64" y="46"/>
                    <a:pt x="64" y="44"/>
                  </a:cubicBezTo>
                  <a:cubicBezTo>
                    <a:pt x="64" y="42"/>
                    <a:pt x="63" y="40"/>
                    <a:pt x="61" y="39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5"/>
                    <a:pt x="15" y="3"/>
                    <a:pt x="16" y="2"/>
                  </a:cubicBezTo>
                  <a:cubicBezTo>
                    <a:pt x="17" y="1"/>
                    <a:pt x="19" y="0"/>
                    <a:pt x="21" y="1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8" y="36"/>
                    <a:pt x="70" y="39"/>
                    <a:pt x="70" y="43"/>
                  </a:cubicBezTo>
                  <a:cubicBezTo>
                    <a:pt x="71" y="47"/>
                    <a:pt x="70" y="50"/>
                    <a:pt x="67" y="53"/>
                  </a:cubicBezTo>
                  <a:cubicBezTo>
                    <a:pt x="65" y="56"/>
                    <a:pt x="62" y="58"/>
                    <a:pt x="58" y="59"/>
                  </a:cubicBezTo>
                  <a:cubicBezTo>
                    <a:pt x="58" y="59"/>
                    <a:pt x="57" y="59"/>
                    <a:pt x="56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3" name="Freeform 401">
              <a:extLst>
                <a:ext uri="{FF2B5EF4-FFF2-40B4-BE49-F238E27FC236}">
                  <a16:creationId xmlns:a16="http://schemas.microsoft.com/office/drawing/2014/main" id="{365AB959-8030-4D70-AEF7-B6D624383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" y="5278"/>
              <a:ext cx="195" cy="176"/>
            </a:xfrm>
            <a:custGeom>
              <a:avLst/>
              <a:gdLst>
                <a:gd name="T0" fmla="*/ 56 w 72"/>
                <a:gd name="T1" fmla="*/ 65 h 65"/>
                <a:gd name="T2" fmla="*/ 48 w 72"/>
                <a:gd name="T3" fmla="*/ 62 h 65"/>
                <a:gd name="T4" fmla="*/ 2 w 72"/>
                <a:gd name="T5" fmla="*/ 28 h 65"/>
                <a:gd name="T6" fmla="*/ 1 w 72"/>
                <a:gd name="T7" fmla="*/ 23 h 65"/>
                <a:gd name="T8" fmla="*/ 5 w 72"/>
                <a:gd name="T9" fmla="*/ 23 h 65"/>
                <a:gd name="T10" fmla="*/ 51 w 72"/>
                <a:gd name="T11" fmla="*/ 57 h 65"/>
                <a:gd name="T12" fmla="*/ 57 w 72"/>
                <a:gd name="T13" fmla="*/ 59 h 65"/>
                <a:gd name="T14" fmla="*/ 62 w 72"/>
                <a:gd name="T15" fmla="*/ 55 h 65"/>
                <a:gd name="T16" fmla="*/ 61 w 72"/>
                <a:gd name="T17" fmla="*/ 44 h 65"/>
                <a:gd name="T18" fmla="*/ 15 w 72"/>
                <a:gd name="T19" fmla="*/ 5 h 65"/>
                <a:gd name="T20" fmla="*/ 14 w 72"/>
                <a:gd name="T21" fmla="*/ 1 h 65"/>
                <a:gd name="T22" fmla="*/ 18 w 72"/>
                <a:gd name="T23" fmla="*/ 1 h 65"/>
                <a:gd name="T24" fmla="*/ 64 w 72"/>
                <a:gd name="T25" fmla="*/ 40 h 65"/>
                <a:gd name="T26" fmla="*/ 67 w 72"/>
                <a:gd name="T27" fmla="*/ 59 h 65"/>
                <a:gd name="T28" fmla="*/ 58 w 72"/>
                <a:gd name="T29" fmla="*/ 64 h 65"/>
                <a:gd name="T30" fmla="*/ 56 w 72"/>
                <a:gd name="T3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65">
                  <a:moveTo>
                    <a:pt x="56" y="65"/>
                  </a:moveTo>
                  <a:cubicBezTo>
                    <a:pt x="53" y="65"/>
                    <a:pt x="50" y="64"/>
                    <a:pt x="48" y="6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7"/>
                    <a:pt x="0" y="25"/>
                    <a:pt x="1" y="23"/>
                  </a:cubicBezTo>
                  <a:cubicBezTo>
                    <a:pt x="2" y="22"/>
                    <a:pt x="4" y="22"/>
                    <a:pt x="5" y="23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3" y="58"/>
                    <a:pt x="55" y="59"/>
                    <a:pt x="57" y="59"/>
                  </a:cubicBezTo>
                  <a:cubicBezTo>
                    <a:pt x="59" y="58"/>
                    <a:pt x="61" y="57"/>
                    <a:pt x="62" y="55"/>
                  </a:cubicBezTo>
                  <a:cubicBezTo>
                    <a:pt x="65" y="52"/>
                    <a:pt x="64" y="47"/>
                    <a:pt x="61" y="4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4"/>
                    <a:pt x="13" y="2"/>
                    <a:pt x="14" y="1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70" y="44"/>
                    <a:pt x="72" y="53"/>
                    <a:pt x="67" y="59"/>
                  </a:cubicBezTo>
                  <a:cubicBezTo>
                    <a:pt x="65" y="62"/>
                    <a:pt x="62" y="64"/>
                    <a:pt x="58" y="64"/>
                  </a:cubicBezTo>
                  <a:cubicBezTo>
                    <a:pt x="57" y="65"/>
                    <a:pt x="57" y="65"/>
                    <a:pt x="5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4" name="Freeform 402">
              <a:extLst>
                <a:ext uri="{FF2B5EF4-FFF2-40B4-BE49-F238E27FC236}">
                  <a16:creationId xmlns:a16="http://schemas.microsoft.com/office/drawing/2014/main" id="{13F7CF29-E681-4DA2-97CD-FA8A1D188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" y="5283"/>
              <a:ext cx="178" cy="179"/>
            </a:xfrm>
            <a:custGeom>
              <a:avLst/>
              <a:gdLst>
                <a:gd name="T0" fmla="*/ 62 w 66"/>
                <a:gd name="T1" fmla="*/ 66 h 66"/>
                <a:gd name="T2" fmla="*/ 60 w 66"/>
                <a:gd name="T3" fmla="*/ 65 h 66"/>
                <a:gd name="T4" fmla="*/ 12 w 66"/>
                <a:gd name="T5" fmla="*/ 28 h 66"/>
                <a:gd name="T6" fmla="*/ 1 w 66"/>
                <a:gd name="T7" fmla="*/ 10 h 66"/>
                <a:gd name="T8" fmla="*/ 0 w 66"/>
                <a:gd name="T9" fmla="*/ 4 h 66"/>
                <a:gd name="T10" fmla="*/ 2 w 66"/>
                <a:gd name="T11" fmla="*/ 0 h 66"/>
                <a:gd name="T12" fmla="*/ 6 w 66"/>
                <a:gd name="T13" fmla="*/ 2 h 66"/>
                <a:gd name="T14" fmla="*/ 7 w 66"/>
                <a:gd name="T15" fmla="*/ 9 h 66"/>
                <a:gd name="T16" fmla="*/ 16 w 66"/>
                <a:gd name="T17" fmla="*/ 23 h 66"/>
                <a:gd name="T18" fmla="*/ 64 w 66"/>
                <a:gd name="T19" fmla="*/ 60 h 66"/>
                <a:gd name="T20" fmla="*/ 65 w 66"/>
                <a:gd name="T21" fmla="*/ 64 h 66"/>
                <a:gd name="T22" fmla="*/ 62 w 66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66">
                  <a:moveTo>
                    <a:pt x="62" y="66"/>
                  </a:moveTo>
                  <a:cubicBezTo>
                    <a:pt x="62" y="66"/>
                    <a:pt x="61" y="65"/>
                    <a:pt x="60" y="65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3"/>
                    <a:pt x="3" y="16"/>
                    <a:pt x="1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6" y="1"/>
                    <a:pt x="6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4"/>
                    <a:pt x="10" y="19"/>
                    <a:pt x="16" y="23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5" y="61"/>
                    <a:pt x="66" y="63"/>
                    <a:pt x="65" y="64"/>
                  </a:cubicBezTo>
                  <a:cubicBezTo>
                    <a:pt x="64" y="65"/>
                    <a:pt x="63" y="66"/>
                    <a:pt x="6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5" name="Line 403">
              <a:extLst>
                <a:ext uri="{FF2B5EF4-FFF2-40B4-BE49-F238E27FC236}">
                  <a16:creationId xmlns:a16="http://schemas.microsoft.com/office/drawing/2014/main" id="{D0E57BB6-BD94-4F50-BA79-1A7C2FF28A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0" y="5262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6" name="Freeform 404">
              <a:extLst>
                <a:ext uri="{FF2B5EF4-FFF2-40B4-BE49-F238E27FC236}">
                  <a16:creationId xmlns:a16="http://schemas.microsoft.com/office/drawing/2014/main" id="{35267B54-2D3E-45FA-8C68-9FF833C19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" y="5067"/>
              <a:ext cx="429" cy="262"/>
            </a:xfrm>
            <a:custGeom>
              <a:avLst/>
              <a:gdLst>
                <a:gd name="T0" fmla="*/ 21 w 159"/>
                <a:gd name="T1" fmla="*/ 97 h 97"/>
                <a:gd name="T2" fmla="*/ 11 w 159"/>
                <a:gd name="T3" fmla="*/ 89 h 97"/>
                <a:gd name="T4" fmla="*/ 2 w 159"/>
                <a:gd name="T5" fmla="*/ 64 h 97"/>
                <a:gd name="T6" fmla="*/ 3 w 159"/>
                <a:gd name="T7" fmla="*/ 42 h 97"/>
                <a:gd name="T8" fmla="*/ 20 w 159"/>
                <a:gd name="T9" fmla="*/ 28 h 97"/>
                <a:gd name="T10" fmla="*/ 58 w 159"/>
                <a:gd name="T11" fmla="*/ 14 h 97"/>
                <a:gd name="T12" fmla="*/ 89 w 159"/>
                <a:gd name="T13" fmla="*/ 15 h 97"/>
                <a:gd name="T14" fmla="*/ 96 w 159"/>
                <a:gd name="T15" fmla="*/ 18 h 97"/>
                <a:gd name="T16" fmla="*/ 123 w 159"/>
                <a:gd name="T17" fmla="*/ 12 h 97"/>
                <a:gd name="T18" fmla="*/ 154 w 159"/>
                <a:gd name="T19" fmla="*/ 1 h 97"/>
                <a:gd name="T20" fmla="*/ 158 w 159"/>
                <a:gd name="T21" fmla="*/ 3 h 97"/>
                <a:gd name="T22" fmla="*/ 156 w 159"/>
                <a:gd name="T23" fmla="*/ 7 h 97"/>
                <a:gd name="T24" fmla="*/ 125 w 159"/>
                <a:gd name="T25" fmla="*/ 17 h 97"/>
                <a:gd name="T26" fmla="*/ 96 w 159"/>
                <a:gd name="T27" fmla="*/ 24 h 97"/>
                <a:gd name="T28" fmla="*/ 95 w 159"/>
                <a:gd name="T29" fmla="*/ 24 h 97"/>
                <a:gd name="T30" fmla="*/ 87 w 159"/>
                <a:gd name="T31" fmla="*/ 21 h 97"/>
                <a:gd name="T32" fmla="*/ 60 w 159"/>
                <a:gd name="T33" fmla="*/ 20 h 97"/>
                <a:gd name="T34" fmla="*/ 22 w 159"/>
                <a:gd name="T35" fmla="*/ 33 h 97"/>
                <a:gd name="T36" fmla="*/ 9 w 159"/>
                <a:gd name="T37" fmla="*/ 45 h 97"/>
                <a:gd name="T38" fmla="*/ 8 w 159"/>
                <a:gd name="T39" fmla="*/ 62 h 97"/>
                <a:gd name="T40" fmla="*/ 17 w 159"/>
                <a:gd name="T41" fmla="*/ 87 h 97"/>
                <a:gd name="T42" fmla="*/ 23 w 159"/>
                <a:gd name="T43" fmla="*/ 90 h 97"/>
                <a:gd name="T44" fmla="*/ 25 w 159"/>
                <a:gd name="T45" fmla="*/ 89 h 97"/>
                <a:gd name="T46" fmla="*/ 29 w 159"/>
                <a:gd name="T47" fmla="*/ 63 h 97"/>
                <a:gd name="T48" fmla="*/ 31 w 159"/>
                <a:gd name="T49" fmla="*/ 59 h 97"/>
                <a:gd name="T50" fmla="*/ 40 w 159"/>
                <a:gd name="T51" fmla="*/ 56 h 97"/>
                <a:gd name="T52" fmla="*/ 43 w 159"/>
                <a:gd name="T53" fmla="*/ 56 h 97"/>
                <a:gd name="T54" fmla="*/ 44 w 159"/>
                <a:gd name="T55" fmla="*/ 58 h 97"/>
                <a:gd name="T56" fmla="*/ 63 w 159"/>
                <a:gd name="T57" fmla="*/ 76 h 97"/>
                <a:gd name="T58" fmla="*/ 91 w 159"/>
                <a:gd name="T59" fmla="*/ 77 h 97"/>
                <a:gd name="T60" fmla="*/ 94 w 159"/>
                <a:gd name="T61" fmla="*/ 79 h 97"/>
                <a:gd name="T62" fmla="*/ 93 w 159"/>
                <a:gd name="T63" fmla="*/ 82 h 97"/>
                <a:gd name="T64" fmla="*/ 61 w 159"/>
                <a:gd name="T65" fmla="*/ 82 h 97"/>
                <a:gd name="T66" fmla="*/ 40 w 159"/>
                <a:gd name="T67" fmla="*/ 63 h 97"/>
                <a:gd name="T68" fmla="*/ 36 w 159"/>
                <a:gd name="T69" fmla="*/ 64 h 97"/>
                <a:gd name="T70" fmla="*/ 29 w 159"/>
                <a:gd name="T71" fmla="*/ 94 h 97"/>
                <a:gd name="T72" fmla="*/ 25 w 159"/>
                <a:gd name="T73" fmla="*/ 96 h 97"/>
                <a:gd name="T74" fmla="*/ 21 w 159"/>
                <a:gd name="T7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97">
                  <a:moveTo>
                    <a:pt x="21" y="97"/>
                  </a:moveTo>
                  <a:cubicBezTo>
                    <a:pt x="17" y="97"/>
                    <a:pt x="13" y="94"/>
                    <a:pt x="11" y="8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0" y="57"/>
                    <a:pt x="0" y="49"/>
                    <a:pt x="3" y="42"/>
                  </a:cubicBezTo>
                  <a:cubicBezTo>
                    <a:pt x="7" y="35"/>
                    <a:pt x="13" y="30"/>
                    <a:pt x="20" y="28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8" y="11"/>
                    <a:pt x="79" y="11"/>
                    <a:pt x="89" y="15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9" y="18"/>
                    <a:pt x="110" y="16"/>
                    <a:pt x="123" y="12"/>
                  </a:cubicBezTo>
                  <a:cubicBezTo>
                    <a:pt x="139" y="6"/>
                    <a:pt x="154" y="1"/>
                    <a:pt x="154" y="1"/>
                  </a:cubicBezTo>
                  <a:cubicBezTo>
                    <a:pt x="156" y="0"/>
                    <a:pt x="158" y="1"/>
                    <a:pt x="158" y="3"/>
                  </a:cubicBezTo>
                  <a:cubicBezTo>
                    <a:pt x="159" y="4"/>
                    <a:pt x="158" y="6"/>
                    <a:pt x="156" y="7"/>
                  </a:cubicBezTo>
                  <a:cubicBezTo>
                    <a:pt x="156" y="7"/>
                    <a:pt x="141" y="12"/>
                    <a:pt x="125" y="17"/>
                  </a:cubicBezTo>
                  <a:cubicBezTo>
                    <a:pt x="109" y="23"/>
                    <a:pt x="96" y="24"/>
                    <a:pt x="96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78" y="17"/>
                    <a:pt x="69" y="17"/>
                    <a:pt x="60" y="2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6" y="35"/>
                    <a:pt x="11" y="39"/>
                    <a:pt x="9" y="45"/>
                  </a:cubicBezTo>
                  <a:cubicBezTo>
                    <a:pt x="6" y="50"/>
                    <a:pt x="6" y="56"/>
                    <a:pt x="8" y="62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8" y="90"/>
                    <a:pt x="20" y="91"/>
                    <a:pt x="23" y="90"/>
                  </a:cubicBezTo>
                  <a:cubicBezTo>
                    <a:pt x="24" y="90"/>
                    <a:pt x="24" y="90"/>
                    <a:pt x="25" y="89"/>
                  </a:cubicBezTo>
                  <a:cubicBezTo>
                    <a:pt x="32" y="83"/>
                    <a:pt x="33" y="74"/>
                    <a:pt x="29" y="63"/>
                  </a:cubicBezTo>
                  <a:cubicBezTo>
                    <a:pt x="29" y="61"/>
                    <a:pt x="30" y="60"/>
                    <a:pt x="31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6"/>
                    <a:pt x="42" y="56"/>
                    <a:pt x="43" y="56"/>
                  </a:cubicBezTo>
                  <a:cubicBezTo>
                    <a:pt x="43" y="57"/>
                    <a:pt x="44" y="57"/>
                    <a:pt x="44" y="58"/>
                  </a:cubicBezTo>
                  <a:cubicBezTo>
                    <a:pt x="47" y="66"/>
                    <a:pt x="54" y="72"/>
                    <a:pt x="63" y="76"/>
                  </a:cubicBezTo>
                  <a:cubicBezTo>
                    <a:pt x="72" y="79"/>
                    <a:pt x="82" y="80"/>
                    <a:pt x="91" y="77"/>
                  </a:cubicBezTo>
                  <a:cubicBezTo>
                    <a:pt x="92" y="76"/>
                    <a:pt x="94" y="77"/>
                    <a:pt x="94" y="79"/>
                  </a:cubicBezTo>
                  <a:cubicBezTo>
                    <a:pt x="95" y="80"/>
                    <a:pt x="94" y="82"/>
                    <a:pt x="93" y="82"/>
                  </a:cubicBezTo>
                  <a:cubicBezTo>
                    <a:pt x="83" y="86"/>
                    <a:pt x="71" y="86"/>
                    <a:pt x="61" y="82"/>
                  </a:cubicBezTo>
                  <a:cubicBezTo>
                    <a:pt x="51" y="78"/>
                    <a:pt x="43" y="71"/>
                    <a:pt x="40" y="63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40" y="79"/>
                    <a:pt x="35" y="88"/>
                    <a:pt x="29" y="94"/>
                  </a:cubicBezTo>
                  <a:cubicBezTo>
                    <a:pt x="28" y="95"/>
                    <a:pt x="27" y="96"/>
                    <a:pt x="25" y="96"/>
                  </a:cubicBezTo>
                  <a:cubicBezTo>
                    <a:pt x="24" y="97"/>
                    <a:pt x="23" y="97"/>
                    <a:pt x="21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7" name="Freeform 405">
              <a:extLst>
                <a:ext uri="{FF2B5EF4-FFF2-40B4-BE49-F238E27FC236}">
                  <a16:creationId xmlns:a16="http://schemas.microsoft.com/office/drawing/2014/main" id="{F5CE2A2B-3B04-48B3-90D7-C48273A38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" y="5302"/>
              <a:ext cx="116" cy="100"/>
            </a:xfrm>
            <a:custGeom>
              <a:avLst/>
              <a:gdLst>
                <a:gd name="T0" fmla="*/ 3 w 43"/>
                <a:gd name="T1" fmla="*/ 37 h 37"/>
                <a:gd name="T2" fmla="*/ 1 w 43"/>
                <a:gd name="T3" fmla="*/ 35 h 37"/>
                <a:gd name="T4" fmla="*/ 2 w 43"/>
                <a:gd name="T5" fmla="*/ 31 h 37"/>
                <a:gd name="T6" fmla="*/ 28 w 43"/>
                <a:gd name="T7" fmla="*/ 16 h 37"/>
                <a:gd name="T8" fmla="*/ 35 w 43"/>
                <a:gd name="T9" fmla="*/ 7 h 37"/>
                <a:gd name="T10" fmla="*/ 36 w 43"/>
                <a:gd name="T11" fmla="*/ 3 h 37"/>
                <a:gd name="T12" fmla="*/ 40 w 43"/>
                <a:gd name="T13" fmla="*/ 1 h 37"/>
                <a:gd name="T14" fmla="*/ 42 w 43"/>
                <a:gd name="T15" fmla="*/ 5 h 37"/>
                <a:gd name="T16" fmla="*/ 40 w 43"/>
                <a:gd name="T17" fmla="*/ 9 h 37"/>
                <a:gd name="T18" fmla="*/ 32 w 43"/>
                <a:gd name="T19" fmla="*/ 21 h 37"/>
                <a:gd name="T20" fmla="*/ 32 w 43"/>
                <a:gd name="T21" fmla="*/ 21 h 37"/>
                <a:gd name="T22" fmla="*/ 5 w 43"/>
                <a:gd name="T23" fmla="*/ 36 h 37"/>
                <a:gd name="T24" fmla="*/ 3 w 43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37">
                  <a:moveTo>
                    <a:pt x="3" y="37"/>
                  </a:moveTo>
                  <a:cubicBezTo>
                    <a:pt x="2" y="37"/>
                    <a:pt x="1" y="36"/>
                    <a:pt x="1" y="35"/>
                  </a:cubicBezTo>
                  <a:cubicBezTo>
                    <a:pt x="0" y="34"/>
                    <a:pt x="0" y="32"/>
                    <a:pt x="2" y="31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1" y="14"/>
                    <a:pt x="33" y="11"/>
                    <a:pt x="35" y="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1"/>
                    <a:pt x="39" y="0"/>
                    <a:pt x="40" y="1"/>
                  </a:cubicBezTo>
                  <a:cubicBezTo>
                    <a:pt x="42" y="2"/>
                    <a:pt x="43" y="3"/>
                    <a:pt x="42" y="5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14"/>
                    <a:pt x="36" y="18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7"/>
                    <a:pt x="4" y="37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8" name="Freeform 406">
              <a:extLst>
                <a:ext uri="{FF2B5EF4-FFF2-40B4-BE49-F238E27FC236}">
                  <a16:creationId xmlns:a16="http://schemas.microsoft.com/office/drawing/2014/main" id="{63F0C8F6-DA5C-4310-9B1B-09D9883F3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" y="5002"/>
              <a:ext cx="291" cy="133"/>
            </a:xfrm>
            <a:custGeom>
              <a:avLst/>
              <a:gdLst>
                <a:gd name="T0" fmla="*/ 105 w 108"/>
                <a:gd name="T1" fmla="*/ 49 h 49"/>
                <a:gd name="T2" fmla="*/ 103 w 108"/>
                <a:gd name="T3" fmla="*/ 48 h 49"/>
                <a:gd name="T4" fmla="*/ 63 w 108"/>
                <a:gd name="T5" fmla="*/ 41 h 49"/>
                <a:gd name="T6" fmla="*/ 62 w 108"/>
                <a:gd name="T7" fmla="*/ 41 h 49"/>
                <a:gd name="T8" fmla="*/ 44 w 108"/>
                <a:gd name="T9" fmla="*/ 35 h 49"/>
                <a:gd name="T10" fmla="*/ 2 w 108"/>
                <a:gd name="T11" fmla="*/ 6 h 49"/>
                <a:gd name="T12" fmla="*/ 1 w 108"/>
                <a:gd name="T13" fmla="*/ 2 h 49"/>
                <a:gd name="T14" fmla="*/ 5 w 108"/>
                <a:gd name="T15" fmla="*/ 1 h 49"/>
                <a:gd name="T16" fmla="*/ 47 w 108"/>
                <a:gd name="T17" fmla="*/ 29 h 49"/>
                <a:gd name="T18" fmla="*/ 62 w 108"/>
                <a:gd name="T19" fmla="*/ 35 h 49"/>
                <a:gd name="T20" fmla="*/ 107 w 108"/>
                <a:gd name="T21" fmla="*/ 43 h 49"/>
                <a:gd name="T22" fmla="*/ 107 w 108"/>
                <a:gd name="T23" fmla="*/ 47 h 49"/>
                <a:gd name="T24" fmla="*/ 105 w 108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49">
                  <a:moveTo>
                    <a:pt x="105" y="49"/>
                  </a:moveTo>
                  <a:cubicBezTo>
                    <a:pt x="104" y="49"/>
                    <a:pt x="103" y="48"/>
                    <a:pt x="103" y="48"/>
                  </a:cubicBezTo>
                  <a:cubicBezTo>
                    <a:pt x="103" y="48"/>
                    <a:pt x="86" y="35"/>
                    <a:pt x="63" y="41"/>
                  </a:cubicBezTo>
                  <a:cubicBezTo>
                    <a:pt x="63" y="42"/>
                    <a:pt x="62" y="42"/>
                    <a:pt x="62" y="41"/>
                  </a:cubicBezTo>
                  <a:cubicBezTo>
                    <a:pt x="61" y="41"/>
                    <a:pt x="54" y="39"/>
                    <a:pt x="44" y="35"/>
                  </a:cubicBezTo>
                  <a:cubicBezTo>
                    <a:pt x="38" y="31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15" y="8"/>
                    <a:pt x="42" y="27"/>
                    <a:pt x="47" y="29"/>
                  </a:cubicBezTo>
                  <a:cubicBezTo>
                    <a:pt x="54" y="33"/>
                    <a:pt x="60" y="35"/>
                    <a:pt x="62" y="35"/>
                  </a:cubicBezTo>
                  <a:cubicBezTo>
                    <a:pt x="88" y="28"/>
                    <a:pt x="106" y="43"/>
                    <a:pt x="107" y="43"/>
                  </a:cubicBezTo>
                  <a:cubicBezTo>
                    <a:pt x="108" y="44"/>
                    <a:pt x="108" y="46"/>
                    <a:pt x="107" y="47"/>
                  </a:cubicBezTo>
                  <a:cubicBezTo>
                    <a:pt x="106" y="48"/>
                    <a:pt x="106" y="49"/>
                    <a:pt x="10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69" name="Group 141">
            <a:extLst>
              <a:ext uri="{FF2B5EF4-FFF2-40B4-BE49-F238E27FC236}">
                <a16:creationId xmlns:a16="http://schemas.microsoft.com/office/drawing/2014/main" id="{35FA34FF-0111-4E7B-BBAC-44CE983E7A1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32387" y="11303761"/>
            <a:ext cx="896938" cy="800100"/>
            <a:chOff x="7394" y="4065"/>
            <a:chExt cx="565" cy="504"/>
          </a:xfrm>
          <a:solidFill>
            <a:schemeClr val="accent2"/>
          </a:solidFill>
        </p:grpSpPr>
        <p:sp>
          <p:nvSpPr>
            <p:cNvPr id="370" name="Oval 142">
              <a:extLst>
                <a:ext uri="{FF2B5EF4-FFF2-40B4-BE49-F238E27FC236}">
                  <a16:creationId xmlns:a16="http://schemas.microsoft.com/office/drawing/2014/main" id="{94FB2D39-624F-460C-9884-69E9878DD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6" y="4493"/>
              <a:ext cx="78" cy="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1" name="Oval 143">
              <a:extLst>
                <a:ext uri="{FF2B5EF4-FFF2-40B4-BE49-F238E27FC236}">
                  <a16:creationId xmlns:a16="http://schemas.microsoft.com/office/drawing/2014/main" id="{D5F1A7C1-5039-4BFD-A893-3B6CEF28D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1" y="4493"/>
              <a:ext cx="76" cy="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2" name="Freeform 144">
              <a:extLst>
                <a:ext uri="{FF2B5EF4-FFF2-40B4-BE49-F238E27FC236}">
                  <a16:creationId xmlns:a16="http://schemas.microsoft.com/office/drawing/2014/main" id="{0A9EC965-6ACB-4C08-8784-652A61EE9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4" y="4065"/>
              <a:ext cx="522" cy="418"/>
            </a:xfrm>
            <a:custGeom>
              <a:avLst/>
              <a:gdLst>
                <a:gd name="T0" fmla="*/ 190 w 193"/>
                <a:gd name="T1" fmla="*/ 154 h 154"/>
                <a:gd name="T2" fmla="*/ 77 w 193"/>
                <a:gd name="T3" fmla="*/ 154 h 154"/>
                <a:gd name="T4" fmla="*/ 74 w 193"/>
                <a:gd name="T5" fmla="*/ 152 h 154"/>
                <a:gd name="T6" fmla="*/ 40 w 193"/>
                <a:gd name="T7" fmla="*/ 6 h 154"/>
                <a:gd name="T8" fmla="*/ 3 w 193"/>
                <a:gd name="T9" fmla="*/ 6 h 154"/>
                <a:gd name="T10" fmla="*/ 0 w 193"/>
                <a:gd name="T11" fmla="*/ 3 h 154"/>
                <a:gd name="T12" fmla="*/ 3 w 193"/>
                <a:gd name="T13" fmla="*/ 0 h 154"/>
                <a:gd name="T14" fmla="*/ 42 w 193"/>
                <a:gd name="T15" fmla="*/ 0 h 154"/>
                <a:gd name="T16" fmla="*/ 45 w 193"/>
                <a:gd name="T17" fmla="*/ 3 h 154"/>
                <a:gd name="T18" fmla="*/ 79 w 193"/>
                <a:gd name="T19" fmla="*/ 148 h 154"/>
                <a:gd name="T20" fmla="*/ 190 w 193"/>
                <a:gd name="T21" fmla="*/ 148 h 154"/>
                <a:gd name="T22" fmla="*/ 193 w 193"/>
                <a:gd name="T23" fmla="*/ 151 h 154"/>
                <a:gd name="T24" fmla="*/ 190 w 193"/>
                <a:gd name="T2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54">
                  <a:moveTo>
                    <a:pt x="190" y="154"/>
                  </a:moveTo>
                  <a:cubicBezTo>
                    <a:pt x="77" y="154"/>
                    <a:pt x="77" y="154"/>
                    <a:pt x="77" y="154"/>
                  </a:cubicBezTo>
                  <a:cubicBezTo>
                    <a:pt x="75" y="154"/>
                    <a:pt x="74" y="153"/>
                    <a:pt x="74" y="152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5" y="3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192" y="148"/>
                    <a:pt x="193" y="150"/>
                    <a:pt x="193" y="151"/>
                  </a:cubicBezTo>
                  <a:cubicBezTo>
                    <a:pt x="193" y="153"/>
                    <a:pt x="192" y="154"/>
                    <a:pt x="190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3" name="Freeform 145">
              <a:extLst>
                <a:ext uri="{FF2B5EF4-FFF2-40B4-BE49-F238E27FC236}">
                  <a16:creationId xmlns:a16="http://schemas.microsoft.com/office/drawing/2014/main" id="{A7219C81-BDD6-4CD6-8D0C-FA213EBAA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6" y="4125"/>
              <a:ext cx="443" cy="246"/>
            </a:xfrm>
            <a:custGeom>
              <a:avLst/>
              <a:gdLst>
                <a:gd name="T0" fmla="*/ 139 w 164"/>
                <a:gd name="T1" fmla="*/ 91 h 91"/>
                <a:gd name="T2" fmla="*/ 23 w 164"/>
                <a:gd name="T3" fmla="*/ 91 h 91"/>
                <a:gd name="T4" fmla="*/ 20 w 164"/>
                <a:gd name="T5" fmla="*/ 88 h 91"/>
                <a:gd name="T6" fmla="*/ 23 w 164"/>
                <a:gd name="T7" fmla="*/ 85 h 91"/>
                <a:gd name="T8" fmla="*/ 136 w 164"/>
                <a:gd name="T9" fmla="*/ 85 h 91"/>
                <a:gd name="T10" fmla="*/ 157 w 164"/>
                <a:gd name="T11" fmla="*/ 6 h 91"/>
                <a:gd name="T12" fmla="*/ 3 w 164"/>
                <a:gd name="T13" fmla="*/ 6 h 91"/>
                <a:gd name="T14" fmla="*/ 0 w 164"/>
                <a:gd name="T15" fmla="*/ 3 h 91"/>
                <a:gd name="T16" fmla="*/ 3 w 164"/>
                <a:gd name="T17" fmla="*/ 0 h 91"/>
                <a:gd name="T18" fmla="*/ 161 w 164"/>
                <a:gd name="T19" fmla="*/ 0 h 91"/>
                <a:gd name="T20" fmla="*/ 163 w 164"/>
                <a:gd name="T21" fmla="*/ 1 h 91"/>
                <a:gd name="T22" fmla="*/ 163 w 164"/>
                <a:gd name="T23" fmla="*/ 4 h 91"/>
                <a:gd name="T24" fmla="*/ 142 w 164"/>
                <a:gd name="T25" fmla="*/ 88 h 91"/>
                <a:gd name="T26" fmla="*/ 139 w 164"/>
                <a:gd name="T2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4" h="91">
                  <a:moveTo>
                    <a:pt x="139" y="91"/>
                  </a:moveTo>
                  <a:cubicBezTo>
                    <a:pt x="23" y="91"/>
                    <a:pt x="23" y="91"/>
                    <a:pt x="23" y="91"/>
                  </a:cubicBezTo>
                  <a:cubicBezTo>
                    <a:pt x="21" y="91"/>
                    <a:pt x="20" y="89"/>
                    <a:pt x="20" y="88"/>
                  </a:cubicBezTo>
                  <a:cubicBezTo>
                    <a:pt x="20" y="86"/>
                    <a:pt x="21" y="85"/>
                    <a:pt x="23" y="85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2" y="0"/>
                    <a:pt x="163" y="1"/>
                  </a:cubicBezTo>
                  <a:cubicBezTo>
                    <a:pt x="164" y="2"/>
                    <a:pt x="164" y="3"/>
                    <a:pt x="163" y="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1" y="90"/>
                    <a:pt x="140" y="91"/>
                    <a:pt x="139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74" name="Group 198">
            <a:extLst>
              <a:ext uri="{FF2B5EF4-FFF2-40B4-BE49-F238E27FC236}">
                <a16:creationId xmlns:a16="http://schemas.microsoft.com/office/drawing/2014/main" id="{2F08ADF0-7282-494F-BACE-1CF5AE7D9E4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54482" y="11387900"/>
            <a:ext cx="854074" cy="639763"/>
            <a:chOff x="5826" y="5454"/>
            <a:chExt cx="538" cy="403"/>
          </a:xfrm>
          <a:solidFill>
            <a:schemeClr val="accent2"/>
          </a:solidFill>
        </p:grpSpPr>
        <p:sp>
          <p:nvSpPr>
            <p:cNvPr id="375" name="Freeform 199">
              <a:extLst>
                <a:ext uri="{FF2B5EF4-FFF2-40B4-BE49-F238E27FC236}">
                  <a16:creationId xmlns:a16="http://schemas.microsoft.com/office/drawing/2014/main" id="{3F6B0612-8888-48C2-8CC1-9DD3B62B7F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6" y="5503"/>
              <a:ext cx="538" cy="354"/>
            </a:xfrm>
            <a:custGeom>
              <a:avLst/>
              <a:gdLst>
                <a:gd name="T0" fmla="*/ 196 w 199"/>
                <a:gd name="T1" fmla="*/ 130 h 130"/>
                <a:gd name="T2" fmla="*/ 3 w 199"/>
                <a:gd name="T3" fmla="*/ 130 h 130"/>
                <a:gd name="T4" fmla="*/ 0 w 199"/>
                <a:gd name="T5" fmla="*/ 127 h 130"/>
                <a:gd name="T6" fmla="*/ 0 w 199"/>
                <a:gd name="T7" fmla="*/ 3 h 130"/>
                <a:gd name="T8" fmla="*/ 3 w 199"/>
                <a:gd name="T9" fmla="*/ 0 h 130"/>
                <a:gd name="T10" fmla="*/ 196 w 199"/>
                <a:gd name="T11" fmla="*/ 0 h 130"/>
                <a:gd name="T12" fmla="*/ 199 w 199"/>
                <a:gd name="T13" fmla="*/ 3 h 130"/>
                <a:gd name="T14" fmla="*/ 199 w 199"/>
                <a:gd name="T15" fmla="*/ 127 h 130"/>
                <a:gd name="T16" fmla="*/ 196 w 199"/>
                <a:gd name="T17" fmla="*/ 130 h 130"/>
                <a:gd name="T18" fmla="*/ 6 w 199"/>
                <a:gd name="T19" fmla="*/ 124 h 130"/>
                <a:gd name="T20" fmla="*/ 193 w 199"/>
                <a:gd name="T21" fmla="*/ 124 h 130"/>
                <a:gd name="T22" fmla="*/ 193 w 199"/>
                <a:gd name="T23" fmla="*/ 6 h 130"/>
                <a:gd name="T24" fmla="*/ 6 w 199"/>
                <a:gd name="T25" fmla="*/ 6 h 130"/>
                <a:gd name="T26" fmla="*/ 6 w 199"/>
                <a:gd name="T27" fmla="*/ 1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30">
                  <a:moveTo>
                    <a:pt x="196" y="130"/>
                  </a:moveTo>
                  <a:cubicBezTo>
                    <a:pt x="3" y="130"/>
                    <a:pt x="3" y="130"/>
                    <a:pt x="3" y="130"/>
                  </a:cubicBezTo>
                  <a:cubicBezTo>
                    <a:pt x="1" y="130"/>
                    <a:pt x="0" y="129"/>
                    <a:pt x="0" y="1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8" y="0"/>
                    <a:pt x="199" y="1"/>
                    <a:pt x="199" y="3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9" y="129"/>
                    <a:pt x="198" y="130"/>
                    <a:pt x="196" y="130"/>
                  </a:cubicBezTo>
                  <a:close/>
                  <a:moveTo>
                    <a:pt x="6" y="124"/>
                  </a:moveTo>
                  <a:cubicBezTo>
                    <a:pt x="193" y="124"/>
                    <a:pt x="193" y="124"/>
                    <a:pt x="193" y="124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6" name="Freeform 200">
              <a:extLst>
                <a:ext uri="{FF2B5EF4-FFF2-40B4-BE49-F238E27FC236}">
                  <a16:creationId xmlns:a16="http://schemas.microsoft.com/office/drawing/2014/main" id="{50015689-2355-43C7-BC39-9C35D23B0D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0" y="5454"/>
              <a:ext cx="230" cy="65"/>
            </a:xfrm>
            <a:custGeom>
              <a:avLst/>
              <a:gdLst>
                <a:gd name="T0" fmla="*/ 82 w 85"/>
                <a:gd name="T1" fmla="*/ 24 h 24"/>
                <a:gd name="T2" fmla="*/ 3 w 85"/>
                <a:gd name="T3" fmla="*/ 24 h 24"/>
                <a:gd name="T4" fmla="*/ 0 w 85"/>
                <a:gd name="T5" fmla="*/ 21 h 24"/>
                <a:gd name="T6" fmla="*/ 0 w 85"/>
                <a:gd name="T7" fmla="*/ 3 h 24"/>
                <a:gd name="T8" fmla="*/ 3 w 85"/>
                <a:gd name="T9" fmla="*/ 0 h 24"/>
                <a:gd name="T10" fmla="*/ 82 w 85"/>
                <a:gd name="T11" fmla="*/ 0 h 24"/>
                <a:gd name="T12" fmla="*/ 85 w 85"/>
                <a:gd name="T13" fmla="*/ 3 h 24"/>
                <a:gd name="T14" fmla="*/ 85 w 85"/>
                <a:gd name="T15" fmla="*/ 21 h 24"/>
                <a:gd name="T16" fmla="*/ 82 w 85"/>
                <a:gd name="T17" fmla="*/ 24 h 24"/>
                <a:gd name="T18" fmla="*/ 6 w 85"/>
                <a:gd name="T19" fmla="*/ 18 h 24"/>
                <a:gd name="T20" fmla="*/ 79 w 85"/>
                <a:gd name="T21" fmla="*/ 18 h 24"/>
                <a:gd name="T22" fmla="*/ 79 w 85"/>
                <a:gd name="T23" fmla="*/ 6 h 24"/>
                <a:gd name="T24" fmla="*/ 6 w 85"/>
                <a:gd name="T25" fmla="*/ 6 h 24"/>
                <a:gd name="T26" fmla="*/ 6 w 85"/>
                <a:gd name="T2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24">
                  <a:moveTo>
                    <a:pt x="82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5" y="1"/>
                    <a:pt x="85" y="3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3"/>
                    <a:pt x="84" y="24"/>
                    <a:pt x="82" y="24"/>
                  </a:cubicBezTo>
                  <a:close/>
                  <a:moveTo>
                    <a:pt x="6" y="18"/>
                  </a:moveTo>
                  <a:cubicBezTo>
                    <a:pt x="79" y="18"/>
                    <a:pt x="79" y="18"/>
                    <a:pt x="79" y="18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7" name="Freeform 201">
              <a:extLst>
                <a:ext uri="{FF2B5EF4-FFF2-40B4-BE49-F238E27FC236}">
                  <a16:creationId xmlns:a16="http://schemas.microsoft.com/office/drawing/2014/main" id="{551EB144-1FE1-41CF-9B0F-9D1771CBC7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5" y="5634"/>
              <a:ext cx="100" cy="57"/>
            </a:xfrm>
            <a:custGeom>
              <a:avLst/>
              <a:gdLst>
                <a:gd name="T0" fmla="*/ 34 w 37"/>
                <a:gd name="T1" fmla="*/ 21 h 21"/>
                <a:gd name="T2" fmla="*/ 3 w 37"/>
                <a:gd name="T3" fmla="*/ 21 h 21"/>
                <a:gd name="T4" fmla="*/ 0 w 37"/>
                <a:gd name="T5" fmla="*/ 18 h 21"/>
                <a:gd name="T6" fmla="*/ 0 w 37"/>
                <a:gd name="T7" fmla="*/ 3 h 21"/>
                <a:gd name="T8" fmla="*/ 3 w 37"/>
                <a:gd name="T9" fmla="*/ 0 h 21"/>
                <a:gd name="T10" fmla="*/ 34 w 37"/>
                <a:gd name="T11" fmla="*/ 0 h 21"/>
                <a:gd name="T12" fmla="*/ 37 w 37"/>
                <a:gd name="T13" fmla="*/ 3 h 21"/>
                <a:gd name="T14" fmla="*/ 37 w 37"/>
                <a:gd name="T15" fmla="*/ 18 h 21"/>
                <a:gd name="T16" fmla="*/ 34 w 37"/>
                <a:gd name="T17" fmla="*/ 21 h 21"/>
                <a:gd name="T18" fmla="*/ 6 w 37"/>
                <a:gd name="T19" fmla="*/ 15 h 21"/>
                <a:gd name="T20" fmla="*/ 31 w 37"/>
                <a:gd name="T21" fmla="*/ 15 h 21"/>
                <a:gd name="T22" fmla="*/ 31 w 37"/>
                <a:gd name="T23" fmla="*/ 6 h 21"/>
                <a:gd name="T24" fmla="*/ 6 w 37"/>
                <a:gd name="T25" fmla="*/ 6 h 21"/>
                <a:gd name="T26" fmla="*/ 6 w 37"/>
                <a:gd name="T2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21">
                  <a:moveTo>
                    <a:pt x="34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0" y="19"/>
                    <a:pt x="0" y="1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3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5" y="21"/>
                    <a:pt x="34" y="21"/>
                  </a:cubicBezTo>
                  <a:close/>
                  <a:moveTo>
                    <a:pt x="6" y="15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8" name="Freeform 202">
              <a:extLst>
                <a:ext uri="{FF2B5EF4-FFF2-40B4-BE49-F238E27FC236}">
                  <a16:creationId xmlns:a16="http://schemas.microsoft.com/office/drawing/2014/main" id="{598D1525-2DED-4E81-BC0F-3EC59469D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" y="5628"/>
              <a:ext cx="538" cy="16"/>
            </a:xfrm>
            <a:custGeom>
              <a:avLst/>
              <a:gdLst>
                <a:gd name="T0" fmla="*/ 196 w 199"/>
                <a:gd name="T1" fmla="*/ 6 h 6"/>
                <a:gd name="T2" fmla="*/ 3 w 199"/>
                <a:gd name="T3" fmla="*/ 6 h 6"/>
                <a:gd name="T4" fmla="*/ 0 w 199"/>
                <a:gd name="T5" fmla="*/ 3 h 6"/>
                <a:gd name="T6" fmla="*/ 3 w 199"/>
                <a:gd name="T7" fmla="*/ 0 h 6"/>
                <a:gd name="T8" fmla="*/ 196 w 199"/>
                <a:gd name="T9" fmla="*/ 0 h 6"/>
                <a:gd name="T10" fmla="*/ 199 w 199"/>
                <a:gd name="T11" fmla="*/ 3 h 6"/>
                <a:gd name="T12" fmla="*/ 196 w 19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6">
                  <a:moveTo>
                    <a:pt x="19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8" y="0"/>
                    <a:pt x="199" y="1"/>
                    <a:pt x="199" y="3"/>
                  </a:cubicBezTo>
                  <a:cubicBezTo>
                    <a:pt x="199" y="5"/>
                    <a:pt x="198" y="6"/>
                    <a:pt x="19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79" name="Group 539">
            <a:extLst>
              <a:ext uri="{FF2B5EF4-FFF2-40B4-BE49-F238E27FC236}">
                <a16:creationId xmlns:a16="http://schemas.microsoft.com/office/drawing/2014/main" id="{F4BBB731-EA11-462A-8DD3-1AC36406FC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16821" y="11122917"/>
            <a:ext cx="885825" cy="884238"/>
            <a:chOff x="7399" y="4040"/>
            <a:chExt cx="558" cy="557"/>
          </a:xfrm>
          <a:solidFill>
            <a:schemeClr val="accent2"/>
          </a:solidFill>
        </p:grpSpPr>
        <p:sp>
          <p:nvSpPr>
            <p:cNvPr id="388" name="Freeform 540">
              <a:extLst>
                <a:ext uri="{FF2B5EF4-FFF2-40B4-BE49-F238E27FC236}">
                  <a16:creationId xmlns:a16="http://schemas.microsoft.com/office/drawing/2014/main" id="{D5226C0F-30F6-4562-A537-9AF0B2885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9" y="4040"/>
              <a:ext cx="52" cy="557"/>
            </a:xfrm>
            <a:custGeom>
              <a:avLst/>
              <a:gdLst>
                <a:gd name="T0" fmla="*/ 2 w 19"/>
                <a:gd name="T1" fmla="*/ 206 h 206"/>
                <a:gd name="T2" fmla="*/ 0 w 19"/>
                <a:gd name="T3" fmla="*/ 204 h 206"/>
                <a:gd name="T4" fmla="*/ 0 w 19"/>
                <a:gd name="T5" fmla="*/ 2 h 206"/>
                <a:gd name="T6" fmla="*/ 2 w 19"/>
                <a:gd name="T7" fmla="*/ 0 h 206"/>
                <a:gd name="T8" fmla="*/ 16 w 19"/>
                <a:gd name="T9" fmla="*/ 0 h 206"/>
                <a:gd name="T10" fmla="*/ 19 w 19"/>
                <a:gd name="T11" fmla="*/ 2 h 206"/>
                <a:gd name="T12" fmla="*/ 19 w 19"/>
                <a:gd name="T13" fmla="*/ 204 h 206"/>
                <a:gd name="T14" fmla="*/ 16 w 19"/>
                <a:gd name="T15" fmla="*/ 206 h 206"/>
                <a:gd name="T16" fmla="*/ 2 w 19"/>
                <a:gd name="T17" fmla="*/ 206 h 206"/>
                <a:gd name="T18" fmla="*/ 6 w 19"/>
                <a:gd name="T19" fmla="*/ 5 h 206"/>
                <a:gd name="T20" fmla="*/ 5 w 19"/>
                <a:gd name="T21" fmla="*/ 6 h 206"/>
                <a:gd name="T22" fmla="*/ 5 w 19"/>
                <a:gd name="T23" fmla="*/ 200 h 206"/>
                <a:gd name="T24" fmla="*/ 6 w 19"/>
                <a:gd name="T25" fmla="*/ 201 h 206"/>
                <a:gd name="T26" fmla="*/ 13 w 19"/>
                <a:gd name="T27" fmla="*/ 201 h 206"/>
                <a:gd name="T28" fmla="*/ 14 w 19"/>
                <a:gd name="T29" fmla="*/ 200 h 206"/>
                <a:gd name="T30" fmla="*/ 14 w 19"/>
                <a:gd name="T31" fmla="*/ 6 h 206"/>
                <a:gd name="T32" fmla="*/ 13 w 19"/>
                <a:gd name="T33" fmla="*/ 5 h 206"/>
                <a:gd name="T34" fmla="*/ 6 w 19"/>
                <a:gd name="T35" fmla="*/ 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06">
                  <a:moveTo>
                    <a:pt x="2" y="206"/>
                  </a:moveTo>
                  <a:cubicBezTo>
                    <a:pt x="1" y="206"/>
                    <a:pt x="0" y="205"/>
                    <a:pt x="0" y="20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9" y="205"/>
                    <a:pt x="18" y="206"/>
                    <a:pt x="16" y="206"/>
                  </a:cubicBezTo>
                  <a:lnTo>
                    <a:pt x="2" y="206"/>
                  </a:lnTo>
                  <a:close/>
                  <a:moveTo>
                    <a:pt x="6" y="5"/>
                  </a:moveTo>
                  <a:cubicBezTo>
                    <a:pt x="5" y="5"/>
                    <a:pt x="5" y="5"/>
                    <a:pt x="5" y="6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5" y="201"/>
                    <a:pt x="5" y="201"/>
                    <a:pt x="6" y="201"/>
                  </a:cubicBezTo>
                  <a:cubicBezTo>
                    <a:pt x="13" y="201"/>
                    <a:pt x="13" y="201"/>
                    <a:pt x="13" y="201"/>
                  </a:cubicBezTo>
                  <a:cubicBezTo>
                    <a:pt x="13" y="201"/>
                    <a:pt x="14" y="201"/>
                    <a:pt x="14" y="20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1" name="Freeform 541">
              <a:extLst>
                <a:ext uri="{FF2B5EF4-FFF2-40B4-BE49-F238E27FC236}">
                  <a16:creationId xmlns:a16="http://schemas.microsoft.com/office/drawing/2014/main" id="{14D8C531-9195-49E0-8305-C8EC195FA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8" y="4040"/>
              <a:ext cx="49" cy="557"/>
            </a:xfrm>
            <a:custGeom>
              <a:avLst/>
              <a:gdLst>
                <a:gd name="T0" fmla="*/ 2 w 18"/>
                <a:gd name="T1" fmla="*/ 206 h 206"/>
                <a:gd name="T2" fmla="*/ 0 w 18"/>
                <a:gd name="T3" fmla="*/ 204 h 206"/>
                <a:gd name="T4" fmla="*/ 0 w 18"/>
                <a:gd name="T5" fmla="*/ 2 h 206"/>
                <a:gd name="T6" fmla="*/ 2 w 18"/>
                <a:gd name="T7" fmla="*/ 0 h 206"/>
                <a:gd name="T8" fmla="*/ 16 w 18"/>
                <a:gd name="T9" fmla="*/ 0 h 206"/>
                <a:gd name="T10" fmla="*/ 18 w 18"/>
                <a:gd name="T11" fmla="*/ 2 h 206"/>
                <a:gd name="T12" fmla="*/ 18 w 18"/>
                <a:gd name="T13" fmla="*/ 204 h 206"/>
                <a:gd name="T14" fmla="*/ 16 w 18"/>
                <a:gd name="T15" fmla="*/ 206 h 206"/>
                <a:gd name="T16" fmla="*/ 2 w 18"/>
                <a:gd name="T17" fmla="*/ 206 h 206"/>
                <a:gd name="T18" fmla="*/ 5 w 18"/>
                <a:gd name="T19" fmla="*/ 5 h 206"/>
                <a:gd name="T20" fmla="*/ 4 w 18"/>
                <a:gd name="T21" fmla="*/ 6 h 206"/>
                <a:gd name="T22" fmla="*/ 4 w 18"/>
                <a:gd name="T23" fmla="*/ 200 h 206"/>
                <a:gd name="T24" fmla="*/ 5 w 18"/>
                <a:gd name="T25" fmla="*/ 201 h 206"/>
                <a:gd name="T26" fmla="*/ 12 w 18"/>
                <a:gd name="T27" fmla="*/ 201 h 206"/>
                <a:gd name="T28" fmla="*/ 13 w 18"/>
                <a:gd name="T29" fmla="*/ 200 h 206"/>
                <a:gd name="T30" fmla="*/ 13 w 18"/>
                <a:gd name="T31" fmla="*/ 6 h 206"/>
                <a:gd name="T32" fmla="*/ 12 w 18"/>
                <a:gd name="T33" fmla="*/ 5 h 206"/>
                <a:gd name="T34" fmla="*/ 5 w 18"/>
                <a:gd name="T35" fmla="*/ 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06">
                  <a:moveTo>
                    <a:pt x="2" y="206"/>
                  </a:moveTo>
                  <a:cubicBezTo>
                    <a:pt x="1" y="206"/>
                    <a:pt x="0" y="205"/>
                    <a:pt x="0" y="20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05"/>
                    <a:pt x="17" y="206"/>
                    <a:pt x="16" y="206"/>
                  </a:cubicBezTo>
                  <a:lnTo>
                    <a:pt x="2" y="206"/>
                  </a:lnTo>
                  <a:close/>
                  <a:moveTo>
                    <a:pt x="5" y="5"/>
                  </a:moveTo>
                  <a:cubicBezTo>
                    <a:pt x="5" y="5"/>
                    <a:pt x="4" y="5"/>
                    <a:pt x="4" y="6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4" y="201"/>
                    <a:pt x="5" y="201"/>
                    <a:pt x="5" y="201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13" y="201"/>
                    <a:pt x="13" y="201"/>
                    <a:pt x="13" y="20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2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2" name="Freeform 542">
              <a:extLst>
                <a:ext uri="{FF2B5EF4-FFF2-40B4-BE49-F238E27FC236}">
                  <a16:creationId xmlns:a16="http://schemas.microsoft.com/office/drawing/2014/main" id="{1D972652-D753-486A-8EDC-A51764A5E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7" y="4511"/>
              <a:ext cx="482" cy="48"/>
            </a:xfrm>
            <a:custGeom>
              <a:avLst/>
              <a:gdLst>
                <a:gd name="T0" fmla="*/ 2 w 178"/>
                <a:gd name="T1" fmla="*/ 18 h 18"/>
                <a:gd name="T2" fmla="*/ 0 w 178"/>
                <a:gd name="T3" fmla="*/ 16 h 18"/>
                <a:gd name="T4" fmla="*/ 0 w 178"/>
                <a:gd name="T5" fmla="*/ 2 h 18"/>
                <a:gd name="T6" fmla="*/ 2 w 178"/>
                <a:gd name="T7" fmla="*/ 0 h 18"/>
                <a:gd name="T8" fmla="*/ 176 w 178"/>
                <a:gd name="T9" fmla="*/ 0 h 18"/>
                <a:gd name="T10" fmla="*/ 178 w 178"/>
                <a:gd name="T11" fmla="*/ 2 h 18"/>
                <a:gd name="T12" fmla="*/ 178 w 178"/>
                <a:gd name="T13" fmla="*/ 16 h 18"/>
                <a:gd name="T14" fmla="*/ 176 w 178"/>
                <a:gd name="T15" fmla="*/ 18 h 18"/>
                <a:gd name="T16" fmla="*/ 2 w 178"/>
                <a:gd name="T17" fmla="*/ 18 h 18"/>
                <a:gd name="T18" fmla="*/ 6 w 178"/>
                <a:gd name="T19" fmla="*/ 4 h 18"/>
                <a:gd name="T20" fmla="*/ 5 w 178"/>
                <a:gd name="T21" fmla="*/ 5 h 18"/>
                <a:gd name="T22" fmla="*/ 5 w 178"/>
                <a:gd name="T23" fmla="*/ 12 h 18"/>
                <a:gd name="T24" fmla="*/ 6 w 178"/>
                <a:gd name="T25" fmla="*/ 13 h 18"/>
                <a:gd name="T26" fmla="*/ 172 w 178"/>
                <a:gd name="T27" fmla="*/ 13 h 18"/>
                <a:gd name="T28" fmla="*/ 174 w 178"/>
                <a:gd name="T29" fmla="*/ 12 h 18"/>
                <a:gd name="T30" fmla="*/ 174 w 178"/>
                <a:gd name="T31" fmla="*/ 5 h 18"/>
                <a:gd name="T32" fmla="*/ 172 w 178"/>
                <a:gd name="T33" fmla="*/ 4 h 18"/>
                <a:gd name="T34" fmla="*/ 6 w 178"/>
                <a:gd name="T3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7" y="0"/>
                    <a:pt x="178" y="1"/>
                    <a:pt x="178" y="2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7"/>
                    <a:pt x="177" y="18"/>
                    <a:pt x="176" y="18"/>
                  </a:cubicBezTo>
                  <a:lnTo>
                    <a:pt x="2" y="18"/>
                  </a:lnTo>
                  <a:close/>
                  <a:moveTo>
                    <a:pt x="6" y="4"/>
                  </a:moveTo>
                  <a:cubicBezTo>
                    <a:pt x="5" y="4"/>
                    <a:pt x="5" y="5"/>
                    <a:pt x="5" y="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3" y="13"/>
                    <a:pt x="174" y="13"/>
                    <a:pt x="174" y="12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3" y="4"/>
                    <a:pt x="172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3" name="Freeform 543">
              <a:extLst>
                <a:ext uri="{FF2B5EF4-FFF2-40B4-BE49-F238E27FC236}">
                  <a16:creationId xmlns:a16="http://schemas.microsoft.com/office/drawing/2014/main" id="{F61BD990-189B-4F4C-B636-C0D0EC610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7" y="4078"/>
              <a:ext cx="482" cy="49"/>
            </a:xfrm>
            <a:custGeom>
              <a:avLst/>
              <a:gdLst>
                <a:gd name="T0" fmla="*/ 2 w 178"/>
                <a:gd name="T1" fmla="*/ 18 h 18"/>
                <a:gd name="T2" fmla="*/ 0 w 178"/>
                <a:gd name="T3" fmla="*/ 16 h 18"/>
                <a:gd name="T4" fmla="*/ 0 w 178"/>
                <a:gd name="T5" fmla="*/ 2 h 18"/>
                <a:gd name="T6" fmla="*/ 2 w 178"/>
                <a:gd name="T7" fmla="*/ 0 h 18"/>
                <a:gd name="T8" fmla="*/ 176 w 178"/>
                <a:gd name="T9" fmla="*/ 0 h 18"/>
                <a:gd name="T10" fmla="*/ 178 w 178"/>
                <a:gd name="T11" fmla="*/ 2 h 18"/>
                <a:gd name="T12" fmla="*/ 178 w 178"/>
                <a:gd name="T13" fmla="*/ 16 h 18"/>
                <a:gd name="T14" fmla="*/ 176 w 178"/>
                <a:gd name="T15" fmla="*/ 18 h 18"/>
                <a:gd name="T16" fmla="*/ 2 w 178"/>
                <a:gd name="T17" fmla="*/ 18 h 18"/>
                <a:gd name="T18" fmla="*/ 6 w 178"/>
                <a:gd name="T19" fmla="*/ 5 h 18"/>
                <a:gd name="T20" fmla="*/ 5 w 178"/>
                <a:gd name="T21" fmla="*/ 6 h 18"/>
                <a:gd name="T22" fmla="*/ 5 w 178"/>
                <a:gd name="T23" fmla="*/ 13 h 18"/>
                <a:gd name="T24" fmla="*/ 6 w 178"/>
                <a:gd name="T25" fmla="*/ 14 h 18"/>
                <a:gd name="T26" fmla="*/ 172 w 178"/>
                <a:gd name="T27" fmla="*/ 14 h 18"/>
                <a:gd name="T28" fmla="*/ 174 w 178"/>
                <a:gd name="T29" fmla="*/ 13 h 18"/>
                <a:gd name="T30" fmla="*/ 174 w 178"/>
                <a:gd name="T31" fmla="*/ 6 h 18"/>
                <a:gd name="T32" fmla="*/ 172 w 178"/>
                <a:gd name="T33" fmla="*/ 5 h 18"/>
                <a:gd name="T34" fmla="*/ 6 w 178"/>
                <a:gd name="T3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7" y="0"/>
                    <a:pt x="178" y="1"/>
                    <a:pt x="178" y="2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7"/>
                    <a:pt x="177" y="18"/>
                    <a:pt x="176" y="18"/>
                  </a:cubicBezTo>
                  <a:lnTo>
                    <a:pt x="2" y="18"/>
                  </a:lnTo>
                  <a:close/>
                  <a:moveTo>
                    <a:pt x="6" y="5"/>
                  </a:moveTo>
                  <a:cubicBezTo>
                    <a:pt x="5" y="5"/>
                    <a:pt x="5" y="5"/>
                    <a:pt x="5" y="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4"/>
                    <a:pt x="174" y="13"/>
                    <a:pt x="174" y="13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5"/>
                    <a:pt x="173" y="5"/>
                    <a:pt x="172" y="5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4" name="Freeform 544">
              <a:extLst>
                <a:ext uri="{FF2B5EF4-FFF2-40B4-BE49-F238E27FC236}">
                  <a16:creationId xmlns:a16="http://schemas.microsoft.com/office/drawing/2014/main" id="{A44303F1-BF3C-4B83-9355-2E5A912BE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7" y="4294"/>
              <a:ext cx="482" cy="49"/>
            </a:xfrm>
            <a:custGeom>
              <a:avLst/>
              <a:gdLst>
                <a:gd name="T0" fmla="*/ 2 w 178"/>
                <a:gd name="T1" fmla="*/ 18 h 18"/>
                <a:gd name="T2" fmla="*/ 0 w 178"/>
                <a:gd name="T3" fmla="*/ 16 h 18"/>
                <a:gd name="T4" fmla="*/ 0 w 178"/>
                <a:gd name="T5" fmla="*/ 2 h 18"/>
                <a:gd name="T6" fmla="*/ 2 w 178"/>
                <a:gd name="T7" fmla="*/ 0 h 18"/>
                <a:gd name="T8" fmla="*/ 176 w 178"/>
                <a:gd name="T9" fmla="*/ 0 h 18"/>
                <a:gd name="T10" fmla="*/ 178 w 178"/>
                <a:gd name="T11" fmla="*/ 2 h 18"/>
                <a:gd name="T12" fmla="*/ 178 w 178"/>
                <a:gd name="T13" fmla="*/ 16 h 18"/>
                <a:gd name="T14" fmla="*/ 176 w 178"/>
                <a:gd name="T15" fmla="*/ 18 h 18"/>
                <a:gd name="T16" fmla="*/ 2 w 178"/>
                <a:gd name="T17" fmla="*/ 18 h 18"/>
                <a:gd name="T18" fmla="*/ 6 w 178"/>
                <a:gd name="T19" fmla="*/ 4 h 18"/>
                <a:gd name="T20" fmla="*/ 5 w 178"/>
                <a:gd name="T21" fmla="*/ 6 h 18"/>
                <a:gd name="T22" fmla="*/ 5 w 178"/>
                <a:gd name="T23" fmla="*/ 12 h 18"/>
                <a:gd name="T24" fmla="*/ 6 w 178"/>
                <a:gd name="T25" fmla="*/ 14 h 18"/>
                <a:gd name="T26" fmla="*/ 172 w 178"/>
                <a:gd name="T27" fmla="*/ 14 h 18"/>
                <a:gd name="T28" fmla="*/ 174 w 178"/>
                <a:gd name="T29" fmla="*/ 12 h 18"/>
                <a:gd name="T30" fmla="*/ 174 w 178"/>
                <a:gd name="T31" fmla="*/ 6 h 18"/>
                <a:gd name="T32" fmla="*/ 172 w 178"/>
                <a:gd name="T33" fmla="*/ 4 h 18"/>
                <a:gd name="T34" fmla="*/ 6 w 178"/>
                <a:gd name="T3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7" y="0"/>
                    <a:pt x="178" y="1"/>
                    <a:pt x="178" y="2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7"/>
                    <a:pt x="177" y="18"/>
                    <a:pt x="176" y="18"/>
                  </a:cubicBezTo>
                  <a:lnTo>
                    <a:pt x="2" y="18"/>
                  </a:lnTo>
                  <a:close/>
                  <a:moveTo>
                    <a:pt x="6" y="4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3" y="14"/>
                    <a:pt x="174" y="13"/>
                    <a:pt x="174" y="12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5"/>
                    <a:pt x="173" y="4"/>
                    <a:pt x="172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5" name="Freeform 545">
              <a:extLst>
                <a:ext uri="{FF2B5EF4-FFF2-40B4-BE49-F238E27FC236}">
                  <a16:creationId xmlns:a16="http://schemas.microsoft.com/office/drawing/2014/main" id="{DBCB7FEA-8E50-409A-B309-BDFB3D16BA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0" y="4237"/>
              <a:ext cx="144" cy="68"/>
            </a:xfrm>
            <a:custGeom>
              <a:avLst/>
              <a:gdLst>
                <a:gd name="T0" fmla="*/ 2 w 53"/>
                <a:gd name="T1" fmla="*/ 25 h 25"/>
                <a:gd name="T2" fmla="*/ 0 w 53"/>
                <a:gd name="T3" fmla="*/ 23 h 25"/>
                <a:gd name="T4" fmla="*/ 0 w 53"/>
                <a:gd name="T5" fmla="*/ 2 h 25"/>
                <a:gd name="T6" fmla="*/ 2 w 53"/>
                <a:gd name="T7" fmla="*/ 0 h 25"/>
                <a:gd name="T8" fmla="*/ 51 w 53"/>
                <a:gd name="T9" fmla="*/ 0 h 25"/>
                <a:gd name="T10" fmla="*/ 53 w 53"/>
                <a:gd name="T11" fmla="*/ 2 h 25"/>
                <a:gd name="T12" fmla="*/ 53 w 53"/>
                <a:gd name="T13" fmla="*/ 23 h 25"/>
                <a:gd name="T14" fmla="*/ 51 w 53"/>
                <a:gd name="T15" fmla="*/ 25 h 25"/>
                <a:gd name="T16" fmla="*/ 2 w 53"/>
                <a:gd name="T17" fmla="*/ 25 h 25"/>
                <a:gd name="T18" fmla="*/ 5 w 53"/>
                <a:gd name="T19" fmla="*/ 5 h 25"/>
                <a:gd name="T20" fmla="*/ 4 w 53"/>
                <a:gd name="T21" fmla="*/ 6 h 25"/>
                <a:gd name="T22" fmla="*/ 4 w 53"/>
                <a:gd name="T23" fmla="*/ 20 h 25"/>
                <a:gd name="T24" fmla="*/ 5 w 53"/>
                <a:gd name="T25" fmla="*/ 21 h 25"/>
                <a:gd name="T26" fmla="*/ 47 w 53"/>
                <a:gd name="T27" fmla="*/ 21 h 25"/>
                <a:gd name="T28" fmla="*/ 48 w 53"/>
                <a:gd name="T29" fmla="*/ 20 h 25"/>
                <a:gd name="T30" fmla="*/ 48 w 53"/>
                <a:gd name="T31" fmla="*/ 6 h 25"/>
                <a:gd name="T32" fmla="*/ 47 w 53"/>
                <a:gd name="T33" fmla="*/ 5 h 25"/>
                <a:gd name="T34" fmla="*/ 5 w 53"/>
                <a:gd name="T35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25">
                  <a:moveTo>
                    <a:pt x="2" y="25"/>
                  </a:moveTo>
                  <a:cubicBezTo>
                    <a:pt x="1" y="25"/>
                    <a:pt x="0" y="24"/>
                    <a:pt x="0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4"/>
                    <a:pt x="52" y="25"/>
                    <a:pt x="51" y="25"/>
                  </a:cubicBezTo>
                  <a:lnTo>
                    <a:pt x="2" y="25"/>
                  </a:lnTo>
                  <a:close/>
                  <a:moveTo>
                    <a:pt x="5" y="5"/>
                  </a:moveTo>
                  <a:cubicBezTo>
                    <a:pt x="5" y="5"/>
                    <a:pt x="4" y="5"/>
                    <a:pt x="4" y="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21"/>
                    <a:pt x="5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8" y="21"/>
                    <a:pt x="48" y="20"/>
                    <a:pt x="48" y="2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5"/>
                    <a:pt x="48" y="5"/>
                    <a:pt x="47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6" name="Freeform 546">
              <a:extLst>
                <a:ext uri="{FF2B5EF4-FFF2-40B4-BE49-F238E27FC236}">
                  <a16:creationId xmlns:a16="http://schemas.microsoft.com/office/drawing/2014/main" id="{4A114C8E-985D-405F-B71A-E017B1BE69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0" y="4200"/>
              <a:ext cx="162" cy="51"/>
            </a:xfrm>
            <a:custGeom>
              <a:avLst/>
              <a:gdLst>
                <a:gd name="T0" fmla="*/ 3 w 60"/>
                <a:gd name="T1" fmla="*/ 19 h 19"/>
                <a:gd name="T2" fmla="*/ 0 w 60"/>
                <a:gd name="T3" fmla="*/ 16 h 19"/>
                <a:gd name="T4" fmla="*/ 0 w 60"/>
                <a:gd name="T5" fmla="*/ 2 h 19"/>
                <a:gd name="T6" fmla="*/ 3 w 60"/>
                <a:gd name="T7" fmla="*/ 0 h 19"/>
                <a:gd name="T8" fmla="*/ 58 w 60"/>
                <a:gd name="T9" fmla="*/ 0 h 19"/>
                <a:gd name="T10" fmla="*/ 60 w 60"/>
                <a:gd name="T11" fmla="*/ 2 h 19"/>
                <a:gd name="T12" fmla="*/ 60 w 60"/>
                <a:gd name="T13" fmla="*/ 16 h 19"/>
                <a:gd name="T14" fmla="*/ 58 w 60"/>
                <a:gd name="T15" fmla="*/ 19 h 19"/>
                <a:gd name="T16" fmla="*/ 3 w 60"/>
                <a:gd name="T17" fmla="*/ 19 h 19"/>
                <a:gd name="T18" fmla="*/ 6 w 60"/>
                <a:gd name="T19" fmla="*/ 5 h 19"/>
                <a:gd name="T20" fmla="*/ 5 w 60"/>
                <a:gd name="T21" fmla="*/ 6 h 19"/>
                <a:gd name="T22" fmla="*/ 5 w 60"/>
                <a:gd name="T23" fmla="*/ 13 h 19"/>
                <a:gd name="T24" fmla="*/ 6 w 60"/>
                <a:gd name="T25" fmla="*/ 14 h 19"/>
                <a:gd name="T26" fmla="*/ 55 w 60"/>
                <a:gd name="T27" fmla="*/ 14 h 19"/>
                <a:gd name="T28" fmla="*/ 56 w 60"/>
                <a:gd name="T29" fmla="*/ 13 h 19"/>
                <a:gd name="T30" fmla="*/ 56 w 60"/>
                <a:gd name="T31" fmla="*/ 6 h 19"/>
                <a:gd name="T32" fmla="*/ 55 w 60"/>
                <a:gd name="T33" fmla="*/ 5 h 19"/>
                <a:gd name="T34" fmla="*/ 6 w 60"/>
                <a:gd name="T3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19">
                  <a:moveTo>
                    <a:pt x="3" y="19"/>
                  </a:moveTo>
                  <a:cubicBezTo>
                    <a:pt x="1" y="19"/>
                    <a:pt x="0" y="18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0" y="1"/>
                    <a:pt x="60" y="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8"/>
                    <a:pt x="59" y="19"/>
                    <a:pt x="58" y="19"/>
                  </a:cubicBezTo>
                  <a:lnTo>
                    <a:pt x="3" y="19"/>
                  </a:lnTo>
                  <a:close/>
                  <a:moveTo>
                    <a:pt x="6" y="5"/>
                  </a:moveTo>
                  <a:cubicBezTo>
                    <a:pt x="5" y="5"/>
                    <a:pt x="5" y="5"/>
                    <a:pt x="5" y="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6" y="13"/>
                    <a:pt x="56" y="1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5"/>
                    <a:pt x="55" y="5"/>
                    <a:pt x="55" y="5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7" name="Freeform 547">
              <a:extLst>
                <a:ext uri="{FF2B5EF4-FFF2-40B4-BE49-F238E27FC236}">
                  <a16:creationId xmlns:a16="http://schemas.microsoft.com/office/drawing/2014/main" id="{FB5E3287-DED5-492B-8327-DF122FC489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3" y="4454"/>
              <a:ext cx="143" cy="67"/>
            </a:xfrm>
            <a:custGeom>
              <a:avLst/>
              <a:gdLst>
                <a:gd name="T0" fmla="*/ 2 w 53"/>
                <a:gd name="T1" fmla="*/ 25 h 25"/>
                <a:gd name="T2" fmla="*/ 0 w 53"/>
                <a:gd name="T3" fmla="*/ 23 h 25"/>
                <a:gd name="T4" fmla="*/ 0 w 53"/>
                <a:gd name="T5" fmla="*/ 2 h 25"/>
                <a:gd name="T6" fmla="*/ 2 w 53"/>
                <a:gd name="T7" fmla="*/ 0 h 25"/>
                <a:gd name="T8" fmla="*/ 51 w 53"/>
                <a:gd name="T9" fmla="*/ 0 h 25"/>
                <a:gd name="T10" fmla="*/ 53 w 53"/>
                <a:gd name="T11" fmla="*/ 2 h 25"/>
                <a:gd name="T12" fmla="*/ 53 w 53"/>
                <a:gd name="T13" fmla="*/ 23 h 25"/>
                <a:gd name="T14" fmla="*/ 51 w 53"/>
                <a:gd name="T15" fmla="*/ 25 h 25"/>
                <a:gd name="T16" fmla="*/ 2 w 53"/>
                <a:gd name="T17" fmla="*/ 25 h 25"/>
                <a:gd name="T18" fmla="*/ 6 w 53"/>
                <a:gd name="T19" fmla="*/ 4 h 25"/>
                <a:gd name="T20" fmla="*/ 4 w 53"/>
                <a:gd name="T21" fmla="*/ 6 h 25"/>
                <a:gd name="T22" fmla="*/ 4 w 53"/>
                <a:gd name="T23" fmla="*/ 19 h 25"/>
                <a:gd name="T24" fmla="*/ 6 w 53"/>
                <a:gd name="T25" fmla="*/ 21 h 25"/>
                <a:gd name="T26" fmla="*/ 47 w 53"/>
                <a:gd name="T27" fmla="*/ 21 h 25"/>
                <a:gd name="T28" fmla="*/ 48 w 53"/>
                <a:gd name="T29" fmla="*/ 19 h 25"/>
                <a:gd name="T30" fmla="*/ 48 w 53"/>
                <a:gd name="T31" fmla="*/ 6 h 25"/>
                <a:gd name="T32" fmla="*/ 47 w 53"/>
                <a:gd name="T33" fmla="*/ 4 h 25"/>
                <a:gd name="T34" fmla="*/ 6 w 53"/>
                <a:gd name="T3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25">
                  <a:moveTo>
                    <a:pt x="2" y="25"/>
                  </a:moveTo>
                  <a:cubicBezTo>
                    <a:pt x="1" y="25"/>
                    <a:pt x="0" y="24"/>
                    <a:pt x="0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4"/>
                    <a:pt x="52" y="25"/>
                    <a:pt x="51" y="25"/>
                  </a:cubicBezTo>
                  <a:lnTo>
                    <a:pt x="2" y="25"/>
                  </a:ln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8" y="21"/>
                    <a:pt x="48" y="20"/>
                    <a:pt x="48" y="19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5"/>
                    <a:pt x="48" y="4"/>
                    <a:pt x="47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8" name="Freeform 548">
              <a:extLst>
                <a:ext uri="{FF2B5EF4-FFF2-40B4-BE49-F238E27FC236}">
                  <a16:creationId xmlns:a16="http://schemas.microsoft.com/office/drawing/2014/main" id="{A794F283-FE77-4335-A04C-9CC49134B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2" y="4416"/>
              <a:ext cx="165" cy="49"/>
            </a:xfrm>
            <a:custGeom>
              <a:avLst/>
              <a:gdLst>
                <a:gd name="T0" fmla="*/ 3 w 61"/>
                <a:gd name="T1" fmla="*/ 18 h 18"/>
                <a:gd name="T2" fmla="*/ 0 w 61"/>
                <a:gd name="T3" fmla="*/ 16 h 18"/>
                <a:gd name="T4" fmla="*/ 0 w 61"/>
                <a:gd name="T5" fmla="*/ 2 h 18"/>
                <a:gd name="T6" fmla="*/ 3 w 61"/>
                <a:gd name="T7" fmla="*/ 0 h 18"/>
                <a:gd name="T8" fmla="*/ 58 w 61"/>
                <a:gd name="T9" fmla="*/ 0 h 18"/>
                <a:gd name="T10" fmla="*/ 61 w 61"/>
                <a:gd name="T11" fmla="*/ 2 h 18"/>
                <a:gd name="T12" fmla="*/ 61 w 61"/>
                <a:gd name="T13" fmla="*/ 16 h 18"/>
                <a:gd name="T14" fmla="*/ 58 w 61"/>
                <a:gd name="T15" fmla="*/ 18 h 18"/>
                <a:gd name="T16" fmla="*/ 3 w 61"/>
                <a:gd name="T17" fmla="*/ 18 h 18"/>
                <a:gd name="T18" fmla="*/ 6 w 61"/>
                <a:gd name="T19" fmla="*/ 5 h 18"/>
                <a:gd name="T20" fmla="*/ 5 w 61"/>
                <a:gd name="T21" fmla="*/ 6 h 18"/>
                <a:gd name="T22" fmla="*/ 5 w 61"/>
                <a:gd name="T23" fmla="*/ 13 h 18"/>
                <a:gd name="T24" fmla="*/ 6 w 61"/>
                <a:gd name="T25" fmla="*/ 14 h 18"/>
                <a:gd name="T26" fmla="*/ 55 w 61"/>
                <a:gd name="T27" fmla="*/ 14 h 18"/>
                <a:gd name="T28" fmla="*/ 56 w 61"/>
                <a:gd name="T29" fmla="*/ 13 h 18"/>
                <a:gd name="T30" fmla="*/ 56 w 61"/>
                <a:gd name="T31" fmla="*/ 6 h 18"/>
                <a:gd name="T32" fmla="*/ 55 w 61"/>
                <a:gd name="T33" fmla="*/ 5 h 18"/>
                <a:gd name="T34" fmla="*/ 6 w 61"/>
                <a:gd name="T3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18">
                  <a:moveTo>
                    <a:pt x="3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2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7"/>
                    <a:pt x="59" y="18"/>
                    <a:pt x="58" y="18"/>
                  </a:cubicBezTo>
                  <a:lnTo>
                    <a:pt x="3" y="18"/>
                  </a:lnTo>
                  <a:close/>
                  <a:moveTo>
                    <a:pt x="6" y="5"/>
                  </a:moveTo>
                  <a:cubicBezTo>
                    <a:pt x="5" y="5"/>
                    <a:pt x="5" y="5"/>
                    <a:pt x="5" y="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6" y="13"/>
                    <a:pt x="56" y="1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5"/>
                    <a:pt x="55" y="5"/>
                    <a:pt x="55" y="5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9" name="Freeform 549">
              <a:extLst>
                <a:ext uri="{FF2B5EF4-FFF2-40B4-BE49-F238E27FC236}">
                  <a16:creationId xmlns:a16="http://schemas.microsoft.com/office/drawing/2014/main" id="{244A34FB-4A27-409D-AE35-F8987C13BD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7" y="4454"/>
              <a:ext cx="109" cy="67"/>
            </a:xfrm>
            <a:custGeom>
              <a:avLst/>
              <a:gdLst>
                <a:gd name="T0" fmla="*/ 2 w 40"/>
                <a:gd name="T1" fmla="*/ 25 h 25"/>
                <a:gd name="T2" fmla="*/ 0 w 40"/>
                <a:gd name="T3" fmla="*/ 23 h 25"/>
                <a:gd name="T4" fmla="*/ 0 w 40"/>
                <a:gd name="T5" fmla="*/ 2 h 25"/>
                <a:gd name="T6" fmla="*/ 2 w 40"/>
                <a:gd name="T7" fmla="*/ 0 h 25"/>
                <a:gd name="T8" fmla="*/ 37 w 40"/>
                <a:gd name="T9" fmla="*/ 0 h 25"/>
                <a:gd name="T10" fmla="*/ 40 w 40"/>
                <a:gd name="T11" fmla="*/ 2 h 25"/>
                <a:gd name="T12" fmla="*/ 40 w 40"/>
                <a:gd name="T13" fmla="*/ 23 h 25"/>
                <a:gd name="T14" fmla="*/ 37 w 40"/>
                <a:gd name="T15" fmla="*/ 25 h 25"/>
                <a:gd name="T16" fmla="*/ 2 w 40"/>
                <a:gd name="T17" fmla="*/ 25 h 25"/>
                <a:gd name="T18" fmla="*/ 6 w 40"/>
                <a:gd name="T19" fmla="*/ 4 h 25"/>
                <a:gd name="T20" fmla="*/ 5 w 40"/>
                <a:gd name="T21" fmla="*/ 6 h 25"/>
                <a:gd name="T22" fmla="*/ 5 w 40"/>
                <a:gd name="T23" fmla="*/ 19 h 25"/>
                <a:gd name="T24" fmla="*/ 6 w 40"/>
                <a:gd name="T25" fmla="*/ 21 h 25"/>
                <a:gd name="T26" fmla="*/ 34 w 40"/>
                <a:gd name="T27" fmla="*/ 21 h 25"/>
                <a:gd name="T28" fmla="*/ 35 w 40"/>
                <a:gd name="T29" fmla="*/ 19 h 25"/>
                <a:gd name="T30" fmla="*/ 35 w 40"/>
                <a:gd name="T31" fmla="*/ 6 h 25"/>
                <a:gd name="T32" fmla="*/ 34 w 40"/>
                <a:gd name="T33" fmla="*/ 4 h 25"/>
                <a:gd name="T34" fmla="*/ 6 w 40"/>
                <a:gd name="T3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25">
                  <a:moveTo>
                    <a:pt x="2" y="25"/>
                  </a:moveTo>
                  <a:cubicBezTo>
                    <a:pt x="1" y="25"/>
                    <a:pt x="0" y="24"/>
                    <a:pt x="0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40" y="1"/>
                    <a:pt x="40" y="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38" y="25"/>
                    <a:pt x="37" y="25"/>
                  </a:cubicBezTo>
                  <a:lnTo>
                    <a:pt x="2" y="25"/>
                  </a:lnTo>
                  <a:close/>
                  <a:moveTo>
                    <a:pt x="6" y="4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5" y="20"/>
                    <a:pt x="35" y="1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4" y="4"/>
                    <a:pt x="34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0" name="Freeform 550">
              <a:extLst>
                <a:ext uri="{FF2B5EF4-FFF2-40B4-BE49-F238E27FC236}">
                  <a16:creationId xmlns:a16="http://schemas.microsoft.com/office/drawing/2014/main" id="{F08A4932-F9FF-4322-88F9-100C48CD38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9" y="4416"/>
              <a:ext cx="125" cy="49"/>
            </a:xfrm>
            <a:custGeom>
              <a:avLst/>
              <a:gdLst>
                <a:gd name="T0" fmla="*/ 2 w 46"/>
                <a:gd name="T1" fmla="*/ 18 h 18"/>
                <a:gd name="T2" fmla="*/ 0 w 46"/>
                <a:gd name="T3" fmla="*/ 16 h 18"/>
                <a:gd name="T4" fmla="*/ 0 w 46"/>
                <a:gd name="T5" fmla="*/ 2 h 18"/>
                <a:gd name="T6" fmla="*/ 2 w 46"/>
                <a:gd name="T7" fmla="*/ 0 h 18"/>
                <a:gd name="T8" fmla="*/ 44 w 46"/>
                <a:gd name="T9" fmla="*/ 0 h 18"/>
                <a:gd name="T10" fmla="*/ 46 w 46"/>
                <a:gd name="T11" fmla="*/ 2 h 18"/>
                <a:gd name="T12" fmla="*/ 46 w 46"/>
                <a:gd name="T13" fmla="*/ 16 h 18"/>
                <a:gd name="T14" fmla="*/ 44 w 46"/>
                <a:gd name="T15" fmla="*/ 18 h 18"/>
                <a:gd name="T16" fmla="*/ 2 w 46"/>
                <a:gd name="T17" fmla="*/ 18 h 18"/>
                <a:gd name="T18" fmla="*/ 5 w 46"/>
                <a:gd name="T19" fmla="*/ 5 h 18"/>
                <a:gd name="T20" fmla="*/ 4 w 46"/>
                <a:gd name="T21" fmla="*/ 6 h 18"/>
                <a:gd name="T22" fmla="*/ 4 w 46"/>
                <a:gd name="T23" fmla="*/ 13 h 18"/>
                <a:gd name="T24" fmla="*/ 5 w 46"/>
                <a:gd name="T25" fmla="*/ 14 h 18"/>
                <a:gd name="T26" fmla="*/ 40 w 46"/>
                <a:gd name="T27" fmla="*/ 14 h 18"/>
                <a:gd name="T28" fmla="*/ 41 w 46"/>
                <a:gd name="T29" fmla="*/ 13 h 18"/>
                <a:gd name="T30" fmla="*/ 41 w 46"/>
                <a:gd name="T31" fmla="*/ 6 h 18"/>
                <a:gd name="T32" fmla="*/ 40 w 46"/>
                <a:gd name="T33" fmla="*/ 5 h 18"/>
                <a:gd name="T34" fmla="*/ 5 w 46"/>
                <a:gd name="T3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2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7"/>
                    <a:pt x="45" y="18"/>
                    <a:pt x="44" y="18"/>
                  </a:cubicBezTo>
                  <a:lnTo>
                    <a:pt x="2" y="18"/>
                  </a:lnTo>
                  <a:close/>
                  <a:moveTo>
                    <a:pt x="5" y="5"/>
                  </a:moveTo>
                  <a:cubicBezTo>
                    <a:pt x="5" y="5"/>
                    <a:pt x="4" y="5"/>
                    <a:pt x="4" y="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4"/>
                    <a:pt x="5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1" y="5"/>
                    <a:pt x="40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1" name="Freeform 551">
              <a:extLst>
                <a:ext uri="{FF2B5EF4-FFF2-40B4-BE49-F238E27FC236}">
                  <a16:creationId xmlns:a16="http://schemas.microsoft.com/office/drawing/2014/main" id="{F2000D53-2BD6-4D76-A4A2-A32B3166A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4" y="4210"/>
              <a:ext cx="49" cy="90"/>
            </a:xfrm>
            <a:custGeom>
              <a:avLst/>
              <a:gdLst>
                <a:gd name="T0" fmla="*/ 2 w 18"/>
                <a:gd name="T1" fmla="*/ 33 h 33"/>
                <a:gd name="T2" fmla="*/ 0 w 18"/>
                <a:gd name="T3" fmla="*/ 30 h 33"/>
                <a:gd name="T4" fmla="*/ 0 w 18"/>
                <a:gd name="T5" fmla="*/ 10 h 33"/>
                <a:gd name="T6" fmla="*/ 9 w 18"/>
                <a:gd name="T7" fmla="*/ 0 h 33"/>
                <a:gd name="T8" fmla="*/ 18 w 18"/>
                <a:gd name="T9" fmla="*/ 10 h 33"/>
                <a:gd name="T10" fmla="*/ 18 w 18"/>
                <a:gd name="T11" fmla="*/ 30 h 33"/>
                <a:gd name="T12" fmla="*/ 16 w 18"/>
                <a:gd name="T13" fmla="*/ 33 h 33"/>
                <a:gd name="T14" fmla="*/ 2 w 18"/>
                <a:gd name="T15" fmla="*/ 33 h 33"/>
                <a:gd name="T16" fmla="*/ 9 w 18"/>
                <a:gd name="T17" fmla="*/ 5 h 33"/>
                <a:gd name="T18" fmla="*/ 4 w 18"/>
                <a:gd name="T19" fmla="*/ 10 h 33"/>
                <a:gd name="T20" fmla="*/ 4 w 18"/>
                <a:gd name="T21" fmla="*/ 27 h 33"/>
                <a:gd name="T22" fmla="*/ 6 w 18"/>
                <a:gd name="T23" fmla="*/ 28 h 33"/>
                <a:gd name="T24" fmla="*/ 12 w 18"/>
                <a:gd name="T25" fmla="*/ 28 h 33"/>
                <a:gd name="T26" fmla="*/ 14 w 18"/>
                <a:gd name="T27" fmla="*/ 27 h 33"/>
                <a:gd name="T28" fmla="*/ 14 w 18"/>
                <a:gd name="T29" fmla="*/ 10 h 33"/>
                <a:gd name="T30" fmla="*/ 9 w 18"/>
                <a:gd name="T3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3">
                  <a:moveTo>
                    <a:pt x="2" y="33"/>
                  </a:moveTo>
                  <a:cubicBezTo>
                    <a:pt x="1" y="33"/>
                    <a:pt x="0" y="32"/>
                    <a:pt x="0" y="3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1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17" y="33"/>
                    <a:pt x="16" y="33"/>
                  </a:cubicBezTo>
                  <a:lnTo>
                    <a:pt x="2" y="33"/>
                  </a:lnTo>
                  <a:close/>
                  <a:moveTo>
                    <a:pt x="9" y="5"/>
                  </a:moveTo>
                  <a:cubicBezTo>
                    <a:pt x="6" y="5"/>
                    <a:pt x="4" y="7"/>
                    <a:pt x="4" y="1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8"/>
                    <a:pt x="5" y="28"/>
                    <a:pt x="6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7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7"/>
                    <a:pt x="12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2" name="Freeform 552">
              <a:extLst>
                <a:ext uri="{FF2B5EF4-FFF2-40B4-BE49-F238E27FC236}">
                  <a16:creationId xmlns:a16="http://schemas.microsoft.com/office/drawing/2014/main" id="{2B713648-98EB-4C4A-B660-91C827ADA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" y="4183"/>
              <a:ext cx="11" cy="41"/>
            </a:xfrm>
            <a:custGeom>
              <a:avLst/>
              <a:gdLst>
                <a:gd name="T0" fmla="*/ 2 w 4"/>
                <a:gd name="T1" fmla="*/ 0 h 15"/>
                <a:gd name="T2" fmla="*/ 0 w 4"/>
                <a:gd name="T3" fmla="*/ 2 h 15"/>
                <a:gd name="T4" fmla="*/ 0 w 4"/>
                <a:gd name="T5" fmla="*/ 13 h 15"/>
                <a:gd name="T6" fmla="*/ 2 w 4"/>
                <a:gd name="T7" fmla="*/ 15 h 15"/>
                <a:gd name="T8" fmla="*/ 4 w 4"/>
                <a:gd name="T9" fmla="*/ 13 h 15"/>
                <a:gd name="T10" fmla="*/ 4 w 4"/>
                <a:gd name="T11" fmla="*/ 2 h 15"/>
                <a:gd name="T12" fmla="*/ 2 w 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3" name="Freeform 553">
              <a:extLst>
                <a:ext uri="{FF2B5EF4-FFF2-40B4-BE49-F238E27FC236}">
                  <a16:creationId xmlns:a16="http://schemas.microsoft.com/office/drawing/2014/main" id="{8D77CD1B-8A96-4598-845E-A88195F404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7" y="4210"/>
              <a:ext cx="48" cy="90"/>
            </a:xfrm>
            <a:custGeom>
              <a:avLst/>
              <a:gdLst>
                <a:gd name="T0" fmla="*/ 2 w 18"/>
                <a:gd name="T1" fmla="*/ 33 h 33"/>
                <a:gd name="T2" fmla="*/ 0 w 18"/>
                <a:gd name="T3" fmla="*/ 30 h 33"/>
                <a:gd name="T4" fmla="*/ 0 w 18"/>
                <a:gd name="T5" fmla="*/ 10 h 33"/>
                <a:gd name="T6" fmla="*/ 9 w 18"/>
                <a:gd name="T7" fmla="*/ 0 h 33"/>
                <a:gd name="T8" fmla="*/ 18 w 18"/>
                <a:gd name="T9" fmla="*/ 10 h 33"/>
                <a:gd name="T10" fmla="*/ 18 w 18"/>
                <a:gd name="T11" fmla="*/ 30 h 33"/>
                <a:gd name="T12" fmla="*/ 16 w 18"/>
                <a:gd name="T13" fmla="*/ 33 h 33"/>
                <a:gd name="T14" fmla="*/ 2 w 18"/>
                <a:gd name="T15" fmla="*/ 33 h 33"/>
                <a:gd name="T16" fmla="*/ 9 w 18"/>
                <a:gd name="T17" fmla="*/ 5 h 33"/>
                <a:gd name="T18" fmla="*/ 5 w 18"/>
                <a:gd name="T19" fmla="*/ 10 h 33"/>
                <a:gd name="T20" fmla="*/ 5 w 18"/>
                <a:gd name="T21" fmla="*/ 27 h 33"/>
                <a:gd name="T22" fmla="*/ 6 w 18"/>
                <a:gd name="T23" fmla="*/ 28 h 33"/>
                <a:gd name="T24" fmla="*/ 13 w 18"/>
                <a:gd name="T25" fmla="*/ 28 h 33"/>
                <a:gd name="T26" fmla="*/ 14 w 18"/>
                <a:gd name="T27" fmla="*/ 27 h 33"/>
                <a:gd name="T28" fmla="*/ 14 w 18"/>
                <a:gd name="T29" fmla="*/ 10 h 33"/>
                <a:gd name="T30" fmla="*/ 9 w 18"/>
                <a:gd name="T3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3">
                  <a:moveTo>
                    <a:pt x="2" y="33"/>
                  </a:moveTo>
                  <a:cubicBezTo>
                    <a:pt x="1" y="33"/>
                    <a:pt x="0" y="32"/>
                    <a:pt x="0" y="3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1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17" y="33"/>
                    <a:pt x="16" y="33"/>
                  </a:cubicBezTo>
                  <a:lnTo>
                    <a:pt x="2" y="33"/>
                  </a:lnTo>
                  <a:close/>
                  <a:moveTo>
                    <a:pt x="9" y="5"/>
                  </a:moveTo>
                  <a:cubicBezTo>
                    <a:pt x="7" y="5"/>
                    <a:pt x="5" y="7"/>
                    <a:pt x="5" y="10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28"/>
                    <a:pt x="6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4" y="28"/>
                    <a:pt x="14" y="27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7"/>
                    <a:pt x="12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4" name="Freeform 554">
              <a:extLst>
                <a:ext uri="{FF2B5EF4-FFF2-40B4-BE49-F238E27FC236}">
                  <a16:creationId xmlns:a16="http://schemas.microsoft.com/office/drawing/2014/main" id="{B1B49BBA-0A0E-4D81-ADE3-E77B57D89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6" y="4183"/>
              <a:ext cx="10" cy="41"/>
            </a:xfrm>
            <a:custGeom>
              <a:avLst/>
              <a:gdLst>
                <a:gd name="T0" fmla="*/ 2 w 4"/>
                <a:gd name="T1" fmla="*/ 0 h 15"/>
                <a:gd name="T2" fmla="*/ 0 w 4"/>
                <a:gd name="T3" fmla="*/ 2 h 15"/>
                <a:gd name="T4" fmla="*/ 0 w 4"/>
                <a:gd name="T5" fmla="*/ 13 h 15"/>
                <a:gd name="T6" fmla="*/ 2 w 4"/>
                <a:gd name="T7" fmla="*/ 15 h 15"/>
                <a:gd name="T8" fmla="*/ 4 w 4"/>
                <a:gd name="T9" fmla="*/ 13 h 15"/>
                <a:gd name="T10" fmla="*/ 4 w 4"/>
                <a:gd name="T11" fmla="*/ 2 h 15"/>
                <a:gd name="T12" fmla="*/ 2 w 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05" name="Freeform 564">
            <a:extLst>
              <a:ext uri="{FF2B5EF4-FFF2-40B4-BE49-F238E27FC236}">
                <a16:creationId xmlns:a16="http://schemas.microsoft.com/office/drawing/2014/main" id="{B73F8A7E-4D0F-4F83-86DE-924C3AFBFF35}"/>
              </a:ext>
            </a:extLst>
          </p:cNvPr>
          <p:cNvSpPr>
            <a:spLocks noEditPoints="1"/>
          </p:cNvSpPr>
          <p:nvPr/>
        </p:nvSpPr>
        <p:spPr bwMode="auto">
          <a:xfrm>
            <a:off x="9922122" y="11120404"/>
            <a:ext cx="906463" cy="906463"/>
          </a:xfrm>
          <a:custGeom>
            <a:avLst/>
            <a:gdLst>
              <a:gd name="T0" fmla="*/ 51 w 571"/>
              <a:gd name="T1" fmla="*/ 538 h 571"/>
              <a:gd name="T2" fmla="*/ 0 w 571"/>
              <a:gd name="T3" fmla="*/ 0 h 571"/>
              <a:gd name="T4" fmla="*/ 127 w 571"/>
              <a:gd name="T5" fmla="*/ 111 h 571"/>
              <a:gd name="T6" fmla="*/ 249 w 571"/>
              <a:gd name="T7" fmla="*/ 111 h 571"/>
              <a:gd name="T8" fmla="*/ 571 w 571"/>
              <a:gd name="T9" fmla="*/ 0 h 571"/>
              <a:gd name="T10" fmla="*/ 530 w 571"/>
              <a:gd name="T11" fmla="*/ 560 h 571"/>
              <a:gd name="T12" fmla="*/ 530 w 571"/>
              <a:gd name="T13" fmla="*/ 11 h 571"/>
              <a:gd name="T14" fmla="*/ 41 w 571"/>
              <a:gd name="T15" fmla="*/ 560 h 571"/>
              <a:gd name="T16" fmla="*/ 11 w 571"/>
              <a:gd name="T17" fmla="*/ 560 h 571"/>
              <a:gd name="T18" fmla="*/ 519 w 571"/>
              <a:gd name="T19" fmla="*/ 500 h 571"/>
              <a:gd name="T20" fmla="*/ 143 w 571"/>
              <a:gd name="T21" fmla="*/ 487 h 571"/>
              <a:gd name="T22" fmla="*/ 143 w 571"/>
              <a:gd name="T23" fmla="*/ 468 h 571"/>
              <a:gd name="T24" fmla="*/ 519 w 571"/>
              <a:gd name="T25" fmla="*/ 487 h 571"/>
              <a:gd name="T26" fmla="*/ 51 w 571"/>
              <a:gd name="T27" fmla="*/ 487 h 571"/>
              <a:gd name="T28" fmla="*/ 222 w 571"/>
              <a:gd name="T29" fmla="*/ 365 h 571"/>
              <a:gd name="T30" fmla="*/ 260 w 571"/>
              <a:gd name="T31" fmla="*/ 365 h 571"/>
              <a:gd name="T32" fmla="*/ 270 w 571"/>
              <a:gd name="T33" fmla="*/ 487 h 571"/>
              <a:gd name="T34" fmla="*/ 352 w 571"/>
              <a:gd name="T35" fmla="*/ 454 h 571"/>
              <a:gd name="T36" fmla="*/ 381 w 571"/>
              <a:gd name="T37" fmla="*/ 376 h 571"/>
              <a:gd name="T38" fmla="*/ 300 w 571"/>
              <a:gd name="T39" fmla="*/ 414 h 571"/>
              <a:gd name="T40" fmla="*/ 270 w 571"/>
              <a:gd name="T41" fmla="*/ 487 h 571"/>
              <a:gd name="T42" fmla="*/ 211 w 571"/>
              <a:gd name="T43" fmla="*/ 376 h 571"/>
              <a:gd name="T44" fmla="*/ 133 w 571"/>
              <a:gd name="T45" fmla="*/ 406 h 571"/>
              <a:gd name="T46" fmla="*/ 100 w 571"/>
              <a:gd name="T47" fmla="*/ 487 h 571"/>
              <a:gd name="T48" fmla="*/ 173 w 571"/>
              <a:gd name="T49" fmla="*/ 457 h 571"/>
              <a:gd name="T50" fmla="*/ 381 w 571"/>
              <a:gd name="T51" fmla="*/ 444 h 571"/>
              <a:gd name="T52" fmla="*/ 362 w 571"/>
              <a:gd name="T53" fmla="*/ 444 h 571"/>
              <a:gd name="T54" fmla="*/ 289 w 571"/>
              <a:gd name="T55" fmla="*/ 427 h 571"/>
              <a:gd name="T56" fmla="*/ 143 w 571"/>
              <a:gd name="T57" fmla="*/ 395 h 571"/>
              <a:gd name="T58" fmla="*/ 143 w 571"/>
              <a:gd name="T59" fmla="*/ 376 h 571"/>
              <a:gd name="T60" fmla="*/ 519 w 571"/>
              <a:gd name="T61" fmla="*/ 341 h 571"/>
              <a:gd name="T62" fmla="*/ 51 w 571"/>
              <a:gd name="T63" fmla="*/ 341 h 571"/>
              <a:gd name="T64" fmla="*/ 519 w 571"/>
              <a:gd name="T65" fmla="*/ 162 h 571"/>
              <a:gd name="T66" fmla="*/ 341 w 571"/>
              <a:gd name="T67" fmla="*/ 300 h 571"/>
              <a:gd name="T68" fmla="*/ 473 w 571"/>
              <a:gd name="T69" fmla="*/ 300 h 571"/>
              <a:gd name="T70" fmla="*/ 462 w 571"/>
              <a:gd name="T71" fmla="*/ 189 h 571"/>
              <a:gd name="T72" fmla="*/ 389 w 571"/>
              <a:gd name="T73" fmla="*/ 219 h 571"/>
              <a:gd name="T74" fmla="*/ 352 w 571"/>
              <a:gd name="T75" fmla="*/ 298 h 571"/>
              <a:gd name="T76" fmla="*/ 430 w 571"/>
              <a:gd name="T77" fmla="*/ 268 h 571"/>
              <a:gd name="T78" fmla="*/ 419 w 571"/>
              <a:gd name="T79" fmla="*/ 298 h 571"/>
              <a:gd name="T80" fmla="*/ 400 w 571"/>
              <a:gd name="T81" fmla="*/ 298 h 571"/>
              <a:gd name="T82" fmla="*/ 419 w 571"/>
              <a:gd name="T83" fmla="*/ 189 h 571"/>
              <a:gd name="T84" fmla="*/ 51 w 571"/>
              <a:gd name="T85" fmla="*/ 151 h 571"/>
              <a:gd name="T86" fmla="*/ 51 w 571"/>
              <a:gd name="T87" fmla="*/ 122 h 571"/>
              <a:gd name="T88" fmla="*/ 238 w 571"/>
              <a:gd name="T89" fmla="*/ 111 h 571"/>
              <a:gd name="T90" fmla="*/ 208 w 571"/>
              <a:gd name="T91" fmla="*/ 38 h 571"/>
              <a:gd name="T92" fmla="*/ 138 w 571"/>
              <a:gd name="T93" fmla="*/ 11 h 571"/>
              <a:gd name="T94" fmla="*/ 170 w 571"/>
              <a:gd name="T95" fmla="*/ 84 h 571"/>
              <a:gd name="T96" fmla="*/ 184 w 571"/>
              <a:gd name="T97" fmla="*/ 111 h 571"/>
              <a:gd name="T98" fmla="*/ 184 w 571"/>
              <a:gd name="T99" fmla="*/ 95 h 571"/>
              <a:gd name="T100" fmla="*/ 197 w 571"/>
              <a:gd name="T101" fmla="*/ 27 h 571"/>
              <a:gd name="T102" fmla="*/ 184 w 571"/>
              <a:gd name="T103" fmla="*/ 2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1" h="571">
                <a:moveTo>
                  <a:pt x="519" y="571"/>
                </a:moveTo>
                <a:lnTo>
                  <a:pt x="519" y="538"/>
                </a:lnTo>
                <a:lnTo>
                  <a:pt x="51" y="538"/>
                </a:lnTo>
                <a:lnTo>
                  <a:pt x="51" y="571"/>
                </a:lnTo>
                <a:lnTo>
                  <a:pt x="0" y="571"/>
                </a:lnTo>
                <a:lnTo>
                  <a:pt x="0" y="0"/>
                </a:lnTo>
                <a:lnTo>
                  <a:pt x="51" y="0"/>
                </a:lnTo>
                <a:lnTo>
                  <a:pt x="51" y="111"/>
                </a:lnTo>
                <a:lnTo>
                  <a:pt x="127" y="111"/>
                </a:lnTo>
                <a:lnTo>
                  <a:pt x="127" y="0"/>
                </a:lnTo>
                <a:lnTo>
                  <a:pt x="249" y="0"/>
                </a:lnTo>
                <a:lnTo>
                  <a:pt x="249" y="111"/>
                </a:lnTo>
                <a:lnTo>
                  <a:pt x="519" y="111"/>
                </a:lnTo>
                <a:lnTo>
                  <a:pt x="519" y="0"/>
                </a:lnTo>
                <a:lnTo>
                  <a:pt x="571" y="0"/>
                </a:lnTo>
                <a:lnTo>
                  <a:pt x="571" y="571"/>
                </a:lnTo>
                <a:lnTo>
                  <a:pt x="519" y="571"/>
                </a:lnTo>
                <a:close/>
                <a:moveTo>
                  <a:pt x="530" y="560"/>
                </a:moveTo>
                <a:lnTo>
                  <a:pt x="560" y="560"/>
                </a:lnTo>
                <a:lnTo>
                  <a:pt x="560" y="11"/>
                </a:lnTo>
                <a:lnTo>
                  <a:pt x="530" y="11"/>
                </a:lnTo>
                <a:lnTo>
                  <a:pt x="530" y="560"/>
                </a:lnTo>
                <a:close/>
                <a:moveTo>
                  <a:pt x="11" y="560"/>
                </a:moveTo>
                <a:lnTo>
                  <a:pt x="41" y="560"/>
                </a:lnTo>
                <a:lnTo>
                  <a:pt x="41" y="11"/>
                </a:lnTo>
                <a:lnTo>
                  <a:pt x="11" y="11"/>
                </a:lnTo>
                <a:lnTo>
                  <a:pt x="11" y="560"/>
                </a:lnTo>
                <a:close/>
                <a:moveTo>
                  <a:pt x="51" y="527"/>
                </a:moveTo>
                <a:lnTo>
                  <a:pt x="519" y="527"/>
                </a:lnTo>
                <a:lnTo>
                  <a:pt x="519" y="500"/>
                </a:lnTo>
                <a:lnTo>
                  <a:pt x="51" y="500"/>
                </a:lnTo>
                <a:lnTo>
                  <a:pt x="51" y="527"/>
                </a:lnTo>
                <a:close/>
                <a:moveTo>
                  <a:pt x="143" y="487"/>
                </a:moveTo>
                <a:lnTo>
                  <a:pt x="162" y="487"/>
                </a:lnTo>
                <a:lnTo>
                  <a:pt x="162" y="468"/>
                </a:lnTo>
                <a:lnTo>
                  <a:pt x="143" y="468"/>
                </a:lnTo>
                <a:lnTo>
                  <a:pt x="143" y="487"/>
                </a:lnTo>
                <a:close/>
                <a:moveTo>
                  <a:pt x="392" y="487"/>
                </a:moveTo>
                <a:lnTo>
                  <a:pt x="519" y="487"/>
                </a:lnTo>
                <a:lnTo>
                  <a:pt x="519" y="352"/>
                </a:lnTo>
                <a:lnTo>
                  <a:pt x="51" y="352"/>
                </a:lnTo>
                <a:lnTo>
                  <a:pt x="51" y="487"/>
                </a:lnTo>
                <a:lnTo>
                  <a:pt x="89" y="487"/>
                </a:lnTo>
                <a:lnTo>
                  <a:pt x="89" y="365"/>
                </a:lnTo>
                <a:lnTo>
                  <a:pt x="222" y="365"/>
                </a:lnTo>
                <a:lnTo>
                  <a:pt x="222" y="487"/>
                </a:lnTo>
                <a:lnTo>
                  <a:pt x="260" y="487"/>
                </a:lnTo>
                <a:lnTo>
                  <a:pt x="260" y="365"/>
                </a:lnTo>
                <a:lnTo>
                  <a:pt x="392" y="365"/>
                </a:lnTo>
                <a:lnTo>
                  <a:pt x="392" y="487"/>
                </a:lnTo>
                <a:close/>
                <a:moveTo>
                  <a:pt x="270" y="487"/>
                </a:moveTo>
                <a:lnTo>
                  <a:pt x="381" y="487"/>
                </a:lnTo>
                <a:lnTo>
                  <a:pt x="381" y="454"/>
                </a:lnTo>
                <a:lnTo>
                  <a:pt x="352" y="454"/>
                </a:lnTo>
                <a:lnTo>
                  <a:pt x="352" y="414"/>
                </a:lnTo>
                <a:lnTo>
                  <a:pt x="381" y="414"/>
                </a:lnTo>
                <a:lnTo>
                  <a:pt x="381" y="376"/>
                </a:lnTo>
                <a:lnTo>
                  <a:pt x="270" y="376"/>
                </a:lnTo>
                <a:lnTo>
                  <a:pt x="270" y="414"/>
                </a:lnTo>
                <a:lnTo>
                  <a:pt x="300" y="414"/>
                </a:lnTo>
                <a:lnTo>
                  <a:pt x="300" y="454"/>
                </a:lnTo>
                <a:lnTo>
                  <a:pt x="270" y="454"/>
                </a:lnTo>
                <a:lnTo>
                  <a:pt x="270" y="487"/>
                </a:lnTo>
                <a:close/>
                <a:moveTo>
                  <a:pt x="173" y="487"/>
                </a:moveTo>
                <a:lnTo>
                  <a:pt x="211" y="487"/>
                </a:lnTo>
                <a:lnTo>
                  <a:pt x="211" y="376"/>
                </a:lnTo>
                <a:lnTo>
                  <a:pt x="173" y="376"/>
                </a:lnTo>
                <a:lnTo>
                  <a:pt x="173" y="406"/>
                </a:lnTo>
                <a:lnTo>
                  <a:pt x="133" y="406"/>
                </a:lnTo>
                <a:lnTo>
                  <a:pt x="133" y="376"/>
                </a:lnTo>
                <a:lnTo>
                  <a:pt x="100" y="376"/>
                </a:lnTo>
                <a:lnTo>
                  <a:pt x="100" y="487"/>
                </a:lnTo>
                <a:lnTo>
                  <a:pt x="133" y="487"/>
                </a:lnTo>
                <a:lnTo>
                  <a:pt x="133" y="457"/>
                </a:lnTo>
                <a:lnTo>
                  <a:pt x="173" y="457"/>
                </a:lnTo>
                <a:lnTo>
                  <a:pt x="173" y="487"/>
                </a:lnTo>
                <a:close/>
                <a:moveTo>
                  <a:pt x="362" y="444"/>
                </a:moveTo>
                <a:lnTo>
                  <a:pt x="381" y="444"/>
                </a:lnTo>
                <a:lnTo>
                  <a:pt x="381" y="427"/>
                </a:lnTo>
                <a:lnTo>
                  <a:pt x="362" y="427"/>
                </a:lnTo>
                <a:lnTo>
                  <a:pt x="362" y="444"/>
                </a:lnTo>
                <a:close/>
                <a:moveTo>
                  <a:pt x="270" y="444"/>
                </a:moveTo>
                <a:lnTo>
                  <a:pt x="289" y="444"/>
                </a:lnTo>
                <a:lnTo>
                  <a:pt x="289" y="427"/>
                </a:lnTo>
                <a:lnTo>
                  <a:pt x="270" y="427"/>
                </a:lnTo>
                <a:lnTo>
                  <a:pt x="270" y="444"/>
                </a:lnTo>
                <a:close/>
                <a:moveTo>
                  <a:pt x="143" y="395"/>
                </a:moveTo>
                <a:lnTo>
                  <a:pt x="162" y="395"/>
                </a:lnTo>
                <a:lnTo>
                  <a:pt x="162" y="376"/>
                </a:lnTo>
                <a:lnTo>
                  <a:pt x="143" y="376"/>
                </a:lnTo>
                <a:lnTo>
                  <a:pt x="143" y="395"/>
                </a:lnTo>
                <a:close/>
                <a:moveTo>
                  <a:pt x="51" y="341"/>
                </a:moveTo>
                <a:lnTo>
                  <a:pt x="519" y="341"/>
                </a:lnTo>
                <a:lnTo>
                  <a:pt x="519" y="311"/>
                </a:lnTo>
                <a:lnTo>
                  <a:pt x="51" y="311"/>
                </a:lnTo>
                <a:lnTo>
                  <a:pt x="51" y="341"/>
                </a:lnTo>
                <a:close/>
                <a:moveTo>
                  <a:pt x="473" y="300"/>
                </a:moveTo>
                <a:lnTo>
                  <a:pt x="519" y="300"/>
                </a:lnTo>
                <a:lnTo>
                  <a:pt x="519" y="162"/>
                </a:lnTo>
                <a:lnTo>
                  <a:pt x="51" y="162"/>
                </a:lnTo>
                <a:lnTo>
                  <a:pt x="51" y="300"/>
                </a:lnTo>
                <a:lnTo>
                  <a:pt x="341" y="300"/>
                </a:lnTo>
                <a:lnTo>
                  <a:pt x="341" y="178"/>
                </a:lnTo>
                <a:lnTo>
                  <a:pt x="473" y="178"/>
                </a:lnTo>
                <a:lnTo>
                  <a:pt x="473" y="300"/>
                </a:lnTo>
                <a:close/>
                <a:moveTo>
                  <a:pt x="430" y="298"/>
                </a:moveTo>
                <a:lnTo>
                  <a:pt x="462" y="298"/>
                </a:lnTo>
                <a:lnTo>
                  <a:pt x="462" y="189"/>
                </a:lnTo>
                <a:lnTo>
                  <a:pt x="430" y="189"/>
                </a:lnTo>
                <a:lnTo>
                  <a:pt x="430" y="219"/>
                </a:lnTo>
                <a:lnTo>
                  <a:pt x="389" y="219"/>
                </a:lnTo>
                <a:lnTo>
                  <a:pt x="389" y="189"/>
                </a:lnTo>
                <a:lnTo>
                  <a:pt x="352" y="189"/>
                </a:lnTo>
                <a:lnTo>
                  <a:pt x="352" y="298"/>
                </a:lnTo>
                <a:lnTo>
                  <a:pt x="389" y="298"/>
                </a:lnTo>
                <a:lnTo>
                  <a:pt x="389" y="268"/>
                </a:lnTo>
                <a:lnTo>
                  <a:pt x="430" y="268"/>
                </a:lnTo>
                <a:lnTo>
                  <a:pt x="430" y="298"/>
                </a:lnTo>
                <a:close/>
                <a:moveTo>
                  <a:pt x="400" y="298"/>
                </a:moveTo>
                <a:lnTo>
                  <a:pt x="419" y="298"/>
                </a:lnTo>
                <a:lnTo>
                  <a:pt x="419" y="279"/>
                </a:lnTo>
                <a:lnTo>
                  <a:pt x="400" y="279"/>
                </a:lnTo>
                <a:lnTo>
                  <a:pt x="400" y="298"/>
                </a:lnTo>
                <a:close/>
                <a:moveTo>
                  <a:pt x="400" y="208"/>
                </a:moveTo>
                <a:lnTo>
                  <a:pt x="419" y="208"/>
                </a:lnTo>
                <a:lnTo>
                  <a:pt x="419" y="189"/>
                </a:lnTo>
                <a:lnTo>
                  <a:pt x="400" y="189"/>
                </a:lnTo>
                <a:lnTo>
                  <a:pt x="400" y="208"/>
                </a:lnTo>
                <a:close/>
                <a:moveTo>
                  <a:pt x="51" y="151"/>
                </a:moveTo>
                <a:lnTo>
                  <a:pt x="519" y="151"/>
                </a:lnTo>
                <a:lnTo>
                  <a:pt x="519" y="122"/>
                </a:lnTo>
                <a:lnTo>
                  <a:pt x="51" y="122"/>
                </a:lnTo>
                <a:lnTo>
                  <a:pt x="51" y="151"/>
                </a:lnTo>
                <a:close/>
                <a:moveTo>
                  <a:pt x="208" y="111"/>
                </a:moveTo>
                <a:lnTo>
                  <a:pt x="238" y="111"/>
                </a:lnTo>
                <a:lnTo>
                  <a:pt x="238" y="11"/>
                </a:lnTo>
                <a:lnTo>
                  <a:pt x="208" y="11"/>
                </a:lnTo>
                <a:lnTo>
                  <a:pt x="208" y="38"/>
                </a:lnTo>
                <a:lnTo>
                  <a:pt x="170" y="38"/>
                </a:lnTo>
                <a:lnTo>
                  <a:pt x="170" y="11"/>
                </a:lnTo>
                <a:lnTo>
                  <a:pt x="138" y="11"/>
                </a:lnTo>
                <a:lnTo>
                  <a:pt x="138" y="111"/>
                </a:lnTo>
                <a:lnTo>
                  <a:pt x="170" y="111"/>
                </a:lnTo>
                <a:lnTo>
                  <a:pt x="170" y="84"/>
                </a:lnTo>
                <a:lnTo>
                  <a:pt x="208" y="84"/>
                </a:lnTo>
                <a:lnTo>
                  <a:pt x="208" y="111"/>
                </a:lnTo>
                <a:close/>
                <a:moveTo>
                  <a:pt x="184" y="111"/>
                </a:moveTo>
                <a:lnTo>
                  <a:pt x="197" y="111"/>
                </a:lnTo>
                <a:lnTo>
                  <a:pt x="197" y="95"/>
                </a:lnTo>
                <a:lnTo>
                  <a:pt x="184" y="95"/>
                </a:lnTo>
                <a:lnTo>
                  <a:pt x="184" y="111"/>
                </a:lnTo>
                <a:close/>
                <a:moveTo>
                  <a:pt x="184" y="27"/>
                </a:moveTo>
                <a:lnTo>
                  <a:pt x="197" y="27"/>
                </a:lnTo>
                <a:lnTo>
                  <a:pt x="197" y="11"/>
                </a:lnTo>
                <a:lnTo>
                  <a:pt x="184" y="11"/>
                </a:lnTo>
                <a:lnTo>
                  <a:pt x="184" y="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406" name="Group 597">
            <a:extLst>
              <a:ext uri="{FF2B5EF4-FFF2-40B4-BE49-F238E27FC236}">
                <a16:creationId xmlns:a16="http://schemas.microsoft.com/office/drawing/2014/main" id="{52A008FA-D99D-4611-9868-D376EEDE12A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64630" y="11144128"/>
            <a:ext cx="792163" cy="909638"/>
            <a:chOff x="7459" y="1222"/>
            <a:chExt cx="499" cy="573"/>
          </a:xfrm>
          <a:solidFill>
            <a:schemeClr val="accent2"/>
          </a:solidFill>
        </p:grpSpPr>
        <p:sp>
          <p:nvSpPr>
            <p:cNvPr id="407" name="Freeform 598">
              <a:extLst>
                <a:ext uri="{FF2B5EF4-FFF2-40B4-BE49-F238E27FC236}">
                  <a16:creationId xmlns:a16="http://schemas.microsoft.com/office/drawing/2014/main" id="{F40CBD62-F579-4B20-ACE8-2EF4975F76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9" y="1392"/>
              <a:ext cx="499" cy="403"/>
            </a:xfrm>
            <a:custGeom>
              <a:avLst/>
              <a:gdLst>
                <a:gd name="T0" fmla="*/ 159 w 184"/>
                <a:gd name="T1" fmla="*/ 149 h 149"/>
                <a:gd name="T2" fmla="*/ 27 w 184"/>
                <a:gd name="T3" fmla="*/ 149 h 149"/>
                <a:gd name="T4" fmla="*/ 19 w 184"/>
                <a:gd name="T5" fmla="*/ 142 h 149"/>
                <a:gd name="T6" fmla="*/ 1 w 184"/>
                <a:gd name="T7" fmla="*/ 9 h 149"/>
                <a:gd name="T8" fmla="*/ 7 w 184"/>
                <a:gd name="T9" fmla="*/ 0 h 149"/>
                <a:gd name="T10" fmla="*/ 8 w 184"/>
                <a:gd name="T11" fmla="*/ 0 h 149"/>
                <a:gd name="T12" fmla="*/ 176 w 184"/>
                <a:gd name="T13" fmla="*/ 0 h 149"/>
                <a:gd name="T14" fmla="*/ 184 w 184"/>
                <a:gd name="T15" fmla="*/ 8 h 149"/>
                <a:gd name="T16" fmla="*/ 184 w 184"/>
                <a:gd name="T17" fmla="*/ 9 h 149"/>
                <a:gd name="T18" fmla="*/ 167 w 184"/>
                <a:gd name="T19" fmla="*/ 142 h 149"/>
                <a:gd name="T20" fmla="*/ 159 w 184"/>
                <a:gd name="T21" fmla="*/ 149 h 149"/>
                <a:gd name="T22" fmla="*/ 8 w 184"/>
                <a:gd name="T23" fmla="*/ 6 h 149"/>
                <a:gd name="T24" fmla="*/ 7 w 184"/>
                <a:gd name="T25" fmla="*/ 8 h 149"/>
                <a:gd name="T26" fmla="*/ 25 w 184"/>
                <a:gd name="T27" fmla="*/ 141 h 149"/>
                <a:gd name="T28" fmla="*/ 27 w 184"/>
                <a:gd name="T29" fmla="*/ 143 h 149"/>
                <a:gd name="T30" fmla="*/ 159 w 184"/>
                <a:gd name="T31" fmla="*/ 143 h 149"/>
                <a:gd name="T32" fmla="*/ 161 w 184"/>
                <a:gd name="T33" fmla="*/ 141 h 149"/>
                <a:gd name="T34" fmla="*/ 178 w 184"/>
                <a:gd name="T35" fmla="*/ 8 h 149"/>
                <a:gd name="T36" fmla="*/ 176 w 184"/>
                <a:gd name="T37" fmla="*/ 6 h 149"/>
                <a:gd name="T38" fmla="*/ 8 w 184"/>
                <a:gd name="T39" fmla="*/ 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4" h="149">
                  <a:moveTo>
                    <a:pt x="159" y="149"/>
                  </a:moveTo>
                  <a:cubicBezTo>
                    <a:pt x="27" y="149"/>
                    <a:pt x="27" y="149"/>
                    <a:pt x="27" y="149"/>
                  </a:cubicBezTo>
                  <a:cubicBezTo>
                    <a:pt x="23" y="149"/>
                    <a:pt x="20" y="146"/>
                    <a:pt x="19" y="14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4" y="4"/>
                    <a:pt x="184" y="8"/>
                  </a:cubicBezTo>
                  <a:cubicBezTo>
                    <a:pt x="184" y="8"/>
                    <a:pt x="184" y="9"/>
                    <a:pt x="184" y="9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6"/>
                    <a:pt x="163" y="149"/>
                    <a:pt x="159" y="149"/>
                  </a:cubicBezTo>
                  <a:close/>
                  <a:moveTo>
                    <a:pt x="8" y="6"/>
                  </a:moveTo>
                  <a:cubicBezTo>
                    <a:pt x="7" y="6"/>
                    <a:pt x="6" y="7"/>
                    <a:pt x="7" y="8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2"/>
                    <a:pt x="26" y="143"/>
                    <a:pt x="27" y="143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0" y="143"/>
                    <a:pt x="161" y="142"/>
                    <a:pt x="161" y="141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8" y="7"/>
                    <a:pt x="177" y="6"/>
                    <a:pt x="176" y="6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8" name="Freeform 599">
              <a:extLst>
                <a:ext uri="{FF2B5EF4-FFF2-40B4-BE49-F238E27FC236}">
                  <a16:creationId xmlns:a16="http://schemas.microsoft.com/office/drawing/2014/main" id="{BE55040F-D242-4964-BB53-2CB40DF37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6" y="1222"/>
              <a:ext cx="265" cy="267"/>
            </a:xfrm>
            <a:custGeom>
              <a:avLst/>
              <a:gdLst>
                <a:gd name="T0" fmla="*/ 95 w 98"/>
                <a:gd name="T1" fmla="*/ 99 h 99"/>
                <a:gd name="T2" fmla="*/ 92 w 98"/>
                <a:gd name="T3" fmla="*/ 96 h 99"/>
                <a:gd name="T4" fmla="*/ 92 w 98"/>
                <a:gd name="T5" fmla="*/ 30 h 99"/>
                <a:gd name="T6" fmla="*/ 68 w 98"/>
                <a:gd name="T7" fmla="*/ 6 h 99"/>
                <a:gd name="T8" fmla="*/ 31 w 98"/>
                <a:gd name="T9" fmla="*/ 6 h 99"/>
                <a:gd name="T10" fmla="*/ 6 w 98"/>
                <a:gd name="T11" fmla="*/ 30 h 99"/>
                <a:gd name="T12" fmla="*/ 6 w 98"/>
                <a:gd name="T13" fmla="*/ 96 h 99"/>
                <a:gd name="T14" fmla="*/ 3 w 98"/>
                <a:gd name="T15" fmla="*/ 99 h 99"/>
                <a:gd name="T16" fmla="*/ 0 w 98"/>
                <a:gd name="T17" fmla="*/ 96 h 99"/>
                <a:gd name="T18" fmla="*/ 0 w 98"/>
                <a:gd name="T19" fmla="*/ 30 h 99"/>
                <a:gd name="T20" fmla="*/ 31 w 98"/>
                <a:gd name="T21" fmla="*/ 0 h 99"/>
                <a:gd name="T22" fmla="*/ 68 w 98"/>
                <a:gd name="T23" fmla="*/ 0 h 99"/>
                <a:gd name="T24" fmla="*/ 98 w 98"/>
                <a:gd name="T25" fmla="*/ 30 h 99"/>
                <a:gd name="T26" fmla="*/ 98 w 98"/>
                <a:gd name="T27" fmla="*/ 96 h 99"/>
                <a:gd name="T28" fmla="*/ 95 w 98"/>
                <a:gd name="T2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99">
                  <a:moveTo>
                    <a:pt x="95" y="99"/>
                  </a:moveTo>
                  <a:cubicBezTo>
                    <a:pt x="93" y="99"/>
                    <a:pt x="92" y="98"/>
                    <a:pt x="92" y="9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17"/>
                    <a:pt x="81" y="6"/>
                    <a:pt x="68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17" y="6"/>
                    <a:pt x="6" y="17"/>
                    <a:pt x="6" y="30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8"/>
                    <a:pt x="5" y="99"/>
                    <a:pt x="3" y="99"/>
                  </a:cubicBezTo>
                  <a:cubicBezTo>
                    <a:pt x="1" y="99"/>
                    <a:pt x="0" y="98"/>
                    <a:pt x="0" y="9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84" y="0"/>
                    <a:pt x="98" y="13"/>
                    <a:pt x="98" y="30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8" y="98"/>
                    <a:pt x="97" y="99"/>
                    <a:pt x="9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9" name="Freeform 600">
              <a:extLst>
                <a:ext uri="{FF2B5EF4-FFF2-40B4-BE49-F238E27FC236}">
                  <a16:creationId xmlns:a16="http://schemas.microsoft.com/office/drawing/2014/main" id="{B64A4198-D9CE-4C60-AF25-05D7DC21D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6" y="1473"/>
              <a:ext cx="76" cy="76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6 h 28"/>
                <a:gd name="T12" fmla="*/ 6 w 28"/>
                <a:gd name="T13" fmla="*/ 14 h 28"/>
                <a:gd name="T14" fmla="*/ 14 w 28"/>
                <a:gd name="T15" fmla="*/ 22 h 28"/>
                <a:gd name="T16" fmla="*/ 22 w 28"/>
                <a:gd name="T17" fmla="*/ 14 h 28"/>
                <a:gd name="T18" fmla="*/ 14 w 28"/>
                <a:gd name="T1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6"/>
                  </a:moveTo>
                  <a:cubicBezTo>
                    <a:pt x="10" y="6"/>
                    <a:pt x="6" y="10"/>
                    <a:pt x="6" y="14"/>
                  </a:cubicBezTo>
                  <a:cubicBezTo>
                    <a:pt x="6" y="19"/>
                    <a:pt x="10" y="22"/>
                    <a:pt x="14" y="22"/>
                  </a:cubicBezTo>
                  <a:cubicBezTo>
                    <a:pt x="18" y="22"/>
                    <a:pt x="22" y="19"/>
                    <a:pt x="22" y="14"/>
                  </a:cubicBezTo>
                  <a:cubicBezTo>
                    <a:pt x="22" y="10"/>
                    <a:pt x="18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0" name="Freeform 601">
              <a:extLst>
                <a:ext uri="{FF2B5EF4-FFF2-40B4-BE49-F238E27FC236}">
                  <a16:creationId xmlns:a16="http://schemas.microsoft.com/office/drawing/2014/main" id="{D6BFEF3A-B432-4EF9-A4DF-495F6250DB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5" y="1473"/>
              <a:ext cx="76" cy="76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6 h 28"/>
                <a:gd name="T12" fmla="*/ 6 w 28"/>
                <a:gd name="T13" fmla="*/ 14 h 28"/>
                <a:gd name="T14" fmla="*/ 14 w 28"/>
                <a:gd name="T15" fmla="*/ 22 h 28"/>
                <a:gd name="T16" fmla="*/ 22 w 28"/>
                <a:gd name="T17" fmla="*/ 14 h 28"/>
                <a:gd name="T18" fmla="*/ 14 w 28"/>
                <a:gd name="T1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7" y="28"/>
                    <a:pt x="0" y="22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6"/>
                  </a:moveTo>
                  <a:cubicBezTo>
                    <a:pt x="10" y="6"/>
                    <a:pt x="6" y="10"/>
                    <a:pt x="6" y="14"/>
                  </a:cubicBezTo>
                  <a:cubicBezTo>
                    <a:pt x="6" y="19"/>
                    <a:pt x="10" y="22"/>
                    <a:pt x="14" y="22"/>
                  </a:cubicBezTo>
                  <a:cubicBezTo>
                    <a:pt x="18" y="22"/>
                    <a:pt x="22" y="19"/>
                    <a:pt x="22" y="14"/>
                  </a:cubicBezTo>
                  <a:cubicBezTo>
                    <a:pt x="22" y="10"/>
                    <a:pt x="18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15" name="Group 79">
            <a:extLst>
              <a:ext uri="{FF2B5EF4-FFF2-40B4-BE49-F238E27FC236}">
                <a16:creationId xmlns:a16="http://schemas.microsoft.com/office/drawing/2014/main" id="{A3223D8B-6EE6-429F-9F9B-25762DEAA3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39734" y="11192554"/>
            <a:ext cx="838200" cy="833441"/>
            <a:chOff x="8490" y="4084"/>
            <a:chExt cx="528" cy="525"/>
          </a:xfrm>
          <a:solidFill>
            <a:schemeClr val="accent2"/>
          </a:solidFill>
        </p:grpSpPr>
        <p:sp>
          <p:nvSpPr>
            <p:cNvPr id="416" name="Freeform 80">
              <a:extLst>
                <a:ext uri="{FF2B5EF4-FFF2-40B4-BE49-F238E27FC236}">
                  <a16:creationId xmlns:a16="http://schemas.microsoft.com/office/drawing/2014/main" id="{948E71B5-BAD6-4EBC-B9F2-35A72ACB7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" y="4268"/>
              <a:ext cx="73" cy="200"/>
            </a:xfrm>
            <a:custGeom>
              <a:avLst/>
              <a:gdLst>
                <a:gd name="T0" fmla="*/ 3 w 27"/>
                <a:gd name="T1" fmla="*/ 74 h 74"/>
                <a:gd name="T2" fmla="*/ 2 w 27"/>
                <a:gd name="T3" fmla="*/ 74 h 74"/>
                <a:gd name="T4" fmla="*/ 0 w 27"/>
                <a:gd name="T5" fmla="*/ 71 h 74"/>
                <a:gd name="T6" fmla="*/ 21 w 27"/>
                <a:gd name="T7" fmla="*/ 2 h 74"/>
                <a:gd name="T8" fmla="*/ 24 w 27"/>
                <a:gd name="T9" fmla="*/ 0 h 74"/>
                <a:gd name="T10" fmla="*/ 26 w 27"/>
                <a:gd name="T11" fmla="*/ 4 h 74"/>
                <a:gd name="T12" fmla="*/ 6 w 27"/>
                <a:gd name="T13" fmla="*/ 72 h 74"/>
                <a:gd name="T14" fmla="*/ 3 w 27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74">
                  <a:moveTo>
                    <a:pt x="3" y="74"/>
                  </a:moveTo>
                  <a:cubicBezTo>
                    <a:pt x="3" y="74"/>
                    <a:pt x="2" y="74"/>
                    <a:pt x="2" y="74"/>
                  </a:cubicBezTo>
                  <a:cubicBezTo>
                    <a:pt x="1" y="74"/>
                    <a:pt x="0" y="72"/>
                    <a:pt x="0" y="7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6" y="0"/>
                    <a:pt x="27" y="2"/>
                    <a:pt x="26" y="4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4"/>
                    <a:pt x="4" y="74"/>
                    <a:pt x="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7" name="Freeform 81">
              <a:extLst>
                <a:ext uri="{FF2B5EF4-FFF2-40B4-BE49-F238E27FC236}">
                  <a16:creationId xmlns:a16="http://schemas.microsoft.com/office/drawing/2014/main" id="{9F9265D1-B404-4026-8BD1-EF2BC84E65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6" y="4309"/>
              <a:ext cx="76" cy="76"/>
            </a:xfrm>
            <a:custGeom>
              <a:avLst/>
              <a:gdLst>
                <a:gd name="T0" fmla="*/ 14 w 28"/>
                <a:gd name="T1" fmla="*/ 28 h 28"/>
                <a:gd name="T2" fmla="*/ 2 w 28"/>
                <a:gd name="T3" fmla="*/ 20 h 28"/>
                <a:gd name="T4" fmla="*/ 1 w 28"/>
                <a:gd name="T5" fmla="*/ 9 h 28"/>
                <a:gd name="T6" fmla="*/ 9 w 28"/>
                <a:gd name="T7" fmla="*/ 2 h 28"/>
                <a:gd name="T8" fmla="*/ 19 w 28"/>
                <a:gd name="T9" fmla="*/ 1 h 28"/>
                <a:gd name="T10" fmla="*/ 26 w 28"/>
                <a:gd name="T11" fmla="*/ 9 h 28"/>
                <a:gd name="T12" fmla="*/ 27 w 28"/>
                <a:gd name="T13" fmla="*/ 19 h 28"/>
                <a:gd name="T14" fmla="*/ 19 w 28"/>
                <a:gd name="T15" fmla="*/ 27 h 28"/>
                <a:gd name="T16" fmla="*/ 14 w 28"/>
                <a:gd name="T17" fmla="*/ 28 h 28"/>
                <a:gd name="T18" fmla="*/ 14 w 28"/>
                <a:gd name="T19" fmla="*/ 7 h 28"/>
                <a:gd name="T20" fmla="*/ 11 w 28"/>
                <a:gd name="T21" fmla="*/ 7 h 28"/>
                <a:gd name="T22" fmla="*/ 7 w 28"/>
                <a:gd name="T23" fmla="*/ 11 h 28"/>
                <a:gd name="T24" fmla="*/ 7 w 28"/>
                <a:gd name="T25" fmla="*/ 17 h 28"/>
                <a:gd name="T26" fmla="*/ 17 w 28"/>
                <a:gd name="T27" fmla="*/ 21 h 28"/>
                <a:gd name="T28" fmla="*/ 21 w 28"/>
                <a:gd name="T29" fmla="*/ 17 h 28"/>
                <a:gd name="T30" fmla="*/ 21 w 28"/>
                <a:gd name="T31" fmla="*/ 11 h 28"/>
                <a:gd name="T32" fmla="*/ 17 w 28"/>
                <a:gd name="T33" fmla="*/ 7 h 28"/>
                <a:gd name="T34" fmla="*/ 14 w 28"/>
                <a:gd name="T3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9" y="28"/>
                    <a:pt x="4" y="25"/>
                    <a:pt x="2" y="20"/>
                  </a:cubicBezTo>
                  <a:cubicBezTo>
                    <a:pt x="0" y="16"/>
                    <a:pt x="0" y="13"/>
                    <a:pt x="1" y="9"/>
                  </a:cubicBezTo>
                  <a:cubicBezTo>
                    <a:pt x="3" y="6"/>
                    <a:pt x="5" y="3"/>
                    <a:pt x="9" y="2"/>
                  </a:cubicBezTo>
                  <a:cubicBezTo>
                    <a:pt x="12" y="0"/>
                    <a:pt x="16" y="0"/>
                    <a:pt x="19" y="1"/>
                  </a:cubicBezTo>
                  <a:cubicBezTo>
                    <a:pt x="22" y="3"/>
                    <a:pt x="25" y="5"/>
                    <a:pt x="26" y="9"/>
                  </a:cubicBezTo>
                  <a:cubicBezTo>
                    <a:pt x="28" y="12"/>
                    <a:pt x="28" y="16"/>
                    <a:pt x="27" y="19"/>
                  </a:cubicBezTo>
                  <a:cubicBezTo>
                    <a:pt x="25" y="22"/>
                    <a:pt x="23" y="25"/>
                    <a:pt x="19" y="27"/>
                  </a:cubicBezTo>
                  <a:cubicBezTo>
                    <a:pt x="18" y="27"/>
                    <a:pt x="16" y="28"/>
                    <a:pt x="14" y="28"/>
                  </a:cubicBezTo>
                  <a:close/>
                  <a:moveTo>
                    <a:pt x="14" y="7"/>
                  </a:moveTo>
                  <a:cubicBezTo>
                    <a:pt x="13" y="7"/>
                    <a:pt x="12" y="7"/>
                    <a:pt x="11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3"/>
                    <a:pt x="6" y="15"/>
                    <a:pt x="7" y="17"/>
                  </a:cubicBezTo>
                  <a:cubicBezTo>
                    <a:pt x="9" y="21"/>
                    <a:pt x="13" y="23"/>
                    <a:pt x="17" y="21"/>
                  </a:cubicBezTo>
                  <a:cubicBezTo>
                    <a:pt x="19" y="20"/>
                    <a:pt x="20" y="19"/>
                    <a:pt x="21" y="17"/>
                  </a:cubicBezTo>
                  <a:cubicBezTo>
                    <a:pt x="22" y="15"/>
                    <a:pt x="22" y="13"/>
                    <a:pt x="21" y="11"/>
                  </a:cubicBezTo>
                  <a:cubicBezTo>
                    <a:pt x="20" y="9"/>
                    <a:pt x="19" y="8"/>
                    <a:pt x="17" y="7"/>
                  </a:cubicBezTo>
                  <a:cubicBezTo>
                    <a:pt x="16" y="7"/>
                    <a:pt x="15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8" name="Freeform 82">
              <a:extLst>
                <a:ext uri="{FF2B5EF4-FFF2-40B4-BE49-F238E27FC236}">
                  <a16:creationId xmlns:a16="http://schemas.microsoft.com/office/drawing/2014/main" id="{4065FFAE-D5AF-494C-B4D0-455A9DE015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23" y="4352"/>
              <a:ext cx="76" cy="76"/>
            </a:xfrm>
            <a:custGeom>
              <a:avLst/>
              <a:gdLst>
                <a:gd name="T0" fmla="*/ 14 w 28"/>
                <a:gd name="T1" fmla="*/ 28 h 28"/>
                <a:gd name="T2" fmla="*/ 2 w 28"/>
                <a:gd name="T3" fmla="*/ 20 h 28"/>
                <a:gd name="T4" fmla="*/ 2 w 28"/>
                <a:gd name="T5" fmla="*/ 9 h 28"/>
                <a:gd name="T6" fmla="*/ 9 w 28"/>
                <a:gd name="T7" fmla="*/ 2 h 28"/>
                <a:gd name="T8" fmla="*/ 19 w 28"/>
                <a:gd name="T9" fmla="*/ 2 h 28"/>
                <a:gd name="T10" fmla="*/ 27 w 28"/>
                <a:gd name="T11" fmla="*/ 9 h 28"/>
                <a:gd name="T12" fmla="*/ 27 w 28"/>
                <a:gd name="T13" fmla="*/ 19 h 28"/>
                <a:gd name="T14" fmla="*/ 20 w 28"/>
                <a:gd name="T15" fmla="*/ 27 h 28"/>
                <a:gd name="T16" fmla="*/ 14 w 28"/>
                <a:gd name="T17" fmla="*/ 28 h 28"/>
                <a:gd name="T18" fmla="*/ 14 w 28"/>
                <a:gd name="T19" fmla="*/ 7 h 28"/>
                <a:gd name="T20" fmla="*/ 11 w 28"/>
                <a:gd name="T21" fmla="*/ 7 h 28"/>
                <a:gd name="T22" fmla="*/ 7 w 28"/>
                <a:gd name="T23" fmla="*/ 11 h 28"/>
                <a:gd name="T24" fmla="*/ 7 w 28"/>
                <a:gd name="T25" fmla="*/ 17 h 28"/>
                <a:gd name="T26" fmla="*/ 17 w 28"/>
                <a:gd name="T27" fmla="*/ 21 h 28"/>
                <a:gd name="T28" fmla="*/ 21 w 28"/>
                <a:gd name="T29" fmla="*/ 17 h 28"/>
                <a:gd name="T30" fmla="*/ 21 w 28"/>
                <a:gd name="T31" fmla="*/ 11 h 28"/>
                <a:gd name="T32" fmla="*/ 17 w 28"/>
                <a:gd name="T33" fmla="*/ 7 h 28"/>
                <a:gd name="T34" fmla="*/ 14 w 28"/>
                <a:gd name="T3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9" y="28"/>
                    <a:pt x="4" y="25"/>
                    <a:pt x="2" y="20"/>
                  </a:cubicBezTo>
                  <a:cubicBezTo>
                    <a:pt x="0" y="16"/>
                    <a:pt x="0" y="13"/>
                    <a:pt x="2" y="9"/>
                  </a:cubicBezTo>
                  <a:cubicBezTo>
                    <a:pt x="3" y="6"/>
                    <a:pt x="6" y="3"/>
                    <a:pt x="9" y="2"/>
                  </a:cubicBezTo>
                  <a:cubicBezTo>
                    <a:pt x="12" y="0"/>
                    <a:pt x="16" y="0"/>
                    <a:pt x="19" y="2"/>
                  </a:cubicBezTo>
                  <a:cubicBezTo>
                    <a:pt x="23" y="3"/>
                    <a:pt x="25" y="6"/>
                    <a:pt x="27" y="9"/>
                  </a:cubicBezTo>
                  <a:cubicBezTo>
                    <a:pt x="28" y="12"/>
                    <a:pt x="28" y="16"/>
                    <a:pt x="27" y="19"/>
                  </a:cubicBezTo>
                  <a:cubicBezTo>
                    <a:pt x="26" y="23"/>
                    <a:pt x="23" y="25"/>
                    <a:pt x="20" y="27"/>
                  </a:cubicBezTo>
                  <a:cubicBezTo>
                    <a:pt x="18" y="27"/>
                    <a:pt x="16" y="28"/>
                    <a:pt x="14" y="28"/>
                  </a:cubicBezTo>
                  <a:close/>
                  <a:moveTo>
                    <a:pt x="14" y="7"/>
                  </a:moveTo>
                  <a:cubicBezTo>
                    <a:pt x="13" y="7"/>
                    <a:pt x="12" y="7"/>
                    <a:pt x="11" y="7"/>
                  </a:cubicBezTo>
                  <a:cubicBezTo>
                    <a:pt x="9" y="8"/>
                    <a:pt x="8" y="10"/>
                    <a:pt x="7" y="11"/>
                  </a:cubicBezTo>
                  <a:cubicBezTo>
                    <a:pt x="7" y="13"/>
                    <a:pt x="7" y="15"/>
                    <a:pt x="7" y="17"/>
                  </a:cubicBezTo>
                  <a:cubicBezTo>
                    <a:pt x="9" y="21"/>
                    <a:pt x="14" y="23"/>
                    <a:pt x="17" y="21"/>
                  </a:cubicBezTo>
                  <a:cubicBezTo>
                    <a:pt x="19" y="20"/>
                    <a:pt x="21" y="19"/>
                    <a:pt x="21" y="17"/>
                  </a:cubicBezTo>
                  <a:cubicBezTo>
                    <a:pt x="22" y="15"/>
                    <a:pt x="22" y="13"/>
                    <a:pt x="21" y="11"/>
                  </a:cubicBezTo>
                  <a:cubicBezTo>
                    <a:pt x="20" y="9"/>
                    <a:pt x="19" y="8"/>
                    <a:pt x="17" y="7"/>
                  </a:cubicBezTo>
                  <a:cubicBezTo>
                    <a:pt x="16" y="7"/>
                    <a:pt x="15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9" name="Freeform 83">
              <a:extLst>
                <a:ext uri="{FF2B5EF4-FFF2-40B4-BE49-F238E27FC236}">
                  <a16:creationId xmlns:a16="http://schemas.microsoft.com/office/drawing/2014/main" id="{9857BEA9-10F5-4840-B0A1-BC0C3F247E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0" y="4084"/>
              <a:ext cx="528" cy="525"/>
            </a:xfrm>
            <a:custGeom>
              <a:avLst/>
              <a:gdLst>
                <a:gd name="T0" fmla="*/ 116 w 195"/>
                <a:gd name="T1" fmla="*/ 194 h 194"/>
                <a:gd name="T2" fmla="*/ 116 w 195"/>
                <a:gd name="T3" fmla="*/ 194 h 194"/>
                <a:gd name="T4" fmla="*/ 107 w 195"/>
                <a:gd name="T5" fmla="*/ 190 h 194"/>
                <a:gd name="T6" fmla="*/ 4 w 195"/>
                <a:gd name="T7" fmla="*/ 87 h 194"/>
                <a:gd name="T8" fmla="*/ 0 w 195"/>
                <a:gd name="T9" fmla="*/ 77 h 194"/>
                <a:gd name="T10" fmla="*/ 0 w 195"/>
                <a:gd name="T11" fmla="*/ 13 h 194"/>
                <a:gd name="T12" fmla="*/ 13 w 195"/>
                <a:gd name="T13" fmla="*/ 0 h 194"/>
                <a:gd name="T14" fmla="*/ 77 w 195"/>
                <a:gd name="T15" fmla="*/ 0 h 194"/>
                <a:gd name="T16" fmla="*/ 87 w 195"/>
                <a:gd name="T17" fmla="*/ 4 h 194"/>
                <a:gd name="T18" fmla="*/ 190 w 195"/>
                <a:gd name="T19" fmla="*/ 107 h 194"/>
                <a:gd name="T20" fmla="*/ 190 w 195"/>
                <a:gd name="T21" fmla="*/ 107 h 194"/>
                <a:gd name="T22" fmla="*/ 190 w 195"/>
                <a:gd name="T23" fmla="*/ 125 h 194"/>
                <a:gd name="T24" fmla="*/ 125 w 195"/>
                <a:gd name="T25" fmla="*/ 190 h 194"/>
                <a:gd name="T26" fmla="*/ 125 w 195"/>
                <a:gd name="T27" fmla="*/ 190 h 194"/>
                <a:gd name="T28" fmla="*/ 116 w 195"/>
                <a:gd name="T29" fmla="*/ 194 h 194"/>
                <a:gd name="T30" fmla="*/ 77 w 195"/>
                <a:gd name="T31" fmla="*/ 6 h 194"/>
                <a:gd name="T32" fmla="*/ 77 w 195"/>
                <a:gd name="T33" fmla="*/ 6 h 194"/>
                <a:gd name="T34" fmla="*/ 13 w 195"/>
                <a:gd name="T35" fmla="*/ 6 h 194"/>
                <a:gd name="T36" fmla="*/ 6 w 195"/>
                <a:gd name="T37" fmla="*/ 13 h 194"/>
                <a:gd name="T38" fmla="*/ 6 w 195"/>
                <a:gd name="T39" fmla="*/ 77 h 194"/>
                <a:gd name="T40" fmla="*/ 8 w 195"/>
                <a:gd name="T41" fmla="*/ 82 h 194"/>
                <a:gd name="T42" fmla="*/ 111 w 195"/>
                <a:gd name="T43" fmla="*/ 186 h 194"/>
                <a:gd name="T44" fmla="*/ 116 w 195"/>
                <a:gd name="T45" fmla="*/ 188 h 194"/>
                <a:gd name="T46" fmla="*/ 121 w 195"/>
                <a:gd name="T47" fmla="*/ 186 h 194"/>
                <a:gd name="T48" fmla="*/ 186 w 195"/>
                <a:gd name="T49" fmla="*/ 121 h 194"/>
                <a:gd name="T50" fmla="*/ 186 w 195"/>
                <a:gd name="T51" fmla="*/ 111 h 194"/>
                <a:gd name="T52" fmla="*/ 82 w 195"/>
                <a:gd name="T53" fmla="*/ 8 h 194"/>
                <a:gd name="T54" fmla="*/ 77 w 195"/>
                <a:gd name="T55" fmla="*/ 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5" h="194">
                  <a:moveTo>
                    <a:pt x="116" y="194"/>
                  </a:moveTo>
                  <a:cubicBezTo>
                    <a:pt x="116" y="194"/>
                    <a:pt x="116" y="194"/>
                    <a:pt x="116" y="194"/>
                  </a:cubicBezTo>
                  <a:cubicBezTo>
                    <a:pt x="113" y="194"/>
                    <a:pt x="109" y="192"/>
                    <a:pt x="107" y="190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" y="84"/>
                    <a:pt x="0" y="81"/>
                    <a:pt x="0" y="7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1"/>
                    <a:pt x="87" y="4"/>
                  </a:cubicBezTo>
                  <a:cubicBezTo>
                    <a:pt x="190" y="107"/>
                    <a:pt x="190" y="107"/>
                    <a:pt x="190" y="107"/>
                  </a:cubicBezTo>
                  <a:cubicBezTo>
                    <a:pt x="190" y="107"/>
                    <a:pt x="190" y="107"/>
                    <a:pt x="190" y="107"/>
                  </a:cubicBezTo>
                  <a:cubicBezTo>
                    <a:pt x="195" y="112"/>
                    <a:pt x="195" y="120"/>
                    <a:pt x="190" y="125"/>
                  </a:cubicBezTo>
                  <a:cubicBezTo>
                    <a:pt x="125" y="190"/>
                    <a:pt x="125" y="190"/>
                    <a:pt x="125" y="190"/>
                  </a:cubicBezTo>
                  <a:cubicBezTo>
                    <a:pt x="125" y="190"/>
                    <a:pt x="125" y="190"/>
                    <a:pt x="125" y="190"/>
                  </a:cubicBezTo>
                  <a:cubicBezTo>
                    <a:pt x="123" y="193"/>
                    <a:pt x="120" y="194"/>
                    <a:pt x="116" y="194"/>
                  </a:cubicBezTo>
                  <a:close/>
                  <a:moveTo>
                    <a:pt x="77" y="6"/>
                  </a:moveTo>
                  <a:cubicBezTo>
                    <a:pt x="77" y="6"/>
                    <a:pt x="77" y="6"/>
                    <a:pt x="77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9" y="6"/>
                    <a:pt x="6" y="9"/>
                    <a:pt x="6" y="13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9"/>
                    <a:pt x="6" y="81"/>
                    <a:pt x="8" y="82"/>
                  </a:cubicBezTo>
                  <a:cubicBezTo>
                    <a:pt x="111" y="186"/>
                    <a:pt x="111" y="186"/>
                    <a:pt x="111" y="186"/>
                  </a:cubicBezTo>
                  <a:cubicBezTo>
                    <a:pt x="113" y="187"/>
                    <a:pt x="114" y="188"/>
                    <a:pt x="116" y="188"/>
                  </a:cubicBezTo>
                  <a:cubicBezTo>
                    <a:pt x="118" y="188"/>
                    <a:pt x="120" y="187"/>
                    <a:pt x="121" y="186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9" y="118"/>
                    <a:pt x="189" y="114"/>
                    <a:pt x="186" y="111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7"/>
                    <a:pt x="79" y="6"/>
                    <a:pt x="7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Oval 84">
              <a:extLst>
                <a:ext uri="{FF2B5EF4-FFF2-40B4-BE49-F238E27FC236}">
                  <a16:creationId xmlns:a16="http://schemas.microsoft.com/office/drawing/2014/main" id="{EBB623ED-5F4A-43EC-80B2-FC53E6670B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9" y="4135"/>
              <a:ext cx="68" cy="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22" name="Groupe 421">
            <a:extLst>
              <a:ext uri="{FF2B5EF4-FFF2-40B4-BE49-F238E27FC236}">
                <a16:creationId xmlns:a16="http://schemas.microsoft.com/office/drawing/2014/main" id="{9796C34A-ED54-4CE6-8ACB-5AB20DC7D57D}"/>
              </a:ext>
            </a:extLst>
          </p:cNvPr>
          <p:cNvGrpSpPr/>
          <p:nvPr/>
        </p:nvGrpSpPr>
        <p:grpSpPr>
          <a:xfrm>
            <a:off x="12329678" y="11112466"/>
            <a:ext cx="769938" cy="922338"/>
            <a:chOff x="11806238" y="6399213"/>
            <a:chExt cx="769938" cy="922338"/>
          </a:xfrm>
          <a:solidFill>
            <a:schemeClr val="accent2"/>
          </a:solidFill>
        </p:grpSpPr>
        <p:grpSp>
          <p:nvGrpSpPr>
            <p:cNvPr id="423" name="Groupe 422">
              <a:extLst>
                <a:ext uri="{FF2B5EF4-FFF2-40B4-BE49-F238E27FC236}">
                  <a16:creationId xmlns:a16="http://schemas.microsoft.com/office/drawing/2014/main" id="{4D7B2FD9-A584-415D-AC04-E404498DD00F}"/>
                </a:ext>
              </a:extLst>
            </p:cNvPr>
            <p:cNvGrpSpPr/>
            <p:nvPr/>
          </p:nvGrpSpPr>
          <p:grpSpPr>
            <a:xfrm>
              <a:off x="11939588" y="6608769"/>
              <a:ext cx="495300" cy="493713"/>
              <a:chOff x="11939588" y="6608769"/>
              <a:chExt cx="495300" cy="493713"/>
            </a:xfrm>
            <a:grpFill/>
          </p:grpSpPr>
          <p:sp>
            <p:nvSpPr>
              <p:cNvPr id="425" name="Freeform 11">
                <a:extLst>
                  <a:ext uri="{FF2B5EF4-FFF2-40B4-BE49-F238E27FC236}">
                    <a16:creationId xmlns:a16="http://schemas.microsoft.com/office/drawing/2014/main" id="{0AEDFE54-838B-487A-8162-7115A73F1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0226" y="6634169"/>
                <a:ext cx="133350" cy="128588"/>
              </a:xfrm>
              <a:custGeom>
                <a:avLst/>
                <a:gdLst>
                  <a:gd name="T0" fmla="*/ 16 w 31"/>
                  <a:gd name="T1" fmla="*/ 0 h 30"/>
                  <a:gd name="T2" fmla="*/ 31 w 31"/>
                  <a:gd name="T3" fmla="*/ 15 h 30"/>
                  <a:gd name="T4" fmla="*/ 16 w 31"/>
                  <a:gd name="T5" fmla="*/ 30 h 30"/>
                  <a:gd name="T6" fmla="*/ 0 w 31"/>
                  <a:gd name="T7" fmla="*/ 15 h 30"/>
                  <a:gd name="T8" fmla="*/ 16 w 31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0"/>
                    </a:moveTo>
                    <a:cubicBezTo>
                      <a:pt x="24" y="0"/>
                      <a:pt x="31" y="6"/>
                      <a:pt x="31" y="15"/>
                    </a:cubicBezTo>
                    <a:cubicBezTo>
                      <a:pt x="31" y="23"/>
                      <a:pt x="24" y="30"/>
                      <a:pt x="16" y="30"/>
                    </a:cubicBezTo>
                    <a:cubicBezTo>
                      <a:pt x="7" y="30"/>
                      <a:pt x="0" y="23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26" name="Oval 12">
                <a:extLst>
                  <a:ext uri="{FF2B5EF4-FFF2-40B4-BE49-F238E27FC236}">
                    <a16:creationId xmlns:a16="http://schemas.microsoft.com/office/drawing/2014/main" id="{15DF4736-D470-4053-8D56-ADBC2F3AA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84076" y="6951669"/>
                <a:ext cx="133350" cy="128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27" name="Freeform 13">
                <a:extLst>
                  <a:ext uri="{FF2B5EF4-FFF2-40B4-BE49-F238E27FC236}">
                    <a16:creationId xmlns:a16="http://schemas.microsoft.com/office/drawing/2014/main" id="{B416919A-DA77-4EA6-8FA3-CED8F71D0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39588" y="6608769"/>
                <a:ext cx="495300" cy="493713"/>
              </a:xfrm>
              <a:custGeom>
                <a:avLst/>
                <a:gdLst>
                  <a:gd name="T0" fmla="*/ 3 w 115"/>
                  <a:gd name="T1" fmla="*/ 115 h 115"/>
                  <a:gd name="T2" fmla="*/ 1 w 115"/>
                  <a:gd name="T3" fmla="*/ 114 h 115"/>
                  <a:gd name="T4" fmla="*/ 1 w 115"/>
                  <a:gd name="T5" fmla="*/ 109 h 115"/>
                  <a:gd name="T6" fmla="*/ 109 w 115"/>
                  <a:gd name="T7" fmla="*/ 1 h 115"/>
                  <a:gd name="T8" fmla="*/ 114 w 115"/>
                  <a:gd name="T9" fmla="*/ 1 h 115"/>
                  <a:gd name="T10" fmla="*/ 114 w 115"/>
                  <a:gd name="T11" fmla="*/ 5 h 115"/>
                  <a:gd name="T12" fmla="*/ 5 w 115"/>
                  <a:gd name="T13" fmla="*/ 114 h 115"/>
                  <a:gd name="T14" fmla="*/ 3 w 115"/>
                  <a:gd name="T1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5">
                    <a:moveTo>
                      <a:pt x="3" y="115"/>
                    </a:moveTo>
                    <a:cubicBezTo>
                      <a:pt x="2" y="115"/>
                      <a:pt x="1" y="114"/>
                      <a:pt x="1" y="114"/>
                    </a:cubicBezTo>
                    <a:cubicBezTo>
                      <a:pt x="0" y="113"/>
                      <a:pt x="0" y="111"/>
                      <a:pt x="1" y="109"/>
                    </a:cubicBezTo>
                    <a:cubicBezTo>
                      <a:pt x="109" y="1"/>
                      <a:pt x="109" y="1"/>
                      <a:pt x="109" y="1"/>
                    </a:cubicBezTo>
                    <a:cubicBezTo>
                      <a:pt x="111" y="0"/>
                      <a:pt x="112" y="0"/>
                      <a:pt x="114" y="1"/>
                    </a:cubicBezTo>
                    <a:cubicBezTo>
                      <a:pt x="115" y="2"/>
                      <a:pt x="115" y="4"/>
                      <a:pt x="114" y="5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5" y="114"/>
                      <a:pt x="4" y="115"/>
                      <a:pt x="3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424" name="Freeform 10">
              <a:extLst>
                <a:ext uri="{FF2B5EF4-FFF2-40B4-BE49-F238E27FC236}">
                  <a16:creationId xmlns:a16="http://schemas.microsoft.com/office/drawing/2014/main" id="{F1EF7C20-30CC-471B-817B-15BAF7F78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06238" y="6399213"/>
              <a:ext cx="769938" cy="922338"/>
            </a:xfrm>
            <a:custGeom>
              <a:avLst/>
              <a:gdLst>
                <a:gd name="T0" fmla="*/ 137 w 179"/>
                <a:gd name="T1" fmla="*/ 6 h 215"/>
                <a:gd name="T2" fmla="*/ 90 w 179"/>
                <a:gd name="T3" fmla="*/ 6 h 215"/>
                <a:gd name="T4" fmla="*/ 42 w 179"/>
                <a:gd name="T5" fmla="*/ 6 h 215"/>
                <a:gd name="T6" fmla="*/ 18 w 179"/>
                <a:gd name="T7" fmla="*/ 6 h 215"/>
                <a:gd name="T8" fmla="*/ 173 w 179"/>
                <a:gd name="T9" fmla="*/ 18 h 215"/>
                <a:gd name="T10" fmla="*/ 161 w 179"/>
                <a:gd name="T11" fmla="*/ 209 h 215"/>
                <a:gd name="T12" fmla="*/ 153 w 179"/>
                <a:gd name="T13" fmla="*/ 201 h 215"/>
                <a:gd name="T14" fmla="*/ 137 w 179"/>
                <a:gd name="T15" fmla="*/ 209 h 215"/>
                <a:gd name="T16" fmla="*/ 121 w 179"/>
                <a:gd name="T17" fmla="*/ 201 h 215"/>
                <a:gd name="T18" fmla="*/ 113 w 179"/>
                <a:gd name="T19" fmla="*/ 209 h 215"/>
                <a:gd name="T20" fmla="*/ 97 w 179"/>
                <a:gd name="T21" fmla="*/ 201 h 215"/>
                <a:gd name="T22" fmla="*/ 77 w 179"/>
                <a:gd name="T23" fmla="*/ 199 h 215"/>
                <a:gd name="T24" fmla="*/ 65 w 179"/>
                <a:gd name="T25" fmla="*/ 209 h 215"/>
                <a:gd name="T26" fmla="*/ 49 w 179"/>
                <a:gd name="T27" fmla="*/ 201 h 215"/>
                <a:gd name="T28" fmla="*/ 30 w 179"/>
                <a:gd name="T29" fmla="*/ 199 h 215"/>
                <a:gd name="T30" fmla="*/ 18 w 179"/>
                <a:gd name="T31" fmla="*/ 209 h 215"/>
                <a:gd name="T32" fmla="*/ 6 w 179"/>
                <a:gd name="T33" fmla="*/ 18 h 215"/>
                <a:gd name="T34" fmla="*/ 25 w 179"/>
                <a:gd name="T35" fmla="*/ 14 h 215"/>
                <a:gd name="T36" fmla="*/ 42 w 179"/>
                <a:gd name="T37" fmla="*/ 7 h 215"/>
                <a:gd name="T38" fmla="*/ 54 w 179"/>
                <a:gd name="T39" fmla="*/ 16 h 215"/>
                <a:gd name="T40" fmla="*/ 65 w 179"/>
                <a:gd name="T41" fmla="*/ 6 h 215"/>
                <a:gd name="T42" fmla="*/ 77 w 179"/>
                <a:gd name="T43" fmla="*/ 16 h 215"/>
                <a:gd name="T44" fmla="*/ 97 w 179"/>
                <a:gd name="T45" fmla="*/ 14 h 215"/>
                <a:gd name="T46" fmla="*/ 113 w 179"/>
                <a:gd name="T47" fmla="*/ 7 h 215"/>
                <a:gd name="T48" fmla="*/ 125 w 179"/>
                <a:gd name="T49" fmla="*/ 16 h 215"/>
                <a:gd name="T50" fmla="*/ 145 w 179"/>
                <a:gd name="T51" fmla="*/ 14 h 215"/>
                <a:gd name="T52" fmla="*/ 161 w 179"/>
                <a:gd name="T53" fmla="*/ 6 h 215"/>
                <a:gd name="T54" fmla="*/ 6 w 179"/>
                <a:gd name="T55" fmla="*/ 18 h 215"/>
                <a:gd name="T56" fmla="*/ 149 w 179"/>
                <a:gd name="T57" fmla="*/ 10 h 215"/>
                <a:gd name="T58" fmla="*/ 133 w 179"/>
                <a:gd name="T59" fmla="*/ 2 h 215"/>
                <a:gd name="T60" fmla="*/ 113 w 179"/>
                <a:gd name="T61" fmla="*/ 1 h 215"/>
                <a:gd name="T62" fmla="*/ 94 w 179"/>
                <a:gd name="T63" fmla="*/ 2 h 215"/>
                <a:gd name="T64" fmla="*/ 77 w 179"/>
                <a:gd name="T65" fmla="*/ 10 h 215"/>
                <a:gd name="T66" fmla="*/ 61 w 179"/>
                <a:gd name="T67" fmla="*/ 2 h 215"/>
                <a:gd name="T68" fmla="*/ 42 w 179"/>
                <a:gd name="T69" fmla="*/ 0 h 215"/>
                <a:gd name="T70" fmla="*/ 22 w 179"/>
                <a:gd name="T71" fmla="*/ 2 h 215"/>
                <a:gd name="T72" fmla="*/ 2 w 179"/>
                <a:gd name="T73" fmla="*/ 14 h 215"/>
                <a:gd name="T74" fmla="*/ 2 w 179"/>
                <a:gd name="T75" fmla="*/ 202 h 215"/>
                <a:gd name="T76" fmla="*/ 22 w 179"/>
                <a:gd name="T77" fmla="*/ 213 h 215"/>
                <a:gd name="T78" fmla="*/ 42 w 179"/>
                <a:gd name="T79" fmla="*/ 215 h 215"/>
                <a:gd name="T80" fmla="*/ 61 w 179"/>
                <a:gd name="T81" fmla="*/ 213 h 215"/>
                <a:gd name="T82" fmla="*/ 77 w 179"/>
                <a:gd name="T83" fmla="*/ 205 h 215"/>
                <a:gd name="T84" fmla="*/ 93 w 179"/>
                <a:gd name="T85" fmla="*/ 213 h 215"/>
                <a:gd name="T86" fmla="*/ 113 w 179"/>
                <a:gd name="T87" fmla="*/ 215 h 215"/>
                <a:gd name="T88" fmla="*/ 133 w 179"/>
                <a:gd name="T89" fmla="*/ 213 h 215"/>
                <a:gd name="T90" fmla="*/ 149 w 179"/>
                <a:gd name="T91" fmla="*/ 205 h 215"/>
                <a:gd name="T92" fmla="*/ 165 w 179"/>
                <a:gd name="T93" fmla="*/ 213 h 215"/>
                <a:gd name="T94" fmla="*/ 179 w 179"/>
                <a:gd name="T95" fmla="*/ 18 h 215"/>
                <a:gd name="T96" fmla="*/ 161 w 179"/>
                <a:gd name="T9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9" h="215">
                  <a:moveTo>
                    <a:pt x="137" y="6"/>
                  </a:move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moveTo>
                    <a:pt x="90" y="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moveTo>
                    <a:pt x="161" y="6"/>
                  </a:moveTo>
                  <a:cubicBezTo>
                    <a:pt x="172" y="18"/>
                    <a:pt x="172" y="18"/>
                    <a:pt x="172" y="18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3" y="197"/>
                    <a:pt x="173" y="197"/>
                    <a:pt x="173" y="197"/>
                  </a:cubicBezTo>
                  <a:cubicBezTo>
                    <a:pt x="173" y="197"/>
                    <a:pt x="173" y="197"/>
                    <a:pt x="173" y="197"/>
                  </a:cubicBezTo>
                  <a:cubicBezTo>
                    <a:pt x="161" y="209"/>
                    <a:pt x="161" y="209"/>
                    <a:pt x="161" y="209"/>
                  </a:cubicBezTo>
                  <a:cubicBezTo>
                    <a:pt x="161" y="209"/>
                    <a:pt x="161" y="209"/>
                    <a:pt x="161" y="209"/>
                  </a:cubicBezTo>
                  <a:cubicBezTo>
                    <a:pt x="161" y="209"/>
                    <a:pt x="161" y="209"/>
                    <a:pt x="161" y="209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2" y="200"/>
                    <a:pt x="150" y="199"/>
                    <a:pt x="149" y="199"/>
                  </a:cubicBezTo>
                  <a:cubicBezTo>
                    <a:pt x="147" y="199"/>
                    <a:pt x="146" y="200"/>
                    <a:pt x="145" y="201"/>
                  </a:cubicBezTo>
                  <a:cubicBezTo>
                    <a:pt x="137" y="209"/>
                    <a:pt x="137" y="209"/>
                    <a:pt x="137" y="209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8" y="200"/>
                    <a:pt x="127" y="199"/>
                    <a:pt x="125" y="199"/>
                  </a:cubicBezTo>
                  <a:cubicBezTo>
                    <a:pt x="123" y="199"/>
                    <a:pt x="122" y="200"/>
                    <a:pt x="121" y="201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09"/>
                    <a:pt x="113" y="209"/>
                    <a:pt x="113" y="209"/>
                  </a:cubicBezTo>
                  <a:cubicBezTo>
                    <a:pt x="113" y="209"/>
                    <a:pt x="113" y="209"/>
                    <a:pt x="113" y="209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4" y="200"/>
                    <a:pt x="103" y="199"/>
                    <a:pt x="101" y="199"/>
                  </a:cubicBezTo>
                  <a:cubicBezTo>
                    <a:pt x="100" y="199"/>
                    <a:pt x="98" y="200"/>
                    <a:pt x="97" y="201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82" y="201"/>
                    <a:pt x="82" y="201"/>
                    <a:pt x="82" y="201"/>
                  </a:cubicBezTo>
                  <a:cubicBezTo>
                    <a:pt x="80" y="200"/>
                    <a:pt x="79" y="199"/>
                    <a:pt x="77" y="199"/>
                  </a:cubicBezTo>
                  <a:cubicBezTo>
                    <a:pt x="76" y="199"/>
                    <a:pt x="74" y="200"/>
                    <a:pt x="73" y="201"/>
                  </a:cubicBezTo>
                  <a:cubicBezTo>
                    <a:pt x="65" y="209"/>
                    <a:pt x="65" y="209"/>
                    <a:pt x="65" y="209"/>
                  </a:cubicBezTo>
                  <a:cubicBezTo>
                    <a:pt x="65" y="209"/>
                    <a:pt x="65" y="209"/>
                    <a:pt x="65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7" y="200"/>
                    <a:pt x="55" y="199"/>
                    <a:pt x="53" y="199"/>
                  </a:cubicBezTo>
                  <a:cubicBezTo>
                    <a:pt x="52" y="199"/>
                    <a:pt x="50" y="200"/>
                    <a:pt x="49" y="201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3" y="200"/>
                    <a:pt x="31" y="199"/>
                    <a:pt x="30" y="199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28" y="199"/>
                    <a:pt x="26" y="200"/>
                    <a:pt x="25" y="201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6" y="198"/>
                    <a:pt x="6" y="198"/>
                    <a:pt x="6" y="198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5"/>
                    <a:pt x="28" y="16"/>
                    <a:pt x="30" y="16"/>
                  </a:cubicBezTo>
                  <a:cubicBezTo>
                    <a:pt x="31" y="16"/>
                    <a:pt x="33" y="15"/>
                    <a:pt x="34" y="14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2" y="16"/>
                    <a:pt x="53" y="16"/>
                  </a:cubicBezTo>
                  <a:cubicBezTo>
                    <a:pt x="53" y="16"/>
                    <a:pt x="54" y="16"/>
                    <a:pt x="54" y="16"/>
                  </a:cubicBezTo>
                  <a:cubicBezTo>
                    <a:pt x="55" y="16"/>
                    <a:pt x="57" y="15"/>
                    <a:pt x="58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7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5"/>
                    <a:pt x="76" y="16"/>
                    <a:pt x="77" y="16"/>
                  </a:cubicBezTo>
                  <a:cubicBezTo>
                    <a:pt x="79" y="16"/>
                    <a:pt x="80" y="15"/>
                    <a:pt x="81" y="14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8" y="15"/>
                    <a:pt x="100" y="16"/>
                    <a:pt x="101" y="16"/>
                  </a:cubicBezTo>
                  <a:cubicBezTo>
                    <a:pt x="103" y="16"/>
                    <a:pt x="104" y="15"/>
                    <a:pt x="105" y="14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2" y="15"/>
                    <a:pt x="123" y="16"/>
                    <a:pt x="125" y="16"/>
                  </a:cubicBezTo>
                  <a:cubicBezTo>
                    <a:pt x="126" y="16"/>
                    <a:pt x="128" y="15"/>
                    <a:pt x="129" y="14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46" y="15"/>
                    <a:pt x="147" y="16"/>
                    <a:pt x="149" y="16"/>
                  </a:cubicBezTo>
                  <a:cubicBezTo>
                    <a:pt x="150" y="16"/>
                    <a:pt x="152" y="15"/>
                    <a:pt x="153" y="14"/>
                  </a:cubicBezTo>
                  <a:cubicBezTo>
                    <a:pt x="161" y="6"/>
                    <a:pt x="161" y="6"/>
                    <a:pt x="161" y="6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61" y="0"/>
                  </a:moveTo>
                  <a:cubicBezTo>
                    <a:pt x="159" y="0"/>
                    <a:pt x="158" y="1"/>
                    <a:pt x="157" y="2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0" y="1"/>
                    <a:pt x="138" y="0"/>
                    <a:pt x="137" y="0"/>
                  </a:cubicBezTo>
                  <a:cubicBezTo>
                    <a:pt x="135" y="0"/>
                    <a:pt x="134" y="1"/>
                    <a:pt x="133" y="2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6" y="1"/>
                    <a:pt x="115" y="1"/>
                    <a:pt x="113" y="1"/>
                  </a:cubicBezTo>
                  <a:cubicBezTo>
                    <a:pt x="112" y="1"/>
                    <a:pt x="110" y="1"/>
                    <a:pt x="109" y="2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2" y="1"/>
                    <a:pt x="91" y="0"/>
                    <a:pt x="89" y="0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1"/>
                    <a:pt x="67" y="0"/>
                    <a:pt x="65" y="0"/>
                  </a:cubicBezTo>
                  <a:cubicBezTo>
                    <a:pt x="64" y="0"/>
                    <a:pt x="62" y="1"/>
                    <a:pt x="61" y="2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3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9"/>
                    <a:pt x="1" y="200"/>
                    <a:pt x="2" y="202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15" y="215"/>
                    <a:pt x="16" y="215"/>
                    <a:pt x="18" y="215"/>
                  </a:cubicBezTo>
                  <a:cubicBezTo>
                    <a:pt x="19" y="215"/>
                    <a:pt x="21" y="215"/>
                    <a:pt x="22" y="213"/>
                  </a:cubicBezTo>
                  <a:cubicBezTo>
                    <a:pt x="30" y="205"/>
                    <a:pt x="30" y="205"/>
                    <a:pt x="30" y="205"/>
                  </a:cubicBezTo>
                  <a:cubicBezTo>
                    <a:pt x="37" y="213"/>
                    <a:pt x="37" y="213"/>
                    <a:pt x="37" y="213"/>
                  </a:cubicBezTo>
                  <a:cubicBezTo>
                    <a:pt x="38" y="214"/>
                    <a:pt x="40" y="215"/>
                    <a:pt x="42" y="215"/>
                  </a:cubicBezTo>
                  <a:cubicBezTo>
                    <a:pt x="43" y="215"/>
                    <a:pt x="45" y="214"/>
                    <a:pt x="46" y="213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61" y="213"/>
                    <a:pt x="61" y="213"/>
                    <a:pt x="61" y="213"/>
                  </a:cubicBezTo>
                  <a:cubicBezTo>
                    <a:pt x="62" y="214"/>
                    <a:pt x="64" y="215"/>
                    <a:pt x="65" y="215"/>
                  </a:cubicBezTo>
                  <a:cubicBezTo>
                    <a:pt x="67" y="215"/>
                    <a:pt x="68" y="214"/>
                    <a:pt x="69" y="213"/>
                  </a:cubicBezTo>
                  <a:cubicBezTo>
                    <a:pt x="77" y="205"/>
                    <a:pt x="77" y="205"/>
                    <a:pt x="77" y="205"/>
                  </a:cubicBezTo>
                  <a:cubicBezTo>
                    <a:pt x="85" y="213"/>
                    <a:pt x="85" y="213"/>
                    <a:pt x="85" y="213"/>
                  </a:cubicBezTo>
                  <a:cubicBezTo>
                    <a:pt x="86" y="214"/>
                    <a:pt x="88" y="215"/>
                    <a:pt x="89" y="215"/>
                  </a:cubicBezTo>
                  <a:cubicBezTo>
                    <a:pt x="91" y="215"/>
                    <a:pt x="92" y="214"/>
                    <a:pt x="93" y="213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9" y="213"/>
                    <a:pt x="109" y="213"/>
                    <a:pt x="109" y="213"/>
                  </a:cubicBezTo>
                  <a:cubicBezTo>
                    <a:pt x="110" y="214"/>
                    <a:pt x="111" y="215"/>
                    <a:pt x="113" y="215"/>
                  </a:cubicBezTo>
                  <a:cubicBezTo>
                    <a:pt x="115" y="215"/>
                    <a:pt x="116" y="214"/>
                    <a:pt x="117" y="213"/>
                  </a:cubicBezTo>
                  <a:cubicBezTo>
                    <a:pt x="125" y="205"/>
                    <a:pt x="125" y="205"/>
                    <a:pt x="125" y="20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34" y="214"/>
                    <a:pt x="135" y="215"/>
                    <a:pt x="137" y="215"/>
                  </a:cubicBezTo>
                  <a:cubicBezTo>
                    <a:pt x="138" y="215"/>
                    <a:pt x="140" y="214"/>
                    <a:pt x="141" y="213"/>
                  </a:cubicBezTo>
                  <a:cubicBezTo>
                    <a:pt x="149" y="205"/>
                    <a:pt x="149" y="205"/>
                    <a:pt x="149" y="205"/>
                  </a:cubicBezTo>
                  <a:cubicBezTo>
                    <a:pt x="156" y="213"/>
                    <a:pt x="156" y="213"/>
                    <a:pt x="156" y="213"/>
                  </a:cubicBezTo>
                  <a:cubicBezTo>
                    <a:pt x="158" y="214"/>
                    <a:pt x="159" y="215"/>
                    <a:pt x="161" y="215"/>
                  </a:cubicBezTo>
                  <a:cubicBezTo>
                    <a:pt x="162" y="215"/>
                    <a:pt x="164" y="214"/>
                    <a:pt x="165" y="213"/>
                  </a:cubicBezTo>
                  <a:cubicBezTo>
                    <a:pt x="177" y="201"/>
                    <a:pt x="177" y="201"/>
                    <a:pt x="177" y="201"/>
                  </a:cubicBezTo>
                  <a:cubicBezTo>
                    <a:pt x="178" y="200"/>
                    <a:pt x="179" y="198"/>
                    <a:pt x="179" y="197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9" y="16"/>
                    <a:pt x="178" y="15"/>
                    <a:pt x="177" y="14"/>
                  </a:cubicBezTo>
                  <a:cubicBezTo>
                    <a:pt x="165" y="2"/>
                    <a:pt x="165" y="2"/>
                    <a:pt x="165" y="2"/>
                  </a:cubicBezTo>
                  <a:cubicBezTo>
                    <a:pt x="164" y="1"/>
                    <a:pt x="162" y="0"/>
                    <a:pt x="1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28" name="Titre 4">
            <a:extLst>
              <a:ext uri="{FF2B5EF4-FFF2-40B4-BE49-F238E27FC236}">
                <a16:creationId xmlns:a16="http://schemas.microsoft.com/office/drawing/2014/main" id="{E4C618C7-DAC5-48A6-BEAD-5EDEB48067B8}"/>
              </a:ext>
            </a:extLst>
          </p:cNvPr>
          <p:cNvSpPr txBox="1">
            <a:spLocks/>
          </p:cNvSpPr>
          <p:nvPr/>
        </p:nvSpPr>
        <p:spPr>
          <a:xfrm>
            <a:off x="1655974" y="10418930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Retail</a:t>
            </a:r>
          </a:p>
        </p:txBody>
      </p:sp>
      <p:grpSp>
        <p:nvGrpSpPr>
          <p:cNvPr id="429" name="Group 567">
            <a:extLst>
              <a:ext uri="{FF2B5EF4-FFF2-40B4-BE49-F238E27FC236}">
                <a16:creationId xmlns:a16="http://schemas.microsoft.com/office/drawing/2014/main" id="{67AD919A-D174-4CD2-90FF-550A9CB8B00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62842" y="7776547"/>
            <a:ext cx="952500" cy="893763"/>
            <a:chOff x="5636" y="4025"/>
            <a:chExt cx="600" cy="563"/>
          </a:xfrm>
          <a:solidFill>
            <a:schemeClr val="accent2"/>
          </a:solidFill>
        </p:grpSpPr>
        <p:sp>
          <p:nvSpPr>
            <p:cNvPr id="430" name="Freeform 568">
              <a:extLst>
                <a:ext uri="{FF2B5EF4-FFF2-40B4-BE49-F238E27FC236}">
                  <a16:creationId xmlns:a16="http://schemas.microsoft.com/office/drawing/2014/main" id="{D902204A-851D-49AC-A9A7-E631D8557F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6" y="4025"/>
              <a:ext cx="600" cy="563"/>
            </a:xfrm>
            <a:custGeom>
              <a:avLst/>
              <a:gdLst>
                <a:gd name="T0" fmla="*/ 5 w 222"/>
                <a:gd name="T1" fmla="*/ 113 h 208"/>
                <a:gd name="T2" fmla="*/ 4 w 222"/>
                <a:gd name="T3" fmla="*/ 95 h 208"/>
                <a:gd name="T4" fmla="*/ 5 w 222"/>
                <a:gd name="T5" fmla="*/ 40 h 208"/>
                <a:gd name="T6" fmla="*/ 4 w 222"/>
                <a:gd name="T7" fmla="*/ 22 h 208"/>
                <a:gd name="T8" fmla="*/ 64 w 222"/>
                <a:gd name="T9" fmla="*/ 19 h 208"/>
                <a:gd name="T10" fmla="*/ 55 w 222"/>
                <a:gd name="T11" fmla="*/ 15 h 208"/>
                <a:gd name="T12" fmla="*/ 163 w 222"/>
                <a:gd name="T13" fmla="*/ 0 h 208"/>
                <a:gd name="T14" fmla="*/ 164 w 222"/>
                <a:gd name="T15" fmla="*/ 18 h 208"/>
                <a:gd name="T16" fmla="*/ 158 w 222"/>
                <a:gd name="T17" fmla="*/ 19 h 208"/>
                <a:gd name="T18" fmla="*/ 181 w 222"/>
                <a:gd name="T19" fmla="*/ 22 h 208"/>
                <a:gd name="T20" fmla="*/ 221 w 222"/>
                <a:gd name="T21" fmla="*/ 39 h 208"/>
                <a:gd name="T22" fmla="*/ 217 w 222"/>
                <a:gd name="T23" fmla="*/ 95 h 208"/>
                <a:gd name="T24" fmla="*/ 217 w 222"/>
                <a:gd name="T25" fmla="*/ 113 h 208"/>
                <a:gd name="T26" fmla="*/ 212 w 222"/>
                <a:gd name="T27" fmla="*/ 208 h 208"/>
                <a:gd name="T28" fmla="*/ 170 w 222"/>
                <a:gd name="T29" fmla="*/ 203 h 208"/>
                <a:gd name="T30" fmla="*/ 199 w 222"/>
                <a:gd name="T31" fmla="*/ 196 h 208"/>
                <a:gd name="T32" fmla="*/ 199 w 222"/>
                <a:gd name="T33" fmla="*/ 136 h 208"/>
                <a:gd name="T34" fmla="*/ 204 w 222"/>
                <a:gd name="T35" fmla="*/ 202 h 208"/>
                <a:gd name="T36" fmla="*/ 212 w 222"/>
                <a:gd name="T37" fmla="*/ 114 h 208"/>
                <a:gd name="T38" fmla="*/ 158 w 222"/>
                <a:gd name="T39" fmla="*/ 120 h 208"/>
                <a:gd name="T40" fmla="*/ 159 w 222"/>
                <a:gd name="T41" fmla="*/ 204 h 208"/>
                <a:gd name="T42" fmla="*/ 166 w 222"/>
                <a:gd name="T43" fmla="*/ 193 h 208"/>
                <a:gd name="T44" fmla="*/ 171 w 222"/>
                <a:gd name="T45" fmla="*/ 135 h 208"/>
                <a:gd name="T46" fmla="*/ 70 w 222"/>
                <a:gd name="T47" fmla="*/ 18 h 208"/>
                <a:gd name="T48" fmla="*/ 152 w 222"/>
                <a:gd name="T49" fmla="*/ 204 h 208"/>
                <a:gd name="T50" fmla="*/ 153 w 222"/>
                <a:gd name="T51" fmla="*/ 19 h 208"/>
                <a:gd name="T52" fmla="*/ 23 w 222"/>
                <a:gd name="T53" fmla="*/ 196 h 208"/>
                <a:gd name="T54" fmla="*/ 52 w 222"/>
                <a:gd name="T55" fmla="*/ 202 h 208"/>
                <a:gd name="T56" fmla="*/ 48 w 222"/>
                <a:gd name="T57" fmla="*/ 132 h 208"/>
                <a:gd name="T58" fmla="*/ 56 w 222"/>
                <a:gd name="T59" fmla="*/ 195 h 208"/>
                <a:gd name="T60" fmla="*/ 64 w 222"/>
                <a:gd name="T61" fmla="*/ 202 h 208"/>
                <a:gd name="T62" fmla="*/ 10 w 222"/>
                <a:gd name="T63" fmla="*/ 114 h 208"/>
                <a:gd name="T64" fmla="*/ 18 w 222"/>
                <a:gd name="T65" fmla="*/ 202 h 208"/>
                <a:gd name="T66" fmla="*/ 23 w 222"/>
                <a:gd name="T67" fmla="*/ 189 h 208"/>
                <a:gd name="T68" fmla="*/ 48 w 222"/>
                <a:gd name="T69" fmla="*/ 132 h 208"/>
                <a:gd name="T70" fmla="*/ 176 w 222"/>
                <a:gd name="T71" fmla="*/ 190 h 208"/>
                <a:gd name="T72" fmla="*/ 193 w 222"/>
                <a:gd name="T73" fmla="*/ 182 h 208"/>
                <a:gd name="T74" fmla="*/ 28 w 222"/>
                <a:gd name="T75" fmla="*/ 189 h 208"/>
                <a:gd name="T76" fmla="*/ 47 w 222"/>
                <a:gd name="T77" fmla="*/ 183 h 208"/>
                <a:gd name="T78" fmla="*/ 28 w 222"/>
                <a:gd name="T79" fmla="*/ 138 h 208"/>
                <a:gd name="T80" fmla="*/ 47 w 222"/>
                <a:gd name="T81" fmla="*/ 176 h 208"/>
                <a:gd name="T82" fmla="*/ 176 w 222"/>
                <a:gd name="T83" fmla="*/ 136 h 208"/>
                <a:gd name="T84" fmla="*/ 193 w 222"/>
                <a:gd name="T85" fmla="*/ 177 h 208"/>
                <a:gd name="T86" fmla="*/ 176 w 222"/>
                <a:gd name="T87" fmla="*/ 136 h 208"/>
                <a:gd name="T88" fmla="*/ 6 w 222"/>
                <a:gd name="T89" fmla="*/ 109 h 208"/>
                <a:gd name="T90" fmla="*/ 63 w 222"/>
                <a:gd name="T91" fmla="*/ 100 h 208"/>
                <a:gd name="T92" fmla="*/ 158 w 222"/>
                <a:gd name="T93" fmla="*/ 107 h 208"/>
                <a:gd name="T94" fmla="*/ 218 w 222"/>
                <a:gd name="T95" fmla="*/ 101 h 208"/>
                <a:gd name="T96" fmla="*/ 10 w 222"/>
                <a:gd name="T97" fmla="*/ 41 h 208"/>
                <a:gd name="T98" fmla="*/ 64 w 222"/>
                <a:gd name="T99" fmla="*/ 94 h 208"/>
                <a:gd name="T100" fmla="*/ 159 w 222"/>
                <a:gd name="T101" fmla="*/ 39 h 208"/>
                <a:gd name="T102" fmla="*/ 210 w 222"/>
                <a:gd name="T103" fmla="*/ 95 h 208"/>
                <a:gd name="T104" fmla="*/ 159 w 222"/>
                <a:gd name="T105" fmla="*/ 39 h 208"/>
                <a:gd name="T106" fmla="*/ 6 w 222"/>
                <a:gd name="T107" fmla="*/ 35 h 208"/>
                <a:gd name="T108" fmla="*/ 63 w 222"/>
                <a:gd name="T109" fmla="*/ 26 h 208"/>
                <a:gd name="T110" fmla="*/ 158 w 222"/>
                <a:gd name="T111" fmla="*/ 34 h 208"/>
                <a:gd name="T112" fmla="*/ 218 w 222"/>
                <a:gd name="T113" fmla="*/ 27 h 208"/>
                <a:gd name="T114" fmla="*/ 60 w 222"/>
                <a:gd name="T115" fmla="*/ 6 h 208"/>
                <a:gd name="T116" fmla="*/ 159 w 222"/>
                <a:gd name="T117" fmla="*/ 14 h 208"/>
                <a:gd name="T118" fmla="*/ 162 w 222"/>
                <a:gd name="T119" fmla="*/ 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2" h="208">
                  <a:moveTo>
                    <a:pt x="10" y="208"/>
                  </a:moveTo>
                  <a:cubicBezTo>
                    <a:pt x="6" y="208"/>
                    <a:pt x="6" y="208"/>
                    <a:pt x="6" y="2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3"/>
                    <a:pt x="5" y="113"/>
                  </a:cubicBezTo>
                  <a:cubicBezTo>
                    <a:pt x="5" y="113"/>
                    <a:pt x="4" y="113"/>
                    <a:pt x="4" y="113"/>
                  </a:cubicBezTo>
                  <a:cubicBezTo>
                    <a:pt x="0" y="113"/>
                    <a:pt x="0" y="112"/>
                    <a:pt x="0" y="10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6"/>
                    <a:pt x="0" y="96"/>
                    <a:pt x="4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6" y="95"/>
                    <a:pt x="6" y="94"/>
                    <a:pt x="6" y="9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39"/>
                    <a:pt x="0" y="39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2" y="22"/>
                    <a:pt x="4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4" y="22"/>
                    <a:pt x="64" y="22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19"/>
                    <a:pt x="64" y="19"/>
                  </a:cubicBezTo>
                  <a:cubicBezTo>
                    <a:pt x="63" y="18"/>
                    <a:pt x="63" y="18"/>
                    <a:pt x="62" y="18"/>
                  </a:cubicBezTo>
                  <a:cubicBezTo>
                    <a:pt x="62" y="18"/>
                    <a:pt x="61" y="18"/>
                    <a:pt x="61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6" y="18"/>
                    <a:pt x="55" y="17"/>
                    <a:pt x="55" y="15"/>
                  </a:cubicBezTo>
                  <a:cubicBezTo>
                    <a:pt x="55" y="12"/>
                    <a:pt x="55" y="10"/>
                    <a:pt x="55" y="7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1"/>
                    <a:pt x="56" y="0"/>
                    <a:pt x="60" y="0"/>
                  </a:cubicBezTo>
                  <a:cubicBezTo>
                    <a:pt x="60" y="0"/>
                    <a:pt x="163" y="0"/>
                    <a:pt x="16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6" y="0"/>
                    <a:pt x="166" y="2"/>
                    <a:pt x="167" y="3"/>
                  </a:cubicBezTo>
                  <a:cubicBezTo>
                    <a:pt x="167" y="7"/>
                    <a:pt x="167" y="11"/>
                    <a:pt x="167" y="16"/>
                  </a:cubicBezTo>
                  <a:cubicBezTo>
                    <a:pt x="166" y="17"/>
                    <a:pt x="166" y="18"/>
                    <a:pt x="164" y="18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61" y="18"/>
                    <a:pt x="161" y="18"/>
                    <a:pt x="160" y="18"/>
                  </a:cubicBezTo>
                  <a:cubicBezTo>
                    <a:pt x="159" y="18"/>
                    <a:pt x="159" y="18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20"/>
                    <a:pt x="158" y="20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2"/>
                    <a:pt x="158" y="22"/>
                    <a:pt x="159" y="22"/>
                  </a:cubicBezTo>
                  <a:cubicBezTo>
                    <a:pt x="181" y="22"/>
                    <a:pt x="181" y="22"/>
                    <a:pt x="181" y="22"/>
                  </a:cubicBezTo>
                  <a:cubicBezTo>
                    <a:pt x="194" y="22"/>
                    <a:pt x="206" y="22"/>
                    <a:pt x="218" y="22"/>
                  </a:cubicBezTo>
                  <a:cubicBezTo>
                    <a:pt x="220" y="22"/>
                    <a:pt x="222" y="22"/>
                    <a:pt x="222" y="24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2" y="38"/>
                    <a:pt x="221" y="39"/>
                    <a:pt x="221" y="39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6" y="94"/>
                    <a:pt x="216" y="95"/>
                    <a:pt x="217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6"/>
                    <a:pt x="222" y="97"/>
                    <a:pt x="222" y="98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22" y="114"/>
                    <a:pt x="217" y="113"/>
                    <a:pt x="217" y="113"/>
                  </a:cubicBezTo>
                  <a:cubicBezTo>
                    <a:pt x="217" y="113"/>
                    <a:pt x="217" y="113"/>
                    <a:pt x="217" y="113"/>
                  </a:cubicBezTo>
                  <a:cubicBezTo>
                    <a:pt x="216" y="113"/>
                    <a:pt x="216" y="114"/>
                    <a:pt x="216" y="114"/>
                  </a:cubicBezTo>
                  <a:cubicBezTo>
                    <a:pt x="216" y="204"/>
                    <a:pt x="216" y="204"/>
                    <a:pt x="216" y="204"/>
                  </a:cubicBezTo>
                  <a:cubicBezTo>
                    <a:pt x="216" y="206"/>
                    <a:pt x="214" y="208"/>
                    <a:pt x="212" y="208"/>
                  </a:cubicBezTo>
                  <a:lnTo>
                    <a:pt x="10" y="208"/>
                  </a:lnTo>
                  <a:close/>
                  <a:moveTo>
                    <a:pt x="171" y="195"/>
                  </a:moveTo>
                  <a:cubicBezTo>
                    <a:pt x="170" y="195"/>
                    <a:pt x="170" y="195"/>
                    <a:pt x="170" y="196"/>
                  </a:cubicBezTo>
                  <a:cubicBezTo>
                    <a:pt x="170" y="203"/>
                    <a:pt x="170" y="203"/>
                    <a:pt x="170" y="203"/>
                  </a:cubicBezTo>
                  <a:cubicBezTo>
                    <a:pt x="170" y="203"/>
                    <a:pt x="170" y="204"/>
                    <a:pt x="171" y="204"/>
                  </a:cubicBezTo>
                  <a:cubicBezTo>
                    <a:pt x="198" y="204"/>
                    <a:pt x="198" y="204"/>
                    <a:pt x="198" y="204"/>
                  </a:cubicBezTo>
                  <a:cubicBezTo>
                    <a:pt x="199" y="204"/>
                    <a:pt x="199" y="203"/>
                    <a:pt x="199" y="203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5"/>
                    <a:pt x="199" y="195"/>
                    <a:pt x="198" y="195"/>
                  </a:cubicBezTo>
                  <a:lnTo>
                    <a:pt x="171" y="195"/>
                  </a:lnTo>
                  <a:close/>
                  <a:moveTo>
                    <a:pt x="195" y="132"/>
                  </a:moveTo>
                  <a:cubicBezTo>
                    <a:pt x="198" y="132"/>
                    <a:pt x="199" y="132"/>
                    <a:pt x="199" y="136"/>
                  </a:cubicBezTo>
                  <a:cubicBezTo>
                    <a:pt x="199" y="189"/>
                    <a:pt x="199" y="189"/>
                    <a:pt x="199" y="189"/>
                  </a:cubicBezTo>
                  <a:cubicBezTo>
                    <a:pt x="199" y="190"/>
                    <a:pt x="199" y="190"/>
                    <a:pt x="200" y="190"/>
                  </a:cubicBezTo>
                  <a:cubicBezTo>
                    <a:pt x="204" y="191"/>
                    <a:pt x="204" y="191"/>
                    <a:pt x="204" y="195"/>
                  </a:cubicBezTo>
                  <a:cubicBezTo>
                    <a:pt x="204" y="202"/>
                    <a:pt x="204" y="202"/>
                    <a:pt x="204" y="202"/>
                  </a:cubicBezTo>
                  <a:cubicBezTo>
                    <a:pt x="204" y="203"/>
                    <a:pt x="204" y="204"/>
                    <a:pt x="205" y="204"/>
                  </a:cubicBezTo>
                  <a:cubicBezTo>
                    <a:pt x="210" y="204"/>
                    <a:pt x="210" y="204"/>
                    <a:pt x="210" y="204"/>
                  </a:cubicBezTo>
                  <a:cubicBezTo>
                    <a:pt x="211" y="204"/>
                    <a:pt x="212" y="203"/>
                    <a:pt x="212" y="202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4"/>
                    <a:pt x="211" y="113"/>
                    <a:pt x="21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8" y="113"/>
                    <a:pt x="158" y="114"/>
                    <a:pt x="158" y="114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58" y="126"/>
                    <a:pt x="158" y="135"/>
                    <a:pt x="158" y="141"/>
                  </a:cubicBezTo>
                  <a:cubicBezTo>
                    <a:pt x="158" y="141"/>
                    <a:pt x="158" y="141"/>
                    <a:pt x="158" y="142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8" y="203"/>
                    <a:pt x="158" y="204"/>
                    <a:pt x="15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65" y="204"/>
                    <a:pt x="166" y="203"/>
                    <a:pt x="166" y="202"/>
                  </a:cubicBezTo>
                  <a:cubicBezTo>
                    <a:pt x="166" y="200"/>
                    <a:pt x="166" y="200"/>
                    <a:pt x="166" y="200"/>
                  </a:cubicBezTo>
                  <a:cubicBezTo>
                    <a:pt x="166" y="197"/>
                    <a:pt x="166" y="195"/>
                    <a:pt x="166" y="193"/>
                  </a:cubicBezTo>
                  <a:cubicBezTo>
                    <a:pt x="166" y="191"/>
                    <a:pt x="166" y="191"/>
                    <a:pt x="168" y="191"/>
                  </a:cubicBezTo>
                  <a:cubicBezTo>
                    <a:pt x="170" y="190"/>
                    <a:pt x="170" y="190"/>
                    <a:pt x="170" y="190"/>
                  </a:cubicBezTo>
                  <a:cubicBezTo>
                    <a:pt x="170" y="190"/>
                    <a:pt x="171" y="190"/>
                    <a:pt x="171" y="189"/>
                  </a:cubicBezTo>
                  <a:cubicBezTo>
                    <a:pt x="171" y="135"/>
                    <a:pt x="171" y="135"/>
                    <a:pt x="171" y="135"/>
                  </a:cubicBezTo>
                  <a:cubicBezTo>
                    <a:pt x="171" y="133"/>
                    <a:pt x="171" y="132"/>
                    <a:pt x="174" y="132"/>
                  </a:cubicBezTo>
                  <a:cubicBezTo>
                    <a:pt x="182" y="132"/>
                    <a:pt x="182" y="132"/>
                    <a:pt x="182" y="132"/>
                  </a:cubicBezTo>
                  <a:lnTo>
                    <a:pt x="195" y="132"/>
                  </a:lnTo>
                  <a:close/>
                  <a:moveTo>
                    <a:pt x="70" y="18"/>
                  </a:moveTo>
                  <a:cubicBezTo>
                    <a:pt x="69" y="18"/>
                    <a:pt x="69" y="19"/>
                    <a:pt x="69" y="19"/>
                  </a:cubicBezTo>
                  <a:cubicBezTo>
                    <a:pt x="69" y="202"/>
                    <a:pt x="69" y="202"/>
                    <a:pt x="69" y="202"/>
                  </a:cubicBezTo>
                  <a:cubicBezTo>
                    <a:pt x="69" y="203"/>
                    <a:pt x="69" y="204"/>
                    <a:pt x="70" y="204"/>
                  </a:cubicBezTo>
                  <a:cubicBezTo>
                    <a:pt x="152" y="204"/>
                    <a:pt x="152" y="204"/>
                    <a:pt x="152" y="204"/>
                  </a:cubicBezTo>
                  <a:cubicBezTo>
                    <a:pt x="153" y="204"/>
                    <a:pt x="153" y="203"/>
                    <a:pt x="153" y="202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3" y="143"/>
                    <a:pt x="153" y="143"/>
                    <a:pt x="153" y="142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9"/>
                    <a:pt x="153" y="18"/>
                    <a:pt x="152" y="18"/>
                  </a:cubicBezTo>
                  <a:lnTo>
                    <a:pt x="70" y="18"/>
                  </a:lnTo>
                  <a:close/>
                  <a:moveTo>
                    <a:pt x="24" y="195"/>
                  </a:moveTo>
                  <a:cubicBezTo>
                    <a:pt x="23" y="195"/>
                    <a:pt x="23" y="195"/>
                    <a:pt x="23" y="196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3"/>
                    <a:pt x="23" y="204"/>
                    <a:pt x="24" y="204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52" y="204"/>
                    <a:pt x="52" y="203"/>
                    <a:pt x="52" y="202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5"/>
                    <a:pt x="52" y="195"/>
                    <a:pt x="51" y="195"/>
                  </a:cubicBezTo>
                  <a:lnTo>
                    <a:pt x="24" y="195"/>
                  </a:lnTo>
                  <a:close/>
                  <a:moveTo>
                    <a:pt x="48" y="132"/>
                  </a:moveTo>
                  <a:cubicBezTo>
                    <a:pt x="51" y="132"/>
                    <a:pt x="51" y="132"/>
                    <a:pt x="51" y="136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1" y="190"/>
                    <a:pt x="52" y="190"/>
                    <a:pt x="52" y="190"/>
                  </a:cubicBezTo>
                  <a:cubicBezTo>
                    <a:pt x="56" y="191"/>
                    <a:pt x="56" y="191"/>
                    <a:pt x="56" y="195"/>
                  </a:cubicBezTo>
                  <a:cubicBezTo>
                    <a:pt x="56" y="202"/>
                    <a:pt x="56" y="202"/>
                    <a:pt x="56" y="202"/>
                  </a:cubicBezTo>
                  <a:cubicBezTo>
                    <a:pt x="56" y="203"/>
                    <a:pt x="57" y="204"/>
                    <a:pt x="58" y="204"/>
                  </a:cubicBezTo>
                  <a:cubicBezTo>
                    <a:pt x="63" y="204"/>
                    <a:pt x="63" y="204"/>
                    <a:pt x="63" y="204"/>
                  </a:cubicBezTo>
                  <a:cubicBezTo>
                    <a:pt x="64" y="204"/>
                    <a:pt x="64" y="203"/>
                    <a:pt x="64" y="202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4"/>
                    <a:pt x="64" y="113"/>
                    <a:pt x="63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1" y="113"/>
                    <a:pt x="10" y="114"/>
                    <a:pt x="10" y="114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0" y="203"/>
                    <a:pt x="11" y="204"/>
                    <a:pt x="12" y="204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8" y="204"/>
                    <a:pt x="18" y="203"/>
                    <a:pt x="18" y="202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1"/>
                    <a:pt x="18" y="191"/>
                    <a:pt x="22" y="190"/>
                  </a:cubicBezTo>
                  <a:cubicBezTo>
                    <a:pt x="22" y="190"/>
                    <a:pt x="23" y="190"/>
                    <a:pt x="23" y="190"/>
                  </a:cubicBezTo>
                  <a:cubicBezTo>
                    <a:pt x="23" y="190"/>
                    <a:pt x="23" y="189"/>
                    <a:pt x="23" y="189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2"/>
                    <a:pt x="24" y="132"/>
                    <a:pt x="27" y="132"/>
                  </a:cubicBezTo>
                  <a:cubicBezTo>
                    <a:pt x="37" y="132"/>
                    <a:pt x="37" y="132"/>
                    <a:pt x="37" y="132"/>
                  </a:cubicBezTo>
                  <a:lnTo>
                    <a:pt x="48" y="132"/>
                  </a:lnTo>
                  <a:close/>
                  <a:moveTo>
                    <a:pt x="176" y="182"/>
                  </a:moveTo>
                  <a:cubicBezTo>
                    <a:pt x="176" y="182"/>
                    <a:pt x="175" y="182"/>
                    <a:pt x="175" y="183"/>
                  </a:cubicBezTo>
                  <a:cubicBezTo>
                    <a:pt x="175" y="189"/>
                    <a:pt x="175" y="189"/>
                    <a:pt x="175" y="189"/>
                  </a:cubicBezTo>
                  <a:cubicBezTo>
                    <a:pt x="175" y="190"/>
                    <a:pt x="176" y="190"/>
                    <a:pt x="176" y="190"/>
                  </a:cubicBezTo>
                  <a:cubicBezTo>
                    <a:pt x="193" y="190"/>
                    <a:pt x="193" y="190"/>
                    <a:pt x="193" y="190"/>
                  </a:cubicBezTo>
                  <a:cubicBezTo>
                    <a:pt x="194" y="190"/>
                    <a:pt x="194" y="190"/>
                    <a:pt x="194" y="189"/>
                  </a:cubicBezTo>
                  <a:cubicBezTo>
                    <a:pt x="194" y="183"/>
                    <a:pt x="194" y="183"/>
                    <a:pt x="194" y="183"/>
                  </a:cubicBezTo>
                  <a:cubicBezTo>
                    <a:pt x="194" y="182"/>
                    <a:pt x="194" y="182"/>
                    <a:pt x="193" y="182"/>
                  </a:cubicBezTo>
                  <a:lnTo>
                    <a:pt x="176" y="182"/>
                  </a:lnTo>
                  <a:close/>
                  <a:moveTo>
                    <a:pt x="29" y="181"/>
                  </a:moveTo>
                  <a:cubicBezTo>
                    <a:pt x="28" y="181"/>
                    <a:pt x="28" y="182"/>
                    <a:pt x="28" y="183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90"/>
                    <a:pt x="28" y="190"/>
                    <a:pt x="29" y="190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6" y="190"/>
                    <a:pt x="47" y="190"/>
                    <a:pt x="47" y="189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2"/>
                    <a:pt x="46" y="181"/>
                    <a:pt x="46" y="181"/>
                  </a:cubicBezTo>
                  <a:lnTo>
                    <a:pt x="29" y="181"/>
                  </a:lnTo>
                  <a:close/>
                  <a:moveTo>
                    <a:pt x="29" y="136"/>
                  </a:moveTo>
                  <a:cubicBezTo>
                    <a:pt x="28" y="136"/>
                    <a:pt x="28" y="137"/>
                    <a:pt x="28" y="138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7"/>
                    <a:pt x="28" y="177"/>
                    <a:pt x="29" y="177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77"/>
                    <a:pt x="47" y="177"/>
                    <a:pt x="47" y="17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6" y="136"/>
                    <a:pt x="46" y="136"/>
                  </a:cubicBezTo>
                  <a:lnTo>
                    <a:pt x="29" y="136"/>
                  </a:lnTo>
                  <a:close/>
                  <a:moveTo>
                    <a:pt x="176" y="136"/>
                  </a:moveTo>
                  <a:cubicBezTo>
                    <a:pt x="176" y="136"/>
                    <a:pt x="175" y="137"/>
                    <a:pt x="175" y="137"/>
                  </a:cubicBezTo>
                  <a:cubicBezTo>
                    <a:pt x="175" y="176"/>
                    <a:pt x="175" y="176"/>
                    <a:pt x="175" y="176"/>
                  </a:cubicBezTo>
                  <a:cubicBezTo>
                    <a:pt x="175" y="176"/>
                    <a:pt x="176" y="177"/>
                    <a:pt x="176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4" y="177"/>
                    <a:pt x="194" y="176"/>
                    <a:pt x="194" y="176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3" y="136"/>
                  </a:cubicBezTo>
                  <a:lnTo>
                    <a:pt x="176" y="136"/>
                  </a:lnTo>
                  <a:close/>
                  <a:moveTo>
                    <a:pt x="6" y="100"/>
                  </a:moveTo>
                  <a:cubicBezTo>
                    <a:pt x="5" y="100"/>
                    <a:pt x="4" y="100"/>
                    <a:pt x="4" y="10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8"/>
                    <a:pt x="5" y="109"/>
                    <a:pt x="6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8"/>
                    <a:pt x="64" y="107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0"/>
                    <a:pt x="64" y="100"/>
                    <a:pt x="63" y="100"/>
                  </a:cubicBezTo>
                  <a:lnTo>
                    <a:pt x="6" y="100"/>
                  </a:lnTo>
                  <a:close/>
                  <a:moveTo>
                    <a:pt x="159" y="100"/>
                  </a:moveTo>
                  <a:cubicBezTo>
                    <a:pt x="158" y="100"/>
                    <a:pt x="158" y="100"/>
                    <a:pt x="158" y="101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8"/>
                    <a:pt x="158" y="109"/>
                    <a:pt x="159" y="109"/>
                  </a:cubicBezTo>
                  <a:cubicBezTo>
                    <a:pt x="216" y="109"/>
                    <a:pt x="216" y="109"/>
                    <a:pt x="216" y="109"/>
                  </a:cubicBezTo>
                  <a:cubicBezTo>
                    <a:pt x="217" y="109"/>
                    <a:pt x="218" y="108"/>
                    <a:pt x="218" y="107"/>
                  </a:cubicBezTo>
                  <a:cubicBezTo>
                    <a:pt x="218" y="101"/>
                    <a:pt x="218" y="101"/>
                    <a:pt x="218" y="101"/>
                  </a:cubicBezTo>
                  <a:cubicBezTo>
                    <a:pt x="218" y="100"/>
                    <a:pt x="217" y="100"/>
                    <a:pt x="216" y="100"/>
                  </a:cubicBezTo>
                  <a:lnTo>
                    <a:pt x="159" y="100"/>
                  </a:lnTo>
                  <a:close/>
                  <a:moveTo>
                    <a:pt x="12" y="40"/>
                  </a:moveTo>
                  <a:cubicBezTo>
                    <a:pt x="11" y="40"/>
                    <a:pt x="10" y="40"/>
                    <a:pt x="10" y="41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5"/>
                    <a:pt x="11" y="95"/>
                    <a:pt x="12" y="9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4" y="95"/>
                    <a:pt x="64" y="95"/>
                    <a:pt x="64" y="94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0"/>
                    <a:pt x="64" y="40"/>
                    <a:pt x="63" y="40"/>
                  </a:cubicBezTo>
                  <a:lnTo>
                    <a:pt x="12" y="40"/>
                  </a:lnTo>
                  <a:close/>
                  <a:moveTo>
                    <a:pt x="159" y="39"/>
                  </a:moveTo>
                  <a:cubicBezTo>
                    <a:pt x="158" y="39"/>
                    <a:pt x="158" y="40"/>
                    <a:pt x="158" y="41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9" y="95"/>
                  </a:cubicBezTo>
                  <a:cubicBezTo>
                    <a:pt x="210" y="95"/>
                    <a:pt x="210" y="95"/>
                    <a:pt x="210" y="95"/>
                  </a:cubicBezTo>
                  <a:cubicBezTo>
                    <a:pt x="211" y="95"/>
                    <a:pt x="212" y="95"/>
                    <a:pt x="212" y="94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2" y="40"/>
                    <a:pt x="211" y="39"/>
                    <a:pt x="210" y="39"/>
                  </a:cubicBezTo>
                  <a:lnTo>
                    <a:pt x="159" y="39"/>
                  </a:lnTo>
                  <a:close/>
                  <a:moveTo>
                    <a:pt x="6" y="26"/>
                  </a:moveTo>
                  <a:cubicBezTo>
                    <a:pt x="5" y="26"/>
                    <a:pt x="4" y="27"/>
                    <a:pt x="4" y="27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5" y="35"/>
                    <a:pt x="6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4" y="35"/>
                    <a:pt x="64" y="34"/>
                    <a:pt x="64" y="3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6"/>
                    <a:pt x="63" y="26"/>
                  </a:cubicBezTo>
                  <a:lnTo>
                    <a:pt x="6" y="26"/>
                  </a:lnTo>
                  <a:close/>
                  <a:moveTo>
                    <a:pt x="159" y="26"/>
                  </a:moveTo>
                  <a:cubicBezTo>
                    <a:pt x="158" y="26"/>
                    <a:pt x="158" y="27"/>
                    <a:pt x="158" y="27"/>
                  </a:cubicBezTo>
                  <a:cubicBezTo>
                    <a:pt x="158" y="34"/>
                    <a:pt x="158" y="34"/>
                    <a:pt x="158" y="34"/>
                  </a:cubicBezTo>
                  <a:cubicBezTo>
                    <a:pt x="158" y="34"/>
                    <a:pt x="158" y="35"/>
                    <a:pt x="159" y="35"/>
                  </a:cubicBezTo>
                  <a:cubicBezTo>
                    <a:pt x="216" y="35"/>
                    <a:pt x="216" y="35"/>
                    <a:pt x="216" y="35"/>
                  </a:cubicBezTo>
                  <a:cubicBezTo>
                    <a:pt x="217" y="35"/>
                    <a:pt x="218" y="34"/>
                    <a:pt x="218" y="34"/>
                  </a:cubicBezTo>
                  <a:cubicBezTo>
                    <a:pt x="218" y="27"/>
                    <a:pt x="218" y="27"/>
                    <a:pt x="218" y="27"/>
                  </a:cubicBezTo>
                  <a:cubicBezTo>
                    <a:pt x="218" y="27"/>
                    <a:pt x="217" y="26"/>
                    <a:pt x="216" y="26"/>
                  </a:cubicBezTo>
                  <a:lnTo>
                    <a:pt x="159" y="26"/>
                  </a:lnTo>
                  <a:close/>
                  <a:moveTo>
                    <a:pt x="61" y="5"/>
                  </a:moveTo>
                  <a:cubicBezTo>
                    <a:pt x="60" y="5"/>
                    <a:pt x="60" y="5"/>
                    <a:pt x="60" y="6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4"/>
                    <a:pt x="61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60" y="14"/>
                    <a:pt x="160" y="14"/>
                    <a:pt x="160" y="13"/>
                  </a:cubicBezTo>
                  <a:cubicBezTo>
                    <a:pt x="161" y="13"/>
                    <a:pt x="162" y="12"/>
                    <a:pt x="162" y="11"/>
                  </a:cubicBezTo>
                  <a:cubicBezTo>
                    <a:pt x="162" y="10"/>
                    <a:pt x="162" y="9"/>
                    <a:pt x="162" y="7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2" y="5"/>
                    <a:pt x="162" y="5"/>
                    <a:pt x="161" y="5"/>
                  </a:cubicBezTo>
                  <a:lnTo>
                    <a:pt x="6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1" name="Freeform 569">
              <a:extLst>
                <a:ext uri="{FF2B5EF4-FFF2-40B4-BE49-F238E27FC236}">
                  <a16:creationId xmlns:a16="http://schemas.microsoft.com/office/drawing/2014/main" id="{12E0271D-C09F-4DBF-814B-FDEC55DC0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5" y="4112"/>
              <a:ext cx="138" cy="138"/>
            </a:xfrm>
            <a:custGeom>
              <a:avLst/>
              <a:gdLst>
                <a:gd name="T0" fmla="*/ 25 w 51"/>
                <a:gd name="T1" fmla="*/ 51 h 51"/>
                <a:gd name="T2" fmla="*/ 0 w 51"/>
                <a:gd name="T3" fmla="*/ 26 h 51"/>
                <a:gd name="T4" fmla="*/ 25 w 51"/>
                <a:gd name="T5" fmla="*/ 0 h 51"/>
                <a:gd name="T6" fmla="*/ 51 w 51"/>
                <a:gd name="T7" fmla="*/ 26 h 51"/>
                <a:gd name="T8" fmla="*/ 25 w 51"/>
                <a:gd name="T9" fmla="*/ 51 h 51"/>
                <a:gd name="T10" fmla="*/ 25 w 51"/>
                <a:gd name="T11" fmla="*/ 5 h 51"/>
                <a:gd name="T12" fmla="*/ 5 w 51"/>
                <a:gd name="T13" fmla="*/ 26 h 51"/>
                <a:gd name="T14" fmla="*/ 25 w 51"/>
                <a:gd name="T15" fmla="*/ 46 h 51"/>
                <a:gd name="T16" fmla="*/ 46 w 51"/>
                <a:gd name="T17" fmla="*/ 26 h 51"/>
                <a:gd name="T18" fmla="*/ 25 w 51"/>
                <a:gd name="T1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lose/>
                  <a:moveTo>
                    <a:pt x="25" y="5"/>
                  </a:moveTo>
                  <a:cubicBezTo>
                    <a:pt x="14" y="5"/>
                    <a:pt x="5" y="15"/>
                    <a:pt x="5" y="26"/>
                  </a:cubicBezTo>
                  <a:cubicBezTo>
                    <a:pt x="5" y="37"/>
                    <a:pt x="14" y="46"/>
                    <a:pt x="25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5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2" name="Freeform 570">
              <a:extLst>
                <a:ext uri="{FF2B5EF4-FFF2-40B4-BE49-F238E27FC236}">
                  <a16:creationId xmlns:a16="http://schemas.microsoft.com/office/drawing/2014/main" id="{020A245D-1ED8-4A41-A04A-FF900FCAA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" y="4150"/>
              <a:ext cx="30" cy="56"/>
            </a:xfrm>
            <a:custGeom>
              <a:avLst/>
              <a:gdLst>
                <a:gd name="T0" fmla="*/ 8 w 11"/>
                <a:gd name="T1" fmla="*/ 21 h 21"/>
                <a:gd name="T2" fmla="*/ 7 w 11"/>
                <a:gd name="T3" fmla="*/ 20 h 21"/>
                <a:gd name="T4" fmla="*/ 1 w 11"/>
                <a:gd name="T5" fmla="*/ 17 h 21"/>
                <a:gd name="T6" fmla="*/ 0 w 11"/>
                <a:gd name="T7" fmla="*/ 14 h 21"/>
                <a:gd name="T8" fmla="*/ 0 w 11"/>
                <a:gd name="T9" fmla="*/ 3 h 21"/>
                <a:gd name="T10" fmla="*/ 2 w 11"/>
                <a:gd name="T11" fmla="*/ 0 h 21"/>
                <a:gd name="T12" fmla="*/ 5 w 11"/>
                <a:gd name="T13" fmla="*/ 3 h 21"/>
                <a:gd name="T14" fmla="*/ 5 w 11"/>
                <a:gd name="T15" fmla="*/ 13 h 21"/>
                <a:gd name="T16" fmla="*/ 9 w 11"/>
                <a:gd name="T17" fmla="*/ 16 h 21"/>
                <a:gd name="T18" fmla="*/ 10 w 11"/>
                <a:gd name="T19" fmla="*/ 19 h 21"/>
                <a:gd name="T20" fmla="*/ 8 w 1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1">
                  <a:moveTo>
                    <a:pt x="8" y="21"/>
                  </a:moveTo>
                  <a:cubicBezTo>
                    <a:pt x="8" y="21"/>
                    <a:pt x="7" y="20"/>
                    <a:pt x="7" y="2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6"/>
                    <a:pt x="11" y="18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3" name="Freeform 571">
              <a:extLst>
                <a:ext uri="{FF2B5EF4-FFF2-40B4-BE49-F238E27FC236}">
                  <a16:creationId xmlns:a16="http://schemas.microsoft.com/office/drawing/2014/main" id="{C640224F-74BC-48D4-ADF9-6853D508FD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7" y="4382"/>
              <a:ext cx="103" cy="206"/>
            </a:xfrm>
            <a:custGeom>
              <a:avLst/>
              <a:gdLst>
                <a:gd name="T0" fmla="*/ 3 w 38"/>
                <a:gd name="T1" fmla="*/ 76 h 76"/>
                <a:gd name="T2" fmla="*/ 0 w 38"/>
                <a:gd name="T3" fmla="*/ 73 h 76"/>
                <a:gd name="T4" fmla="*/ 0 w 38"/>
                <a:gd name="T5" fmla="*/ 69 h 76"/>
                <a:gd name="T6" fmla="*/ 0 w 38"/>
                <a:gd name="T7" fmla="*/ 62 h 76"/>
                <a:gd name="T8" fmla="*/ 2 w 38"/>
                <a:gd name="T9" fmla="*/ 58 h 76"/>
                <a:gd name="T10" fmla="*/ 3 w 38"/>
                <a:gd name="T11" fmla="*/ 57 h 76"/>
                <a:gd name="T12" fmla="*/ 3 w 38"/>
                <a:gd name="T13" fmla="*/ 9 h 76"/>
                <a:gd name="T14" fmla="*/ 3 w 38"/>
                <a:gd name="T15" fmla="*/ 3 h 76"/>
                <a:gd name="T16" fmla="*/ 6 w 38"/>
                <a:gd name="T17" fmla="*/ 0 h 76"/>
                <a:gd name="T18" fmla="*/ 18 w 38"/>
                <a:gd name="T19" fmla="*/ 0 h 76"/>
                <a:gd name="T20" fmla="*/ 32 w 38"/>
                <a:gd name="T21" fmla="*/ 0 h 76"/>
                <a:gd name="T22" fmla="*/ 35 w 38"/>
                <a:gd name="T23" fmla="*/ 3 h 76"/>
                <a:gd name="T24" fmla="*/ 35 w 38"/>
                <a:gd name="T25" fmla="*/ 57 h 76"/>
                <a:gd name="T26" fmla="*/ 36 w 38"/>
                <a:gd name="T27" fmla="*/ 58 h 76"/>
                <a:gd name="T28" fmla="*/ 38 w 38"/>
                <a:gd name="T29" fmla="*/ 62 h 76"/>
                <a:gd name="T30" fmla="*/ 38 w 38"/>
                <a:gd name="T31" fmla="*/ 68 h 76"/>
                <a:gd name="T32" fmla="*/ 38 w 38"/>
                <a:gd name="T33" fmla="*/ 73 h 76"/>
                <a:gd name="T34" fmla="*/ 35 w 38"/>
                <a:gd name="T35" fmla="*/ 76 h 76"/>
                <a:gd name="T36" fmla="*/ 19 w 38"/>
                <a:gd name="T37" fmla="*/ 76 h 76"/>
                <a:gd name="T38" fmla="*/ 3 w 38"/>
                <a:gd name="T39" fmla="*/ 76 h 76"/>
                <a:gd name="T40" fmla="*/ 6 w 38"/>
                <a:gd name="T41" fmla="*/ 63 h 76"/>
                <a:gd name="T42" fmla="*/ 4 w 38"/>
                <a:gd name="T43" fmla="*/ 64 h 76"/>
                <a:gd name="T44" fmla="*/ 4 w 38"/>
                <a:gd name="T45" fmla="*/ 70 h 76"/>
                <a:gd name="T46" fmla="*/ 6 w 38"/>
                <a:gd name="T47" fmla="*/ 72 h 76"/>
                <a:gd name="T48" fmla="*/ 33 w 38"/>
                <a:gd name="T49" fmla="*/ 72 h 76"/>
                <a:gd name="T50" fmla="*/ 34 w 38"/>
                <a:gd name="T51" fmla="*/ 70 h 76"/>
                <a:gd name="T52" fmla="*/ 34 w 38"/>
                <a:gd name="T53" fmla="*/ 64 h 76"/>
                <a:gd name="T54" fmla="*/ 33 w 38"/>
                <a:gd name="T55" fmla="*/ 63 h 76"/>
                <a:gd name="T56" fmla="*/ 6 w 38"/>
                <a:gd name="T57" fmla="*/ 63 h 76"/>
                <a:gd name="T58" fmla="*/ 9 w 38"/>
                <a:gd name="T59" fmla="*/ 4 h 76"/>
                <a:gd name="T60" fmla="*/ 8 w 38"/>
                <a:gd name="T61" fmla="*/ 5 h 76"/>
                <a:gd name="T62" fmla="*/ 8 w 38"/>
                <a:gd name="T63" fmla="*/ 57 h 76"/>
                <a:gd name="T64" fmla="*/ 9 w 38"/>
                <a:gd name="T65" fmla="*/ 58 h 76"/>
                <a:gd name="T66" fmla="*/ 30 w 38"/>
                <a:gd name="T67" fmla="*/ 58 h 76"/>
                <a:gd name="T68" fmla="*/ 31 w 38"/>
                <a:gd name="T69" fmla="*/ 57 h 76"/>
                <a:gd name="T70" fmla="*/ 31 w 38"/>
                <a:gd name="T71" fmla="*/ 5 h 76"/>
                <a:gd name="T72" fmla="*/ 30 w 38"/>
                <a:gd name="T73" fmla="*/ 4 h 76"/>
                <a:gd name="T74" fmla="*/ 9 w 38"/>
                <a:gd name="T75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76">
                  <a:moveTo>
                    <a:pt x="3" y="76"/>
                  </a:moveTo>
                  <a:cubicBezTo>
                    <a:pt x="1" y="76"/>
                    <a:pt x="0" y="75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66"/>
                    <a:pt x="0" y="64"/>
                    <a:pt x="0" y="62"/>
                  </a:cubicBezTo>
                  <a:cubicBezTo>
                    <a:pt x="0" y="60"/>
                    <a:pt x="1" y="59"/>
                    <a:pt x="2" y="58"/>
                  </a:cubicBezTo>
                  <a:cubicBezTo>
                    <a:pt x="3" y="58"/>
                    <a:pt x="3" y="58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10" y="0"/>
                    <a:pt x="14" y="0"/>
                    <a:pt x="1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1"/>
                    <a:pt x="35" y="3"/>
                  </a:cubicBezTo>
                  <a:cubicBezTo>
                    <a:pt x="35" y="11"/>
                    <a:pt x="35" y="57"/>
                    <a:pt x="35" y="57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8" y="59"/>
                    <a:pt x="38" y="60"/>
                    <a:pt x="38" y="62"/>
                  </a:cubicBezTo>
                  <a:cubicBezTo>
                    <a:pt x="38" y="64"/>
                    <a:pt x="38" y="66"/>
                    <a:pt x="38" y="68"/>
                  </a:cubicBezTo>
                  <a:cubicBezTo>
                    <a:pt x="38" y="70"/>
                    <a:pt x="38" y="71"/>
                    <a:pt x="38" y="73"/>
                  </a:cubicBezTo>
                  <a:cubicBezTo>
                    <a:pt x="38" y="75"/>
                    <a:pt x="38" y="76"/>
                    <a:pt x="35" y="76"/>
                  </a:cubicBezTo>
                  <a:cubicBezTo>
                    <a:pt x="19" y="76"/>
                    <a:pt x="19" y="76"/>
                    <a:pt x="19" y="76"/>
                  </a:cubicBezTo>
                  <a:lnTo>
                    <a:pt x="3" y="76"/>
                  </a:lnTo>
                  <a:close/>
                  <a:moveTo>
                    <a:pt x="6" y="63"/>
                  </a:moveTo>
                  <a:cubicBezTo>
                    <a:pt x="5" y="63"/>
                    <a:pt x="4" y="63"/>
                    <a:pt x="4" y="64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5" y="72"/>
                    <a:pt x="6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4" y="71"/>
                    <a:pt x="34" y="70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3"/>
                    <a:pt x="33" y="63"/>
                    <a:pt x="33" y="63"/>
                  </a:cubicBezTo>
                  <a:lnTo>
                    <a:pt x="6" y="63"/>
                  </a:lnTo>
                  <a:close/>
                  <a:moveTo>
                    <a:pt x="9" y="4"/>
                  </a:moveTo>
                  <a:cubicBezTo>
                    <a:pt x="8" y="4"/>
                    <a:pt x="8" y="5"/>
                    <a:pt x="8" y="5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8"/>
                    <a:pt x="8" y="58"/>
                    <a:pt x="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1" y="58"/>
                    <a:pt x="31" y="5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lnTo>
                    <a:pt x="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32" name="Group 137">
            <a:extLst>
              <a:ext uri="{FF2B5EF4-FFF2-40B4-BE49-F238E27FC236}">
                <a16:creationId xmlns:a16="http://schemas.microsoft.com/office/drawing/2014/main" id="{9E71BC53-A5E7-412D-8CA7-93909447DE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834482" y="11063921"/>
            <a:ext cx="536575" cy="977900"/>
            <a:chOff x="8303" y="6410"/>
            <a:chExt cx="338" cy="616"/>
          </a:xfrm>
          <a:solidFill>
            <a:schemeClr val="accent2"/>
          </a:solidFill>
        </p:grpSpPr>
        <p:sp>
          <p:nvSpPr>
            <p:cNvPr id="134" name="Rectangle 138">
              <a:extLst>
                <a:ext uri="{FF2B5EF4-FFF2-40B4-BE49-F238E27FC236}">
                  <a16:creationId xmlns:a16="http://schemas.microsoft.com/office/drawing/2014/main" id="{35FDD9CA-CC14-462F-BCA0-8B5272B86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7" y="6410"/>
              <a:ext cx="13" cy="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5" name="Rectangle 139">
              <a:extLst>
                <a:ext uri="{FF2B5EF4-FFF2-40B4-BE49-F238E27FC236}">
                  <a16:creationId xmlns:a16="http://schemas.microsoft.com/office/drawing/2014/main" id="{0BF2E45B-3175-4932-94CB-007986183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7" y="6410"/>
              <a:ext cx="27" cy="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6" name="Rectangle 140">
              <a:extLst>
                <a:ext uri="{FF2B5EF4-FFF2-40B4-BE49-F238E27FC236}">
                  <a16:creationId xmlns:a16="http://schemas.microsoft.com/office/drawing/2014/main" id="{B947BF9C-AA94-495D-991A-DD0D03FAA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" y="6410"/>
              <a:ext cx="14" cy="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7" name="Rectangle 141">
              <a:extLst>
                <a:ext uri="{FF2B5EF4-FFF2-40B4-BE49-F238E27FC236}">
                  <a16:creationId xmlns:a16="http://schemas.microsoft.com/office/drawing/2014/main" id="{B4CCEF7B-5E6D-4A3C-9C1E-8E6C8DD55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9" y="6410"/>
              <a:ext cx="25" cy="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8" name="Rectangle 142">
              <a:extLst>
                <a:ext uri="{FF2B5EF4-FFF2-40B4-BE49-F238E27FC236}">
                  <a16:creationId xmlns:a16="http://schemas.microsoft.com/office/drawing/2014/main" id="{5AEE6464-9970-4097-BCF4-471A3A1BC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8" y="6410"/>
              <a:ext cx="20" cy="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9" name="Rectangle 143">
              <a:extLst>
                <a:ext uri="{FF2B5EF4-FFF2-40B4-BE49-F238E27FC236}">
                  <a16:creationId xmlns:a16="http://schemas.microsoft.com/office/drawing/2014/main" id="{60057E86-DC95-4463-9E39-41C1CAE8E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1" y="6410"/>
              <a:ext cx="17" cy="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0" name="Freeform 144">
              <a:extLst>
                <a:ext uri="{FF2B5EF4-FFF2-40B4-BE49-F238E27FC236}">
                  <a16:creationId xmlns:a16="http://schemas.microsoft.com/office/drawing/2014/main" id="{B8F7C2F6-6EF1-46CE-A3EE-55C86A53A1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3" y="6553"/>
              <a:ext cx="338" cy="130"/>
            </a:xfrm>
            <a:custGeom>
              <a:avLst/>
              <a:gdLst>
                <a:gd name="T0" fmla="*/ 107 w 124"/>
                <a:gd name="T1" fmla="*/ 48 h 48"/>
                <a:gd name="T2" fmla="*/ 16 w 124"/>
                <a:gd name="T3" fmla="*/ 48 h 48"/>
                <a:gd name="T4" fmla="*/ 0 w 124"/>
                <a:gd name="T5" fmla="*/ 30 h 48"/>
                <a:gd name="T6" fmla="*/ 0 w 124"/>
                <a:gd name="T7" fmla="*/ 18 h 48"/>
                <a:gd name="T8" fmla="*/ 16 w 124"/>
                <a:gd name="T9" fmla="*/ 0 h 48"/>
                <a:gd name="T10" fmla="*/ 107 w 124"/>
                <a:gd name="T11" fmla="*/ 0 h 48"/>
                <a:gd name="T12" fmla="*/ 124 w 124"/>
                <a:gd name="T13" fmla="*/ 18 h 48"/>
                <a:gd name="T14" fmla="*/ 124 w 124"/>
                <a:gd name="T15" fmla="*/ 30 h 48"/>
                <a:gd name="T16" fmla="*/ 124 w 124"/>
                <a:gd name="T17" fmla="*/ 30 h 48"/>
                <a:gd name="T18" fmla="*/ 107 w 124"/>
                <a:gd name="T19" fmla="*/ 48 h 48"/>
                <a:gd name="T20" fmla="*/ 107 w 124"/>
                <a:gd name="T21" fmla="*/ 6 h 48"/>
                <a:gd name="T22" fmla="*/ 16 w 124"/>
                <a:gd name="T23" fmla="*/ 6 h 48"/>
                <a:gd name="T24" fmla="*/ 6 w 124"/>
                <a:gd name="T25" fmla="*/ 18 h 48"/>
                <a:gd name="T26" fmla="*/ 6 w 124"/>
                <a:gd name="T27" fmla="*/ 30 h 48"/>
                <a:gd name="T28" fmla="*/ 16 w 124"/>
                <a:gd name="T29" fmla="*/ 42 h 48"/>
                <a:gd name="T30" fmla="*/ 107 w 124"/>
                <a:gd name="T31" fmla="*/ 42 h 48"/>
                <a:gd name="T32" fmla="*/ 118 w 124"/>
                <a:gd name="T33" fmla="*/ 30 h 48"/>
                <a:gd name="T34" fmla="*/ 118 w 124"/>
                <a:gd name="T35" fmla="*/ 18 h 48"/>
                <a:gd name="T36" fmla="*/ 107 w 124"/>
                <a:gd name="T37" fmla="*/ 6 h 48"/>
                <a:gd name="T38" fmla="*/ 121 w 124"/>
                <a:gd name="T39" fmla="*/ 30 h 48"/>
                <a:gd name="T40" fmla="*/ 121 w 124"/>
                <a:gd name="T41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48">
                  <a:moveTo>
                    <a:pt x="10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40"/>
                    <a:pt x="0" y="3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0"/>
                    <a:pt x="124" y="8"/>
                    <a:pt x="124" y="18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40"/>
                    <a:pt x="116" y="48"/>
                    <a:pt x="107" y="48"/>
                  </a:cubicBezTo>
                  <a:close/>
                  <a:moveTo>
                    <a:pt x="107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0" y="6"/>
                    <a:pt x="6" y="12"/>
                    <a:pt x="6" y="1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6"/>
                    <a:pt x="10" y="42"/>
                    <a:pt x="1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13" y="42"/>
                    <a:pt x="118" y="36"/>
                    <a:pt x="118" y="30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2"/>
                    <a:pt x="113" y="6"/>
                    <a:pt x="107" y="6"/>
                  </a:cubicBezTo>
                  <a:close/>
                  <a:moveTo>
                    <a:pt x="121" y="30"/>
                  </a:moveTo>
                  <a:cubicBezTo>
                    <a:pt x="121" y="30"/>
                    <a:pt x="121" y="30"/>
                    <a:pt x="12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1" name="Freeform 145">
              <a:extLst>
                <a:ext uri="{FF2B5EF4-FFF2-40B4-BE49-F238E27FC236}">
                  <a16:creationId xmlns:a16="http://schemas.microsoft.com/office/drawing/2014/main" id="{61DCC81F-78F8-48C4-924C-5F0B367A0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4" y="6905"/>
              <a:ext cx="16" cy="121"/>
            </a:xfrm>
            <a:custGeom>
              <a:avLst/>
              <a:gdLst>
                <a:gd name="T0" fmla="*/ 3 w 6"/>
                <a:gd name="T1" fmla="*/ 45 h 45"/>
                <a:gd name="T2" fmla="*/ 0 w 6"/>
                <a:gd name="T3" fmla="*/ 42 h 45"/>
                <a:gd name="T4" fmla="*/ 0 w 6"/>
                <a:gd name="T5" fmla="*/ 3 h 45"/>
                <a:gd name="T6" fmla="*/ 3 w 6"/>
                <a:gd name="T7" fmla="*/ 0 h 45"/>
                <a:gd name="T8" fmla="*/ 6 w 6"/>
                <a:gd name="T9" fmla="*/ 3 h 45"/>
                <a:gd name="T10" fmla="*/ 6 w 6"/>
                <a:gd name="T11" fmla="*/ 42 h 45"/>
                <a:gd name="T12" fmla="*/ 3 w 6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5">
                  <a:moveTo>
                    <a:pt x="3" y="45"/>
                  </a:moveTo>
                  <a:cubicBezTo>
                    <a:pt x="1" y="45"/>
                    <a:pt x="0" y="44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4"/>
                    <a:pt x="4" y="45"/>
                    <a:pt x="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2" name="Freeform 146">
              <a:extLst>
                <a:ext uri="{FF2B5EF4-FFF2-40B4-BE49-F238E27FC236}">
                  <a16:creationId xmlns:a16="http://schemas.microsoft.com/office/drawing/2014/main" id="{E36DD914-718C-408E-B6BA-634C32043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23" y="6810"/>
              <a:ext cx="98" cy="111"/>
            </a:xfrm>
            <a:custGeom>
              <a:avLst/>
              <a:gdLst>
                <a:gd name="T0" fmla="*/ 24 w 36"/>
                <a:gd name="T1" fmla="*/ 41 h 41"/>
                <a:gd name="T2" fmla="*/ 12 w 36"/>
                <a:gd name="T3" fmla="*/ 41 h 41"/>
                <a:gd name="T4" fmla="*/ 0 w 36"/>
                <a:gd name="T5" fmla="*/ 30 h 41"/>
                <a:gd name="T6" fmla="*/ 0 w 36"/>
                <a:gd name="T7" fmla="*/ 3 h 41"/>
                <a:gd name="T8" fmla="*/ 3 w 36"/>
                <a:gd name="T9" fmla="*/ 0 h 41"/>
                <a:gd name="T10" fmla="*/ 33 w 36"/>
                <a:gd name="T11" fmla="*/ 0 h 41"/>
                <a:gd name="T12" fmla="*/ 36 w 36"/>
                <a:gd name="T13" fmla="*/ 3 h 41"/>
                <a:gd name="T14" fmla="*/ 36 w 36"/>
                <a:gd name="T15" fmla="*/ 30 h 41"/>
                <a:gd name="T16" fmla="*/ 24 w 36"/>
                <a:gd name="T17" fmla="*/ 41 h 41"/>
                <a:gd name="T18" fmla="*/ 6 w 36"/>
                <a:gd name="T19" fmla="*/ 6 h 41"/>
                <a:gd name="T20" fmla="*/ 6 w 36"/>
                <a:gd name="T21" fmla="*/ 30 h 41"/>
                <a:gd name="T22" fmla="*/ 12 w 36"/>
                <a:gd name="T23" fmla="*/ 35 h 41"/>
                <a:gd name="T24" fmla="*/ 24 w 36"/>
                <a:gd name="T25" fmla="*/ 35 h 41"/>
                <a:gd name="T26" fmla="*/ 30 w 36"/>
                <a:gd name="T27" fmla="*/ 30 h 41"/>
                <a:gd name="T28" fmla="*/ 30 w 36"/>
                <a:gd name="T29" fmla="*/ 6 h 41"/>
                <a:gd name="T30" fmla="*/ 6 w 36"/>
                <a:gd name="T3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1">
                  <a:moveTo>
                    <a:pt x="24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5" y="41"/>
                    <a:pt x="0" y="36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6" y="1"/>
                    <a:pt x="36" y="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6"/>
                    <a:pt x="30" y="41"/>
                    <a:pt x="24" y="41"/>
                  </a:cubicBezTo>
                  <a:close/>
                  <a:moveTo>
                    <a:pt x="6" y="6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3"/>
                    <a:pt x="9" y="35"/>
                    <a:pt x="12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7" y="35"/>
                    <a:pt x="30" y="33"/>
                    <a:pt x="30" y="30"/>
                  </a:cubicBezTo>
                  <a:cubicBezTo>
                    <a:pt x="30" y="6"/>
                    <a:pt x="30" y="6"/>
                    <a:pt x="30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3" name="Freeform 147">
              <a:extLst>
                <a:ext uri="{FF2B5EF4-FFF2-40B4-BE49-F238E27FC236}">
                  <a16:creationId xmlns:a16="http://schemas.microsoft.com/office/drawing/2014/main" id="{C7842704-93CD-4BC5-B0FB-F794A8BFC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3" y="6667"/>
              <a:ext cx="158" cy="159"/>
            </a:xfrm>
            <a:custGeom>
              <a:avLst/>
              <a:gdLst>
                <a:gd name="T0" fmla="*/ 44 w 58"/>
                <a:gd name="T1" fmla="*/ 59 h 59"/>
                <a:gd name="T2" fmla="*/ 13 w 58"/>
                <a:gd name="T3" fmla="*/ 59 h 59"/>
                <a:gd name="T4" fmla="*/ 10 w 58"/>
                <a:gd name="T5" fmla="*/ 56 h 59"/>
                <a:gd name="T6" fmla="*/ 0 w 58"/>
                <a:gd name="T7" fmla="*/ 3 h 59"/>
                <a:gd name="T8" fmla="*/ 0 w 58"/>
                <a:gd name="T9" fmla="*/ 1 h 59"/>
                <a:gd name="T10" fmla="*/ 3 w 58"/>
                <a:gd name="T11" fmla="*/ 0 h 59"/>
                <a:gd name="T12" fmla="*/ 55 w 58"/>
                <a:gd name="T13" fmla="*/ 0 h 59"/>
                <a:gd name="T14" fmla="*/ 57 w 58"/>
                <a:gd name="T15" fmla="*/ 1 h 59"/>
                <a:gd name="T16" fmla="*/ 58 w 58"/>
                <a:gd name="T17" fmla="*/ 3 h 59"/>
                <a:gd name="T18" fmla="*/ 47 w 58"/>
                <a:gd name="T19" fmla="*/ 56 h 59"/>
                <a:gd name="T20" fmla="*/ 44 w 58"/>
                <a:gd name="T21" fmla="*/ 59 h 59"/>
                <a:gd name="T22" fmla="*/ 16 w 58"/>
                <a:gd name="T23" fmla="*/ 53 h 59"/>
                <a:gd name="T24" fmla="*/ 42 w 58"/>
                <a:gd name="T25" fmla="*/ 53 h 59"/>
                <a:gd name="T26" fmla="*/ 51 w 58"/>
                <a:gd name="T27" fmla="*/ 6 h 59"/>
                <a:gd name="T28" fmla="*/ 6 w 58"/>
                <a:gd name="T29" fmla="*/ 6 h 59"/>
                <a:gd name="T30" fmla="*/ 16 w 58"/>
                <a:gd name="T3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59">
                  <a:moveTo>
                    <a:pt x="44" y="59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1" y="58"/>
                    <a:pt x="10" y="5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6" y="0"/>
                    <a:pt x="57" y="1"/>
                  </a:cubicBezTo>
                  <a:cubicBezTo>
                    <a:pt x="58" y="1"/>
                    <a:pt x="58" y="2"/>
                    <a:pt x="58" y="3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8"/>
                    <a:pt x="45" y="59"/>
                    <a:pt x="44" y="59"/>
                  </a:cubicBezTo>
                  <a:close/>
                  <a:moveTo>
                    <a:pt x="16" y="53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16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4" name="Freeform 148">
              <a:extLst>
                <a:ext uri="{FF2B5EF4-FFF2-40B4-BE49-F238E27FC236}">
                  <a16:creationId xmlns:a16="http://schemas.microsoft.com/office/drawing/2014/main" id="{66BFF96C-795E-4CAE-BF46-73649EEC1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3" y="6594"/>
              <a:ext cx="338" cy="16"/>
            </a:xfrm>
            <a:custGeom>
              <a:avLst/>
              <a:gdLst>
                <a:gd name="T0" fmla="*/ 121 w 124"/>
                <a:gd name="T1" fmla="*/ 6 h 6"/>
                <a:gd name="T2" fmla="*/ 3 w 124"/>
                <a:gd name="T3" fmla="*/ 6 h 6"/>
                <a:gd name="T4" fmla="*/ 0 w 124"/>
                <a:gd name="T5" fmla="*/ 3 h 6"/>
                <a:gd name="T6" fmla="*/ 3 w 124"/>
                <a:gd name="T7" fmla="*/ 0 h 6"/>
                <a:gd name="T8" fmla="*/ 121 w 124"/>
                <a:gd name="T9" fmla="*/ 0 h 6"/>
                <a:gd name="T10" fmla="*/ 124 w 124"/>
                <a:gd name="T11" fmla="*/ 3 h 6"/>
                <a:gd name="T12" fmla="*/ 121 w 1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">
                  <a:moveTo>
                    <a:pt x="12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2" y="0"/>
                    <a:pt x="124" y="1"/>
                    <a:pt x="124" y="3"/>
                  </a:cubicBezTo>
                  <a:cubicBezTo>
                    <a:pt x="124" y="5"/>
                    <a:pt x="122" y="6"/>
                    <a:pt x="1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35" name="ZoneTexte 434">
            <a:extLst>
              <a:ext uri="{FF2B5EF4-FFF2-40B4-BE49-F238E27FC236}">
                <a16:creationId xmlns:a16="http://schemas.microsoft.com/office/drawing/2014/main" id="{3E331212-6490-494A-9F91-19FFD2C24C28}"/>
              </a:ext>
            </a:extLst>
          </p:cNvPr>
          <p:cNvSpPr txBox="1"/>
          <p:nvPr/>
        </p:nvSpPr>
        <p:spPr>
          <a:xfrm>
            <a:off x="13164145" y="12269084"/>
            <a:ext cx="2155061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Handheld barcode scanner</a:t>
            </a:r>
          </a:p>
        </p:txBody>
      </p:sp>
      <p:grpSp>
        <p:nvGrpSpPr>
          <p:cNvPr id="158" name="Group 162">
            <a:extLst>
              <a:ext uri="{FF2B5EF4-FFF2-40B4-BE49-F238E27FC236}">
                <a16:creationId xmlns:a16="http://schemas.microsoft.com/office/drawing/2014/main" id="{D5BE7F69-6BF0-4BD9-97C4-0CC8DAED5E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401854" y="11108498"/>
            <a:ext cx="914400" cy="914400"/>
            <a:chOff x="12255" y="6198"/>
            <a:chExt cx="576" cy="576"/>
          </a:xfrm>
          <a:solidFill>
            <a:schemeClr val="accent2"/>
          </a:solidFill>
        </p:grpSpPr>
        <p:sp>
          <p:nvSpPr>
            <p:cNvPr id="160" name="Freeform 163">
              <a:extLst>
                <a:ext uri="{FF2B5EF4-FFF2-40B4-BE49-F238E27FC236}">
                  <a16:creationId xmlns:a16="http://schemas.microsoft.com/office/drawing/2014/main" id="{29C27D37-7DAF-42F6-929F-713FA9D17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4" y="6257"/>
              <a:ext cx="108" cy="106"/>
            </a:xfrm>
            <a:custGeom>
              <a:avLst/>
              <a:gdLst>
                <a:gd name="T0" fmla="*/ 37 w 40"/>
                <a:gd name="T1" fmla="*/ 0 h 39"/>
                <a:gd name="T2" fmla="*/ 3 w 40"/>
                <a:gd name="T3" fmla="*/ 0 h 39"/>
                <a:gd name="T4" fmla="*/ 0 w 40"/>
                <a:gd name="T5" fmla="*/ 3 h 39"/>
                <a:gd name="T6" fmla="*/ 0 w 40"/>
                <a:gd name="T7" fmla="*/ 36 h 39"/>
                <a:gd name="T8" fmla="*/ 3 w 40"/>
                <a:gd name="T9" fmla="*/ 39 h 39"/>
                <a:gd name="T10" fmla="*/ 37 w 40"/>
                <a:gd name="T11" fmla="*/ 39 h 39"/>
                <a:gd name="T12" fmla="*/ 40 w 40"/>
                <a:gd name="T13" fmla="*/ 36 h 39"/>
                <a:gd name="T14" fmla="*/ 40 w 40"/>
                <a:gd name="T15" fmla="*/ 3 h 39"/>
                <a:gd name="T16" fmla="*/ 37 w 40"/>
                <a:gd name="T17" fmla="*/ 0 h 39"/>
                <a:gd name="T18" fmla="*/ 34 w 40"/>
                <a:gd name="T19" fmla="*/ 33 h 39"/>
                <a:gd name="T20" fmla="*/ 6 w 40"/>
                <a:gd name="T21" fmla="*/ 33 h 39"/>
                <a:gd name="T22" fmla="*/ 6 w 40"/>
                <a:gd name="T23" fmla="*/ 6 h 39"/>
                <a:gd name="T24" fmla="*/ 34 w 40"/>
                <a:gd name="T25" fmla="*/ 6 h 39"/>
                <a:gd name="T26" fmla="*/ 34 w 40"/>
                <a:gd name="T2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9">
                  <a:moveTo>
                    <a:pt x="3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9"/>
                    <a:pt x="40" y="38"/>
                    <a:pt x="40" y="3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8" y="0"/>
                    <a:pt x="37" y="0"/>
                  </a:cubicBezTo>
                  <a:close/>
                  <a:moveTo>
                    <a:pt x="34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1" name="Freeform 164">
              <a:extLst>
                <a:ext uri="{FF2B5EF4-FFF2-40B4-BE49-F238E27FC236}">
                  <a16:creationId xmlns:a16="http://schemas.microsoft.com/office/drawing/2014/main" id="{BD577B79-8B0A-4692-94BA-C6D10A9E5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55" y="6198"/>
              <a:ext cx="227" cy="224"/>
            </a:xfrm>
            <a:custGeom>
              <a:avLst/>
              <a:gdLst>
                <a:gd name="T0" fmla="*/ 3 w 84"/>
                <a:gd name="T1" fmla="*/ 83 h 83"/>
                <a:gd name="T2" fmla="*/ 81 w 84"/>
                <a:gd name="T3" fmla="*/ 83 h 83"/>
                <a:gd name="T4" fmla="*/ 84 w 84"/>
                <a:gd name="T5" fmla="*/ 80 h 83"/>
                <a:gd name="T6" fmla="*/ 84 w 84"/>
                <a:gd name="T7" fmla="*/ 3 h 83"/>
                <a:gd name="T8" fmla="*/ 81 w 84"/>
                <a:gd name="T9" fmla="*/ 0 h 83"/>
                <a:gd name="T10" fmla="*/ 3 w 84"/>
                <a:gd name="T11" fmla="*/ 0 h 83"/>
                <a:gd name="T12" fmla="*/ 0 w 84"/>
                <a:gd name="T13" fmla="*/ 3 h 83"/>
                <a:gd name="T14" fmla="*/ 0 w 84"/>
                <a:gd name="T15" fmla="*/ 80 h 83"/>
                <a:gd name="T16" fmla="*/ 3 w 84"/>
                <a:gd name="T17" fmla="*/ 83 h 83"/>
                <a:gd name="T18" fmla="*/ 6 w 84"/>
                <a:gd name="T19" fmla="*/ 6 h 83"/>
                <a:gd name="T20" fmla="*/ 78 w 84"/>
                <a:gd name="T21" fmla="*/ 6 h 83"/>
                <a:gd name="T22" fmla="*/ 78 w 84"/>
                <a:gd name="T23" fmla="*/ 77 h 83"/>
                <a:gd name="T24" fmla="*/ 6 w 84"/>
                <a:gd name="T25" fmla="*/ 77 h 83"/>
                <a:gd name="T26" fmla="*/ 6 w 84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83">
                  <a:moveTo>
                    <a:pt x="3" y="83"/>
                  </a:moveTo>
                  <a:cubicBezTo>
                    <a:pt x="81" y="83"/>
                    <a:pt x="81" y="83"/>
                    <a:pt x="81" y="83"/>
                  </a:cubicBezTo>
                  <a:cubicBezTo>
                    <a:pt x="82" y="83"/>
                    <a:pt x="84" y="82"/>
                    <a:pt x="84" y="8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4" y="1"/>
                    <a:pt x="82" y="0"/>
                    <a:pt x="8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3"/>
                    <a:pt x="3" y="83"/>
                  </a:cubicBezTo>
                  <a:close/>
                  <a:moveTo>
                    <a:pt x="6" y="6"/>
                  </a:moveTo>
                  <a:cubicBezTo>
                    <a:pt x="78" y="6"/>
                    <a:pt x="78" y="6"/>
                    <a:pt x="78" y="6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6" y="77"/>
                    <a:pt x="6" y="77"/>
                    <a:pt x="6" y="77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2" name="Freeform 165">
              <a:extLst>
                <a:ext uri="{FF2B5EF4-FFF2-40B4-BE49-F238E27FC236}">
                  <a16:creationId xmlns:a16="http://schemas.microsoft.com/office/drawing/2014/main" id="{3FB12D02-4628-4905-9306-53E874567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3" y="6257"/>
              <a:ext cx="105" cy="106"/>
            </a:xfrm>
            <a:custGeom>
              <a:avLst/>
              <a:gdLst>
                <a:gd name="T0" fmla="*/ 3 w 39"/>
                <a:gd name="T1" fmla="*/ 39 h 39"/>
                <a:gd name="T2" fmla="*/ 36 w 39"/>
                <a:gd name="T3" fmla="*/ 39 h 39"/>
                <a:gd name="T4" fmla="*/ 39 w 39"/>
                <a:gd name="T5" fmla="*/ 36 h 39"/>
                <a:gd name="T6" fmla="*/ 39 w 39"/>
                <a:gd name="T7" fmla="*/ 3 h 39"/>
                <a:gd name="T8" fmla="*/ 36 w 39"/>
                <a:gd name="T9" fmla="*/ 0 h 39"/>
                <a:gd name="T10" fmla="*/ 3 w 39"/>
                <a:gd name="T11" fmla="*/ 0 h 39"/>
                <a:gd name="T12" fmla="*/ 0 w 39"/>
                <a:gd name="T13" fmla="*/ 3 h 39"/>
                <a:gd name="T14" fmla="*/ 0 w 39"/>
                <a:gd name="T15" fmla="*/ 36 h 39"/>
                <a:gd name="T16" fmla="*/ 3 w 39"/>
                <a:gd name="T17" fmla="*/ 39 h 39"/>
                <a:gd name="T18" fmla="*/ 6 w 39"/>
                <a:gd name="T19" fmla="*/ 6 h 39"/>
                <a:gd name="T20" fmla="*/ 33 w 39"/>
                <a:gd name="T21" fmla="*/ 6 h 39"/>
                <a:gd name="T22" fmla="*/ 33 w 39"/>
                <a:gd name="T23" fmla="*/ 33 h 39"/>
                <a:gd name="T24" fmla="*/ 6 w 39"/>
                <a:gd name="T25" fmla="*/ 33 h 39"/>
                <a:gd name="T26" fmla="*/ 6 w 39"/>
                <a:gd name="T2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9">
                  <a:moveTo>
                    <a:pt x="3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8" y="39"/>
                    <a:pt x="39" y="38"/>
                    <a:pt x="39" y="36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8" y="0"/>
                    <a:pt x="3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  <a:moveTo>
                    <a:pt x="6" y="6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6" y="33"/>
                    <a:pt x="6" y="33"/>
                    <a:pt x="6" y="33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3" name="Freeform 166">
              <a:extLst>
                <a:ext uri="{FF2B5EF4-FFF2-40B4-BE49-F238E27FC236}">
                  <a16:creationId xmlns:a16="http://schemas.microsoft.com/office/drawing/2014/main" id="{FA254608-C8C7-461E-8FAD-8FAB7CB61F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03" y="6198"/>
              <a:ext cx="228" cy="224"/>
            </a:xfrm>
            <a:custGeom>
              <a:avLst/>
              <a:gdLst>
                <a:gd name="T0" fmla="*/ 81 w 84"/>
                <a:gd name="T1" fmla="*/ 0 h 83"/>
                <a:gd name="T2" fmla="*/ 3 w 84"/>
                <a:gd name="T3" fmla="*/ 0 h 83"/>
                <a:gd name="T4" fmla="*/ 0 w 84"/>
                <a:gd name="T5" fmla="*/ 3 h 83"/>
                <a:gd name="T6" fmla="*/ 0 w 84"/>
                <a:gd name="T7" fmla="*/ 80 h 83"/>
                <a:gd name="T8" fmla="*/ 3 w 84"/>
                <a:gd name="T9" fmla="*/ 83 h 83"/>
                <a:gd name="T10" fmla="*/ 81 w 84"/>
                <a:gd name="T11" fmla="*/ 83 h 83"/>
                <a:gd name="T12" fmla="*/ 84 w 84"/>
                <a:gd name="T13" fmla="*/ 80 h 83"/>
                <a:gd name="T14" fmla="*/ 84 w 84"/>
                <a:gd name="T15" fmla="*/ 3 h 83"/>
                <a:gd name="T16" fmla="*/ 81 w 84"/>
                <a:gd name="T17" fmla="*/ 0 h 83"/>
                <a:gd name="T18" fmla="*/ 78 w 84"/>
                <a:gd name="T19" fmla="*/ 77 h 83"/>
                <a:gd name="T20" fmla="*/ 6 w 84"/>
                <a:gd name="T21" fmla="*/ 77 h 83"/>
                <a:gd name="T22" fmla="*/ 6 w 84"/>
                <a:gd name="T23" fmla="*/ 6 h 83"/>
                <a:gd name="T24" fmla="*/ 78 w 84"/>
                <a:gd name="T25" fmla="*/ 6 h 83"/>
                <a:gd name="T26" fmla="*/ 78 w 84"/>
                <a:gd name="T27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83">
                  <a:moveTo>
                    <a:pt x="8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3"/>
                    <a:pt x="3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2" y="83"/>
                    <a:pt x="84" y="82"/>
                    <a:pt x="84" y="8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4" y="1"/>
                    <a:pt x="82" y="0"/>
                    <a:pt x="81" y="0"/>
                  </a:cubicBezTo>
                  <a:close/>
                  <a:moveTo>
                    <a:pt x="78" y="77"/>
                  </a:moveTo>
                  <a:cubicBezTo>
                    <a:pt x="6" y="77"/>
                    <a:pt x="6" y="77"/>
                    <a:pt x="6" y="7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8" y="6"/>
                    <a:pt x="78" y="6"/>
                    <a:pt x="78" y="6"/>
                  </a:cubicBezTo>
                  <a:lnTo>
                    <a:pt x="7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4" name="Freeform 167">
              <a:extLst>
                <a:ext uri="{FF2B5EF4-FFF2-40B4-BE49-F238E27FC236}">
                  <a16:creationId xmlns:a16="http://schemas.microsoft.com/office/drawing/2014/main" id="{FDD9B49A-603A-4CE7-9C4E-1B699DAB1E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4" y="6609"/>
              <a:ext cx="108" cy="105"/>
            </a:xfrm>
            <a:custGeom>
              <a:avLst/>
              <a:gdLst>
                <a:gd name="T0" fmla="*/ 3 w 40"/>
                <a:gd name="T1" fmla="*/ 39 h 39"/>
                <a:gd name="T2" fmla="*/ 37 w 40"/>
                <a:gd name="T3" fmla="*/ 39 h 39"/>
                <a:gd name="T4" fmla="*/ 40 w 40"/>
                <a:gd name="T5" fmla="*/ 36 h 39"/>
                <a:gd name="T6" fmla="*/ 40 w 40"/>
                <a:gd name="T7" fmla="*/ 3 h 39"/>
                <a:gd name="T8" fmla="*/ 37 w 40"/>
                <a:gd name="T9" fmla="*/ 0 h 39"/>
                <a:gd name="T10" fmla="*/ 3 w 40"/>
                <a:gd name="T11" fmla="*/ 0 h 39"/>
                <a:gd name="T12" fmla="*/ 0 w 40"/>
                <a:gd name="T13" fmla="*/ 3 h 39"/>
                <a:gd name="T14" fmla="*/ 0 w 40"/>
                <a:gd name="T15" fmla="*/ 36 h 39"/>
                <a:gd name="T16" fmla="*/ 3 w 40"/>
                <a:gd name="T17" fmla="*/ 39 h 39"/>
                <a:gd name="T18" fmla="*/ 6 w 40"/>
                <a:gd name="T19" fmla="*/ 6 h 39"/>
                <a:gd name="T20" fmla="*/ 34 w 40"/>
                <a:gd name="T21" fmla="*/ 6 h 39"/>
                <a:gd name="T22" fmla="*/ 34 w 40"/>
                <a:gd name="T23" fmla="*/ 33 h 39"/>
                <a:gd name="T24" fmla="*/ 6 w 40"/>
                <a:gd name="T25" fmla="*/ 33 h 39"/>
                <a:gd name="T26" fmla="*/ 6 w 40"/>
                <a:gd name="T2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9">
                  <a:moveTo>
                    <a:pt x="3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8" y="39"/>
                    <a:pt x="40" y="38"/>
                    <a:pt x="40" y="3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8" y="0"/>
                    <a:pt x="3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  <a:moveTo>
                    <a:pt x="6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6" y="33"/>
                    <a:pt x="6" y="33"/>
                    <a:pt x="6" y="33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5" name="Freeform 168">
              <a:extLst>
                <a:ext uri="{FF2B5EF4-FFF2-40B4-BE49-F238E27FC236}">
                  <a16:creationId xmlns:a16="http://schemas.microsoft.com/office/drawing/2014/main" id="{7D22D4E8-E779-4A44-B816-93073DF9BF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55" y="6549"/>
              <a:ext cx="227" cy="225"/>
            </a:xfrm>
            <a:custGeom>
              <a:avLst/>
              <a:gdLst>
                <a:gd name="T0" fmla="*/ 81 w 84"/>
                <a:gd name="T1" fmla="*/ 0 h 83"/>
                <a:gd name="T2" fmla="*/ 3 w 84"/>
                <a:gd name="T3" fmla="*/ 0 h 83"/>
                <a:gd name="T4" fmla="*/ 0 w 84"/>
                <a:gd name="T5" fmla="*/ 3 h 83"/>
                <a:gd name="T6" fmla="*/ 0 w 84"/>
                <a:gd name="T7" fmla="*/ 80 h 83"/>
                <a:gd name="T8" fmla="*/ 3 w 84"/>
                <a:gd name="T9" fmla="*/ 83 h 83"/>
                <a:gd name="T10" fmla="*/ 81 w 84"/>
                <a:gd name="T11" fmla="*/ 83 h 83"/>
                <a:gd name="T12" fmla="*/ 84 w 84"/>
                <a:gd name="T13" fmla="*/ 80 h 83"/>
                <a:gd name="T14" fmla="*/ 84 w 84"/>
                <a:gd name="T15" fmla="*/ 3 h 83"/>
                <a:gd name="T16" fmla="*/ 81 w 84"/>
                <a:gd name="T17" fmla="*/ 0 h 83"/>
                <a:gd name="T18" fmla="*/ 78 w 84"/>
                <a:gd name="T19" fmla="*/ 77 h 83"/>
                <a:gd name="T20" fmla="*/ 6 w 84"/>
                <a:gd name="T21" fmla="*/ 77 h 83"/>
                <a:gd name="T22" fmla="*/ 6 w 84"/>
                <a:gd name="T23" fmla="*/ 6 h 83"/>
                <a:gd name="T24" fmla="*/ 78 w 84"/>
                <a:gd name="T25" fmla="*/ 6 h 83"/>
                <a:gd name="T26" fmla="*/ 78 w 84"/>
                <a:gd name="T27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83">
                  <a:moveTo>
                    <a:pt x="8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3"/>
                    <a:pt x="3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2" y="83"/>
                    <a:pt x="84" y="82"/>
                    <a:pt x="84" y="8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4" y="1"/>
                    <a:pt x="82" y="0"/>
                    <a:pt x="81" y="0"/>
                  </a:cubicBezTo>
                  <a:close/>
                  <a:moveTo>
                    <a:pt x="78" y="77"/>
                  </a:moveTo>
                  <a:cubicBezTo>
                    <a:pt x="6" y="77"/>
                    <a:pt x="6" y="77"/>
                    <a:pt x="6" y="7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8" y="6"/>
                    <a:pt x="78" y="6"/>
                    <a:pt x="78" y="6"/>
                  </a:cubicBezTo>
                  <a:lnTo>
                    <a:pt x="7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6" name="Freeform 169">
              <a:extLst>
                <a:ext uri="{FF2B5EF4-FFF2-40B4-BE49-F238E27FC236}">
                  <a16:creationId xmlns:a16="http://schemas.microsoft.com/office/drawing/2014/main" id="{DB47BD06-212D-42B5-B831-B53455CD9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" y="6198"/>
              <a:ext cx="294" cy="321"/>
            </a:xfrm>
            <a:custGeom>
              <a:avLst/>
              <a:gdLst>
                <a:gd name="T0" fmla="*/ 3 w 109"/>
                <a:gd name="T1" fmla="*/ 119 h 119"/>
                <a:gd name="T2" fmla="*/ 42 w 109"/>
                <a:gd name="T3" fmla="*/ 119 h 119"/>
                <a:gd name="T4" fmla="*/ 45 w 109"/>
                <a:gd name="T5" fmla="*/ 116 h 119"/>
                <a:gd name="T6" fmla="*/ 42 w 109"/>
                <a:gd name="T7" fmla="*/ 113 h 119"/>
                <a:gd name="T8" fmla="*/ 6 w 109"/>
                <a:gd name="T9" fmla="*/ 113 h 119"/>
                <a:gd name="T10" fmla="*/ 6 w 109"/>
                <a:gd name="T11" fmla="*/ 101 h 119"/>
                <a:gd name="T12" fmla="*/ 106 w 109"/>
                <a:gd name="T13" fmla="*/ 101 h 119"/>
                <a:gd name="T14" fmla="*/ 109 w 109"/>
                <a:gd name="T15" fmla="*/ 98 h 119"/>
                <a:gd name="T16" fmla="*/ 109 w 109"/>
                <a:gd name="T17" fmla="*/ 3 h 119"/>
                <a:gd name="T18" fmla="*/ 106 w 109"/>
                <a:gd name="T19" fmla="*/ 0 h 119"/>
                <a:gd name="T20" fmla="*/ 103 w 109"/>
                <a:gd name="T21" fmla="*/ 3 h 119"/>
                <a:gd name="T22" fmla="*/ 103 w 109"/>
                <a:gd name="T23" fmla="*/ 95 h 119"/>
                <a:gd name="T24" fmla="*/ 3 w 109"/>
                <a:gd name="T25" fmla="*/ 95 h 119"/>
                <a:gd name="T26" fmla="*/ 0 w 109"/>
                <a:gd name="T27" fmla="*/ 98 h 119"/>
                <a:gd name="T28" fmla="*/ 0 w 109"/>
                <a:gd name="T29" fmla="*/ 116 h 119"/>
                <a:gd name="T30" fmla="*/ 3 w 109"/>
                <a:gd name="T3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19">
                  <a:moveTo>
                    <a:pt x="3" y="119"/>
                  </a:moveTo>
                  <a:cubicBezTo>
                    <a:pt x="42" y="119"/>
                    <a:pt x="42" y="119"/>
                    <a:pt x="42" y="119"/>
                  </a:cubicBezTo>
                  <a:cubicBezTo>
                    <a:pt x="43" y="119"/>
                    <a:pt x="45" y="118"/>
                    <a:pt x="45" y="116"/>
                  </a:cubicBezTo>
                  <a:cubicBezTo>
                    <a:pt x="45" y="114"/>
                    <a:pt x="43" y="113"/>
                    <a:pt x="42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8" y="101"/>
                    <a:pt x="109" y="99"/>
                    <a:pt x="109" y="98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1"/>
                    <a:pt x="108" y="0"/>
                    <a:pt x="106" y="0"/>
                  </a:cubicBezTo>
                  <a:cubicBezTo>
                    <a:pt x="105" y="0"/>
                    <a:pt x="103" y="1"/>
                    <a:pt x="103" y="3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6"/>
                    <a:pt x="0" y="9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1" y="119"/>
                    <a:pt x="3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7" name="Freeform 170">
              <a:extLst>
                <a:ext uri="{FF2B5EF4-FFF2-40B4-BE49-F238E27FC236}">
                  <a16:creationId xmlns:a16="http://schemas.microsoft.com/office/drawing/2014/main" id="{4114D38F-2221-4FE7-9104-36F50528A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98" y="6501"/>
              <a:ext cx="243" cy="170"/>
            </a:xfrm>
            <a:custGeom>
              <a:avLst/>
              <a:gdLst>
                <a:gd name="T0" fmla="*/ 44 w 90"/>
                <a:gd name="T1" fmla="*/ 63 h 63"/>
                <a:gd name="T2" fmla="*/ 87 w 90"/>
                <a:gd name="T3" fmla="*/ 63 h 63"/>
                <a:gd name="T4" fmla="*/ 90 w 90"/>
                <a:gd name="T5" fmla="*/ 60 h 63"/>
                <a:gd name="T6" fmla="*/ 90 w 90"/>
                <a:gd name="T7" fmla="*/ 25 h 63"/>
                <a:gd name="T8" fmla="*/ 87 w 90"/>
                <a:gd name="T9" fmla="*/ 22 h 63"/>
                <a:gd name="T10" fmla="*/ 84 w 90"/>
                <a:gd name="T11" fmla="*/ 25 h 63"/>
                <a:gd name="T12" fmla="*/ 84 w 90"/>
                <a:gd name="T13" fmla="*/ 57 h 63"/>
                <a:gd name="T14" fmla="*/ 47 w 90"/>
                <a:gd name="T15" fmla="*/ 57 h 63"/>
                <a:gd name="T16" fmla="*/ 47 w 90"/>
                <a:gd name="T17" fmla="*/ 3 h 63"/>
                <a:gd name="T18" fmla="*/ 44 w 90"/>
                <a:gd name="T19" fmla="*/ 0 h 63"/>
                <a:gd name="T20" fmla="*/ 3 w 90"/>
                <a:gd name="T21" fmla="*/ 0 h 63"/>
                <a:gd name="T22" fmla="*/ 0 w 90"/>
                <a:gd name="T23" fmla="*/ 3 h 63"/>
                <a:gd name="T24" fmla="*/ 3 w 90"/>
                <a:gd name="T25" fmla="*/ 6 h 63"/>
                <a:gd name="T26" fmla="*/ 41 w 90"/>
                <a:gd name="T27" fmla="*/ 6 h 63"/>
                <a:gd name="T28" fmla="*/ 41 w 90"/>
                <a:gd name="T29" fmla="*/ 60 h 63"/>
                <a:gd name="T30" fmla="*/ 44 w 90"/>
                <a:gd name="T3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63">
                  <a:moveTo>
                    <a:pt x="44" y="63"/>
                  </a:moveTo>
                  <a:cubicBezTo>
                    <a:pt x="87" y="63"/>
                    <a:pt x="87" y="63"/>
                    <a:pt x="87" y="63"/>
                  </a:cubicBezTo>
                  <a:cubicBezTo>
                    <a:pt x="88" y="63"/>
                    <a:pt x="90" y="61"/>
                    <a:pt x="90" y="6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3"/>
                    <a:pt x="88" y="22"/>
                    <a:pt x="87" y="22"/>
                  </a:cubicBezTo>
                  <a:cubicBezTo>
                    <a:pt x="85" y="22"/>
                    <a:pt x="84" y="23"/>
                    <a:pt x="84" y="25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1"/>
                    <a:pt x="46" y="0"/>
                    <a:pt x="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1"/>
                    <a:pt x="43" y="63"/>
                    <a:pt x="44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8" name="Freeform 171">
              <a:extLst>
                <a:ext uri="{FF2B5EF4-FFF2-40B4-BE49-F238E27FC236}">
                  <a16:creationId xmlns:a16="http://schemas.microsoft.com/office/drawing/2014/main" id="{169F262B-79A5-4A2B-82D0-FF8015635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3" y="6525"/>
              <a:ext cx="268" cy="249"/>
            </a:xfrm>
            <a:custGeom>
              <a:avLst/>
              <a:gdLst>
                <a:gd name="T0" fmla="*/ 96 w 99"/>
                <a:gd name="T1" fmla="*/ 68 h 92"/>
                <a:gd name="T2" fmla="*/ 76 w 99"/>
                <a:gd name="T3" fmla="*/ 68 h 92"/>
                <a:gd name="T4" fmla="*/ 76 w 99"/>
                <a:gd name="T5" fmla="*/ 38 h 92"/>
                <a:gd name="T6" fmla="*/ 73 w 99"/>
                <a:gd name="T7" fmla="*/ 35 h 92"/>
                <a:gd name="T8" fmla="*/ 56 w 99"/>
                <a:gd name="T9" fmla="*/ 35 h 92"/>
                <a:gd name="T10" fmla="*/ 56 w 99"/>
                <a:gd name="T11" fmla="*/ 3 h 92"/>
                <a:gd name="T12" fmla="*/ 53 w 99"/>
                <a:gd name="T13" fmla="*/ 0 h 92"/>
                <a:gd name="T14" fmla="*/ 3 w 99"/>
                <a:gd name="T15" fmla="*/ 0 h 92"/>
                <a:gd name="T16" fmla="*/ 0 w 99"/>
                <a:gd name="T17" fmla="*/ 3 h 92"/>
                <a:gd name="T18" fmla="*/ 0 w 99"/>
                <a:gd name="T19" fmla="*/ 38 h 92"/>
                <a:gd name="T20" fmla="*/ 3 w 99"/>
                <a:gd name="T21" fmla="*/ 41 h 92"/>
                <a:gd name="T22" fmla="*/ 6 w 99"/>
                <a:gd name="T23" fmla="*/ 38 h 92"/>
                <a:gd name="T24" fmla="*/ 6 w 99"/>
                <a:gd name="T25" fmla="*/ 6 h 92"/>
                <a:gd name="T26" fmla="*/ 50 w 99"/>
                <a:gd name="T27" fmla="*/ 6 h 92"/>
                <a:gd name="T28" fmla="*/ 50 w 99"/>
                <a:gd name="T29" fmla="*/ 38 h 92"/>
                <a:gd name="T30" fmla="*/ 53 w 99"/>
                <a:gd name="T31" fmla="*/ 41 h 92"/>
                <a:gd name="T32" fmla="*/ 70 w 99"/>
                <a:gd name="T33" fmla="*/ 41 h 92"/>
                <a:gd name="T34" fmla="*/ 70 w 99"/>
                <a:gd name="T35" fmla="*/ 71 h 92"/>
                <a:gd name="T36" fmla="*/ 73 w 99"/>
                <a:gd name="T37" fmla="*/ 74 h 92"/>
                <a:gd name="T38" fmla="*/ 93 w 99"/>
                <a:gd name="T39" fmla="*/ 74 h 92"/>
                <a:gd name="T40" fmla="*/ 93 w 99"/>
                <a:gd name="T41" fmla="*/ 89 h 92"/>
                <a:gd name="T42" fmla="*/ 96 w 99"/>
                <a:gd name="T43" fmla="*/ 92 h 92"/>
                <a:gd name="T44" fmla="*/ 99 w 99"/>
                <a:gd name="T45" fmla="*/ 89 h 92"/>
                <a:gd name="T46" fmla="*/ 99 w 99"/>
                <a:gd name="T47" fmla="*/ 71 h 92"/>
                <a:gd name="T48" fmla="*/ 96 w 99"/>
                <a:gd name="T49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" h="92">
                  <a:moveTo>
                    <a:pt x="96" y="68"/>
                  </a:moveTo>
                  <a:cubicBezTo>
                    <a:pt x="76" y="68"/>
                    <a:pt x="76" y="68"/>
                    <a:pt x="76" y="6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7"/>
                    <a:pt x="75" y="35"/>
                    <a:pt x="73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2"/>
                    <a:pt x="55" y="0"/>
                    <a:pt x="5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4" y="41"/>
                    <a:pt x="6" y="40"/>
                    <a:pt x="6" y="3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1" y="41"/>
                    <a:pt x="53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72" y="74"/>
                    <a:pt x="7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3" y="91"/>
                    <a:pt x="94" y="92"/>
                    <a:pt x="96" y="92"/>
                  </a:cubicBezTo>
                  <a:cubicBezTo>
                    <a:pt x="97" y="92"/>
                    <a:pt x="99" y="91"/>
                    <a:pt x="99" y="89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7" y="68"/>
                    <a:pt x="9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9" name="Freeform 172">
              <a:extLst>
                <a:ext uri="{FF2B5EF4-FFF2-40B4-BE49-F238E27FC236}">
                  <a16:creationId xmlns:a16="http://schemas.microsoft.com/office/drawing/2014/main" id="{5342165B-3463-4032-A94B-E26314B6C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06" y="6666"/>
              <a:ext cx="230" cy="108"/>
            </a:xfrm>
            <a:custGeom>
              <a:avLst/>
              <a:gdLst>
                <a:gd name="T0" fmla="*/ 82 w 85"/>
                <a:gd name="T1" fmla="*/ 0 h 40"/>
                <a:gd name="T2" fmla="*/ 62 w 85"/>
                <a:gd name="T3" fmla="*/ 0 h 40"/>
                <a:gd name="T4" fmla="*/ 59 w 85"/>
                <a:gd name="T5" fmla="*/ 3 h 40"/>
                <a:gd name="T6" fmla="*/ 59 w 85"/>
                <a:gd name="T7" fmla="*/ 20 h 40"/>
                <a:gd name="T8" fmla="*/ 3 w 85"/>
                <a:gd name="T9" fmla="*/ 20 h 40"/>
                <a:gd name="T10" fmla="*/ 0 w 85"/>
                <a:gd name="T11" fmla="*/ 23 h 40"/>
                <a:gd name="T12" fmla="*/ 0 w 85"/>
                <a:gd name="T13" fmla="*/ 37 h 40"/>
                <a:gd name="T14" fmla="*/ 3 w 85"/>
                <a:gd name="T15" fmla="*/ 40 h 40"/>
                <a:gd name="T16" fmla="*/ 78 w 85"/>
                <a:gd name="T17" fmla="*/ 40 h 40"/>
                <a:gd name="T18" fmla="*/ 81 w 85"/>
                <a:gd name="T19" fmla="*/ 37 h 40"/>
                <a:gd name="T20" fmla="*/ 78 w 85"/>
                <a:gd name="T21" fmla="*/ 34 h 40"/>
                <a:gd name="T22" fmla="*/ 6 w 85"/>
                <a:gd name="T23" fmla="*/ 34 h 40"/>
                <a:gd name="T24" fmla="*/ 6 w 85"/>
                <a:gd name="T25" fmla="*/ 26 h 40"/>
                <a:gd name="T26" fmla="*/ 62 w 85"/>
                <a:gd name="T27" fmla="*/ 26 h 40"/>
                <a:gd name="T28" fmla="*/ 65 w 85"/>
                <a:gd name="T29" fmla="*/ 23 h 40"/>
                <a:gd name="T30" fmla="*/ 65 w 85"/>
                <a:gd name="T31" fmla="*/ 6 h 40"/>
                <a:gd name="T32" fmla="*/ 82 w 85"/>
                <a:gd name="T33" fmla="*/ 6 h 40"/>
                <a:gd name="T34" fmla="*/ 85 w 85"/>
                <a:gd name="T35" fmla="*/ 3 h 40"/>
                <a:gd name="T36" fmla="*/ 82 w 85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40">
                  <a:moveTo>
                    <a:pt x="8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0" y="0"/>
                    <a:pt x="59" y="1"/>
                    <a:pt x="59" y="3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9" y="40"/>
                    <a:pt x="81" y="39"/>
                    <a:pt x="81" y="37"/>
                  </a:cubicBezTo>
                  <a:cubicBezTo>
                    <a:pt x="81" y="36"/>
                    <a:pt x="79" y="34"/>
                    <a:pt x="7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3" y="26"/>
                    <a:pt x="65" y="25"/>
                    <a:pt x="65" y="2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3" y="6"/>
                    <a:pt x="85" y="4"/>
                    <a:pt x="85" y="3"/>
                  </a:cubicBezTo>
                  <a:cubicBezTo>
                    <a:pt x="85" y="1"/>
                    <a:pt x="83" y="0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0" name="Freeform 173">
              <a:extLst>
                <a:ext uri="{FF2B5EF4-FFF2-40B4-BE49-F238E27FC236}">
                  <a16:creationId xmlns:a16="http://schemas.microsoft.com/office/drawing/2014/main" id="{1FBC2F0E-6A95-472D-940D-FF564FB95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6" y="6446"/>
              <a:ext cx="255" cy="241"/>
            </a:xfrm>
            <a:custGeom>
              <a:avLst/>
              <a:gdLst>
                <a:gd name="T0" fmla="*/ 91 w 94"/>
                <a:gd name="T1" fmla="*/ 0 h 89"/>
                <a:gd name="T2" fmla="*/ 3 w 94"/>
                <a:gd name="T3" fmla="*/ 0 h 89"/>
                <a:gd name="T4" fmla="*/ 0 w 94"/>
                <a:gd name="T5" fmla="*/ 3 h 89"/>
                <a:gd name="T6" fmla="*/ 0 w 94"/>
                <a:gd name="T7" fmla="*/ 17 h 89"/>
                <a:gd name="T8" fmla="*/ 3 w 94"/>
                <a:gd name="T9" fmla="*/ 20 h 89"/>
                <a:gd name="T10" fmla="*/ 32 w 94"/>
                <a:gd name="T11" fmla="*/ 20 h 89"/>
                <a:gd name="T12" fmla="*/ 35 w 94"/>
                <a:gd name="T13" fmla="*/ 17 h 89"/>
                <a:gd name="T14" fmla="*/ 32 w 94"/>
                <a:gd name="T15" fmla="*/ 14 h 89"/>
                <a:gd name="T16" fmla="*/ 6 w 94"/>
                <a:gd name="T17" fmla="*/ 14 h 89"/>
                <a:gd name="T18" fmla="*/ 6 w 94"/>
                <a:gd name="T19" fmla="*/ 6 h 89"/>
                <a:gd name="T20" fmla="*/ 88 w 94"/>
                <a:gd name="T21" fmla="*/ 6 h 89"/>
                <a:gd name="T22" fmla="*/ 88 w 94"/>
                <a:gd name="T23" fmla="*/ 20 h 89"/>
                <a:gd name="T24" fmla="*/ 59 w 94"/>
                <a:gd name="T25" fmla="*/ 20 h 89"/>
                <a:gd name="T26" fmla="*/ 56 w 94"/>
                <a:gd name="T27" fmla="*/ 23 h 89"/>
                <a:gd name="T28" fmla="*/ 56 w 94"/>
                <a:gd name="T29" fmla="*/ 47 h 89"/>
                <a:gd name="T30" fmla="*/ 59 w 94"/>
                <a:gd name="T31" fmla="*/ 50 h 89"/>
                <a:gd name="T32" fmla="*/ 83 w 94"/>
                <a:gd name="T33" fmla="*/ 50 h 89"/>
                <a:gd name="T34" fmla="*/ 83 w 94"/>
                <a:gd name="T35" fmla="*/ 86 h 89"/>
                <a:gd name="T36" fmla="*/ 86 w 94"/>
                <a:gd name="T37" fmla="*/ 89 h 89"/>
                <a:gd name="T38" fmla="*/ 89 w 94"/>
                <a:gd name="T39" fmla="*/ 86 h 89"/>
                <a:gd name="T40" fmla="*/ 89 w 94"/>
                <a:gd name="T41" fmla="*/ 47 h 89"/>
                <a:gd name="T42" fmla="*/ 86 w 94"/>
                <a:gd name="T43" fmla="*/ 44 h 89"/>
                <a:gd name="T44" fmla="*/ 62 w 94"/>
                <a:gd name="T45" fmla="*/ 44 h 89"/>
                <a:gd name="T46" fmla="*/ 62 w 94"/>
                <a:gd name="T47" fmla="*/ 26 h 89"/>
                <a:gd name="T48" fmla="*/ 91 w 94"/>
                <a:gd name="T49" fmla="*/ 26 h 89"/>
                <a:gd name="T50" fmla="*/ 94 w 94"/>
                <a:gd name="T51" fmla="*/ 23 h 89"/>
                <a:gd name="T52" fmla="*/ 94 w 94"/>
                <a:gd name="T53" fmla="*/ 3 h 89"/>
                <a:gd name="T54" fmla="*/ 91 w 94"/>
                <a:gd name="T5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89">
                  <a:moveTo>
                    <a:pt x="9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4" y="20"/>
                    <a:pt x="35" y="19"/>
                    <a:pt x="35" y="17"/>
                  </a:cubicBezTo>
                  <a:cubicBezTo>
                    <a:pt x="35" y="16"/>
                    <a:pt x="34" y="14"/>
                    <a:pt x="3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8" y="20"/>
                    <a:pt x="56" y="22"/>
                    <a:pt x="56" y="23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9"/>
                    <a:pt x="58" y="50"/>
                    <a:pt x="59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8"/>
                    <a:pt x="85" y="89"/>
                    <a:pt x="86" y="89"/>
                  </a:cubicBezTo>
                  <a:cubicBezTo>
                    <a:pt x="88" y="89"/>
                    <a:pt x="89" y="88"/>
                    <a:pt x="89" y="8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5"/>
                    <a:pt x="88" y="44"/>
                    <a:pt x="86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2" y="26"/>
                    <a:pt x="94" y="25"/>
                    <a:pt x="94" y="2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2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36" name="ZoneTexte 435">
            <a:extLst>
              <a:ext uri="{FF2B5EF4-FFF2-40B4-BE49-F238E27FC236}">
                <a16:creationId xmlns:a16="http://schemas.microsoft.com/office/drawing/2014/main" id="{32CDB8DD-0021-4324-94F5-5CD5F161506C}"/>
              </a:ext>
            </a:extLst>
          </p:cNvPr>
          <p:cNvSpPr txBox="1"/>
          <p:nvPr/>
        </p:nvSpPr>
        <p:spPr>
          <a:xfrm>
            <a:off x="15407127" y="12284835"/>
            <a:ext cx="1233461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QR Code</a:t>
            </a:r>
          </a:p>
        </p:txBody>
      </p:sp>
      <p:sp>
        <p:nvSpPr>
          <p:cNvPr id="437" name="ZoneTexte 436">
            <a:extLst>
              <a:ext uri="{FF2B5EF4-FFF2-40B4-BE49-F238E27FC236}">
                <a16:creationId xmlns:a16="http://schemas.microsoft.com/office/drawing/2014/main" id="{DBBA28C6-A567-4B22-A170-AEACAB3C198B}"/>
              </a:ext>
            </a:extLst>
          </p:cNvPr>
          <p:cNvSpPr txBox="1"/>
          <p:nvPr/>
        </p:nvSpPr>
        <p:spPr>
          <a:xfrm>
            <a:off x="16794347" y="12269084"/>
            <a:ext cx="2155061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RFID chip</a:t>
            </a:r>
          </a:p>
        </p:txBody>
      </p:sp>
      <p:grpSp>
        <p:nvGrpSpPr>
          <p:cNvPr id="173" name="Group 176">
            <a:extLst>
              <a:ext uri="{FF2B5EF4-FFF2-40B4-BE49-F238E27FC236}">
                <a16:creationId xmlns:a16="http://schemas.microsoft.com/office/drawing/2014/main" id="{10080D1F-CECA-40F5-844E-76AEBD162E6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952088" y="11127548"/>
            <a:ext cx="911225" cy="911225"/>
            <a:chOff x="11575" y="5371"/>
            <a:chExt cx="574" cy="574"/>
          </a:xfrm>
          <a:solidFill>
            <a:schemeClr val="accent2"/>
          </a:solidFill>
        </p:grpSpPr>
        <p:sp>
          <p:nvSpPr>
            <p:cNvPr id="175" name="Freeform 177">
              <a:extLst>
                <a:ext uri="{FF2B5EF4-FFF2-40B4-BE49-F238E27FC236}">
                  <a16:creationId xmlns:a16="http://schemas.microsoft.com/office/drawing/2014/main" id="{1DFE45A5-E625-4DA5-91A1-CE571C8189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40" y="5444"/>
              <a:ext cx="444" cy="430"/>
            </a:xfrm>
            <a:custGeom>
              <a:avLst/>
              <a:gdLst>
                <a:gd name="T0" fmla="*/ 161 w 164"/>
                <a:gd name="T1" fmla="*/ 153 h 159"/>
                <a:gd name="T2" fmla="*/ 6 w 164"/>
                <a:gd name="T3" fmla="*/ 153 h 159"/>
                <a:gd name="T4" fmla="*/ 6 w 164"/>
                <a:gd name="T5" fmla="*/ 58 h 159"/>
                <a:gd name="T6" fmla="*/ 58 w 164"/>
                <a:gd name="T7" fmla="*/ 6 h 159"/>
                <a:gd name="T8" fmla="*/ 152 w 164"/>
                <a:gd name="T9" fmla="*/ 6 h 159"/>
                <a:gd name="T10" fmla="*/ 152 w 164"/>
                <a:gd name="T11" fmla="*/ 125 h 159"/>
                <a:gd name="T12" fmla="*/ 34 w 164"/>
                <a:gd name="T13" fmla="*/ 125 h 159"/>
                <a:gd name="T14" fmla="*/ 34 w 164"/>
                <a:gd name="T15" fmla="*/ 71 h 159"/>
                <a:gd name="T16" fmla="*/ 73 w 164"/>
                <a:gd name="T17" fmla="*/ 33 h 159"/>
                <a:gd name="T18" fmla="*/ 127 w 164"/>
                <a:gd name="T19" fmla="*/ 33 h 159"/>
                <a:gd name="T20" fmla="*/ 127 w 164"/>
                <a:gd name="T21" fmla="*/ 85 h 159"/>
                <a:gd name="T22" fmla="*/ 102 w 164"/>
                <a:gd name="T23" fmla="*/ 85 h 159"/>
                <a:gd name="T24" fmla="*/ 102 w 164"/>
                <a:gd name="T25" fmla="*/ 74 h 159"/>
                <a:gd name="T26" fmla="*/ 94 w 164"/>
                <a:gd name="T27" fmla="*/ 66 h 159"/>
                <a:gd name="T28" fmla="*/ 65 w 164"/>
                <a:gd name="T29" fmla="*/ 66 h 159"/>
                <a:gd name="T30" fmla="*/ 57 w 164"/>
                <a:gd name="T31" fmla="*/ 74 h 159"/>
                <a:gd name="T32" fmla="*/ 57 w 164"/>
                <a:gd name="T33" fmla="*/ 103 h 159"/>
                <a:gd name="T34" fmla="*/ 65 w 164"/>
                <a:gd name="T35" fmla="*/ 111 h 159"/>
                <a:gd name="T36" fmla="*/ 94 w 164"/>
                <a:gd name="T37" fmla="*/ 111 h 159"/>
                <a:gd name="T38" fmla="*/ 102 w 164"/>
                <a:gd name="T39" fmla="*/ 103 h 159"/>
                <a:gd name="T40" fmla="*/ 102 w 164"/>
                <a:gd name="T41" fmla="*/ 91 h 159"/>
                <a:gd name="T42" fmla="*/ 130 w 164"/>
                <a:gd name="T43" fmla="*/ 91 h 159"/>
                <a:gd name="T44" fmla="*/ 133 w 164"/>
                <a:gd name="T45" fmla="*/ 88 h 159"/>
                <a:gd name="T46" fmla="*/ 133 w 164"/>
                <a:gd name="T47" fmla="*/ 30 h 159"/>
                <a:gd name="T48" fmla="*/ 130 w 164"/>
                <a:gd name="T49" fmla="*/ 27 h 159"/>
                <a:gd name="T50" fmla="*/ 72 w 164"/>
                <a:gd name="T51" fmla="*/ 27 h 159"/>
                <a:gd name="T52" fmla="*/ 69 w 164"/>
                <a:gd name="T53" fmla="*/ 28 h 159"/>
                <a:gd name="T54" fmla="*/ 29 w 164"/>
                <a:gd name="T55" fmla="*/ 68 h 159"/>
                <a:gd name="T56" fmla="*/ 28 w 164"/>
                <a:gd name="T57" fmla="*/ 70 h 159"/>
                <a:gd name="T58" fmla="*/ 28 w 164"/>
                <a:gd name="T59" fmla="*/ 128 h 159"/>
                <a:gd name="T60" fmla="*/ 31 w 164"/>
                <a:gd name="T61" fmla="*/ 131 h 159"/>
                <a:gd name="T62" fmla="*/ 155 w 164"/>
                <a:gd name="T63" fmla="*/ 131 h 159"/>
                <a:gd name="T64" fmla="*/ 158 w 164"/>
                <a:gd name="T65" fmla="*/ 128 h 159"/>
                <a:gd name="T66" fmla="*/ 158 w 164"/>
                <a:gd name="T67" fmla="*/ 3 h 159"/>
                <a:gd name="T68" fmla="*/ 155 w 164"/>
                <a:gd name="T69" fmla="*/ 0 h 159"/>
                <a:gd name="T70" fmla="*/ 57 w 164"/>
                <a:gd name="T71" fmla="*/ 0 h 159"/>
                <a:gd name="T72" fmla="*/ 55 w 164"/>
                <a:gd name="T73" fmla="*/ 1 h 159"/>
                <a:gd name="T74" fmla="*/ 1 w 164"/>
                <a:gd name="T75" fmla="*/ 55 h 159"/>
                <a:gd name="T76" fmla="*/ 0 w 164"/>
                <a:gd name="T77" fmla="*/ 57 h 159"/>
                <a:gd name="T78" fmla="*/ 0 w 164"/>
                <a:gd name="T79" fmla="*/ 156 h 159"/>
                <a:gd name="T80" fmla="*/ 3 w 164"/>
                <a:gd name="T81" fmla="*/ 159 h 159"/>
                <a:gd name="T82" fmla="*/ 161 w 164"/>
                <a:gd name="T83" fmla="*/ 159 h 159"/>
                <a:gd name="T84" fmla="*/ 164 w 164"/>
                <a:gd name="T85" fmla="*/ 156 h 159"/>
                <a:gd name="T86" fmla="*/ 161 w 164"/>
                <a:gd name="T87" fmla="*/ 153 h 159"/>
                <a:gd name="T88" fmla="*/ 96 w 164"/>
                <a:gd name="T89" fmla="*/ 103 h 159"/>
                <a:gd name="T90" fmla="*/ 94 w 164"/>
                <a:gd name="T91" fmla="*/ 105 h 159"/>
                <a:gd name="T92" fmla="*/ 65 w 164"/>
                <a:gd name="T93" fmla="*/ 105 h 159"/>
                <a:gd name="T94" fmla="*/ 63 w 164"/>
                <a:gd name="T95" fmla="*/ 103 h 159"/>
                <a:gd name="T96" fmla="*/ 63 w 164"/>
                <a:gd name="T97" fmla="*/ 74 h 159"/>
                <a:gd name="T98" fmla="*/ 65 w 164"/>
                <a:gd name="T99" fmla="*/ 72 h 159"/>
                <a:gd name="T100" fmla="*/ 94 w 164"/>
                <a:gd name="T101" fmla="*/ 72 h 159"/>
                <a:gd name="T102" fmla="*/ 96 w 164"/>
                <a:gd name="T103" fmla="*/ 74 h 159"/>
                <a:gd name="T104" fmla="*/ 96 w 164"/>
                <a:gd name="T105" fmla="*/ 10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59">
                  <a:moveTo>
                    <a:pt x="161" y="153"/>
                  </a:moveTo>
                  <a:cubicBezTo>
                    <a:pt x="6" y="153"/>
                    <a:pt x="6" y="153"/>
                    <a:pt x="6" y="153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7" y="85"/>
                    <a:pt x="127" y="85"/>
                    <a:pt x="127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0"/>
                    <a:pt x="98" y="66"/>
                    <a:pt x="94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6"/>
                    <a:pt x="57" y="70"/>
                    <a:pt x="57" y="74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7"/>
                    <a:pt x="61" y="111"/>
                    <a:pt x="65" y="111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8" y="111"/>
                    <a:pt x="102" y="107"/>
                    <a:pt x="102" y="103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1" y="91"/>
                    <a:pt x="133" y="89"/>
                    <a:pt x="133" y="88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28"/>
                    <a:pt x="131" y="27"/>
                    <a:pt x="130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1" y="27"/>
                    <a:pt x="70" y="27"/>
                    <a:pt x="69" y="2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9"/>
                    <a:pt x="28" y="69"/>
                    <a:pt x="28" y="70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8" y="130"/>
                    <a:pt x="30" y="131"/>
                    <a:pt x="31" y="131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7" y="131"/>
                    <a:pt x="158" y="130"/>
                    <a:pt x="158" y="128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1"/>
                    <a:pt x="157" y="0"/>
                    <a:pt x="15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0"/>
                    <a:pt x="55" y="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6"/>
                    <a:pt x="0" y="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1" y="159"/>
                    <a:pt x="3" y="159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63" y="159"/>
                    <a:pt x="164" y="157"/>
                    <a:pt x="164" y="156"/>
                  </a:cubicBezTo>
                  <a:cubicBezTo>
                    <a:pt x="164" y="154"/>
                    <a:pt x="163" y="153"/>
                    <a:pt x="161" y="153"/>
                  </a:cubicBezTo>
                  <a:close/>
                  <a:moveTo>
                    <a:pt x="96" y="103"/>
                  </a:moveTo>
                  <a:cubicBezTo>
                    <a:pt x="96" y="104"/>
                    <a:pt x="95" y="105"/>
                    <a:pt x="94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4" y="105"/>
                    <a:pt x="63" y="104"/>
                    <a:pt x="63" y="103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3"/>
                    <a:pt x="64" y="72"/>
                    <a:pt x="65" y="72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5" y="72"/>
                    <a:pt x="96" y="73"/>
                    <a:pt x="96" y="74"/>
                  </a:cubicBezTo>
                  <a:lnTo>
                    <a:pt x="9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6" name="Freeform 178">
              <a:extLst>
                <a:ext uri="{FF2B5EF4-FFF2-40B4-BE49-F238E27FC236}">
                  <a16:creationId xmlns:a16="http://schemas.microsoft.com/office/drawing/2014/main" id="{4CA4C746-B02F-4EC5-BBCA-F2BD0242D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75" y="5371"/>
              <a:ext cx="574" cy="574"/>
            </a:xfrm>
            <a:custGeom>
              <a:avLst/>
              <a:gdLst>
                <a:gd name="T0" fmla="*/ 204 w 212"/>
                <a:gd name="T1" fmla="*/ 0 h 212"/>
                <a:gd name="T2" fmla="*/ 67 w 212"/>
                <a:gd name="T3" fmla="*/ 0 h 212"/>
                <a:gd name="T4" fmla="*/ 65 w 212"/>
                <a:gd name="T5" fmla="*/ 1 h 212"/>
                <a:gd name="T6" fmla="*/ 1 w 212"/>
                <a:gd name="T7" fmla="*/ 67 h 212"/>
                <a:gd name="T8" fmla="*/ 0 w 212"/>
                <a:gd name="T9" fmla="*/ 69 h 212"/>
                <a:gd name="T10" fmla="*/ 0 w 212"/>
                <a:gd name="T11" fmla="*/ 205 h 212"/>
                <a:gd name="T12" fmla="*/ 8 w 212"/>
                <a:gd name="T13" fmla="*/ 212 h 212"/>
                <a:gd name="T14" fmla="*/ 204 w 212"/>
                <a:gd name="T15" fmla="*/ 212 h 212"/>
                <a:gd name="T16" fmla="*/ 212 w 212"/>
                <a:gd name="T17" fmla="*/ 205 h 212"/>
                <a:gd name="T18" fmla="*/ 212 w 212"/>
                <a:gd name="T19" fmla="*/ 8 h 212"/>
                <a:gd name="T20" fmla="*/ 204 w 212"/>
                <a:gd name="T21" fmla="*/ 0 h 212"/>
                <a:gd name="T22" fmla="*/ 206 w 212"/>
                <a:gd name="T23" fmla="*/ 205 h 212"/>
                <a:gd name="T24" fmla="*/ 204 w 212"/>
                <a:gd name="T25" fmla="*/ 206 h 212"/>
                <a:gd name="T26" fmla="*/ 8 w 212"/>
                <a:gd name="T27" fmla="*/ 206 h 212"/>
                <a:gd name="T28" fmla="*/ 6 w 212"/>
                <a:gd name="T29" fmla="*/ 205 h 212"/>
                <a:gd name="T30" fmla="*/ 6 w 212"/>
                <a:gd name="T31" fmla="*/ 70 h 212"/>
                <a:gd name="T32" fmla="*/ 68 w 212"/>
                <a:gd name="T33" fmla="*/ 6 h 212"/>
                <a:gd name="T34" fmla="*/ 204 w 212"/>
                <a:gd name="T35" fmla="*/ 6 h 212"/>
                <a:gd name="T36" fmla="*/ 206 w 212"/>
                <a:gd name="T37" fmla="*/ 8 h 212"/>
                <a:gd name="T38" fmla="*/ 206 w 212"/>
                <a:gd name="T39" fmla="*/ 20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12">
                  <a:moveTo>
                    <a:pt x="204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1"/>
                    <a:pt x="65" y="1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68"/>
                    <a:pt x="0" y="68"/>
                    <a:pt x="0" y="6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9"/>
                    <a:pt x="4" y="212"/>
                    <a:pt x="8" y="212"/>
                  </a:cubicBezTo>
                  <a:cubicBezTo>
                    <a:pt x="204" y="212"/>
                    <a:pt x="204" y="212"/>
                    <a:pt x="204" y="212"/>
                  </a:cubicBezTo>
                  <a:cubicBezTo>
                    <a:pt x="209" y="212"/>
                    <a:pt x="212" y="209"/>
                    <a:pt x="212" y="205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12" y="4"/>
                    <a:pt x="209" y="0"/>
                    <a:pt x="204" y="0"/>
                  </a:cubicBezTo>
                  <a:close/>
                  <a:moveTo>
                    <a:pt x="206" y="205"/>
                  </a:moveTo>
                  <a:cubicBezTo>
                    <a:pt x="206" y="206"/>
                    <a:pt x="205" y="206"/>
                    <a:pt x="204" y="206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7" y="206"/>
                    <a:pt x="6" y="206"/>
                    <a:pt x="6" y="205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5" y="6"/>
                    <a:pt x="206" y="7"/>
                    <a:pt x="206" y="8"/>
                  </a:cubicBezTo>
                  <a:lnTo>
                    <a:pt x="206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79" name="Group 181">
            <a:extLst>
              <a:ext uri="{FF2B5EF4-FFF2-40B4-BE49-F238E27FC236}">
                <a16:creationId xmlns:a16="http://schemas.microsoft.com/office/drawing/2014/main" id="{87357D64-2391-4963-A888-B826F93450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704932" y="11160765"/>
            <a:ext cx="927100" cy="744538"/>
            <a:chOff x="11371" y="6471"/>
            <a:chExt cx="584" cy="469"/>
          </a:xfrm>
          <a:solidFill>
            <a:schemeClr val="accent2"/>
          </a:solidFill>
        </p:grpSpPr>
        <p:sp>
          <p:nvSpPr>
            <p:cNvPr id="181" name="Freeform 182">
              <a:extLst>
                <a:ext uri="{FF2B5EF4-FFF2-40B4-BE49-F238E27FC236}">
                  <a16:creationId xmlns:a16="http://schemas.microsoft.com/office/drawing/2014/main" id="{18555F1A-5042-457D-B666-0B4B2B300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3" y="6550"/>
              <a:ext cx="81" cy="81"/>
            </a:xfrm>
            <a:custGeom>
              <a:avLst/>
              <a:gdLst>
                <a:gd name="T0" fmla="*/ 2 w 30"/>
                <a:gd name="T1" fmla="*/ 7 h 30"/>
                <a:gd name="T2" fmla="*/ 24 w 30"/>
                <a:gd name="T3" fmla="*/ 28 h 30"/>
                <a:gd name="T4" fmla="*/ 27 w 30"/>
                <a:gd name="T5" fmla="*/ 30 h 30"/>
                <a:gd name="T6" fmla="*/ 28 w 30"/>
                <a:gd name="T7" fmla="*/ 29 h 30"/>
                <a:gd name="T8" fmla="*/ 29 w 30"/>
                <a:gd name="T9" fmla="*/ 25 h 30"/>
                <a:gd name="T10" fmla="*/ 6 w 30"/>
                <a:gd name="T11" fmla="*/ 1 h 30"/>
                <a:gd name="T12" fmla="*/ 1 w 30"/>
                <a:gd name="T13" fmla="*/ 2 h 30"/>
                <a:gd name="T14" fmla="*/ 2 w 30"/>
                <a:gd name="T15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" y="7"/>
                  </a:moveTo>
                  <a:cubicBezTo>
                    <a:pt x="11" y="12"/>
                    <a:pt x="18" y="19"/>
                    <a:pt x="24" y="28"/>
                  </a:cubicBezTo>
                  <a:cubicBezTo>
                    <a:pt x="24" y="29"/>
                    <a:pt x="25" y="30"/>
                    <a:pt x="27" y="30"/>
                  </a:cubicBezTo>
                  <a:cubicBezTo>
                    <a:pt x="27" y="30"/>
                    <a:pt x="28" y="30"/>
                    <a:pt x="28" y="29"/>
                  </a:cubicBezTo>
                  <a:cubicBezTo>
                    <a:pt x="30" y="28"/>
                    <a:pt x="30" y="26"/>
                    <a:pt x="29" y="25"/>
                  </a:cubicBezTo>
                  <a:cubicBezTo>
                    <a:pt x="23" y="15"/>
                    <a:pt x="15" y="7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3" name="Freeform 183">
              <a:extLst>
                <a:ext uri="{FF2B5EF4-FFF2-40B4-BE49-F238E27FC236}">
                  <a16:creationId xmlns:a16="http://schemas.microsoft.com/office/drawing/2014/main" id="{115C32DC-E556-49AF-9A88-C2862B379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0" y="6471"/>
              <a:ext cx="135" cy="133"/>
            </a:xfrm>
            <a:custGeom>
              <a:avLst/>
              <a:gdLst>
                <a:gd name="T0" fmla="*/ 49 w 50"/>
                <a:gd name="T1" fmla="*/ 44 h 49"/>
                <a:gd name="T2" fmla="*/ 5 w 50"/>
                <a:gd name="T3" fmla="*/ 1 h 49"/>
                <a:gd name="T4" fmla="*/ 1 w 50"/>
                <a:gd name="T5" fmla="*/ 2 h 49"/>
                <a:gd name="T6" fmla="*/ 2 w 50"/>
                <a:gd name="T7" fmla="*/ 6 h 49"/>
                <a:gd name="T8" fmla="*/ 43 w 50"/>
                <a:gd name="T9" fmla="*/ 47 h 49"/>
                <a:gd name="T10" fmla="*/ 46 w 50"/>
                <a:gd name="T11" fmla="*/ 49 h 49"/>
                <a:gd name="T12" fmla="*/ 48 w 50"/>
                <a:gd name="T13" fmla="*/ 48 h 49"/>
                <a:gd name="T14" fmla="*/ 49 w 50"/>
                <a:gd name="T15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9">
                  <a:moveTo>
                    <a:pt x="49" y="44"/>
                  </a:moveTo>
                  <a:cubicBezTo>
                    <a:pt x="38" y="26"/>
                    <a:pt x="23" y="12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9" y="17"/>
                    <a:pt x="33" y="30"/>
                    <a:pt x="43" y="47"/>
                  </a:cubicBezTo>
                  <a:cubicBezTo>
                    <a:pt x="44" y="48"/>
                    <a:pt x="45" y="49"/>
                    <a:pt x="46" y="49"/>
                  </a:cubicBezTo>
                  <a:cubicBezTo>
                    <a:pt x="47" y="49"/>
                    <a:pt x="47" y="49"/>
                    <a:pt x="48" y="48"/>
                  </a:cubicBezTo>
                  <a:cubicBezTo>
                    <a:pt x="49" y="48"/>
                    <a:pt x="50" y="45"/>
                    <a:pt x="4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4" name="Freeform 184">
              <a:extLst>
                <a:ext uri="{FF2B5EF4-FFF2-40B4-BE49-F238E27FC236}">
                  <a16:creationId xmlns:a16="http://schemas.microsoft.com/office/drawing/2014/main" id="{72D7EF94-4BED-47B1-B983-8961DE1658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52" y="6571"/>
              <a:ext cx="422" cy="369"/>
            </a:xfrm>
            <a:custGeom>
              <a:avLst/>
              <a:gdLst>
                <a:gd name="T0" fmla="*/ 144 w 156"/>
                <a:gd name="T1" fmla="*/ 108 h 136"/>
                <a:gd name="T2" fmla="*/ 141 w 156"/>
                <a:gd name="T3" fmla="*/ 67 h 136"/>
                <a:gd name="T4" fmla="*/ 128 w 156"/>
                <a:gd name="T5" fmla="*/ 29 h 136"/>
                <a:gd name="T6" fmla="*/ 91 w 156"/>
                <a:gd name="T7" fmla="*/ 2 h 136"/>
                <a:gd name="T8" fmla="*/ 90 w 156"/>
                <a:gd name="T9" fmla="*/ 2 h 136"/>
                <a:gd name="T10" fmla="*/ 90 w 156"/>
                <a:gd name="T11" fmla="*/ 2 h 136"/>
                <a:gd name="T12" fmla="*/ 78 w 156"/>
                <a:gd name="T13" fmla="*/ 0 h 136"/>
                <a:gd name="T14" fmla="*/ 58 w 156"/>
                <a:gd name="T15" fmla="*/ 5 h 136"/>
                <a:gd name="T16" fmla="*/ 14 w 156"/>
                <a:gd name="T17" fmla="*/ 67 h 136"/>
                <a:gd name="T18" fmla="*/ 11 w 156"/>
                <a:gd name="T19" fmla="*/ 108 h 136"/>
                <a:gd name="T20" fmla="*/ 0 w 156"/>
                <a:gd name="T21" fmla="*/ 122 h 136"/>
                <a:gd name="T22" fmla="*/ 14 w 156"/>
                <a:gd name="T23" fmla="*/ 136 h 136"/>
                <a:gd name="T24" fmla="*/ 142 w 156"/>
                <a:gd name="T25" fmla="*/ 136 h 136"/>
                <a:gd name="T26" fmla="*/ 156 w 156"/>
                <a:gd name="T27" fmla="*/ 122 h 136"/>
                <a:gd name="T28" fmla="*/ 144 w 156"/>
                <a:gd name="T29" fmla="*/ 108 h 136"/>
                <a:gd name="T30" fmla="*/ 61 w 156"/>
                <a:gd name="T31" fmla="*/ 11 h 136"/>
                <a:gd name="T32" fmla="*/ 78 w 156"/>
                <a:gd name="T33" fmla="*/ 7 h 136"/>
                <a:gd name="T34" fmla="*/ 79 w 156"/>
                <a:gd name="T35" fmla="*/ 7 h 136"/>
                <a:gd name="T36" fmla="*/ 96 w 156"/>
                <a:gd name="T37" fmla="*/ 11 h 136"/>
                <a:gd name="T38" fmla="*/ 135 w 156"/>
                <a:gd name="T39" fmla="*/ 67 h 136"/>
                <a:gd name="T40" fmla="*/ 138 w 156"/>
                <a:gd name="T41" fmla="*/ 108 h 136"/>
                <a:gd name="T42" fmla="*/ 18 w 156"/>
                <a:gd name="T43" fmla="*/ 108 h 136"/>
                <a:gd name="T44" fmla="*/ 21 w 156"/>
                <a:gd name="T45" fmla="*/ 67 h 136"/>
                <a:gd name="T46" fmla="*/ 61 w 156"/>
                <a:gd name="T47" fmla="*/ 11 h 136"/>
                <a:gd name="T48" fmla="*/ 149 w 156"/>
                <a:gd name="T49" fmla="*/ 123 h 136"/>
                <a:gd name="T50" fmla="*/ 141 w 156"/>
                <a:gd name="T51" fmla="*/ 130 h 136"/>
                <a:gd name="T52" fmla="*/ 14 w 156"/>
                <a:gd name="T53" fmla="*/ 130 h 136"/>
                <a:gd name="T54" fmla="*/ 6 w 156"/>
                <a:gd name="T55" fmla="*/ 123 h 136"/>
                <a:gd name="T56" fmla="*/ 14 w 156"/>
                <a:gd name="T57" fmla="*/ 114 h 136"/>
                <a:gd name="T58" fmla="*/ 17 w 156"/>
                <a:gd name="T59" fmla="*/ 114 h 136"/>
                <a:gd name="T60" fmla="*/ 17 w 156"/>
                <a:gd name="T61" fmla="*/ 114 h 136"/>
                <a:gd name="T62" fmla="*/ 138 w 156"/>
                <a:gd name="T63" fmla="*/ 114 h 136"/>
                <a:gd name="T64" fmla="*/ 138 w 156"/>
                <a:gd name="T65" fmla="*/ 114 h 136"/>
                <a:gd name="T66" fmla="*/ 142 w 156"/>
                <a:gd name="T67" fmla="*/ 114 h 136"/>
                <a:gd name="T68" fmla="*/ 149 w 156"/>
                <a:gd name="T69" fmla="*/ 1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36">
                  <a:moveTo>
                    <a:pt x="144" y="108"/>
                  </a:moveTo>
                  <a:cubicBezTo>
                    <a:pt x="141" y="67"/>
                    <a:pt x="141" y="67"/>
                    <a:pt x="141" y="67"/>
                  </a:cubicBezTo>
                  <a:cubicBezTo>
                    <a:pt x="140" y="53"/>
                    <a:pt x="136" y="40"/>
                    <a:pt x="128" y="29"/>
                  </a:cubicBezTo>
                  <a:cubicBezTo>
                    <a:pt x="119" y="16"/>
                    <a:pt x="106" y="7"/>
                    <a:pt x="91" y="2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2"/>
                    <a:pt x="82" y="0"/>
                    <a:pt x="78" y="0"/>
                  </a:cubicBezTo>
                  <a:cubicBezTo>
                    <a:pt x="68" y="0"/>
                    <a:pt x="59" y="4"/>
                    <a:pt x="58" y="5"/>
                  </a:cubicBezTo>
                  <a:cubicBezTo>
                    <a:pt x="33" y="15"/>
                    <a:pt x="17" y="39"/>
                    <a:pt x="14" y="6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5" y="109"/>
                    <a:pt x="0" y="115"/>
                    <a:pt x="0" y="122"/>
                  </a:cubicBezTo>
                  <a:cubicBezTo>
                    <a:pt x="0" y="130"/>
                    <a:pt x="6" y="136"/>
                    <a:pt x="14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9" y="136"/>
                    <a:pt x="156" y="130"/>
                    <a:pt x="156" y="122"/>
                  </a:cubicBezTo>
                  <a:cubicBezTo>
                    <a:pt x="156" y="115"/>
                    <a:pt x="151" y="109"/>
                    <a:pt x="144" y="108"/>
                  </a:cubicBezTo>
                  <a:close/>
                  <a:moveTo>
                    <a:pt x="61" y="11"/>
                  </a:moveTo>
                  <a:cubicBezTo>
                    <a:pt x="63" y="10"/>
                    <a:pt x="6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85" y="7"/>
                    <a:pt x="91" y="9"/>
                    <a:pt x="96" y="11"/>
                  </a:cubicBezTo>
                  <a:cubicBezTo>
                    <a:pt x="129" y="26"/>
                    <a:pt x="134" y="57"/>
                    <a:pt x="135" y="67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3" y="42"/>
                    <a:pt x="38" y="21"/>
                    <a:pt x="61" y="11"/>
                  </a:cubicBezTo>
                  <a:close/>
                  <a:moveTo>
                    <a:pt x="149" y="123"/>
                  </a:moveTo>
                  <a:cubicBezTo>
                    <a:pt x="149" y="127"/>
                    <a:pt x="145" y="130"/>
                    <a:pt x="141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1" y="130"/>
                    <a:pt x="7" y="127"/>
                    <a:pt x="6" y="123"/>
                  </a:cubicBezTo>
                  <a:cubicBezTo>
                    <a:pt x="6" y="118"/>
                    <a:pt x="9" y="114"/>
                    <a:pt x="14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46" y="114"/>
                    <a:pt x="150" y="118"/>
                    <a:pt x="149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9B419583-DE2E-4541-BE8B-60D3BDDAA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2" y="6550"/>
              <a:ext cx="81" cy="81"/>
            </a:xfrm>
            <a:custGeom>
              <a:avLst/>
              <a:gdLst>
                <a:gd name="T0" fmla="*/ 1 w 30"/>
                <a:gd name="T1" fmla="*/ 25 h 30"/>
                <a:gd name="T2" fmla="*/ 2 w 30"/>
                <a:gd name="T3" fmla="*/ 29 h 30"/>
                <a:gd name="T4" fmla="*/ 4 w 30"/>
                <a:gd name="T5" fmla="*/ 30 h 30"/>
                <a:gd name="T6" fmla="*/ 6 w 30"/>
                <a:gd name="T7" fmla="*/ 28 h 30"/>
                <a:gd name="T8" fmla="*/ 28 w 30"/>
                <a:gd name="T9" fmla="*/ 7 h 30"/>
                <a:gd name="T10" fmla="*/ 29 w 30"/>
                <a:gd name="T11" fmla="*/ 2 h 30"/>
                <a:gd name="T12" fmla="*/ 25 w 30"/>
                <a:gd name="T13" fmla="*/ 1 h 30"/>
                <a:gd name="T14" fmla="*/ 1 w 30"/>
                <a:gd name="T1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1" y="25"/>
                  </a:moveTo>
                  <a:cubicBezTo>
                    <a:pt x="0" y="26"/>
                    <a:pt x="0" y="28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12" y="19"/>
                    <a:pt x="19" y="12"/>
                    <a:pt x="28" y="7"/>
                  </a:cubicBezTo>
                  <a:cubicBezTo>
                    <a:pt x="30" y="6"/>
                    <a:pt x="30" y="4"/>
                    <a:pt x="29" y="2"/>
                  </a:cubicBezTo>
                  <a:cubicBezTo>
                    <a:pt x="28" y="1"/>
                    <a:pt x="26" y="0"/>
                    <a:pt x="25" y="1"/>
                  </a:cubicBezTo>
                  <a:cubicBezTo>
                    <a:pt x="15" y="7"/>
                    <a:pt x="7" y="15"/>
                    <a:pt x="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id="{ACD1ED18-BE05-44E8-9D14-F7F0889E2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" y="6471"/>
              <a:ext cx="135" cy="133"/>
            </a:xfrm>
            <a:custGeom>
              <a:avLst/>
              <a:gdLst>
                <a:gd name="T0" fmla="*/ 50 w 50"/>
                <a:gd name="T1" fmla="*/ 2 h 49"/>
                <a:gd name="T2" fmla="*/ 45 w 50"/>
                <a:gd name="T3" fmla="*/ 1 h 49"/>
                <a:gd name="T4" fmla="*/ 1 w 50"/>
                <a:gd name="T5" fmla="*/ 44 h 49"/>
                <a:gd name="T6" fmla="*/ 3 w 50"/>
                <a:gd name="T7" fmla="*/ 48 h 49"/>
                <a:gd name="T8" fmla="*/ 4 w 50"/>
                <a:gd name="T9" fmla="*/ 49 h 49"/>
                <a:gd name="T10" fmla="*/ 7 w 50"/>
                <a:gd name="T11" fmla="*/ 47 h 49"/>
                <a:gd name="T12" fmla="*/ 48 w 50"/>
                <a:gd name="T13" fmla="*/ 6 h 49"/>
                <a:gd name="T14" fmla="*/ 50 w 50"/>
                <a:gd name="T1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9">
                  <a:moveTo>
                    <a:pt x="50" y="2"/>
                  </a:moveTo>
                  <a:cubicBezTo>
                    <a:pt x="49" y="0"/>
                    <a:pt x="47" y="0"/>
                    <a:pt x="45" y="1"/>
                  </a:cubicBezTo>
                  <a:cubicBezTo>
                    <a:pt x="27" y="12"/>
                    <a:pt x="12" y="26"/>
                    <a:pt x="1" y="44"/>
                  </a:cubicBezTo>
                  <a:cubicBezTo>
                    <a:pt x="0" y="45"/>
                    <a:pt x="1" y="48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5" y="49"/>
                    <a:pt x="6" y="48"/>
                    <a:pt x="7" y="47"/>
                  </a:cubicBezTo>
                  <a:cubicBezTo>
                    <a:pt x="17" y="30"/>
                    <a:pt x="31" y="17"/>
                    <a:pt x="48" y="6"/>
                  </a:cubicBezTo>
                  <a:cubicBezTo>
                    <a:pt x="50" y="5"/>
                    <a:pt x="50" y="3"/>
                    <a:pt x="5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0" name="Freeform 187">
              <a:extLst>
                <a:ext uri="{FF2B5EF4-FFF2-40B4-BE49-F238E27FC236}">
                  <a16:creationId xmlns:a16="http://schemas.microsoft.com/office/drawing/2014/main" id="{E5D086AB-D3CA-4703-99D8-B95A25559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" y="6772"/>
              <a:ext cx="130" cy="73"/>
            </a:xfrm>
            <a:custGeom>
              <a:avLst/>
              <a:gdLst>
                <a:gd name="T0" fmla="*/ 48 w 48"/>
                <a:gd name="T1" fmla="*/ 24 h 27"/>
                <a:gd name="T2" fmla="*/ 24 w 48"/>
                <a:gd name="T3" fmla="*/ 0 h 27"/>
                <a:gd name="T4" fmla="*/ 0 w 48"/>
                <a:gd name="T5" fmla="*/ 24 h 27"/>
                <a:gd name="T6" fmla="*/ 0 w 48"/>
                <a:gd name="T7" fmla="*/ 27 h 27"/>
                <a:gd name="T8" fmla="*/ 48 w 48"/>
                <a:gd name="T9" fmla="*/ 27 h 27"/>
                <a:gd name="T10" fmla="*/ 48 w 48"/>
                <a:gd name="T1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7">
                  <a:moveTo>
                    <a:pt x="48" y="24"/>
                  </a:move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8" y="27"/>
                    <a:pt x="48" y="27"/>
                    <a:pt x="48" y="27"/>
                  </a:cubicBezTo>
                  <a:lnTo>
                    <a:pt x="4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38" name="ZoneTexte 437">
            <a:extLst>
              <a:ext uri="{FF2B5EF4-FFF2-40B4-BE49-F238E27FC236}">
                <a16:creationId xmlns:a16="http://schemas.microsoft.com/office/drawing/2014/main" id="{8E57B37F-9BC9-4E79-BF17-7AB9193161A9}"/>
              </a:ext>
            </a:extLst>
          </p:cNvPr>
          <p:cNvSpPr txBox="1"/>
          <p:nvPr/>
        </p:nvSpPr>
        <p:spPr>
          <a:xfrm>
            <a:off x="18667108" y="12272389"/>
            <a:ext cx="2155061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Beacon</a:t>
            </a:r>
          </a:p>
        </p:txBody>
      </p:sp>
      <p:grpSp>
        <p:nvGrpSpPr>
          <p:cNvPr id="440" name="Group 40">
            <a:extLst>
              <a:ext uri="{FF2B5EF4-FFF2-40B4-BE49-F238E27FC236}">
                <a16:creationId xmlns:a16="http://schemas.microsoft.com/office/drawing/2014/main" id="{C0D761DF-2A01-478C-8C2C-5234EA7D26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75116" y="7693622"/>
            <a:ext cx="647700" cy="1003300"/>
            <a:chOff x="7477" y="4007"/>
            <a:chExt cx="408" cy="632"/>
          </a:xfrm>
          <a:solidFill>
            <a:schemeClr val="accent2"/>
          </a:solidFill>
        </p:grpSpPr>
        <p:sp>
          <p:nvSpPr>
            <p:cNvPr id="441" name="Freeform 41">
              <a:extLst>
                <a:ext uri="{FF2B5EF4-FFF2-40B4-BE49-F238E27FC236}">
                  <a16:creationId xmlns:a16="http://schemas.microsoft.com/office/drawing/2014/main" id="{0581E140-8AC5-4F62-8273-C760EC0DD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" y="4144"/>
              <a:ext cx="191" cy="162"/>
            </a:xfrm>
            <a:custGeom>
              <a:avLst/>
              <a:gdLst>
                <a:gd name="T0" fmla="*/ 44 w 70"/>
                <a:gd name="T1" fmla="*/ 60 h 60"/>
                <a:gd name="T2" fmla="*/ 13 w 70"/>
                <a:gd name="T3" fmla="*/ 47 h 60"/>
                <a:gd name="T4" fmla="*/ 0 w 70"/>
                <a:gd name="T5" fmla="*/ 15 h 60"/>
                <a:gd name="T6" fmla="*/ 2 w 70"/>
                <a:gd name="T7" fmla="*/ 2 h 60"/>
                <a:gd name="T8" fmla="*/ 5 w 70"/>
                <a:gd name="T9" fmla="*/ 0 h 60"/>
                <a:gd name="T10" fmla="*/ 7 w 70"/>
                <a:gd name="T11" fmla="*/ 4 h 60"/>
                <a:gd name="T12" fmla="*/ 6 w 70"/>
                <a:gd name="T13" fmla="*/ 15 h 60"/>
                <a:gd name="T14" fmla="*/ 44 w 70"/>
                <a:gd name="T15" fmla="*/ 54 h 60"/>
                <a:gd name="T16" fmla="*/ 65 w 70"/>
                <a:gd name="T17" fmla="*/ 48 h 60"/>
                <a:gd name="T18" fmla="*/ 70 w 70"/>
                <a:gd name="T19" fmla="*/ 48 h 60"/>
                <a:gd name="T20" fmla="*/ 69 w 70"/>
                <a:gd name="T21" fmla="*/ 53 h 60"/>
                <a:gd name="T22" fmla="*/ 44 w 70"/>
                <a:gd name="T2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60">
                  <a:moveTo>
                    <a:pt x="44" y="60"/>
                  </a:moveTo>
                  <a:cubicBezTo>
                    <a:pt x="32" y="60"/>
                    <a:pt x="21" y="55"/>
                    <a:pt x="13" y="47"/>
                  </a:cubicBezTo>
                  <a:cubicBezTo>
                    <a:pt x="4" y="38"/>
                    <a:pt x="0" y="27"/>
                    <a:pt x="0" y="15"/>
                  </a:cubicBezTo>
                  <a:cubicBezTo>
                    <a:pt x="0" y="11"/>
                    <a:pt x="0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7" y="4"/>
                  </a:cubicBezTo>
                  <a:cubicBezTo>
                    <a:pt x="6" y="8"/>
                    <a:pt x="6" y="11"/>
                    <a:pt x="6" y="15"/>
                  </a:cubicBezTo>
                  <a:cubicBezTo>
                    <a:pt x="6" y="36"/>
                    <a:pt x="23" y="54"/>
                    <a:pt x="44" y="54"/>
                  </a:cubicBezTo>
                  <a:cubicBezTo>
                    <a:pt x="52" y="54"/>
                    <a:pt x="59" y="52"/>
                    <a:pt x="65" y="48"/>
                  </a:cubicBezTo>
                  <a:cubicBezTo>
                    <a:pt x="67" y="47"/>
                    <a:pt x="69" y="47"/>
                    <a:pt x="70" y="48"/>
                  </a:cubicBezTo>
                  <a:cubicBezTo>
                    <a:pt x="70" y="50"/>
                    <a:pt x="70" y="52"/>
                    <a:pt x="69" y="53"/>
                  </a:cubicBezTo>
                  <a:cubicBezTo>
                    <a:pt x="61" y="57"/>
                    <a:pt x="53" y="60"/>
                    <a:pt x="4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2" name="Freeform 42">
              <a:extLst>
                <a:ext uri="{FF2B5EF4-FFF2-40B4-BE49-F238E27FC236}">
                  <a16:creationId xmlns:a16="http://schemas.microsoft.com/office/drawing/2014/main" id="{E8413A53-4F2A-4674-834E-A944E37D75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7" y="4325"/>
              <a:ext cx="408" cy="314"/>
            </a:xfrm>
            <a:custGeom>
              <a:avLst/>
              <a:gdLst>
                <a:gd name="T0" fmla="*/ 148 w 150"/>
                <a:gd name="T1" fmla="*/ 116 h 116"/>
                <a:gd name="T2" fmla="*/ 0 w 150"/>
                <a:gd name="T3" fmla="*/ 116 h 116"/>
                <a:gd name="T4" fmla="*/ 1 w 150"/>
                <a:gd name="T5" fmla="*/ 39 h 116"/>
                <a:gd name="T6" fmla="*/ 13 w 150"/>
                <a:gd name="T7" fmla="*/ 11 h 116"/>
                <a:gd name="T8" fmla="*/ 41 w 150"/>
                <a:gd name="T9" fmla="*/ 0 h 116"/>
                <a:gd name="T10" fmla="*/ 111 w 150"/>
                <a:gd name="T11" fmla="*/ 2 h 116"/>
                <a:gd name="T12" fmla="*/ 138 w 150"/>
                <a:gd name="T13" fmla="*/ 14 h 116"/>
                <a:gd name="T14" fmla="*/ 149 w 150"/>
                <a:gd name="T15" fmla="*/ 41 h 116"/>
                <a:gd name="T16" fmla="*/ 148 w 150"/>
                <a:gd name="T17" fmla="*/ 116 h 116"/>
                <a:gd name="T18" fmla="*/ 6 w 150"/>
                <a:gd name="T19" fmla="*/ 110 h 116"/>
                <a:gd name="T20" fmla="*/ 142 w 150"/>
                <a:gd name="T21" fmla="*/ 110 h 116"/>
                <a:gd name="T22" fmla="*/ 143 w 150"/>
                <a:gd name="T23" fmla="*/ 41 h 116"/>
                <a:gd name="T24" fmla="*/ 134 w 150"/>
                <a:gd name="T25" fmla="*/ 18 h 116"/>
                <a:gd name="T26" fmla="*/ 111 w 150"/>
                <a:gd name="T27" fmla="*/ 8 h 116"/>
                <a:gd name="T28" fmla="*/ 41 w 150"/>
                <a:gd name="T29" fmla="*/ 6 h 116"/>
                <a:gd name="T30" fmla="*/ 17 w 150"/>
                <a:gd name="T31" fmla="*/ 16 h 116"/>
                <a:gd name="T32" fmla="*/ 7 w 150"/>
                <a:gd name="T33" fmla="*/ 39 h 116"/>
                <a:gd name="T34" fmla="*/ 6 w 150"/>
                <a:gd name="T35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16">
                  <a:moveTo>
                    <a:pt x="14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28"/>
                    <a:pt x="6" y="19"/>
                    <a:pt x="13" y="11"/>
                  </a:cubicBezTo>
                  <a:cubicBezTo>
                    <a:pt x="21" y="4"/>
                    <a:pt x="31" y="0"/>
                    <a:pt x="41" y="0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22" y="2"/>
                    <a:pt x="131" y="6"/>
                    <a:pt x="138" y="14"/>
                  </a:cubicBezTo>
                  <a:cubicBezTo>
                    <a:pt x="146" y="21"/>
                    <a:pt x="150" y="31"/>
                    <a:pt x="149" y="41"/>
                  </a:cubicBezTo>
                  <a:lnTo>
                    <a:pt x="148" y="116"/>
                  </a:lnTo>
                  <a:close/>
                  <a:moveTo>
                    <a:pt x="6" y="110"/>
                  </a:moveTo>
                  <a:cubicBezTo>
                    <a:pt x="142" y="110"/>
                    <a:pt x="142" y="110"/>
                    <a:pt x="142" y="110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4" y="32"/>
                    <a:pt x="140" y="24"/>
                    <a:pt x="134" y="18"/>
                  </a:cubicBezTo>
                  <a:cubicBezTo>
                    <a:pt x="128" y="11"/>
                    <a:pt x="120" y="8"/>
                    <a:pt x="111" y="8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2" y="6"/>
                    <a:pt x="24" y="10"/>
                    <a:pt x="17" y="16"/>
                  </a:cubicBezTo>
                  <a:cubicBezTo>
                    <a:pt x="11" y="22"/>
                    <a:pt x="7" y="30"/>
                    <a:pt x="7" y="39"/>
                  </a:cubicBez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3" name="Freeform 43">
              <a:extLst>
                <a:ext uri="{FF2B5EF4-FFF2-40B4-BE49-F238E27FC236}">
                  <a16:creationId xmlns:a16="http://schemas.microsoft.com/office/drawing/2014/main" id="{C2C3098B-F7B7-490E-B4C3-A86BA6B977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4" y="4007"/>
              <a:ext cx="337" cy="105"/>
            </a:xfrm>
            <a:custGeom>
              <a:avLst/>
              <a:gdLst>
                <a:gd name="T0" fmla="*/ 63 w 124"/>
                <a:gd name="T1" fmla="*/ 39 h 39"/>
                <a:gd name="T2" fmla="*/ 62 w 124"/>
                <a:gd name="T3" fmla="*/ 39 h 39"/>
                <a:gd name="T4" fmla="*/ 2 w 124"/>
                <a:gd name="T5" fmla="*/ 19 h 39"/>
                <a:gd name="T6" fmla="*/ 0 w 124"/>
                <a:gd name="T7" fmla="*/ 16 h 39"/>
                <a:gd name="T8" fmla="*/ 2 w 124"/>
                <a:gd name="T9" fmla="*/ 13 h 39"/>
                <a:gd name="T10" fmla="*/ 62 w 124"/>
                <a:gd name="T11" fmla="*/ 0 h 39"/>
                <a:gd name="T12" fmla="*/ 63 w 124"/>
                <a:gd name="T13" fmla="*/ 0 h 39"/>
                <a:gd name="T14" fmla="*/ 121 w 124"/>
                <a:gd name="T15" fmla="*/ 14 h 39"/>
                <a:gd name="T16" fmla="*/ 124 w 124"/>
                <a:gd name="T17" fmla="*/ 17 h 39"/>
                <a:gd name="T18" fmla="*/ 122 w 124"/>
                <a:gd name="T19" fmla="*/ 20 h 39"/>
                <a:gd name="T20" fmla="*/ 63 w 124"/>
                <a:gd name="T21" fmla="*/ 39 h 39"/>
                <a:gd name="T22" fmla="*/ 63 w 124"/>
                <a:gd name="T23" fmla="*/ 39 h 39"/>
                <a:gd name="T24" fmla="*/ 14 w 124"/>
                <a:gd name="T25" fmla="*/ 17 h 39"/>
                <a:gd name="T26" fmla="*/ 63 w 124"/>
                <a:gd name="T27" fmla="*/ 33 h 39"/>
                <a:gd name="T28" fmla="*/ 110 w 124"/>
                <a:gd name="T29" fmla="*/ 17 h 39"/>
                <a:gd name="T30" fmla="*/ 62 w 124"/>
                <a:gd name="T31" fmla="*/ 6 h 39"/>
                <a:gd name="T32" fmla="*/ 14 w 124"/>
                <a:gd name="T33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39">
                  <a:moveTo>
                    <a:pt x="63" y="39"/>
                  </a:moveTo>
                  <a:cubicBezTo>
                    <a:pt x="62" y="39"/>
                    <a:pt x="62" y="39"/>
                    <a:pt x="62" y="3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7"/>
                    <a:pt x="0" y="16"/>
                  </a:cubicBezTo>
                  <a:cubicBezTo>
                    <a:pt x="0" y="15"/>
                    <a:pt x="1" y="13"/>
                    <a:pt x="2" y="13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3" y="0"/>
                    <a:pt x="63" y="0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3" y="14"/>
                    <a:pt x="124" y="15"/>
                    <a:pt x="124" y="17"/>
                  </a:cubicBezTo>
                  <a:cubicBezTo>
                    <a:pt x="124" y="18"/>
                    <a:pt x="123" y="19"/>
                    <a:pt x="122" y="20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lose/>
                  <a:moveTo>
                    <a:pt x="14" y="17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1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4" name="Freeform 44">
              <a:extLst>
                <a:ext uri="{FF2B5EF4-FFF2-40B4-BE49-F238E27FC236}">
                  <a16:creationId xmlns:a16="http://schemas.microsoft.com/office/drawing/2014/main" id="{6CFA31D5-6216-486D-9D36-5C7D54BEC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" y="4063"/>
              <a:ext cx="237" cy="127"/>
            </a:xfrm>
            <a:custGeom>
              <a:avLst/>
              <a:gdLst>
                <a:gd name="T0" fmla="*/ 44 w 87"/>
                <a:gd name="T1" fmla="*/ 47 h 47"/>
                <a:gd name="T2" fmla="*/ 0 w 87"/>
                <a:gd name="T3" fmla="*/ 31 h 47"/>
                <a:gd name="T4" fmla="*/ 0 w 87"/>
                <a:gd name="T5" fmla="*/ 30 h 47"/>
                <a:gd name="T6" fmla="*/ 0 w 87"/>
                <a:gd name="T7" fmla="*/ 3 h 47"/>
                <a:gd name="T8" fmla="*/ 3 w 87"/>
                <a:gd name="T9" fmla="*/ 0 h 47"/>
                <a:gd name="T10" fmla="*/ 6 w 87"/>
                <a:gd name="T11" fmla="*/ 3 h 47"/>
                <a:gd name="T12" fmla="*/ 6 w 87"/>
                <a:gd name="T13" fmla="*/ 29 h 47"/>
                <a:gd name="T14" fmla="*/ 44 w 87"/>
                <a:gd name="T15" fmla="*/ 41 h 47"/>
                <a:gd name="T16" fmla="*/ 81 w 87"/>
                <a:gd name="T17" fmla="*/ 29 h 47"/>
                <a:gd name="T18" fmla="*/ 81 w 87"/>
                <a:gd name="T19" fmla="*/ 4 h 47"/>
                <a:gd name="T20" fmla="*/ 84 w 87"/>
                <a:gd name="T21" fmla="*/ 1 h 47"/>
                <a:gd name="T22" fmla="*/ 87 w 87"/>
                <a:gd name="T23" fmla="*/ 4 h 47"/>
                <a:gd name="T24" fmla="*/ 87 w 87"/>
                <a:gd name="T25" fmla="*/ 30 h 47"/>
                <a:gd name="T26" fmla="*/ 87 w 87"/>
                <a:gd name="T27" fmla="*/ 31 h 47"/>
                <a:gd name="T28" fmla="*/ 44 w 87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47">
                  <a:moveTo>
                    <a:pt x="44" y="47"/>
                  </a:moveTo>
                  <a:cubicBezTo>
                    <a:pt x="11" y="47"/>
                    <a:pt x="1" y="32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1"/>
                    <a:pt x="18" y="41"/>
                    <a:pt x="44" y="41"/>
                  </a:cubicBezTo>
                  <a:cubicBezTo>
                    <a:pt x="70" y="41"/>
                    <a:pt x="79" y="31"/>
                    <a:pt x="81" y="29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83" y="1"/>
                    <a:pt x="84" y="1"/>
                  </a:cubicBezTo>
                  <a:cubicBezTo>
                    <a:pt x="86" y="1"/>
                    <a:pt x="87" y="2"/>
                    <a:pt x="87" y="4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30"/>
                    <a:pt x="87" y="31"/>
                    <a:pt x="87" y="31"/>
                  </a:cubicBezTo>
                  <a:cubicBezTo>
                    <a:pt x="86" y="32"/>
                    <a:pt x="77" y="47"/>
                    <a:pt x="4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5" name="Freeform 45">
              <a:extLst>
                <a:ext uri="{FF2B5EF4-FFF2-40B4-BE49-F238E27FC236}">
                  <a16:creationId xmlns:a16="http://schemas.microsoft.com/office/drawing/2014/main" id="{7202DB2C-0641-4F22-909D-0DDB24DF1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4" y="4050"/>
              <a:ext cx="125" cy="211"/>
            </a:xfrm>
            <a:custGeom>
              <a:avLst/>
              <a:gdLst>
                <a:gd name="T0" fmla="*/ 43 w 46"/>
                <a:gd name="T1" fmla="*/ 78 h 78"/>
                <a:gd name="T2" fmla="*/ 32 w 46"/>
                <a:gd name="T3" fmla="*/ 78 h 78"/>
                <a:gd name="T4" fmla="*/ 29 w 46"/>
                <a:gd name="T5" fmla="*/ 76 h 78"/>
                <a:gd name="T6" fmla="*/ 29 w 46"/>
                <a:gd name="T7" fmla="*/ 73 h 78"/>
                <a:gd name="T8" fmla="*/ 34 w 46"/>
                <a:gd name="T9" fmla="*/ 64 h 78"/>
                <a:gd name="T10" fmla="*/ 34 w 46"/>
                <a:gd name="T11" fmla="*/ 14 h 78"/>
                <a:gd name="T12" fmla="*/ 2 w 46"/>
                <a:gd name="T13" fmla="*/ 6 h 78"/>
                <a:gd name="T14" fmla="*/ 0 w 46"/>
                <a:gd name="T15" fmla="*/ 2 h 78"/>
                <a:gd name="T16" fmla="*/ 4 w 46"/>
                <a:gd name="T17" fmla="*/ 0 h 78"/>
                <a:gd name="T18" fmla="*/ 38 w 46"/>
                <a:gd name="T19" fmla="*/ 8 h 78"/>
                <a:gd name="T20" fmla="*/ 40 w 46"/>
                <a:gd name="T21" fmla="*/ 11 h 78"/>
                <a:gd name="T22" fmla="*/ 40 w 46"/>
                <a:gd name="T23" fmla="*/ 64 h 78"/>
                <a:gd name="T24" fmla="*/ 46 w 46"/>
                <a:gd name="T25" fmla="*/ 73 h 78"/>
                <a:gd name="T26" fmla="*/ 45 w 46"/>
                <a:gd name="T27" fmla="*/ 76 h 78"/>
                <a:gd name="T28" fmla="*/ 43 w 46"/>
                <a:gd name="T29" fmla="*/ 78 h 78"/>
                <a:gd name="T30" fmla="*/ 37 w 46"/>
                <a:gd name="T31" fmla="*/ 72 h 78"/>
                <a:gd name="T32" fmla="*/ 38 w 46"/>
                <a:gd name="T33" fmla="*/ 72 h 78"/>
                <a:gd name="T34" fmla="*/ 37 w 46"/>
                <a:gd name="T35" fmla="*/ 71 h 78"/>
                <a:gd name="T36" fmla="*/ 37 w 46"/>
                <a:gd name="T37" fmla="*/ 7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8">
                  <a:moveTo>
                    <a:pt x="43" y="78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31" y="78"/>
                    <a:pt x="30" y="77"/>
                    <a:pt x="29" y="76"/>
                  </a:cubicBezTo>
                  <a:cubicBezTo>
                    <a:pt x="29" y="75"/>
                    <a:pt x="28" y="74"/>
                    <a:pt x="29" y="7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40" y="10"/>
                    <a:pt x="40" y="11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4"/>
                    <a:pt x="46" y="75"/>
                    <a:pt x="45" y="76"/>
                  </a:cubicBezTo>
                  <a:cubicBezTo>
                    <a:pt x="45" y="77"/>
                    <a:pt x="44" y="78"/>
                    <a:pt x="43" y="78"/>
                  </a:cubicBezTo>
                  <a:close/>
                  <a:moveTo>
                    <a:pt x="37" y="72"/>
                  </a:moveTo>
                  <a:cubicBezTo>
                    <a:pt x="38" y="72"/>
                    <a:pt x="38" y="72"/>
                    <a:pt x="38" y="72"/>
                  </a:cubicBezTo>
                  <a:cubicBezTo>
                    <a:pt x="37" y="71"/>
                    <a:pt x="37" y="71"/>
                    <a:pt x="37" y="71"/>
                  </a:cubicBezTo>
                  <a:lnTo>
                    <a:pt x="37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19" name="Freeform 191">
            <a:extLst>
              <a:ext uri="{FF2B5EF4-FFF2-40B4-BE49-F238E27FC236}">
                <a16:creationId xmlns:a16="http://schemas.microsoft.com/office/drawing/2014/main" id="{B8E3FFA9-FD18-42CB-A103-811F4E7C9947}"/>
              </a:ext>
            </a:extLst>
          </p:cNvPr>
          <p:cNvSpPr>
            <a:spLocks noEditPoints="1"/>
          </p:cNvSpPr>
          <p:nvPr/>
        </p:nvSpPr>
        <p:spPr bwMode="auto">
          <a:xfrm>
            <a:off x="1655974" y="4762495"/>
            <a:ext cx="935038" cy="935038"/>
          </a:xfrm>
          <a:custGeom>
            <a:avLst/>
            <a:gdLst>
              <a:gd name="T0" fmla="*/ 217 w 218"/>
              <a:gd name="T1" fmla="*/ 147 h 218"/>
              <a:gd name="T2" fmla="*/ 179 w 218"/>
              <a:gd name="T3" fmla="*/ 128 h 218"/>
              <a:gd name="T4" fmla="*/ 144 w 218"/>
              <a:gd name="T5" fmla="*/ 74 h 218"/>
              <a:gd name="T6" fmla="*/ 90 w 218"/>
              <a:gd name="T7" fmla="*/ 40 h 218"/>
              <a:gd name="T8" fmla="*/ 68 w 218"/>
              <a:gd name="T9" fmla="*/ 0 h 218"/>
              <a:gd name="T10" fmla="*/ 2 w 218"/>
              <a:gd name="T11" fmla="*/ 63 h 218"/>
              <a:gd name="T12" fmla="*/ 1 w 218"/>
              <a:gd name="T13" fmla="*/ 65 h 218"/>
              <a:gd name="T14" fmla="*/ 40 w 218"/>
              <a:gd name="T15" fmla="*/ 89 h 218"/>
              <a:gd name="T16" fmla="*/ 74 w 218"/>
              <a:gd name="T17" fmla="*/ 143 h 218"/>
              <a:gd name="T18" fmla="*/ 105 w 218"/>
              <a:gd name="T19" fmla="*/ 160 h 218"/>
              <a:gd name="T20" fmla="*/ 128 w 218"/>
              <a:gd name="T21" fmla="*/ 176 h 218"/>
              <a:gd name="T22" fmla="*/ 128 w 218"/>
              <a:gd name="T23" fmla="*/ 181 h 218"/>
              <a:gd name="T24" fmla="*/ 149 w 218"/>
              <a:gd name="T25" fmla="*/ 216 h 218"/>
              <a:gd name="T26" fmla="*/ 152 w 218"/>
              <a:gd name="T27" fmla="*/ 218 h 218"/>
              <a:gd name="T28" fmla="*/ 217 w 218"/>
              <a:gd name="T29" fmla="*/ 154 h 218"/>
              <a:gd name="T30" fmla="*/ 15 w 218"/>
              <a:gd name="T31" fmla="*/ 73 h 218"/>
              <a:gd name="T32" fmla="*/ 68 w 218"/>
              <a:gd name="T33" fmla="*/ 7 h 218"/>
              <a:gd name="T34" fmla="*/ 73 w 218"/>
              <a:gd name="T35" fmla="*/ 14 h 218"/>
              <a:gd name="T36" fmla="*/ 15 w 218"/>
              <a:gd name="T37" fmla="*/ 73 h 218"/>
              <a:gd name="T38" fmla="*/ 34 w 218"/>
              <a:gd name="T39" fmla="*/ 82 h 218"/>
              <a:gd name="T40" fmla="*/ 77 w 218"/>
              <a:gd name="T41" fmla="*/ 19 h 218"/>
              <a:gd name="T42" fmla="*/ 82 w 218"/>
              <a:gd name="T43" fmla="*/ 33 h 218"/>
              <a:gd name="T44" fmla="*/ 59 w 218"/>
              <a:gd name="T45" fmla="*/ 82 h 218"/>
              <a:gd name="T46" fmla="*/ 41 w 218"/>
              <a:gd name="T47" fmla="*/ 83 h 218"/>
              <a:gd name="T48" fmla="*/ 84 w 218"/>
              <a:gd name="T49" fmla="*/ 41 h 218"/>
              <a:gd name="T50" fmla="*/ 59 w 218"/>
              <a:gd name="T51" fmla="*/ 81 h 218"/>
              <a:gd name="T52" fmla="*/ 62 w 218"/>
              <a:gd name="T53" fmla="*/ 87 h 218"/>
              <a:gd name="T54" fmla="*/ 104 w 218"/>
              <a:gd name="T55" fmla="*/ 61 h 218"/>
              <a:gd name="T56" fmla="*/ 62 w 218"/>
              <a:gd name="T57" fmla="*/ 87 h 218"/>
              <a:gd name="T58" fmla="*/ 111 w 218"/>
              <a:gd name="T59" fmla="*/ 63 h 218"/>
              <a:gd name="T60" fmla="*/ 122 w 218"/>
              <a:gd name="T61" fmla="*/ 66 h 218"/>
              <a:gd name="T62" fmla="*/ 62 w 218"/>
              <a:gd name="T63" fmla="*/ 111 h 218"/>
              <a:gd name="T64" fmla="*/ 128 w 218"/>
              <a:gd name="T65" fmla="*/ 69 h 218"/>
              <a:gd name="T66" fmla="*/ 76 w 218"/>
              <a:gd name="T67" fmla="*/ 136 h 218"/>
              <a:gd name="T68" fmla="*/ 80 w 218"/>
              <a:gd name="T69" fmla="*/ 140 h 218"/>
              <a:gd name="T70" fmla="*/ 148 w 218"/>
              <a:gd name="T71" fmla="*/ 88 h 218"/>
              <a:gd name="T72" fmla="*/ 80 w 218"/>
              <a:gd name="T73" fmla="*/ 140 h 218"/>
              <a:gd name="T74" fmla="*/ 94 w 218"/>
              <a:gd name="T75" fmla="*/ 150 h 218"/>
              <a:gd name="T76" fmla="*/ 155 w 218"/>
              <a:gd name="T77" fmla="*/ 104 h 218"/>
              <a:gd name="T78" fmla="*/ 112 w 218"/>
              <a:gd name="T79" fmla="*/ 156 h 218"/>
              <a:gd name="T80" fmla="*/ 156 w 218"/>
              <a:gd name="T81" fmla="*/ 132 h 218"/>
              <a:gd name="T82" fmla="*/ 131 w 218"/>
              <a:gd name="T83" fmla="*/ 154 h 218"/>
              <a:gd name="T84" fmla="*/ 135 w 218"/>
              <a:gd name="T85" fmla="*/ 159 h 218"/>
              <a:gd name="T86" fmla="*/ 161 w 218"/>
              <a:gd name="T87" fmla="*/ 135 h 218"/>
              <a:gd name="T88" fmla="*/ 134 w 218"/>
              <a:gd name="T89" fmla="*/ 173 h 218"/>
              <a:gd name="T90" fmla="*/ 135 w 218"/>
              <a:gd name="T91" fmla="*/ 180 h 218"/>
              <a:gd name="T92" fmla="*/ 192 w 218"/>
              <a:gd name="T93" fmla="*/ 138 h 218"/>
              <a:gd name="T94" fmla="*/ 135 w 218"/>
              <a:gd name="T95" fmla="*/ 180 h 218"/>
              <a:gd name="T96" fmla="*/ 141 w 218"/>
              <a:gd name="T97" fmla="*/ 197 h 218"/>
              <a:gd name="T98" fmla="*/ 146 w 218"/>
              <a:gd name="T99" fmla="*/ 193 h 218"/>
              <a:gd name="T100" fmla="*/ 193 w 218"/>
              <a:gd name="T101" fmla="*/ 145 h 218"/>
              <a:gd name="T102" fmla="*/ 198 w 218"/>
              <a:gd name="T103" fmla="*/ 140 h 218"/>
              <a:gd name="T104" fmla="*/ 151 w 218"/>
              <a:gd name="T105" fmla="*/ 21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8" h="218">
                <a:moveTo>
                  <a:pt x="218" y="150"/>
                </a:moveTo>
                <a:cubicBezTo>
                  <a:pt x="218" y="149"/>
                  <a:pt x="217" y="148"/>
                  <a:pt x="217" y="147"/>
                </a:cubicBezTo>
                <a:cubicBezTo>
                  <a:pt x="204" y="135"/>
                  <a:pt x="191" y="130"/>
                  <a:pt x="181" y="128"/>
                </a:cubicBezTo>
                <a:cubicBezTo>
                  <a:pt x="180" y="128"/>
                  <a:pt x="180" y="128"/>
                  <a:pt x="179" y="128"/>
                </a:cubicBezTo>
                <a:cubicBezTo>
                  <a:pt x="173" y="127"/>
                  <a:pt x="167" y="128"/>
                  <a:pt x="163" y="128"/>
                </a:cubicBezTo>
                <a:cubicBezTo>
                  <a:pt x="166" y="110"/>
                  <a:pt x="159" y="89"/>
                  <a:pt x="144" y="74"/>
                </a:cubicBezTo>
                <a:cubicBezTo>
                  <a:pt x="128" y="59"/>
                  <a:pt x="108" y="52"/>
                  <a:pt x="90" y="55"/>
                </a:cubicBezTo>
                <a:cubicBezTo>
                  <a:pt x="91" y="50"/>
                  <a:pt x="91" y="45"/>
                  <a:pt x="90" y="40"/>
                </a:cubicBezTo>
                <a:cubicBezTo>
                  <a:pt x="89" y="26"/>
                  <a:pt x="82" y="12"/>
                  <a:pt x="71" y="1"/>
                </a:cubicBezTo>
                <a:cubicBezTo>
                  <a:pt x="70" y="0"/>
                  <a:pt x="69" y="0"/>
                  <a:pt x="68" y="0"/>
                </a:cubicBezTo>
                <a:cubicBezTo>
                  <a:pt x="67" y="0"/>
                  <a:pt x="66" y="0"/>
                  <a:pt x="65" y="1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1" y="64"/>
                  <a:pt x="2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0" y="67"/>
                  <a:pt x="0" y="68"/>
                  <a:pt x="1" y="70"/>
                </a:cubicBezTo>
                <a:cubicBezTo>
                  <a:pt x="12" y="80"/>
                  <a:pt x="26" y="87"/>
                  <a:pt x="40" y="89"/>
                </a:cubicBezTo>
                <a:cubicBezTo>
                  <a:pt x="45" y="90"/>
                  <a:pt x="50" y="90"/>
                  <a:pt x="56" y="89"/>
                </a:cubicBezTo>
                <a:cubicBezTo>
                  <a:pt x="52" y="107"/>
                  <a:pt x="59" y="128"/>
                  <a:pt x="74" y="143"/>
                </a:cubicBezTo>
                <a:cubicBezTo>
                  <a:pt x="83" y="151"/>
                  <a:pt x="94" y="157"/>
                  <a:pt x="105" y="160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13" y="162"/>
                  <a:pt x="121" y="163"/>
                  <a:pt x="129" y="161"/>
                </a:cubicBezTo>
                <a:cubicBezTo>
                  <a:pt x="127" y="166"/>
                  <a:pt x="127" y="172"/>
                  <a:pt x="128" y="176"/>
                </a:cubicBezTo>
                <a:cubicBezTo>
                  <a:pt x="128" y="177"/>
                  <a:pt x="128" y="178"/>
                  <a:pt x="128" y="179"/>
                </a:cubicBezTo>
                <a:cubicBezTo>
                  <a:pt x="128" y="180"/>
                  <a:pt x="128" y="180"/>
                  <a:pt x="128" y="181"/>
                </a:cubicBezTo>
                <a:cubicBezTo>
                  <a:pt x="131" y="193"/>
                  <a:pt x="138" y="206"/>
                  <a:pt x="148" y="215"/>
                </a:cubicBezTo>
                <a:cubicBezTo>
                  <a:pt x="148" y="216"/>
                  <a:pt x="149" y="216"/>
                  <a:pt x="149" y="216"/>
                </a:cubicBezTo>
                <a:cubicBezTo>
                  <a:pt x="149" y="216"/>
                  <a:pt x="150" y="217"/>
                  <a:pt x="150" y="217"/>
                </a:cubicBezTo>
                <a:cubicBezTo>
                  <a:pt x="150" y="217"/>
                  <a:pt x="151" y="218"/>
                  <a:pt x="152" y="218"/>
                </a:cubicBezTo>
                <a:cubicBezTo>
                  <a:pt x="153" y="218"/>
                  <a:pt x="153" y="217"/>
                  <a:pt x="154" y="217"/>
                </a:cubicBezTo>
                <a:cubicBezTo>
                  <a:pt x="217" y="154"/>
                  <a:pt x="217" y="154"/>
                  <a:pt x="217" y="154"/>
                </a:cubicBezTo>
                <a:cubicBezTo>
                  <a:pt x="218" y="153"/>
                  <a:pt x="218" y="151"/>
                  <a:pt x="218" y="150"/>
                </a:cubicBezTo>
                <a:close/>
                <a:moveTo>
                  <a:pt x="15" y="73"/>
                </a:moveTo>
                <a:cubicBezTo>
                  <a:pt x="12" y="71"/>
                  <a:pt x="9" y="69"/>
                  <a:pt x="7" y="67"/>
                </a:cubicBezTo>
                <a:cubicBezTo>
                  <a:pt x="68" y="7"/>
                  <a:pt x="68" y="7"/>
                  <a:pt x="68" y="7"/>
                </a:cubicBezTo>
                <a:cubicBezTo>
                  <a:pt x="70" y="9"/>
                  <a:pt x="72" y="11"/>
                  <a:pt x="74" y="14"/>
                </a:cubicBezTo>
                <a:cubicBezTo>
                  <a:pt x="74" y="14"/>
                  <a:pt x="74" y="14"/>
                  <a:pt x="73" y="14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3"/>
                  <a:pt x="15" y="73"/>
                  <a:pt x="15" y="73"/>
                </a:cubicBezTo>
                <a:close/>
                <a:moveTo>
                  <a:pt x="35" y="80"/>
                </a:moveTo>
                <a:cubicBezTo>
                  <a:pt x="35" y="81"/>
                  <a:pt x="34" y="81"/>
                  <a:pt x="34" y="82"/>
                </a:cubicBezTo>
                <a:cubicBezTo>
                  <a:pt x="29" y="81"/>
                  <a:pt x="24" y="79"/>
                  <a:pt x="20" y="76"/>
                </a:cubicBezTo>
                <a:cubicBezTo>
                  <a:pt x="77" y="19"/>
                  <a:pt x="77" y="19"/>
                  <a:pt x="77" y="19"/>
                </a:cubicBezTo>
                <a:cubicBezTo>
                  <a:pt x="80" y="23"/>
                  <a:pt x="82" y="28"/>
                  <a:pt x="83" y="33"/>
                </a:cubicBezTo>
                <a:cubicBezTo>
                  <a:pt x="82" y="33"/>
                  <a:pt x="82" y="33"/>
                  <a:pt x="82" y="33"/>
                </a:cubicBezTo>
                <a:lnTo>
                  <a:pt x="35" y="80"/>
                </a:lnTo>
                <a:close/>
                <a:moveTo>
                  <a:pt x="59" y="82"/>
                </a:moveTo>
                <a:cubicBezTo>
                  <a:pt x="55" y="83"/>
                  <a:pt x="48" y="84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1"/>
                </a:cubicBezTo>
                <a:cubicBezTo>
                  <a:pt x="85" y="47"/>
                  <a:pt x="84" y="54"/>
                  <a:pt x="83" y="58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1"/>
                  <a:pt x="59" y="81"/>
                  <a:pt x="59" y="82"/>
                </a:cubicBezTo>
                <a:close/>
                <a:moveTo>
                  <a:pt x="62" y="87"/>
                </a:moveTo>
                <a:cubicBezTo>
                  <a:pt x="87" y="62"/>
                  <a:pt x="87" y="62"/>
                  <a:pt x="87" y="62"/>
                </a:cubicBezTo>
                <a:cubicBezTo>
                  <a:pt x="92" y="61"/>
                  <a:pt x="98" y="60"/>
                  <a:pt x="104" y="61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0" y="98"/>
                  <a:pt x="61" y="93"/>
                  <a:pt x="62" y="87"/>
                </a:cubicBezTo>
                <a:close/>
                <a:moveTo>
                  <a:pt x="62" y="111"/>
                </a:moveTo>
                <a:cubicBezTo>
                  <a:pt x="111" y="63"/>
                  <a:pt x="111" y="63"/>
                  <a:pt x="111" y="63"/>
                </a:cubicBezTo>
                <a:cubicBezTo>
                  <a:pt x="111" y="63"/>
                  <a:pt x="111" y="62"/>
                  <a:pt x="111" y="62"/>
                </a:cubicBezTo>
                <a:cubicBezTo>
                  <a:pt x="115" y="63"/>
                  <a:pt x="119" y="64"/>
                  <a:pt x="122" y="66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65" y="118"/>
                  <a:pt x="63" y="115"/>
                  <a:pt x="62" y="111"/>
                </a:cubicBezTo>
                <a:close/>
                <a:moveTo>
                  <a:pt x="70" y="127"/>
                </a:moveTo>
                <a:cubicBezTo>
                  <a:pt x="128" y="69"/>
                  <a:pt x="128" y="69"/>
                  <a:pt x="128" y="69"/>
                </a:cubicBezTo>
                <a:cubicBezTo>
                  <a:pt x="131" y="71"/>
                  <a:pt x="134" y="73"/>
                  <a:pt x="136" y="76"/>
                </a:cubicBezTo>
                <a:cubicBezTo>
                  <a:pt x="76" y="136"/>
                  <a:pt x="76" y="136"/>
                  <a:pt x="76" y="136"/>
                </a:cubicBezTo>
                <a:cubicBezTo>
                  <a:pt x="74" y="133"/>
                  <a:pt x="72" y="130"/>
                  <a:pt x="70" y="127"/>
                </a:cubicBezTo>
                <a:close/>
                <a:moveTo>
                  <a:pt x="80" y="140"/>
                </a:moveTo>
                <a:cubicBezTo>
                  <a:pt x="141" y="80"/>
                  <a:pt x="141" y="80"/>
                  <a:pt x="141" y="80"/>
                </a:cubicBezTo>
                <a:cubicBezTo>
                  <a:pt x="143" y="82"/>
                  <a:pt x="146" y="85"/>
                  <a:pt x="148" y="88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6" y="145"/>
                  <a:pt x="83" y="143"/>
                  <a:pt x="80" y="140"/>
                </a:cubicBezTo>
                <a:close/>
                <a:moveTo>
                  <a:pt x="105" y="154"/>
                </a:moveTo>
                <a:cubicBezTo>
                  <a:pt x="101" y="153"/>
                  <a:pt x="98" y="152"/>
                  <a:pt x="94" y="150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3" y="97"/>
                  <a:pt x="154" y="100"/>
                  <a:pt x="155" y="104"/>
                </a:cubicBezTo>
                <a:lnTo>
                  <a:pt x="105" y="154"/>
                </a:lnTo>
                <a:close/>
                <a:moveTo>
                  <a:pt x="112" y="156"/>
                </a:moveTo>
                <a:cubicBezTo>
                  <a:pt x="157" y="111"/>
                  <a:pt x="157" y="111"/>
                  <a:pt x="157" y="111"/>
                </a:cubicBezTo>
                <a:cubicBezTo>
                  <a:pt x="158" y="118"/>
                  <a:pt x="158" y="125"/>
                  <a:pt x="156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25" y="156"/>
                  <a:pt x="118" y="157"/>
                  <a:pt x="112" y="156"/>
                </a:cubicBezTo>
                <a:close/>
                <a:moveTo>
                  <a:pt x="135" y="159"/>
                </a:moveTo>
                <a:cubicBezTo>
                  <a:pt x="161" y="135"/>
                  <a:pt x="161" y="135"/>
                  <a:pt x="161" y="135"/>
                </a:cubicBezTo>
                <a:cubicBezTo>
                  <a:pt x="161" y="135"/>
                  <a:pt x="161" y="135"/>
                  <a:pt x="161" y="135"/>
                </a:cubicBezTo>
                <a:cubicBezTo>
                  <a:pt x="164" y="134"/>
                  <a:pt x="168" y="133"/>
                  <a:pt x="173" y="134"/>
                </a:cubicBezTo>
                <a:cubicBezTo>
                  <a:pt x="134" y="173"/>
                  <a:pt x="134" y="173"/>
                  <a:pt x="134" y="173"/>
                </a:cubicBezTo>
                <a:cubicBezTo>
                  <a:pt x="133" y="167"/>
                  <a:pt x="134" y="162"/>
                  <a:pt x="135" y="159"/>
                </a:cubicBezTo>
                <a:close/>
                <a:moveTo>
                  <a:pt x="135" y="180"/>
                </a:moveTo>
                <a:cubicBezTo>
                  <a:pt x="181" y="134"/>
                  <a:pt x="181" y="134"/>
                  <a:pt x="181" y="134"/>
                </a:cubicBezTo>
                <a:cubicBezTo>
                  <a:pt x="184" y="135"/>
                  <a:pt x="188" y="136"/>
                  <a:pt x="192" y="138"/>
                </a:cubicBezTo>
                <a:cubicBezTo>
                  <a:pt x="138" y="192"/>
                  <a:pt x="138" y="192"/>
                  <a:pt x="138" y="192"/>
                </a:cubicBezTo>
                <a:cubicBezTo>
                  <a:pt x="137" y="188"/>
                  <a:pt x="135" y="184"/>
                  <a:pt x="135" y="180"/>
                </a:cubicBezTo>
                <a:close/>
                <a:moveTo>
                  <a:pt x="151" y="211"/>
                </a:moveTo>
                <a:cubicBezTo>
                  <a:pt x="147" y="207"/>
                  <a:pt x="144" y="202"/>
                  <a:pt x="141" y="197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6" y="193"/>
                  <a:pt x="146" y="193"/>
                  <a:pt x="146" y="193"/>
                </a:cubicBezTo>
                <a:cubicBezTo>
                  <a:pt x="193" y="146"/>
                  <a:pt x="193" y="146"/>
                  <a:pt x="193" y="146"/>
                </a:cubicBezTo>
                <a:cubicBezTo>
                  <a:pt x="193" y="146"/>
                  <a:pt x="193" y="145"/>
                  <a:pt x="193" y="145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8" y="141"/>
                  <a:pt x="198" y="141"/>
                  <a:pt x="198" y="140"/>
                </a:cubicBezTo>
                <a:cubicBezTo>
                  <a:pt x="202" y="143"/>
                  <a:pt x="207" y="146"/>
                  <a:pt x="212" y="151"/>
                </a:cubicBezTo>
                <a:lnTo>
                  <a:pt x="151" y="2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446" name="ZoneTexte 445">
            <a:extLst>
              <a:ext uri="{FF2B5EF4-FFF2-40B4-BE49-F238E27FC236}">
                <a16:creationId xmlns:a16="http://schemas.microsoft.com/office/drawing/2014/main" id="{1B9700F7-3B20-4314-951D-EE5F7FF7F267}"/>
              </a:ext>
            </a:extLst>
          </p:cNvPr>
          <p:cNvSpPr txBox="1"/>
          <p:nvPr/>
        </p:nvSpPr>
        <p:spPr>
          <a:xfrm>
            <a:off x="1935983" y="5881951"/>
            <a:ext cx="748893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DNA</a:t>
            </a:r>
          </a:p>
        </p:txBody>
      </p:sp>
      <p:grpSp>
        <p:nvGrpSpPr>
          <p:cNvPr id="447" name="Group 494">
            <a:extLst>
              <a:ext uri="{FF2B5EF4-FFF2-40B4-BE49-F238E27FC236}">
                <a16:creationId xmlns:a16="http://schemas.microsoft.com/office/drawing/2014/main" id="{C4CBDCF5-2AA7-49BA-AF33-441F2D4258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137490" y="11356021"/>
            <a:ext cx="901700" cy="660400"/>
            <a:chOff x="9547" y="2652"/>
            <a:chExt cx="568" cy="416"/>
          </a:xfrm>
          <a:solidFill>
            <a:schemeClr val="accent2"/>
          </a:solidFill>
        </p:grpSpPr>
        <p:sp>
          <p:nvSpPr>
            <p:cNvPr id="448" name="Freeform 495">
              <a:extLst>
                <a:ext uri="{FF2B5EF4-FFF2-40B4-BE49-F238E27FC236}">
                  <a16:creationId xmlns:a16="http://schemas.microsoft.com/office/drawing/2014/main" id="{643FA217-1C31-4743-9408-43A1CBF14D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47" y="2715"/>
              <a:ext cx="509" cy="353"/>
            </a:xfrm>
            <a:custGeom>
              <a:avLst/>
              <a:gdLst>
                <a:gd name="T0" fmla="*/ 176 w 188"/>
                <a:gd name="T1" fmla="*/ 130 h 130"/>
                <a:gd name="T2" fmla="*/ 12 w 188"/>
                <a:gd name="T3" fmla="*/ 130 h 130"/>
                <a:gd name="T4" fmla="*/ 0 w 188"/>
                <a:gd name="T5" fmla="*/ 118 h 130"/>
                <a:gd name="T6" fmla="*/ 0 w 188"/>
                <a:gd name="T7" fmla="*/ 11 h 130"/>
                <a:gd name="T8" fmla="*/ 12 w 188"/>
                <a:gd name="T9" fmla="*/ 0 h 130"/>
                <a:gd name="T10" fmla="*/ 176 w 188"/>
                <a:gd name="T11" fmla="*/ 0 h 130"/>
                <a:gd name="T12" fmla="*/ 188 w 188"/>
                <a:gd name="T13" fmla="*/ 11 h 130"/>
                <a:gd name="T14" fmla="*/ 188 w 188"/>
                <a:gd name="T15" fmla="*/ 118 h 130"/>
                <a:gd name="T16" fmla="*/ 176 w 188"/>
                <a:gd name="T17" fmla="*/ 130 h 130"/>
                <a:gd name="T18" fmla="*/ 12 w 188"/>
                <a:gd name="T19" fmla="*/ 6 h 130"/>
                <a:gd name="T20" fmla="*/ 6 w 188"/>
                <a:gd name="T21" fmla="*/ 11 h 130"/>
                <a:gd name="T22" fmla="*/ 6 w 188"/>
                <a:gd name="T23" fmla="*/ 118 h 130"/>
                <a:gd name="T24" fmla="*/ 12 w 188"/>
                <a:gd name="T25" fmla="*/ 124 h 130"/>
                <a:gd name="T26" fmla="*/ 176 w 188"/>
                <a:gd name="T27" fmla="*/ 124 h 130"/>
                <a:gd name="T28" fmla="*/ 182 w 188"/>
                <a:gd name="T29" fmla="*/ 118 h 130"/>
                <a:gd name="T30" fmla="*/ 182 w 188"/>
                <a:gd name="T31" fmla="*/ 11 h 130"/>
                <a:gd name="T32" fmla="*/ 176 w 188"/>
                <a:gd name="T33" fmla="*/ 6 h 130"/>
                <a:gd name="T34" fmla="*/ 12 w 188"/>
                <a:gd name="T35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8" h="130">
                  <a:moveTo>
                    <a:pt x="176" y="130"/>
                  </a:moveTo>
                  <a:cubicBezTo>
                    <a:pt x="12" y="130"/>
                    <a:pt x="12" y="130"/>
                    <a:pt x="12" y="130"/>
                  </a:cubicBezTo>
                  <a:cubicBezTo>
                    <a:pt x="6" y="130"/>
                    <a:pt x="0" y="124"/>
                    <a:pt x="0" y="11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2" y="0"/>
                    <a:pt x="188" y="5"/>
                    <a:pt x="188" y="11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8" y="124"/>
                    <a:pt x="182" y="130"/>
                    <a:pt x="176" y="130"/>
                  </a:cubicBezTo>
                  <a:close/>
                  <a:moveTo>
                    <a:pt x="12" y="6"/>
                  </a:moveTo>
                  <a:cubicBezTo>
                    <a:pt x="9" y="6"/>
                    <a:pt x="6" y="8"/>
                    <a:pt x="6" y="11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21"/>
                    <a:pt x="9" y="124"/>
                    <a:pt x="12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9" y="124"/>
                    <a:pt x="182" y="121"/>
                    <a:pt x="182" y="118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182" y="8"/>
                    <a:pt x="179" y="6"/>
                    <a:pt x="176" y="6"/>
                  </a:cubicBez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9" name="Freeform 496">
              <a:extLst>
                <a:ext uri="{FF2B5EF4-FFF2-40B4-BE49-F238E27FC236}">
                  <a16:creationId xmlns:a16="http://schemas.microsoft.com/office/drawing/2014/main" id="{86AC1061-2A43-4AA6-B071-43AF0A657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" y="2864"/>
              <a:ext cx="509" cy="17"/>
            </a:xfrm>
            <a:custGeom>
              <a:avLst/>
              <a:gdLst>
                <a:gd name="T0" fmla="*/ 185 w 188"/>
                <a:gd name="T1" fmla="*/ 6 h 6"/>
                <a:gd name="T2" fmla="*/ 3 w 188"/>
                <a:gd name="T3" fmla="*/ 6 h 6"/>
                <a:gd name="T4" fmla="*/ 0 w 188"/>
                <a:gd name="T5" fmla="*/ 3 h 6"/>
                <a:gd name="T6" fmla="*/ 3 w 188"/>
                <a:gd name="T7" fmla="*/ 0 h 6"/>
                <a:gd name="T8" fmla="*/ 185 w 188"/>
                <a:gd name="T9" fmla="*/ 0 h 6"/>
                <a:gd name="T10" fmla="*/ 188 w 188"/>
                <a:gd name="T11" fmla="*/ 3 h 6"/>
                <a:gd name="T12" fmla="*/ 185 w 18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6">
                  <a:moveTo>
                    <a:pt x="18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2"/>
                    <a:pt x="188" y="3"/>
                  </a:cubicBezTo>
                  <a:cubicBezTo>
                    <a:pt x="188" y="5"/>
                    <a:pt x="186" y="6"/>
                    <a:pt x="18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0" name="Freeform 497">
              <a:extLst>
                <a:ext uri="{FF2B5EF4-FFF2-40B4-BE49-F238E27FC236}">
                  <a16:creationId xmlns:a16="http://schemas.microsoft.com/office/drawing/2014/main" id="{306646B6-E90B-4592-B21F-EB99EB5F2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" y="2796"/>
              <a:ext cx="509" cy="17"/>
            </a:xfrm>
            <a:custGeom>
              <a:avLst/>
              <a:gdLst>
                <a:gd name="T0" fmla="*/ 185 w 188"/>
                <a:gd name="T1" fmla="*/ 6 h 6"/>
                <a:gd name="T2" fmla="*/ 3 w 188"/>
                <a:gd name="T3" fmla="*/ 6 h 6"/>
                <a:gd name="T4" fmla="*/ 0 w 188"/>
                <a:gd name="T5" fmla="*/ 3 h 6"/>
                <a:gd name="T6" fmla="*/ 3 w 188"/>
                <a:gd name="T7" fmla="*/ 0 h 6"/>
                <a:gd name="T8" fmla="*/ 185 w 188"/>
                <a:gd name="T9" fmla="*/ 0 h 6"/>
                <a:gd name="T10" fmla="*/ 188 w 188"/>
                <a:gd name="T11" fmla="*/ 3 h 6"/>
                <a:gd name="T12" fmla="*/ 185 w 18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6">
                  <a:moveTo>
                    <a:pt x="18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2"/>
                    <a:pt x="188" y="3"/>
                  </a:cubicBezTo>
                  <a:cubicBezTo>
                    <a:pt x="188" y="5"/>
                    <a:pt x="186" y="6"/>
                    <a:pt x="18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1" name="Freeform 498">
              <a:extLst>
                <a:ext uri="{FF2B5EF4-FFF2-40B4-BE49-F238E27FC236}">
                  <a16:creationId xmlns:a16="http://schemas.microsoft.com/office/drawing/2014/main" id="{ED4C3973-B238-4388-BA84-595B8EA65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6" y="2930"/>
              <a:ext cx="149" cy="16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2" name="Freeform 499">
              <a:extLst>
                <a:ext uri="{FF2B5EF4-FFF2-40B4-BE49-F238E27FC236}">
                  <a16:creationId xmlns:a16="http://schemas.microsoft.com/office/drawing/2014/main" id="{86264902-F5FA-4547-90D9-1DBC51640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6" y="2981"/>
              <a:ext cx="57" cy="17"/>
            </a:xfrm>
            <a:custGeom>
              <a:avLst/>
              <a:gdLst>
                <a:gd name="T0" fmla="*/ 18 w 21"/>
                <a:gd name="T1" fmla="*/ 6 h 6"/>
                <a:gd name="T2" fmla="*/ 3 w 21"/>
                <a:gd name="T3" fmla="*/ 6 h 6"/>
                <a:gd name="T4" fmla="*/ 0 w 21"/>
                <a:gd name="T5" fmla="*/ 3 h 6"/>
                <a:gd name="T6" fmla="*/ 3 w 21"/>
                <a:gd name="T7" fmla="*/ 0 h 6"/>
                <a:gd name="T8" fmla="*/ 18 w 21"/>
                <a:gd name="T9" fmla="*/ 0 h 6"/>
                <a:gd name="T10" fmla="*/ 21 w 21"/>
                <a:gd name="T11" fmla="*/ 3 h 6"/>
                <a:gd name="T12" fmla="*/ 18 w 2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1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4"/>
                    <a:pt x="20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3" name="Freeform 500">
              <a:extLst>
                <a:ext uri="{FF2B5EF4-FFF2-40B4-BE49-F238E27FC236}">
                  <a16:creationId xmlns:a16="http://schemas.microsoft.com/office/drawing/2014/main" id="{7BDCDEBA-057B-4D4D-ACCB-4D1A2B80C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12" y="2921"/>
              <a:ext cx="90" cy="87"/>
            </a:xfrm>
            <a:custGeom>
              <a:avLst/>
              <a:gdLst>
                <a:gd name="T0" fmla="*/ 16 w 33"/>
                <a:gd name="T1" fmla="*/ 32 h 32"/>
                <a:gd name="T2" fmla="*/ 0 w 33"/>
                <a:gd name="T3" fmla="*/ 16 h 32"/>
                <a:gd name="T4" fmla="*/ 16 w 33"/>
                <a:gd name="T5" fmla="*/ 0 h 32"/>
                <a:gd name="T6" fmla="*/ 33 w 33"/>
                <a:gd name="T7" fmla="*/ 16 h 32"/>
                <a:gd name="T8" fmla="*/ 16 w 33"/>
                <a:gd name="T9" fmla="*/ 32 h 32"/>
                <a:gd name="T10" fmla="*/ 16 w 33"/>
                <a:gd name="T11" fmla="*/ 6 h 32"/>
                <a:gd name="T12" fmla="*/ 6 w 33"/>
                <a:gd name="T13" fmla="*/ 16 h 32"/>
                <a:gd name="T14" fmla="*/ 16 w 33"/>
                <a:gd name="T15" fmla="*/ 26 h 32"/>
                <a:gd name="T16" fmla="*/ 27 w 33"/>
                <a:gd name="T17" fmla="*/ 16 h 32"/>
                <a:gd name="T18" fmla="*/ 16 w 33"/>
                <a:gd name="T1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6" y="32"/>
                  </a:cubicBezTo>
                  <a:close/>
                  <a:moveTo>
                    <a:pt x="16" y="6"/>
                  </a:moveTo>
                  <a:cubicBezTo>
                    <a:pt x="11" y="6"/>
                    <a:pt x="6" y="11"/>
                    <a:pt x="6" y="16"/>
                  </a:cubicBezTo>
                  <a:cubicBezTo>
                    <a:pt x="6" y="22"/>
                    <a:pt x="11" y="26"/>
                    <a:pt x="16" y="26"/>
                  </a:cubicBezTo>
                  <a:cubicBezTo>
                    <a:pt x="22" y="26"/>
                    <a:pt x="27" y="22"/>
                    <a:pt x="27" y="16"/>
                  </a:cubicBezTo>
                  <a:cubicBezTo>
                    <a:pt x="27" y="11"/>
                    <a:pt x="22" y="6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4" name="Freeform 501">
              <a:extLst>
                <a:ext uri="{FF2B5EF4-FFF2-40B4-BE49-F238E27FC236}">
                  <a16:creationId xmlns:a16="http://schemas.microsoft.com/office/drawing/2014/main" id="{10C5C219-AD5E-4AE5-B128-3EE8AA1AB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1" y="2921"/>
              <a:ext cx="78" cy="87"/>
            </a:xfrm>
            <a:custGeom>
              <a:avLst/>
              <a:gdLst>
                <a:gd name="T0" fmla="*/ 16 w 29"/>
                <a:gd name="T1" fmla="*/ 32 h 32"/>
                <a:gd name="T2" fmla="*/ 0 w 29"/>
                <a:gd name="T3" fmla="*/ 16 h 32"/>
                <a:gd name="T4" fmla="*/ 16 w 29"/>
                <a:gd name="T5" fmla="*/ 0 h 32"/>
                <a:gd name="T6" fmla="*/ 28 w 29"/>
                <a:gd name="T7" fmla="*/ 5 h 32"/>
                <a:gd name="T8" fmla="*/ 28 w 29"/>
                <a:gd name="T9" fmla="*/ 10 h 32"/>
                <a:gd name="T10" fmla="*/ 23 w 29"/>
                <a:gd name="T11" fmla="*/ 9 h 32"/>
                <a:gd name="T12" fmla="*/ 16 w 29"/>
                <a:gd name="T13" fmla="*/ 6 h 32"/>
                <a:gd name="T14" fmla="*/ 6 w 29"/>
                <a:gd name="T15" fmla="*/ 16 h 32"/>
                <a:gd name="T16" fmla="*/ 16 w 29"/>
                <a:gd name="T17" fmla="*/ 26 h 32"/>
                <a:gd name="T18" fmla="*/ 23 w 29"/>
                <a:gd name="T19" fmla="*/ 23 h 32"/>
                <a:gd name="T20" fmla="*/ 28 w 29"/>
                <a:gd name="T21" fmla="*/ 23 h 32"/>
                <a:gd name="T22" fmla="*/ 28 w 29"/>
                <a:gd name="T23" fmla="*/ 27 h 32"/>
                <a:gd name="T24" fmla="*/ 16 w 29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5" y="2"/>
                    <a:pt x="28" y="5"/>
                  </a:cubicBezTo>
                  <a:cubicBezTo>
                    <a:pt x="29" y="7"/>
                    <a:pt x="29" y="9"/>
                    <a:pt x="28" y="10"/>
                  </a:cubicBezTo>
                  <a:cubicBezTo>
                    <a:pt x="26" y="11"/>
                    <a:pt x="25" y="11"/>
                    <a:pt x="23" y="9"/>
                  </a:cubicBezTo>
                  <a:cubicBezTo>
                    <a:pt x="21" y="7"/>
                    <a:pt x="19" y="6"/>
                    <a:pt x="16" y="6"/>
                  </a:cubicBezTo>
                  <a:cubicBezTo>
                    <a:pt x="10" y="6"/>
                    <a:pt x="6" y="11"/>
                    <a:pt x="6" y="16"/>
                  </a:cubicBezTo>
                  <a:cubicBezTo>
                    <a:pt x="6" y="22"/>
                    <a:pt x="10" y="26"/>
                    <a:pt x="16" y="26"/>
                  </a:cubicBezTo>
                  <a:cubicBezTo>
                    <a:pt x="19" y="26"/>
                    <a:pt x="21" y="25"/>
                    <a:pt x="23" y="23"/>
                  </a:cubicBezTo>
                  <a:cubicBezTo>
                    <a:pt x="25" y="22"/>
                    <a:pt x="26" y="22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5" y="31"/>
                    <a:pt x="20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5" name="Freeform 502">
              <a:extLst>
                <a:ext uri="{FF2B5EF4-FFF2-40B4-BE49-F238E27FC236}">
                  <a16:creationId xmlns:a16="http://schemas.microsoft.com/office/drawing/2014/main" id="{FBD2783F-9DB2-4729-875B-1497A978C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" y="2652"/>
              <a:ext cx="505" cy="354"/>
            </a:xfrm>
            <a:custGeom>
              <a:avLst/>
              <a:gdLst>
                <a:gd name="T0" fmla="*/ 177 w 187"/>
                <a:gd name="T1" fmla="*/ 130 h 130"/>
                <a:gd name="T2" fmla="*/ 162 w 187"/>
                <a:gd name="T3" fmla="*/ 130 h 130"/>
                <a:gd name="T4" fmla="*/ 159 w 187"/>
                <a:gd name="T5" fmla="*/ 127 h 130"/>
                <a:gd name="T6" fmla="*/ 162 w 187"/>
                <a:gd name="T7" fmla="*/ 124 h 130"/>
                <a:gd name="T8" fmla="*/ 177 w 187"/>
                <a:gd name="T9" fmla="*/ 124 h 130"/>
                <a:gd name="T10" fmla="*/ 181 w 187"/>
                <a:gd name="T11" fmla="*/ 119 h 130"/>
                <a:gd name="T12" fmla="*/ 181 w 187"/>
                <a:gd name="T13" fmla="*/ 11 h 130"/>
                <a:gd name="T14" fmla="*/ 177 w 187"/>
                <a:gd name="T15" fmla="*/ 6 h 130"/>
                <a:gd name="T16" fmla="*/ 11 w 187"/>
                <a:gd name="T17" fmla="*/ 6 h 130"/>
                <a:gd name="T18" fmla="*/ 6 w 187"/>
                <a:gd name="T19" fmla="*/ 11 h 130"/>
                <a:gd name="T20" fmla="*/ 6 w 187"/>
                <a:gd name="T21" fmla="*/ 26 h 130"/>
                <a:gd name="T22" fmla="*/ 3 w 187"/>
                <a:gd name="T23" fmla="*/ 29 h 130"/>
                <a:gd name="T24" fmla="*/ 0 w 187"/>
                <a:gd name="T25" fmla="*/ 26 h 130"/>
                <a:gd name="T26" fmla="*/ 0 w 187"/>
                <a:gd name="T27" fmla="*/ 11 h 130"/>
                <a:gd name="T28" fmla="*/ 11 w 187"/>
                <a:gd name="T29" fmla="*/ 0 h 130"/>
                <a:gd name="T30" fmla="*/ 177 w 187"/>
                <a:gd name="T31" fmla="*/ 0 h 130"/>
                <a:gd name="T32" fmla="*/ 187 w 187"/>
                <a:gd name="T33" fmla="*/ 11 h 130"/>
                <a:gd name="T34" fmla="*/ 187 w 187"/>
                <a:gd name="T35" fmla="*/ 119 h 130"/>
                <a:gd name="T36" fmla="*/ 177 w 187"/>
                <a:gd name="T3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130">
                  <a:moveTo>
                    <a:pt x="177" y="130"/>
                  </a:moveTo>
                  <a:cubicBezTo>
                    <a:pt x="162" y="130"/>
                    <a:pt x="162" y="130"/>
                    <a:pt x="162" y="130"/>
                  </a:cubicBezTo>
                  <a:cubicBezTo>
                    <a:pt x="160" y="130"/>
                    <a:pt x="159" y="129"/>
                    <a:pt x="159" y="127"/>
                  </a:cubicBezTo>
                  <a:cubicBezTo>
                    <a:pt x="159" y="125"/>
                    <a:pt x="160" y="124"/>
                    <a:pt x="162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9" y="124"/>
                    <a:pt x="181" y="122"/>
                    <a:pt x="181" y="119"/>
                  </a:cubicBezTo>
                  <a:cubicBezTo>
                    <a:pt x="181" y="11"/>
                    <a:pt x="181" y="11"/>
                    <a:pt x="181" y="11"/>
                  </a:cubicBezTo>
                  <a:cubicBezTo>
                    <a:pt x="181" y="8"/>
                    <a:pt x="179" y="6"/>
                    <a:pt x="17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6" y="8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5" y="29"/>
                    <a:pt x="3" y="29"/>
                  </a:cubicBezTo>
                  <a:cubicBezTo>
                    <a:pt x="1" y="29"/>
                    <a:pt x="0" y="27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2" y="0"/>
                    <a:pt x="187" y="5"/>
                    <a:pt x="187" y="1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7" y="125"/>
                    <a:pt x="182" y="130"/>
                    <a:pt x="177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56" name="ZoneTexte 455">
            <a:extLst>
              <a:ext uri="{FF2B5EF4-FFF2-40B4-BE49-F238E27FC236}">
                <a16:creationId xmlns:a16="http://schemas.microsoft.com/office/drawing/2014/main" id="{47107599-FA3C-4E5F-8C3E-D85649910F62}"/>
              </a:ext>
            </a:extLst>
          </p:cNvPr>
          <p:cNvSpPr txBox="1"/>
          <p:nvPr/>
        </p:nvSpPr>
        <p:spPr>
          <a:xfrm>
            <a:off x="20062640" y="12259658"/>
            <a:ext cx="1823669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Credit card payment</a:t>
            </a:r>
          </a:p>
        </p:txBody>
      </p:sp>
      <p:sp>
        <p:nvSpPr>
          <p:cNvPr id="460" name="Freeform 195">
            <a:extLst>
              <a:ext uri="{FF2B5EF4-FFF2-40B4-BE49-F238E27FC236}">
                <a16:creationId xmlns:a16="http://schemas.microsoft.com/office/drawing/2014/main" id="{BF676DAC-0040-4D2E-A694-33AE99685259}"/>
              </a:ext>
            </a:extLst>
          </p:cNvPr>
          <p:cNvSpPr>
            <a:spLocks noEditPoints="1"/>
          </p:cNvSpPr>
          <p:nvPr/>
        </p:nvSpPr>
        <p:spPr bwMode="auto">
          <a:xfrm>
            <a:off x="11471422" y="8027822"/>
            <a:ext cx="850900" cy="642938"/>
          </a:xfrm>
          <a:custGeom>
            <a:avLst/>
            <a:gdLst>
              <a:gd name="T0" fmla="*/ 195 w 198"/>
              <a:gd name="T1" fmla="*/ 18 h 149"/>
              <a:gd name="T2" fmla="*/ 142 w 198"/>
              <a:gd name="T3" fmla="*/ 18 h 149"/>
              <a:gd name="T4" fmla="*/ 142 w 198"/>
              <a:gd name="T5" fmla="*/ 3 h 149"/>
              <a:gd name="T6" fmla="*/ 139 w 198"/>
              <a:gd name="T7" fmla="*/ 0 h 149"/>
              <a:gd name="T8" fmla="*/ 59 w 198"/>
              <a:gd name="T9" fmla="*/ 0 h 149"/>
              <a:gd name="T10" fmla="*/ 56 w 198"/>
              <a:gd name="T11" fmla="*/ 3 h 149"/>
              <a:gd name="T12" fmla="*/ 56 w 198"/>
              <a:gd name="T13" fmla="*/ 18 h 149"/>
              <a:gd name="T14" fmla="*/ 3 w 198"/>
              <a:gd name="T15" fmla="*/ 18 h 149"/>
              <a:gd name="T16" fmla="*/ 0 w 198"/>
              <a:gd name="T17" fmla="*/ 21 h 149"/>
              <a:gd name="T18" fmla="*/ 0 w 198"/>
              <a:gd name="T19" fmla="*/ 146 h 149"/>
              <a:gd name="T20" fmla="*/ 3 w 198"/>
              <a:gd name="T21" fmla="*/ 149 h 149"/>
              <a:gd name="T22" fmla="*/ 195 w 198"/>
              <a:gd name="T23" fmla="*/ 149 h 149"/>
              <a:gd name="T24" fmla="*/ 198 w 198"/>
              <a:gd name="T25" fmla="*/ 146 h 149"/>
              <a:gd name="T26" fmla="*/ 198 w 198"/>
              <a:gd name="T27" fmla="*/ 21 h 149"/>
              <a:gd name="T28" fmla="*/ 195 w 198"/>
              <a:gd name="T29" fmla="*/ 18 h 149"/>
              <a:gd name="T30" fmla="*/ 62 w 198"/>
              <a:gd name="T31" fmla="*/ 6 h 149"/>
              <a:gd name="T32" fmla="*/ 136 w 198"/>
              <a:gd name="T33" fmla="*/ 6 h 149"/>
              <a:gd name="T34" fmla="*/ 136 w 198"/>
              <a:gd name="T35" fmla="*/ 18 h 149"/>
              <a:gd name="T36" fmla="*/ 62 w 198"/>
              <a:gd name="T37" fmla="*/ 18 h 149"/>
              <a:gd name="T38" fmla="*/ 62 w 198"/>
              <a:gd name="T39" fmla="*/ 6 h 149"/>
              <a:gd name="T40" fmla="*/ 59 w 198"/>
              <a:gd name="T41" fmla="*/ 24 h 149"/>
              <a:gd name="T42" fmla="*/ 139 w 198"/>
              <a:gd name="T43" fmla="*/ 24 h 149"/>
              <a:gd name="T44" fmla="*/ 192 w 198"/>
              <a:gd name="T45" fmla="*/ 24 h 149"/>
              <a:gd name="T46" fmla="*/ 192 w 198"/>
              <a:gd name="T47" fmla="*/ 64 h 149"/>
              <a:gd name="T48" fmla="*/ 6 w 198"/>
              <a:gd name="T49" fmla="*/ 64 h 149"/>
              <a:gd name="T50" fmla="*/ 6 w 198"/>
              <a:gd name="T51" fmla="*/ 24 h 149"/>
              <a:gd name="T52" fmla="*/ 59 w 198"/>
              <a:gd name="T53" fmla="*/ 24 h 149"/>
              <a:gd name="T54" fmla="*/ 111 w 198"/>
              <a:gd name="T55" fmla="*/ 72 h 149"/>
              <a:gd name="T56" fmla="*/ 111 w 198"/>
              <a:gd name="T57" fmla="*/ 81 h 149"/>
              <a:gd name="T58" fmla="*/ 87 w 198"/>
              <a:gd name="T59" fmla="*/ 81 h 149"/>
              <a:gd name="T60" fmla="*/ 87 w 198"/>
              <a:gd name="T61" fmla="*/ 72 h 149"/>
              <a:gd name="T62" fmla="*/ 111 w 198"/>
              <a:gd name="T63" fmla="*/ 72 h 149"/>
              <a:gd name="T64" fmla="*/ 6 w 198"/>
              <a:gd name="T65" fmla="*/ 143 h 149"/>
              <a:gd name="T66" fmla="*/ 6 w 198"/>
              <a:gd name="T67" fmla="*/ 70 h 149"/>
              <a:gd name="T68" fmla="*/ 81 w 198"/>
              <a:gd name="T69" fmla="*/ 70 h 149"/>
              <a:gd name="T70" fmla="*/ 81 w 198"/>
              <a:gd name="T71" fmla="*/ 84 h 149"/>
              <a:gd name="T72" fmla="*/ 84 w 198"/>
              <a:gd name="T73" fmla="*/ 87 h 149"/>
              <a:gd name="T74" fmla="*/ 114 w 198"/>
              <a:gd name="T75" fmla="*/ 87 h 149"/>
              <a:gd name="T76" fmla="*/ 117 w 198"/>
              <a:gd name="T77" fmla="*/ 84 h 149"/>
              <a:gd name="T78" fmla="*/ 117 w 198"/>
              <a:gd name="T79" fmla="*/ 70 h 149"/>
              <a:gd name="T80" fmla="*/ 192 w 198"/>
              <a:gd name="T81" fmla="*/ 70 h 149"/>
              <a:gd name="T82" fmla="*/ 192 w 198"/>
              <a:gd name="T83" fmla="*/ 143 h 149"/>
              <a:gd name="T84" fmla="*/ 6 w 198"/>
              <a:gd name="T85" fmla="*/ 143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" h="149">
                <a:moveTo>
                  <a:pt x="195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1" y="0"/>
                  <a:pt x="13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0"/>
                  <a:pt x="56" y="2"/>
                  <a:pt x="56" y="3"/>
                </a:cubicBezTo>
                <a:cubicBezTo>
                  <a:pt x="56" y="18"/>
                  <a:pt x="56" y="18"/>
                  <a:pt x="56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1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8"/>
                  <a:pt x="1" y="149"/>
                  <a:pt x="3" y="149"/>
                </a:cubicBezTo>
                <a:cubicBezTo>
                  <a:pt x="195" y="149"/>
                  <a:pt x="195" y="149"/>
                  <a:pt x="195" y="149"/>
                </a:cubicBezTo>
                <a:cubicBezTo>
                  <a:pt x="197" y="149"/>
                  <a:pt x="198" y="148"/>
                  <a:pt x="198" y="146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198" y="20"/>
                  <a:pt x="197" y="18"/>
                  <a:pt x="195" y="18"/>
                </a:cubicBezTo>
                <a:close/>
                <a:moveTo>
                  <a:pt x="62" y="6"/>
                </a:moveTo>
                <a:cubicBezTo>
                  <a:pt x="136" y="6"/>
                  <a:pt x="136" y="6"/>
                  <a:pt x="136" y="6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62" y="18"/>
                  <a:pt x="62" y="18"/>
                  <a:pt x="62" y="18"/>
                </a:cubicBezTo>
                <a:lnTo>
                  <a:pt x="62" y="6"/>
                </a:lnTo>
                <a:close/>
                <a:moveTo>
                  <a:pt x="59" y="24"/>
                </a:moveTo>
                <a:cubicBezTo>
                  <a:pt x="139" y="24"/>
                  <a:pt x="139" y="24"/>
                  <a:pt x="139" y="24"/>
                </a:cubicBezTo>
                <a:cubicBezTo>
                  <a:pt x="192" y="24"/>
                  <a:pt x="192" y="24"/>
                  <a:pt x="192" y="2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24"/>
                  <a:pt x="6" y="24"/>
                  <a:pt x="6" y="24"/>
                </a:cubicBezTo>
                <a:lnTo>
                  <a:pt x="59" y="24"/>
                </a:lnTo>
                <a:close/>
                <a:moveTo>
                  <a:pt x="111" y="72"/>
                </a:moveTo>
                <a:cubicBezTo>
                  <a:pt x="111" y="81"/>
                  <a:pt x="111" y="81"/>
                  <a:pt x="111" y="81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2"/>
                  <a:pt x="87" y="72"/>
                  <a:pt x="87" y="72"/>
                </a:cubicBezTo>
                <a:lnTo>
                  <a:pt x="111" y="72"/>
                </a:lnTo>
                <a:close/>
                <a:moveTo>
                  <a:pt x="6" y="143"/>
                </a:moveTo>
                <a:cubicBezTo>
                  <a:pt x="6" y="70"/>
                  <a:pt x="6" y="70"/>
                  <a:pt x="6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1" y="84"/>
                  <a:pt x="81" y="84"/>
                  <a:pt x="81" y="84"/>
                </a:cubicBezTo>
                <a:cubicBezTo>
                  <a:pt x="81" y="86"/>
                  <a:pt x="82" y="87"/>
                  <a:pt x="84" y="87"/>
                </a:cubicBezTo>
                <a:cubicBezTo>
                  <a:pt x="114" y="87"/>
                  <a:pt x="114" y="87"/>
                  <a:pt x="114" y="87"/>
                </a:cubicBezTo>
                <a:cubicBezTo>
                  <a:pt x="116" y="87"/>
                  <a:pt x="117" y="86"/>
                  <a:pt x="117" y="84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92" y="70"/>
                  <a:pt x="192" y="70"/>
                  <a:pt x="192" y="70"/>
                </a:cubicBezTo>
                <a:cubicBezTo>
                  <a:pt x="192" y="143"/>
                  <a:pt x="192" y="143"/>
                  <a:pt x="192" y="143"/>
                </a:cubicBezTo>
                <a:lnTo>
                  <a:pt x="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461" name="ZoneTexte 460">
            <a:extLst>
              <a:ext uri="{FF2B5EF4-FFF2-40B4-BE49-F238E27FC236}">
                <a16:creationId xmlns:a16="http://schemas.microsoft.com/office/drawing/2014/main" id="{D4B3DED2-7CC4-4DEC-9309-8CF566BBC2EA}"/>
              </a:ext>
            </a:extLst>
          </p:cNvPr>
          <p:cNvSpPr txBox="1"/>
          <p:nvPr/>
        </p:nvSpPr>
        <p:spPr>
          <a:xfrm>
            <a:off x="11463497" y="8903382"/>
            <a:ext cx="1487959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Satchel</a:t>
            </a:r>
          </a:p>
        </p:txBody>
      </p:sp>
      <p:grpSp>
        <p:nvGrpSpPr>
          <p:cNvPr id="462" name="Group 39">
            <a:extLst>
              <a:ext uri="{FF2B5EF4-FFF2-40B4-BE49-F238E27FC236}">
                <a16:creationId xmlns:a16="http://schemas.microsoft.com/office/drawing/2014/main" id="{D1996E1F-FC06-4045-A878-11EE3DE577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723019" y="8078708"/>
            <a:ext cx="915987" cy="698500"/>
            <a:chOff x="9310" y="4115"/>
            <a:chExt cx="577" cy="440"/>
          </a:xfrm>
          <a:solidFill>
            <a:schemeClr val="accent2"/>
          </a:solidFill>
        </p:grpSpPr>
        <p:sp>
          <p:nvSpPr>
            <p:cNvPr id="463" name="Freeform 40">
              <a:extLst>
                <a:ext uri="{FF2B5EF4-FFF2-40B4-BE49-F238E27FC236}">
                  <a16:creationId xmlns:a16="http://schemas.microsoft.com/office/drawing/2014/main" id="{2CA4D6F9-D94B-4AE4-9EEA-C3F8894E0F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0" y="4115"/>
              <a:ext cx="577" cy="440"/>
            </a:xfrm>
            <a:custGeom>
              <a:avLst/>
              <a:gdLst>
                <a:gd name="T0" fmla="*/ 14 w 214"/>
                <a:gd name="T1" fmla="*/ 0 h 162"/>
                <a:gd name="T2" fmla="*/ 0 w 214"/>
                <a:gd name="T3" fmla="*/ 130 h 162"/>
                <a:gd name="T4" fmla="*/ 105 w 214"/>
                <a:gd name="T5" fmla="*/ 144 h 162"/>
                <a:gd name="T6" fmla="*/ 117 w 214"/>
                <a:gd name="T7" fmla="*/ 162 h 162"/>
                <a:gd name="T8" fmla="*/ 162 w 214"/>
                <a:gd name="T9" fmla="*/ 162 h 162"/>
                <a:gd name="T10" fmla="*/ 174 w 214"/>
                <a:gd name="T11" fmla="*/ 144 h 162"/>
                <a:gd name="T12" fmla="*/ 214 w 214"/>
                <a:gd name="T13" fmla="*/ 130 h 162"/>
                <a:gd name="T14" fmla="*/ 200 w 214"/>
                <a:gd name="T15" fmla="*/ 0 h 162"/>
                <a:gd name="T16" fmla="*/ 120 w 214"/>
                <a:gd name="T17" fmla="*/ 156 h 162"/>
                <a:gd name="T18" fmla="*/ 97 w 214"/>
                <a:gd name="T19" fmla="*/ 107 h 162"/>
                <a:gd name="T20" fmla="*/ 96 w 214"/>
                <a:gd name="T21" fmla="*/ 105 h 162"/>
                <a:gd name="T22" fmla="*/ 103 w 214"/>
                <a:gd name="T23" fmla="*/ 102 h 162"/>
                <a:gd name="T24" fmla="*/ 117 w 214"/>
                <a:gd name="T25" fmla="*/ 125 h 162"/>
                <a:gd name="T26" fmla="*/ 120 w 214"/>
                <a:gd name="T27" fmla="*/ 66 h 162"/>
                <a:gd name="T28" fmla="*/ 128 w 214"/>
                <a:gd name="T29" fmla="*/ 66 h 162"/>
                <a:gd name="T30" fmla="*/ 131 w 214"/>
                <a:gd name="T31" fmla="*/ 104 h 162"/>
                <a:gd name="T32" fmla="*/ 134 w 214"/>
                <a:gd name="T33" fmla="*/ 97 h 162"/>
                <a:gd name="T34" fmla="*/ 142 w 214"/>
                <a:gd name="T35" fmla="*/ 97 h 162"/>
                <a:gd name="T36" fmla="*/ 145 w 214"/>
                <a:gd name="T37" fmla="*/ 104 h 162"/>
                <a:gd name="T38" fmla="*/ 148 w 214"/>
                <a:gd name="T39" fmla="*/ 99 h 162"/>
                <a:gd name="T40" fmla="*/ 156 w 214"/>
                <a:gd name="T41" fmla="*/ 99 h 162"/>
                <a:gd name="T42" fmla="*/ 159 w 214"/>
                <a:gd name="T43" fmla="*/ 107 h 162"/>
                <a:gd name="T44" fmla="*/ 166 w 214"/>
                <a:gd name="T45" fmla="*/ 100 h 162"/>
                <a:gd name="T46" fmla="*/ 169 w 214"/>
                <a:gd name="T47" fmla="*/ 138 h 162"/>
                <a:gd name="T48" fmla="*/ 208 w 214"/>
                <a:gd name="T49" fmla="*/ 130 h 162"/>
                <a:gd name="T50" fmla="*/ 175 w 214"/>
                <a:gd name="T51" fmla="*/ 138 h 162"/>
                <a:gd name="T52" fmla="*/ 166 w 214"/>
                <a:gd name="T53" fmla="*/ 94 h 162"/>
                <a:gd name="T54" fmla="*/ 152 w 214"/>
                <a:gd name="T55" fmla="*/ 89 h 162"/>
                <a:gd name="T56" fmla="*/ 138 w 214"/>
                <a:gd name="T57" fmla="*/ 87 h 162"/>
                <a:gd name="T58" fmla="*/ 134 w 214"/>
                <a:gd name="T59" fmla="*/ 66 h 162"/>
                <a:gd name="T60" fmla="*/ 114 w 214"/>
                <a:gd name="T61" fmla="*/ 66 h 162"/>
                <a:gd name="T62" fmla="*/ 108 w 214"/>
                <a:gd name="T63" fmla="*/ 99 h 162"/>
                <a:gd name="T64" fmla="*/ 100 w 214"/>
                <a:gd name="T65" fmla="*/ 95 h 162"/>
                <a:gd name="T66" fmla="*/ 91 w 214"/>
                <a:gd name="T67" fmla="*/ 109 h 162"/>
                <a:gd name="T68" fmla="*/ 14 w 214"/>
                <a:gd name="T69" fmla="*/ 138 h 162"/>
                <a:gd name="T70" fmla="*/ 6 w 214"/>
                <a:gd name="T71" fmla="*/ 13 h 162"/>
                <a:gd name="T72" fmla="*/ 200 w 214"/>
                <a:gd name="T73" fmla="*/ 6 h 162"/>
                <a:gd name="T74" fmla="*/ 208 w 214"/>
                <a:gd name="T75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162">
                  <a:moveTo>
                    <a:pt x="20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8"/>
                    <a:pt x="6" y="144"/>
                    <a:pt x="14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5"/>
                    <a:pt x="106" y="146"/>
                    <a:pt x="106" y="147"/>
                  </a:cubicBezTo>
                  <a:cubicBezTo>
                    <a:pt x="108" y="151"/>
                    <a:pt x="114" y="159"/>
                    <a:pt x="117" y="162"/>
                  </a:cubicBezTo>
                  <a:cubicBezTo>
                    <a:pt x="118" y="162"/>
                    <a:pt x="118" y="162"/>
                    <a:pt x="119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3" y="162"/>
                    <a:pt x="164" y="162"/>
                  </a:cubicBezTo>
                  <a:cubicBezTo>
                    <a:pt x="169" y="157"/>
                    <a:pt x="172" y="151"/>
                    <a:pt x="174" y="144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7" y="144"/>
                    <a:pt x="214" y="138"/>
                    <a:pt x="214" y="130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14" y="6"/>
                    <a:pt x="207" y="0"/>
                    <a:pt x="200" y="0"/>
                  </a:cubicBezTo>
                  <a:close/>
                  <a:moveTo>
                    <a:pt x="160" y="156"/>
                  </a:moveTo>
                  <a:cubicBezTo>
                    <a:pt x="120" y="156"/>
                    <a:pt x="120" y="156"/>
                    <a:pt x="120" y="156"/>
                  </a:cubicBezTo>
                  <a:cubicBezTo>
                    <a:pt x="118" y="154"/>
                    <a:pt x="113" y="147"/>
                    <a:pt x="112" y="144"/>
                  </a:cubicBezTo>
                  <a:cubicBezTo>
                    <a:pt x="107" y="135"/>
                    <a:pt x="97" y="107"/>
                    <a:pt x="97" y="107"/>
                  </a:cubicBezTo>
                  <a:cubicBezTo>
                    <a:pt x="97" y="107"/>
                    <a:pt x="97" y="107"/>
                    <a:pt x="97" y="106"/>
                  </a:cubicBezTo>
                  <a:cubicBezTo>
                    <a:pt x="96" y="106"/>
                    <a:pt x="96" y="105"/>
                    <a:pt x="96" y="105"/>
                  </a:cubicBezTo>
                  <a:cubicBezTo>
                    <a:pt x="96" y="102"/>
                    <a:pt x="98" y="101"/>
                    <a:pt x="100" y="101"/>
                  </a:cubicBezTo>
                  <a:cubicBezTo>
                    <a:pt x="101" y="101"/>
                    <a:pt x="102" y="101"/>
                    <a:pt x="103" y="102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4" y="125"/>
                    <a:pt x="115" y="125"/>
                    <a:pt x="117" y="125"/>
                  </a:cubicBezTo>
                  <a:cubicBezTo>
                    <a:pt x="118" y="125"/>
                    <a:pt x="119" y="124"/>
                    <a:pt x="119" y="122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0" y="64"/>
                    <a:pt x="122" y="62"/>
                    <a:pt x="124" y="62"/>
                  </a:cubicBezTo>
                  <a:cubicBezTo>
                    <a:pt x="126" y="62"/>
                    <a:pt x="128" y="64"/>
                    <a:pt x="128" y="66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8" y="103"/>
                    <a:pt x="129" y="104"/>
                    <a:pt x="131" y="104"/>
                  </a:cubicBezTo>
                  <a:cubicBezTo>
                    <a:pt x="132" y="104"/>
                    <a:pt x="134" y="103"/>
                    <a:pt x="134" y="101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5"/>
                    <a:pt x="136" y="93"/>
                    <a:pt x="138" y="93"/>
                  </a:cubicBezTo>
                  <a:cubicBezTo>
                    <a:pt x="140" y="93"/>
                    <a:pt x="142" y="95"/>
                    <a:pt x="142" y="97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03"/>
                    <a:pt x="143" y="104"/>
                    <a:pt x="145" y="104"/>
                  </a:cubicBezTo>
                  <a:cubicBezTo>
                    <a:pt x="146" y="104"/>
                    <a:pt x="148" y="103"/>
                    <a:pt x="148" y="101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7"/>
                    <a:pt x="150" y="95"/>
                    <a:pt x="152" y="95"/>
                  </a:cubicBezTo>
                  <a:cubicBezTo>
                    <a:pt x="154" y="95"/>
                    <a:pt x="156" y="97"/>
                    <a:pt x="156" y="99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7" y="107"/>
                    <a:pt x="159" y="107"/>
                  </a:cubicBezTo>
                  <a:cubicBezTo>
                    <a:pt x="161" y="107"/>
                    <a:pt x="162" y="105"/>
                    <a:pt x="162" y="104"/>
                  </a:cubicBezTo>
                  <a:cubicBezTo>
                    <a:pt x="162" y="101"/>
                    <a:pt x="164" y="100"/>
                    <a:pt x="166" y="100"/>
                  </a:cubicBezTo>
                  <a:cubicBezTo>
                    <a:pt x="168" y="100"/>
                    <a:pt x="170" y="102"/>
                    <a:pt x="170" y="105"/>
                  </a:cubicBezTo>
                  <a:cubicBezTo>
                    <a:pt x="170" y="105"/>
                    <a:pt x="170" y="130"/>
                    <a:pt x="169" y="138"/>
                  </a:cubicBezTo>
                  <a:cubicBezTo>
                    <a:pt x="168" y="146"/>
                    <a:pt x="165" y="152"/>
                    <a:pt x="160" y="156"/>
                  </a:cubicBezTo>
                  <a:close/>
                  <a:moveTo>
                    <a:pt x="208" y="130"/>
                  </a:moveTo>
                  <a:cubicBezTo>
                    <a:pt x="208" y="134"/>
                    <a:pt x="204" y="138"/>
                    <a:pt x="200" y="138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76" y="129"/>
                    <a:pt x="176" y="106"/>
                    <a:pt x="176" y="105"/>
                  </a:cubicBezTo>
                  <a:cubicBezTo>
                    <a:pt x="176" y="99"/>
                    <a:pt x="172" y="94"/>
                    <a:pt x="166" y="94"/>
                  </a:cubicBezTo>
                  <a:cubicBezTo>
                    <a:pt x="164" y="94"/>
                    <a:pt x="162" y="94"/>
                    <a:pt x="161" y="95"/>
                  </a:cubicBezTo>
                  <a:cubicBezTo>
                    <a:pt x="159" y="92"/>
                    <a:pt x="156" y="89"/>
                    <a:pt x="152" y="89"/>
                  </a:cubicBezTo>
                  <a:cubicBezTo>
                    <a:pt x="150" y="89"/>
                    <a:pt x="148" y="90"/>
                    <a:pt x="146" y="91"/>
                  </a:cubicBezTo>
                  <a:cubicBezTo>
                    <a:pt x="144" y="88"/>
                    <a:pt x="141" y="87"/>
                    <a:pt x="138" y="87"/>
                  </a:cubicBezTo>
                  <a:cubicBezTo>
                    <a:pt x="136" y="87"/>
                    <a:pt x="135" y="87"/>
                    <a:pt x="134" y="88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4" y="61"/>
                    <a:pt x="129" y="56"/>
                    <a:pt x="124" y="56"/>
                  </a:cubicBezTo>
                  <a:cubicBezTo>
                    <a:pt x="118" y="56"/>
                    <a:pt x="114" y="61"/>
                    <a:pt x="114" y="66"/>
                  </a:cubicBezTo>
                  <a:cubicBezTo>
                    <a:pt x="113" y="110"/>
                    <a:pt x="113" y="110"/>
                    <a:pt x="113" y="110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98"/>
                    <a:pt x="108" y="98"/>
                    <a:pt x="107" y="98"/>
                  </a:cubicBezTo>
                  <a:cubicBezTo>
                    <a:pt x="106" y="96"/>
                    <a:pt x="103" y="95"/>
                    <a:pt x="100" y="95"/>
                  </a:cubicBezTo>
                  <a:cubicBezTo>
                    <a:pt x="95" y="95"/>
                    <a:pt x="90" y="99"/>
                    <a:pt x="90" y="105"/>
                  </a:cubicBezTo>
                  <a:cubicBezTo>
                    <a:pt x="90" y="106"/>
                    <a:pt x="90" y="108"/>
                    <a:pt x="91" y="109"/>
                  </a:cubicBezTo>
                  <a:cubicBezTo>
                    <a:pt x="92" y="112"/>
                    <a:pt x="98" y="127"/>
                    <a:pt x="102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9" y="138"/>
                    <a:pt x="6" y="134"/>
                    <a:pt x="6" y="13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9"/>
                    <a:pt x="9" y="6"/>
                    <a:pt x="14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4" y="6"/>
                    <a:pt x="208" y="9"/>
                    <a:pt x="208" y="13"/>
                  </a:cubicBezTo>
                  <a:lnTo>
                    <a:pt x="208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4" name="Freeform 41">
              <a:extLst>
                <a:ext uri="{FF2B5EF4-FFF2-40B4-BE49-F238E27FC236}">
                  <a16:creationId xmlns:a16="http://schemas.microsoft.com/office/drawing/2014/main" id="{5DF0DABC-92A1-44A5-B450-66E92BCA0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3" y="4199"/>
              <a:ext cx="17" cy="54"/>
            </a:xfrm>
            <a:custGeom>
              <a:avLst/>
              <a:gdLst>
                <a:gd name="T0" fmla="*/ 3 w 6"/>
                <a:gd name="T1" fmla="*/ 0 h 20"/>
                <a:gd name="T2" fmla="*/ 0 w 6"/>
                <a:gd name="T3" fmla="*/ 3 h 20"/>
                <a:gd name="T4" fmla="*/ 0 w 6"/>
                <a:gd name="T5" fmla="*/ 17 h 20"/>
                <a:gd name="T6" fmla="*/ 3 w 6"/>
                <a:gd name="T7" fmla="*/ 20 h 20"/>
                <a:gd name="T8" fmla="*/ 6 w 6"/>
                <a:gd name="T9" fmla="*/ 17 h 20"/>
                <a:gd name="T10" fmla="*/ 6 w 6"/>
                <a:gd name="T11" fmla="*/ 3 h 20"/>
                <a:gd name="T12" fmla="*/ 3 w 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0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6" y="19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5" name="Freeform 42">
              <a:extLst>
                <a:ext uri="{FF2B5EF4-FFF2-40B4-BE49-F238E27FC236}">
                  <a16:creationId xmlns:a16="http://schemas.microsoft.com/office/drawing/2014/main" id="{F6A63C41-05C1-47C7-9EA7-52FA25774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9" y="4215"/>
              <a:ext cx="44" cy="49"/>
            </a:xfrm>
            <a:custGeom>
              <a:avLst/>
              <a:gdLst>
                <a:gd name="T0" fmla="*/ 6 w 16"/>
                <a:gd name="T1" fmla="*/ 1 h 18"/>
                <a:gd name="T2" fmla="*/ 2 w 16"/>
                <a:gd name="T3" fmla="*/ 1 h 18"/>
                <a:gd name="T4" fmla="*/ 1 w 16"/>
                <a:gd name="T5" fmla="*/ 5 h 18"/>
                <a:gd name="T6" fmla="*/ 10 w 16"/>
                <a:gd name="T7" fmla="*/ 17 h 18"/>
                <a:gd name="T8" fmla="*/ 12 w 16"/>
                <a:gd name="T9" fmla="*/ 18 h 18"/>
                <a:gd name="T10" fmla="*/ 14 w 16"/>
                <a:gd name="T11" fmla="*/ 17 h 18"/>
                <a:gd name="T12" fmla="*/ 15 w 16"/>
                <a:gd name="T13" fmla="*/ 13 h 18"/>
                <a:gd name="T14" fmla="*/ 6 w 16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6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6" y="16"/>
                    <a:pt x="16" y="15"/>
                    <a:pt x="15" y="13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6" name="Freeform 43">
              <a:extLst>
                <a:ext uri="{FF2B5EF4-FFF2-40B4-BE49-F238E27FC236}">
                  <a16:creationId xmlns:a16="http://schemas.microsoft.com/office/drawing/2014/main" id="{36ED1717-AD74-467D-BD8D-1DEF7C0D7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" y="4259"/>
              <a:ext cx="57" cy="29"/>
            </a:xfrm>
            <a:custGeom>
              <a:avLst/>
              <a:gdLst>
                <a:gd name="T0" fmla="*/ 3 w 21"/>
                <a:gd name="T1" fmla="*/ 7 h 11"/>
                <a:gd name="T2" fmla="*/ 17 w 21"/>
                <a:gd name="T3" fmla="*/ 11 h 11"/>
                <a:gd name="T4" fmla="*/ 18 w 21"/>
                <a:gd name="T5" fmla="*/ 11 h 11"/>
                <a:gd name="T6" fmla="*/ 21 w 21"/>
                <a:gd name="T7" fmla="*/ 9 h 11"/>
                <a:gd name="T8" fmla="*/ 19 w 21"/>
                <a:gd name="T9" fmla="*/ 5 h 11"/>
                <a:gd name="T10" fmla="*/ 5 w 21"/>
                <a:gd name="T11" fmla="*/ 1 h 11"/>
                <a:gd name="T12" fmla="*/ 1 w 21"/>
                <a:gd name="T13" fmla="*/ 3 h 11"/>
                <a:gd name="T14" fmla="*/ 3 w 21"/>
                <a:gd name="T1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1">
                  <a:moveTo>
                    <a:pt x="3" y="7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20" y="10"/>
                    <a:pt x="21" y="9"/>
                  </a:cubicBezTo>
                  <a:cubicBezTo>
                    <a:pt x="21" y="8"/>
                    <a:pt x="20" y="6"/>
                    <a:pt x="19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0" y="4"/>
                    <a:pt x="1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7" name="Freeform 44">
              <a:extLst>
                <a:ext uri="{FF2B5EF4-FFF2-40B4-BE49-F238E27FC236}">
                  <a16:creationId xmlns:a16="http://schemas.microsoft.com/office/drawing/2014/main" id="{349F80A8-C90F-4F36-A249-9E27E76A7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0" y="4302"/>
              <a:ext cx="54" cy="30"/>
            </a:xfrm>
            <a:custGeom>
              <a:avLst/>
              <a:gdLst>
                <a:gd name="T0" fmla="*/ 16 w 20"/>
                <a:gd name="T1" fmla="*/ 1 h 11"/>
                <a:gd name="T2" fmla="*/ 2 w 20"/>
                <a:gd name="T3" fmla="*/ 5 h 11"/>
                <a:gd name="T4" fmla="*/ 0 w 20"/>
                <a:gd name="T5" fmla="*/ 9 h 11"/>
                <a:gd name="T6" fmla="*/ 3 w 20"/>
                <a:gd name="T7" fmla="*/ 11 h 11"/>
                <a:gd name="T8" fmla="*/ 4 w 20"/>
                <a:gd name="T9" fmla="*/ 11 h 11"/>
                <a:gd name="T10" fmla="*/ 18 w 20"/>
                <a:gd name="T11" fmla="*/ 7 h 11"/>
                <a:gd name="T12" fmla="*/ 20 w 20"/>
                <a:gd name="T13" fmla="*/ 3 h 11"/>
                <a:gd name="T14" fmla="*/ 16 w 20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6" y="1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0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6"/>
                    <a:pt x="20" y="4"/>
                    <a:pt x="20" y="3"/>
                  </a:cubicBezTo>
                  <a:cubicBezTo>
                    <a:pt x="19" y="1"/>
                    <a:pt x="18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8" name="Freeform 45">
              <a:extLst>
                <a:ext uri="{FF2B5EF4-FFF2-40B4-BE49-F238E27FC236}">
                  <a16:creationId xmlns:a16="http://schemas.microsoft.com/office/drawing/2014/main" id="{5B2498FA-AEC3-425E-8EC4-C4E0E4509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" y="4302"/>
              <a:ext cx="54" cy="30"/>
            </a:xfrm>
            <a:custGeom>
              <a:avLst/>
              <a:gdLst>
                <a:gd name="T0" fmla="*/ 18 w 20"/>
                <a:gd name="T1" fmla="*/ 5 h 11"/>
                <a:gd name="T2" fmla="*/ 4 w 20"/>
                <a:gd name="T3" fmla="*/ 1 h 11"/>
                <a:gd name="T4" fmla="*/ 0 w 20"/>
                <a:gd name="T5" fmla="*/ 2 h 11"/>
                <a:gd name="T6" fmla="*/ 2 w 20"/>
                <a:gd name="T7" fmla="*/ 6 h 11"/>
                <a:gd name="T8" fmla="*/ 16 w 20"/>
                <a:gd name="T9" fmla="*/ 11 h 11"/>
                <a:gd name="T10" fmla="*/ 17 w 20"/>
                <a:gd name="T11" fmla="*/ 11 h 11"/>
                <a:gd name="T12" fmla="*/ 20 w 20"/>
                <a:gd name="T13" fmla="*/ 9 h 11"/>
                <a:gd name="T14" fmla="*/ 18 w 20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8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8" y="11"/>
                    <a:pt x="20" y="10"/>
                    <a:pt x="20" y="9"/>
                  </a:cubicBezTo>
                  <a:cubicBezTo>
                    <a:pt x="20" y="7"/>
                    <a:pt x="20" y="6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9" name="Freeform 46">
              <a:extLst>
                <a:ext uri="{FF2B5EF4-FFF2-40B4-BE49-F238E27FC236}">
                  <a16:creationId xmlns:a16="http://schemas.microsoft.com/office/drawing/2014/main" id="{632214A6-5019-4925-BAF2-70A0A1772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" y="4259"/>
              <a:ext cx="54" cy="29"/>
            </a:xfrm>
            <a:custGeom>
              <a:avLst/>
              <a:gdLst>
                <a:gd name="T0" fmla="*/ 3 w 20"/>
                <a:gd name="T1" fmla="*/ 11 h 11"/>
                <a:gd name="T2" fmla="*/ 4 w 20"/>
                <a:gd name="T3" fmla="*/ 11 h 11"/>
                <a:gd name="T4" fmla="*/ 18 w 20"/>
                <a:gd name="T5" fmla="*/ 6 h 11"/>
                <a:gd name="T6" fmla="*/ 20 w 20"/>
                <a:gd name="T7" fmla="*/ 3 h 11"/>
                <a:gd name="T8" fmla="*/ 16 w 20"/>
                <a:gd name="T9" fmla="*/ 1 h 11"/>
                <a:gd name="T10" fmla="*/ 2 w 20"/>
                <a:gd name="T11" fmla="*/ 5 h 11"/>
                <a:gd name="T12" fmla="*/ 0 w 20"/>
                <a:gd name="T13" fmla="*/ 9 h 11"/>
                <a:gd name="T14" fmla="*/ 3 w 2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3" y="11"/>
                  </a:moveTo>
                  <a:cubicBezTo>
                    <a:pt x="3" y="11"/>
                    <a:pt x="4" y="11"/>
                    <a:pt x="4" y="1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20" y="4"/>
                    <a:pt x="20" y="3"/>
                  </a:cubicBezTo>
                  <a:cubicBezTo>
                    <a:pt x="19" y="1"/>
                    <a:pt x="18" y="0"/>
                    <a:pt x="1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1" y="10"/>
                    <a:pt x="2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0" name="Freeform 47">
              <a:extLst>
                <a:ext uri="{FF2B5EF4-FFF2-40B4-BE49-F238E27FC236}">
                  <a16:creationId xmlns:a16="http://schemas.microsoft.com/office/drawing/2014/main" id="{CECD33BC-7B64-4FAE-9CE5-A27AEB5FD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3" y="4212"/>
              <a:ext cx="41" cy="52"/>
            </a:xfrm>
            <a:custGeom>
              <a:avLst/>
              <a:gdLst>
                <a:gd name="T0" fmla="*/ 14 w 15"/>
                <a:gd name="T1" fmla="*/ 1 h 19"/>
                <a:gd name="T2" fmla="*/ 9 w 15"/>
                <a:gd name="T3" fmla="*/ 2 h 19"/>
                <a:gd name="T4" fmla="*/ 1 w 15"/>
                <a:gd name="T5" fmla="*/ 14 h 19"/>
                <a:gd name="T6" fmla="*/ 1 w 15"/>
                <a:gd name="T7" fmla="*/ 18 h 19"/>
                <a:gd name="T8" fmla="*/ 3 w 15"/>
                <a:gd name="T9" fmla="*/ 19 h 19"/>
                <a:gd name="T10" fmla="*/ 6 w 15"/>
                <a:gd name="T11" fmla="*/ 18 h 19"/>
                <a:gd name="T12" fmla="*/ 14 w 15"/>
                <a:gd name="T13" fmla="*/ 6 h 19"/>
                <a:gd name="T14" fmla="*/ 14 w 15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9">
                  <a:moveTo>
                    <a:pt x="14" y="1"/>
                  </a:moveTo>
                  <a:cubicBezTo>
                    <a:pt x="12" y="0"/>
                    <a:pt x="10" y="1"/>
                    <a:pt x="9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3" y="19"/>
                    <a:pt x="3" y="19"/>
                  </a:cubicBezTo>
                  <a:cubicBezTo>
                    <a:pt x="4" y="19"/>
                    <a:pt x="5" y="18"/>
                    <a:pt x="6" y="1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4"/>
                    <a:pt x="15" y="2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71" name="ZoneTexte 470">
            <a:extLst>
              <a:ext uri="{FF2B5EF4-FFF2-40B4-BE49-F238E27FC236}">
                <a16:creationId xmlns:a16="http://schemas.microsoft.com/office/drawing/2014/main" id="{66B40F83-B3EF-4046-B2FA-297BA70FE413}"/>
              </a:ext>
            </a:extLst>
          </p:cNvPr>
          <p:cNvSpPr txBox="1"/>
          <p:nvPr/>
        </p:nvSpPr>
        <p:spPr>
          <a:xfrm>
            <a:off x="12682812" y="8958945"/>
            <a:ext cx="2173027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Digital whiteboard</a:t>
            </a:r>
          </a:p>
        </p:txBody>
      </p:sp>
      <p:grpSp>
        <p:nvGrpSpPr>
          <p:cNvPr id="473" name="Group 198">
            <a:extLst>
              <a:ext uri="{FF2B5EF4-FFF2-40B4-BE49-F238E27FC236}">
                <a16:creationId xmlns:a16="http://schemas.microsoft.com/office/drawing/2014/main" id="{CC0FE463-02E2-41B2-BA92-B27A402C6E1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49122" y="4812873"/>
            <a:ext cx="504825" cy="906463"/>
            <a:chOff x="11124" y="3749"/>
            <a:chExt cx="318" cy="571"/>
          </a:xfrm>
          <a:solidFill>
            <a:schemeClr val="accent2"/>
          </a:solidFill>
        </p:grpSpPr>
        <p:sp>
          <p:nvSpPr>
            <p:cNvPr id="475" name="Freeform 199">
              <a:extLst>
                <a:ext uri="{FF2B5EF4-FFF2-40B4-BE49-F238E27FC236}">
                  <a16:creationId xmlns:a16="http://schemas.microsoft.com/office/drawing/2014/main" id="{0795BFCD-1567-4E99-A06D-B66B482234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61" y="4255"/>
              <a:ext cx="44" cy="40"/>
            </a:xfrm>
            <a:custGeom>
              <a:avLst/>
              <a:gdLst>
                <a:gd name="T0" fmla="*/ 8 w 16"/>
                <a:gd name="T1" fmla="*/ 0 h 15"/>
                <a:gd name="T2" fmla="*/ 3 w 16"/>
                <a:gd name="T3" fmla="*/ 2 h 15"/>
                <a:gd name="T4" fmla="*/ 2 w 16"/>
                <a:gd name="T5" fmla="*/ 3 h 15"/>
                <a:gd name="T6" fmla="*/ 1 w 16"/>
                <a:gd name="T7" fmla="*/ 4 h 15"/>
                <a:gd name="T8" fmla="*/ 1 w 16"/>
                <a:gd name="T9" fmla="*/ 6 h 15"/>
                <a:gd name="T10" fmla="*/ 0 w 16"/>
                <a:gd name="T11" fmla="*/ 7 h 15"/>
                <a:gd name="T12" fmla="*/ 3 w 16"/>
                <a:gd name="T13" fmla="*/ 13 h 15"/>
                <a:gd name="T14" fmla="*/ 8 w 16"/>
                <a:gd name="T15" fmla="*/ 15 h 15"/>
                <a:gd name="T16" fmla="*/ 14 w 16"/>
                <a:gd name="T17" fmla="*/ 13 h 15"/>
                <a:gd name="T18" fmla="*/ 16 w 16"/>
                <a:gd name="T19" fmla="*/ 7 h 15"/>
                <a:gd name="T20" fmla="*/ 14 w 16"/>
                <a:gd name="T21" fmla="*/ 2 h 15"/>
                <a:gd name="T22" fmla="*/ 8 w 16"/>
                <a:gd name="T23" fmla="*/ 0 h 15"/>
                <a:gd name="T24" fmla="*/ 11 w 16"/>
                <a:gd name="T25" fmla="*/ 10 h 15"/>
                <a:gd name="T26" fmla="*/ 8 w 16"/>
                <a:gd name="T27" fmla="*/ 11 h 15"/>
                <a:gd name="T28" fmla="*/ 6 w 16"/>
                <a:gd name="T29" fmla="*/ 10 h 15"/>
                <a:gd name="T30" fmla="*/ 4 w 16"/>
                <a:gd name="T31" fmla="*/ 7 h 15"/>
                <a:gd name="T32" fmla="*/ 5 w 16"/>
                <a:gd name="T33" fmla="*/ 7 h 15"/>
                <a:gd name="T34" fmla="*/ 5 w 16"/>
                <a:gd name="T35" fmla="*/ 6 h 15"/>
                <a:gd name="T36" fmla="*/ 5 w 16"/>
                <a:gd name="T37" fmla="*/ 5 h 15"/>
                <a:gd name="T38" fmla="*/ 6 w 16"/>
                <a:gd name="T39" fmla="*/ 5 h 15"/>
                <a:gd name="T40" fmla="*/ 8 w 16"/>
                <a:gd name="T41" fmla="*/ 4 h 15"/>
                <a:gd name="T42" fmla="*/ 11 w 16"/>
                <a:gd name="T43" fmla="*/ 5 h 15"/>
                <a:gd name="T44" fmla="*/ 12 w 16"/>
                <a:gd name="T45" fmla="*/ 7 h 15"/>
                <a:gd name="T46" fmla="*/ 11 w 16"/>
                <a:gd name="T4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6" y="0"/>
                    <a:pt x="4" y="0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9"/>
                    <a:pt x="1" y="11"/>
                    <a:pt x="3" y="13"/>
                  </a:cubicBezTo>
                  <a:cubicBezTo>
                    <a:pt x="4" y="14"/>
                    <a:pt x="6" y="15"/>
                    <a:pt x="8" y="15"/>
                  </a:cubicBezTo>
                  <a:cubicBezTo>
                    <a:pt x="10" y="15"/>
                    <a:pt x="12" y="14"/>
                    <a:pt x="14" y="13"/>
                  </a:cubicBezTo>
                  <a:cubicBezTo>
                    <a:pt x="15" y="11"/>
                    <a:pt x="16" y="9"/>
                    <a:pt x="16" y="7"/>
                  </a:cubicBezTo>
                  <a:cubicBezTo>
                    <a:pt x="16" y="5"/>
                    <a:pt x="15" y="3"/>
                    <a:pt x="14" y="2"/>
                  </a:cubicBezTo>
                  <a:cubicBezTo>
                    <a:pt x="12" y="0"/>
                    <a:pt x="10" y="0"/>
                    <a:pt x="8" y="0"/>
                  </a:cubicBezTo>
                  <a:close/>
                  <a:moveTo>
                    <a:pt x="11" y="10"/>
                  </a:moveTo>
                  <a:cubicBezTo>
                    <a:pt x="10" y="11"/>
                    <a:pt x="9" y="11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9" y="4"/>
                    <a:pt x="10" y="4"/>
                    <a:pt x="11" y="5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2" y="8"/>
                    <a:pt x="11" y="9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6" name="Freeform 200">
              <a:extLst>
                <a:ext uri="{FF2B5EF4-FFF2-40B4-BE49-F238E27FC236}">
                  <a16:creationId xmlns:a16="http://schemas.microsoft.com/office/drawing/2014/main" id="{18F914C8-513A-4CC3-B568-14BB564BE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" y="3822"/>
              <a:ext cx="246" cy="427"/>
            </a:xfrm>
            <a:custGeom>
              <a:avLst/>
              <a:gdLst>
                <a:gd name="T0" fmla="*/ 82 w 90"/>
                <a:gd name="T1" fmla="*/ 0 h 158"/>
                <a:gd name="T2" fmla="*/ 8 w 90"/>
                <a:gd name="T3" fmla="*/ 0 h 158"/>
                <a:gd name="T4" fmla="*/ 0 w 90"/>
                <a:gd name="T5" fmla="*/ 8 h 158"/>
                <a:gd name="T6" fmla="*/ 0 w 90"/>
                <a:gd name="T7" fmla="*/ 150 h 158"/>
                <a:gd name="T8" fmla="*/ 8 w 90"/>
                <a:gd name="T9" fmla="*/ 158 h 158"/>
                <a:gd name="T10" fmla="*/ 82 w 90"/>
                <a:gd name="T11" fmla="*/ 158 h 158"/>
                <a:gd name="T12" fmla="*/ 90 w 90"/>
                <a:gd name="T13" fmla="*/ 150 h 158"/>
                <a:gd name="T14" fmla="*/ 90 w 90"/>
                <a:gd name="T15" fmla="*/ 8 h 158"/>
                <a:gd name="T16" fmla="*/ 82 w 90"/>
                <a:gd name="T17" fmla="*/ 0 h 158"/>
                <a:gd name="T18" fmla="*/ 84 w 90"/>
                <a:gd name="T19" fmla="*/ 150 h 158"/>
                <a:gd name="T20" fmla="*/ 82 w 90"/>
                <a:gd name="T21" fmla="*/ 152 h 158"/>
                <a:gd name="T22" fmla="*/ 8 w 90"/>
                <a:gd name="T23" fmla="*/ 152 h 158"/>
                <a:gd name="T24" fmla="*/ 6 w 90"/>
                <a:gd name="T25" fmla="*/ 150 h 158"/>
                <a:gd name="T26" fmla="*/ 6 w 90"/>
                <a:gd name="T27" fmla="*/ 8 h 158"/>
                <a:gd name="T28" fmla="*/ 8 w 90"/>
                <a:gd name="T29" fmla="*/ 6 h 158"/>
                <a:gd name="T30" fmla="*/ 82 w 90"/>
                <a:gd name="T31" fmla="*/ 6 h 158"/>
                <a:gd name="T32" fmla="*/ 84 w 90"/>
                <a:gd name="T33" fmla="*/ 8 h 158"/>
                <a:gd name="T34" fmla="*/ 84 w 90"/>
                <a:gd name="T35" fmla="*/ 15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58">
                  <a:moveTo>
                    <a:pt x="8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4"/>
                    <a:pt x="4" y="158"/>
                    <a:pt x="8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86" y="158"/>
                    <a:pt x="90" y="154"/>
                    <a:pt x="90" y="150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4"/>
                    <a:pt x="86" y="0"/>
                    <a:pt x="82" y="0"/>
                  </a:cubicBezTo>
                  <a:close/>
                  <a:moveTo>
                    <a:pt x="84" y="150"/>
                  </a:moveTo>
                  <a:cubicBezTo>
                    <a:pt x="84" y="151"/>
                    <a:pt x="83" y="152"/>
                    <a:pt x="82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2"/>
                    <a:pt x="6" y="151"/>
                    <a:pt x="6" y="15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3" y="6"/>
                    <a:pt x="84" y="7"/>
                    <a:pt x="84" y="8"/>
                  </a:cubicBezTo>
                  <a:lnTo>
                    <a:pt x="84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7" name="Freeform 201">
              <a:extLst>
                <a:ext uri="{FF2B5EF4-FFF2-40B4-BE49-F238E27FC236}">
                  <a16:creationId xmlns:a16="http://schemas.microsoft.com/office/drawing/2014/main" id="{357D0EC8-D34E-466E-A55E-D1F58678C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28" y="3784"/>
              <a:ext cx="30" cy="30"/>
            </a:xfrm>
            <a:custGeom>
              <a:avLst/>
              <a:gdLst>
                <a:gd name="T0" fmla="*/ 6 w 11"/>
                <a:gd name="T1" fmla="*/ 11 h 11"/>
                <a:gd name="T2" fmla="*/ 9 w 11"/>
                <a:gd name="T3" fmla="*/ 9 h 11"/>
                <a:gd name="T4" fmla="*/ 11 w 11"/>
                <a:gd name="T5" fmla="*/ 6 h 11"/>
                <a:gd name="T6" fmla="*/ 9 w 11"/>
                <a:gd name="T7" fmla="*/ 2 h 11"/>
                <a:gd name="T8" fmla="*/ 6 w 11"/>
                <a:gd name="T9" fmla="*/ 0 h 11"/>
                <a:gd name="T10" fmla="*/ 2 w 11"/>
                <a:gd name="T11" fmla="*/ 2 h 11"/>
                <a:gd name="T12" fmla="*/ 1 w 11"/>
                <a:gd name="T13" fmla="*/ 3 h 11"/>
                <a:gd name="T14" fmla="*/ 1 w 11"/>
                <a:gd name="T15" fmla="*/ 4 h 11"/>
                <a:gd name="T16" fmla="*/ 0 w 11"/>
                <a:gd name="T17" fmla="*/ 5 h 11"/>
                <a:gd name="T18" fmla="*/ 0 w 11"/>
                <a:gd name="T19" fmla="*/ 6 h 11"/>
                <a:gd name="T20" fmla="*/ 2 w 11"/>
                <a:gd name="T21" fmla="*/ 9 h 11"/>
                <a:gd name="T22" fmla="*/ 6 w 11"/>
                <a:gd name="T23" fmla="*/ 11 h 11"/>
                <a:gd name="T24" fmla="*/ 4 w 11"/>
                <a:gd name="T25" fmla="*/ 5 h 11"/>
                <a:gd name="T26" fmla="*/ 4 w 11"/>
                <a:gd name="T27" fmla="*/ 5 h 11"/>
                <a:gd name="T28" fmla="*/ 4 w 11"/>
                <a:gd name="T29" fmla="*/ 5 h 11"/>
                <a:gd name="T30" fmla="*/ 4 w 11"/>
                <a:gd name="T31" fmla="*/ 5 h 11"/>
                <a:gd name="T32" fmla="*/ 5 w 11"/>
                <a:gd name="T33" fmla="*/ 5 h 11"/>
                <a:gd name="T34" fmla="*/ 6 w 11"/>
                <a:gd name="T35" fmla="*/ 4 h 11"/>
                <a:gd name="T36" fmla="*/ 7 w 11"/>
                <a:gd name="T37" fmla="*/ 5 h 11"/>
                <a:gd name="T38" fmla="*/ 7 w 11"/>
                <a:gd name="T39" fmla="*/ 6 h 11"/>
                <a:gd name="T40" fmla="*/ 7 w 11"/>
                <a:gd name="T41" fmla="*/ 7 h 11"/>
                <a:gd name="T42" fmla="*/ 6 w 11"/>
                <a:gd name="T43" fmla="*/ 7 h 11"/>
                <a:gd name="T44" fmla="*/ 5 w 11"/>
                <a:gd name="T45" fmla="*/ 7 h 11"/>
                <a:gd name="T46" fmla="*/ 4 w 11"/>
                <a:gd name="T47" fmla="*/ 6 h 11"/>
                <a:gd name="T48" fmla="*/ 4 w 11"/>
                <a:gd name="T4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7" y="11"/>
                    <a:pt x="8" y="10"/>
                    <a:pt x="9" y="9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3" y="10"/>
                    <a:pt x="4" y="11"/>
                    <a:pt x="6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8" name="Freeform 202">
              <a:extLst>
                <a:ext uri="{FF2B5EF4-FFF2-40B4-BE49-F238E27FC236}">
                  <a16:creationId xmlns:a16="http://schemas.microsoft.com/office/drawing/2014/main" id="{04CEDE23-83E9-4172-BDCD-67C59CC15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0" y="3789"/>
              <a:ext cx="58" cy="19"/>
            </a:xfrm>
            <a:custGeom>
              <a:avLst/>
              <a:gdLst>
                <a:gd name="T0" fmla="*/ 3 w 21"/>
                <a:gd name="T1" fmla="*/ 7 h 7"/>
                <a:gd name="T2" fmla="*/ 18 w 21"/>
                <a:gd name="T3" fmla="*/ 7 h 7"/>
                <a:gd name="T4" fmla="*/ 21 w 21"/>
                <a:gd name="T5" fmla="*/ 4 h 7"/>
                <a:gd name="T6" fmla="*/ 18 w 21"/>
                <a:gd name="T7" fmla="*/ 0 h 7"/>
                <a:gd name="T8" fmla="*/ 3 w 21"/>
                <a:gd name="T9" fmla="*/ 0 h 7"/>
                <a:gd name="T10" fmla="*/ 0 w 21"/>
                <a:gd name="T11" fmla="*/ 4 h 7"/>
                <a:gd name="T12" fmla="*/ 3 w 2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">
                  <a:moveTo>
                    <a:pt x="3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1" y="6"/>
                    <a:pt x="21" y="4"/>
                  </a:cubicBezTo>
                  <a:cubicBezTo>
                    <a:pt x="21" y="2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9" name="Freeform 203">
              <a:extLst>
                <a:ext uri="{FF2B5EF4-FFF2-40B4-BE49-F238E27FC236}">
                  <a16:creationId xmlns:a16="http://schemas.microsoft.com/office/drawing/2014/main" id="{B89144BD-B011-4CCE-8DAE-1F59056A8B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4" y="3749"/>
              <a:ext cx="318" cy="571"/>
            </a:xfrm>
            <a:custGeom>
              <a:avLst/>
              <a:gdLst>
                <a:gd name="T0" fmla="*/ 102 w 116"/>
                <a:gd name="T1" fmla="*/ 0 h 211"/>
                <a:gd name="T2" fmla="*/ 14 w 116"/>
                <a:gd name="T3" fmla="*/ 0 h 211"/>
                <a:gd name="T4" fmla="*/ 0 w 116"/>
                <a:gd name="T5" fmla="*/ 14 h 211"/>
                <a:gd name="T6" fmla="*/ 0 w 116"/>
                <a:gd name="T7" fmla="*/ 197 h 211"/>
                <a:gd name="T8" fmla="*/ 14 w 116"/>
                <a:gd name="T9" fmla="*/ 211 h 211"/>
                <a:gd name="T10" fmla="*/ 102 w 116"/>
                <a:gd name="T11" fmla="*/ 211 h 211"/>
                <a:gd name="T12" fmla="*/ 116 w 116"/>
                <a:gd name="T13" fmla="*/ 197 h 211"/>
                <a:gd name="T14" fmla="*/ 116 w 116"/>
                <a:gd name="T15" fmla="*/ 14 h 211"/>
                <a:gd name="T16" fmla="*/ 102 w 116"/>
                <a:gd name="T17" fmla="*/ 0 h 211"/>
                <a:gd name="T18" fmla="*/ 110 w 116"/>
                <a:gd name="T19" fmla="*/ 197 h 211"/>
                <a:gd name="T20" fmla="*/ 102 w 116"/>
                <a:gd name="T21" fmla="*/ 205 h 211"/>
                <a:gd name="T22" fmla="*/ 14 w 116"/>
                <a:gd name="T23" fmla="*/ 205 h 211"/>
                <a:gd name="T24" fmla="*/ 6 w 116"/>
                <a:gd name="T25" fmla="*/ 197 h 211"/>
                <a:gd name="T26" fmla="*/ 6 w 116"/>
                <a:gd name="T27" fmla="*/ 14 h 211"/>
                <a:gd name="T28" fmla="*/ 14 w 116"/>
                <a:gd name="T29" fmla="*/ 6 h 211"/>
                <a:gd name="T30" fmla="*/ 102 w 116"/>
                <a:gd name="T31" fmla="*/ 6 h 211"/>
                <a:gd name="T32" fmla="*/ 110 w 116"/>
                <a:gd name="T33" fmla="*/ 14 h 211"/>
                <a:gd name="T34" fmla="*/ 110 w 116"/>
                <a:gd name="T35" fmla="*/ 19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11">
                  <a:moveTo>
                    <a:pt x="10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5"/>
                    <a:pt x="6" y="211"/>
                    <a:pt x="1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10" y="211"/>
                    <a:pt x="116" y="205"/>
                    <a:pt x="116" y="197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7"/>
                    <a:pt x="110" y="0"/>
                    <a:pt x="102" y="0"/>
                  </a:cubicBezTo>
                  <a:close/>
                  <a:moveTo>
                    <a:pt x="110" y="197"/>
                  </a:moveTo>
                  <a:cubicBezTo>
                    <a:pt x="110" y="202"/>
                    <a:pt x="107" y="205"/>
                    <a:pt x="102" y="205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0" y="205"/>
                    <a:pt x="6" y="202"/>
                    <a:pt x="6" y="19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10" y="6"/>
                    <a:pt x="14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7" y="6"/>
                    <a:pt x="110" y="10"/>
                    <a:pt x="110" y="14"/>
                  </a:cubicBezTo>
                  <a:lnTo>
                    <a:pt x="110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0" name="Freeform 204">
              <a:extLst>
                <a:ext uri="{FF2B5EF4-FFF2-40B4-BE49-F238E27FC236}">
                  <a16:creationId xmlns:a16="http://schemas.microsoft.com/office/drawing/2014/main" id="{C45B3501-7A3C-4F7C-A039-B4DEC37F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2" y="3971"/>
              <a:ext cx="142" cy="124"/>
            </a:xfrm>
            <a:custGeom>
              <a:avLst/>
              <a:gdLst>
                <a:gd name="T0" fmla="*/ 29 w 52"/>
                <a:gd name="T1" fmla="*/ 6 h 46"/>
                <a:gd name="T2" fmla="*/ 26 w 52"/>
                <a:gd name="T3" fmla="*/ 9 h 46"/>
                <a:gd name="T4" fmla="*/ 23 w 52"/>
                <a:gd name="T5" fmla="*/ 6 h 46"/>
                <a:gd name="T6" fmla="*/ 14 w 52"/>
                <a:gd name="T7" fmla="*/ 2 h 46"/>
                <a:gd name="T8" fmla="*/ 5 w 52"/>
                <a:gd name="T9" fmla="*/ 6 h 46"/>
                <a:gd name="T10" fmla="*/ 5 w 52"/>
                <a:gd name="T11" fmla="*/ 27 h 46"/>
                <a:gd name="T12" fmla="*/ 25 w 52"/>
                <a:gd name="T13" fmla="*/ 46 h 46"/>
                <a:gd name="T14" fmla="*/ 27 w 52"/>
                <a:gd name="T15" fmla="*/ 46 h 46"/>
                <a:gd name="T16" fmla="*/ 27 w 52"/>
                <a:gd name="T17" fmla="*/ 46 h 46"/>
                <a:gd name="T18" fmla="*/ 47 w 52"/>
                <a:gd name="T19" fmla="*/ 28 h 46"/>
                <a:gd name="T20" fmla="*/ 47 w 52"/>
                <a:gd name="T21" fmla="*/ 6 h 46"/>
                <a:gd name="T22" fmla="*/ 29 w 52"/>
                <a:gd name="T2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6">
                  <a:moveTo>
                    <a:pt x="29" y="6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3"/>
                    <a:pt x="17" y="2"/>
                    <a:pt x="14" y="2"/>
                  </a:cubicBezTo>
                  <a:cubicBezTo>
                    <a:pt x="11" y="2"/>
                    <a:pt x="7" y="3"/>
                    <a:pt x="5" y="6"/>
                  </a:cubicBezTo>
                  <a:cubicBezTo>
                    <a:pt x="0" y="11"/>
                    <a:pt x="0" y="22"/>
                    <a:pt x="5" y="27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6"/>
                    <a:pt x="26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4" y="39"/>
                    <a:pt x="41" y="35"/>
                    <a:pt x="47" y="28"/>
                  </a:cubicBezTo>
                  <a:cubicBezTo>
                    <a:pt x="52" y="22"/>
                    <a:pt x="52" y="11"/>
                    <a:pt x="47" y="6"/>
                  </a:cubicBezTo>
                  <a:cubicBezTo>
                    <a:pt x="42" y="0"/>
                    <a:pt x="34" y="0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81" name="ZoneTexte 480">
            <a:extLst>
              <a:ext uri="{FF2B5EF4-FFF2-40B4-BE49-F238E27FC236}">
                <a16:creationId xmlns:a16="http://schemas.microsoft.com/office/drawing/2014/main" id="{3131A518-0081-419A-B71F-DBEF2171665C}"/>
              </a:ext>
            </a:extLst>
          </p:cNvPr>
          <p:cNvSpPr txBox="1"/>
          <p:nvPr/>
        </p:nvSpPr>
        <p:spPr>
          <a:xfrm>
            <a:off x="2876066" y="5792597"/>
            <a:ext cx="176982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Medical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app</a:t>
            </a:r>
          </a:p>
        </p:txBody>
      </p:sp>
      <p:grpSp>
        <p:nvGrpSpPr>
          <p:cNvPr id="482" name="Group 13">
            <a:extLst>
              <a:ext uri="{FF2B5EF4-FFF2-40B4-BE49-F238E27FC236}">
                <a16:creationId xmlns:a16="http://schemas.microsoft.com/office/drawing/2014/main" id="{4ED91CD0-9ADA-4681-A410-54B55BF473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84393" y="4800590"/>
            <a:ext cx="561975" cy="906463"/>
            <a:chOff x="7501" y="4033"/>
            <a:chExt cx="354" cy="571"/>
          </a:xfrm>
          <a:solidFill>
            <a:schemeClr val="accent2"/>
          </a:solidFill>
        </p:grpSpPr>
        <p:sp>
          <p:nvSpPr>
            <p:cNvPr id="483" name="Freeform 14">
              <a:extLst>
                <a:ext uri="{FF2B5EF4-FFF2-40B4-BE49-F238E27FC236}">
                  <a16:creationId xmlns:a16="http://schemas.microsoft.com/office/drawing/2014/main" id="{894FA55A-88F8-4C0E-8D4F-3D425EC61A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1" y="4133"/>
              <a:ext cx="327" cy="371"/>
            </a:xfrm>
            <a:custGeom>
              <a:avLst/>
              <a:gdLst>
                <a:gd name="T0" fmla="*/ 95 w 120"/>
                <a:gd name="T1" fmla="*/ 137 h 137"/>
                <a:gd name="T2" fmla="*/ 25 w 120"/>
                <a:gd name="T3" fmla="*/ 137 h 137"/>
                <a:gd name="T4" fmla="*/ 0 w 120"/>
                <a:gd name="T5" fmla="*/ 112 h 137"/>
                <a:gd name="T6" fmla="*/ 0 w 120"/>
                <a:gd name="T7" fmla="*/ 25 h 137"/>
                <a:gd name="T8" fmla="*/ 25 w 120"/>
                <a:gd name="T9" fmla="*/ 0 h 137"/>
                <a:gd name="T10" fmla="*/ 95 w 120"/>
                <a:gd name="T11" fmla="*/ 0 h 137"/>
                <a:gd name="T12" fmla="*/ 120 w 120"/>
                <a:gd name="T13" fmla="*/ 25 h 137"/>
                <a:gd name="T14" fmla="*/ 120 w 120"/>
                <a:gd name="T15" fmla="*/ 112 h 137"/>
                <a:gd name="T16" fmla="*/ 95 w 120"/>
                <a:gd name="T17" fmla="*/ 137 h 137"/>
                <a:gd name="T18" fmla="*/ 25 w 120"/>
                <a:gd name="T19" fmla="*/ 6 h 137"/>
                <a:gd name="T20" fmla="*/ 6 w 120"/>
                <a:gd name="T21" fmla="*/ 25 h 137"/>
                <a:gd name="T22" fmla="*/ 6 w 120"/>
                <a:gd name="T23" fmla="*/ 112 h 137"/>
                <a:gd name="T24" fmla="*/ 25 w 120"/>
                <a:gd name="T25" fmla="*/ 131 h 137"/>
                <a:gd name="T26" fmla="*/ 95 w 120"/>
                <a:gd name="T27" fmla="*/ 131 h 137"/>
                <a:gd name="T28" fmla="*/ 114 w 120"/>
                <a:gd name="T29" fmla="*/ 112 h 137"/>
                <a:gd name="T30" fmla="*/ 114 w 120"/>
                <a:gd name="T31" fmla="*/ 25 h 137"/>
                <a:gd name="T32" fmla="*/ 95 w 120"/>
                <a:gd name="T33" fmla="*/ 6 h 137"/>
                <a:gd name="T34" fmla="*/ 25 w 120"/>
                <a:gd name="T35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37">
                  <a:moveTo>
                    <a:pt x="95" y="137"/>
                  </a:moveTo>
                  <a:cubicBezTo>
                    <a:pt x="25" y="137"/>
                    <a:pt x="25" y="137"/>
                    <a:pt x="25" y="137"/>
                  </a:cubicBezTo>
                  <a:cubicBezTo>
                    <a:pt x="11" y="137"/>
                    <a:pt x="0" y="126"/>
                    <a:pt x="0" y="1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9" y="0"/>
                    <a:pt x="120" y="11"/>
                    <a:pt x="120" y="25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26"/>
                    <a:pt x="109" y="137"/>
                    <a:pt x="95" y="137"/>
                  </a:cubicBezTo>
                  <a:close/>
                  <a:moveTo>
                    <a:pt x="25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23"/>
                    <a:pt x="15" y="131"/>
                    <a:pt x="25" y="131"/>
                  </a:cubicBezTo>
                  <a:cubicBezTo>
                    <a:pt x="95" y="131"/>
                    <a:pt x="95" y="131"/>
                    <a:pt x="95" y="131"/>
                  </a:cubicBezTo>
                  <a:cubicBezTo>
                    <a:pt x="105" y="131"/>
                    <a:pt x="114" y="123"/>
                    <a:pt x="114" y="11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5"/>
                    <a:pt x="105" y="6"/>
                    <a:pt x="95" y="6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4" name="Freeform 15">
              <a:extLst>
                <a:ext uri="{FF2B5EF4-FFF2-40B4-BE49-F238E27FC236}">
                  <a16:creationId xmlns:a16="http://schemas.microsoft.com/office/drawing/2014/main" id="{FA5D6A13-875A-4F63-A452-C142349C8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" y="4274"/>
              <a:ext cx="35" cy="95"/>
            </a:xfrm>
            <a:custGeom>
              <a:avLst/>
              <a:gdLst>
                <a:gd name="T0" fmla="*/ 3 w 13"/>
                <a:gd name="T1" fmla="*/ 35 h 35"/>
                <a:gd name="T2" fmla="*/ 0 w 13"/>
                <a:gd name="T3" fmla="*/ 32 h 35"/>
                <a:gd name="T4" fmla="*/ 2 w 13"/>
                <a:gd name="T5" fmla="*/ 29 h 35"/>
                <a:gd name="T6" fmla="*/ 7 w 13"/>
                <a:gd name="T7" fmla="*/ 25 h 35"/>
                <a:gd name="T8" fmla="*/ 7 w 13"/>
                <a:gd name="T9" fmla="*/ 9 h 35"/>
                <a:gd name="T10" fmla="*/ 3 w 13"/>
                <a:gd name="T11" fmla="*/ 6 h 35"/>
                <a:gd name="T12" fmla="*/ 3 w 13"/>
                <a:gd name="T13" fmla="*/ 6 h 35"/>
                <a:gd name="T14" fmla="*/ 0 w 13"/>
                <a:gd name="T15" fmla="*/ 3 h 35"/>
                <a:gd name="T16" fmla="*/ 3 w 13"/>
                <a:gd name="T17" fmla="*/ 0 h 35"/>
                <a:gd name="T18" fmla="*/ 13 w 13"/>
                <a:gd name="T19" fmla="*/ 8 h 35"/>
                <a:gd name="T20" fmla="*/ 13 w 13"/>
                <a:gd name="T21" fmla="*/ 8 h 35"/>
                <a:gd name="T22" fmla="*/ 13 w 13"/>
                <a:gd name="T23" fmla="*/ 26 h 35"/>
                <a:gd name="T24" fmla="*/ 3 w 13"/>
                <a:gd name="T25" fmla="*/ 35 h 35"/>
                <a:gd name="T26" fmla="*/ 3 w 13"/>
                <a:gd name="T2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35">
                  <a:moveTo>
                    <a:pt x="3" y="35"/>
                  </a:moveTo>
                  <a:cubicBezTo>
                    <a:pt x="1" y="35"/>
                    <a:pt x="0" y="34"/>
                    <a:pt x="0" y="32"/>
                  </a:cubicBezTo>
                  <a:cubicBezTo>
                    <a:pt x="0" y="31"/>
                    <a:pt x="1" y="29"/>
                    <a:pt x="2" y="29"/>
                  </a:cubicBezTo>
                  <a:cubicBezTo>
                    <a:pt x="3" y="29"/>
                    <a:pt x="6" y="28"/>
                    <a:pt x="7" y="2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8" y="0"/>
                    <a:pt x="12" y="3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32"/>
                    <a:pt x="6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5" name="Freeform 16">
              <a:extLst>
                <a:ext uri="{FF2B5EF4-FFF2-40B4-BE49-F238E27FC236}">
                  <a16:creationId xmlns:a16="http://schemas.microsoft.com/office/drawing/2014/main" id="{1AC8873C-D612-4319-9273-F2A26F01BB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7" y="4033"/>
              <a:ext cx="235" cy="117"/>
            </a:xfrm>
            <a:custGeom>
              <a:avLst/>
              <a:gdLst>
                <a:gd name="T0" fmla="*/ 83 w 86"/>
                <a:gd name="T1" fmla="*/ 43 h 43"/>
                <a:gd name="T2" fmla="*/ 3 w 86"/>
                <a:gd name="T3" fmla="*/ 43 h 43"/>
                <a:gd name="T4" fmla="*/ 1 w 86"/>
                <a:gd name="T5" fmla="*/ 42 h 43"/>
                <a:gd name="T6" fmla="*/ 0 w 86"/>
                <a:gd name="T7" fmla="*/ 39 h 43"/>
                <a:gd name="T8" fmla="*/ 4 w 86"/>
                <a:gd name="T9" fmla="*/ 14 h 43"/>
                <a:gd name="T10" fmla="*/ 21 w 86"/>
                <a:gd name="T11" fmla="*/ 0 h 43"/>
                <a:gd name="T12" fmla="*/ 65 w 86"/>
                <a:gd name="T13" fmla="*/ 0 h 43"/>
                <a:gd name="T14" fmla="*/ 82 w 86"/>
                <a:gd name="T15" fmla="*/ 14 h 43"/>
                <a:gd name="T16" fmla="*/ 86 w 86"/>
                <a:gd name="T17" fmla="*/ 39 h 43"/>
                <a:gd name="T18" fmla="*/ 86 w 86"/>
                <a:gd name="T19" fmla="*/ 42 h 43"/>
                <a:gd name="T20" fmla="*/ 83 w 86"/>
                <a:gd name="T21" fmla="*/ 43 h 43"/>
                <a:gd name="T22" fmla="*/ 6 w 86"/>
                <a:gd name="T23" fmla="*/ 37 h 43"/>
                <a:gd name="T24" fmla="*/ 80 w 86"/>
                <a:gd name="T25" fmla="*/ 37 h 43"/>
                <a:gd name="T26" fmla="*/ 76 w 86"/>
                <a:gd name="T27" fmla="*/ 15 h 43"/>
                <a:gd name="T28" fmla="*/ 65 w 86"/>
                <a:gd name="T29" fmla="*/ 6 h 43"/>
                <a:gd name="T30" fmla="*/ 21 w 86"/>
                <a:gd name="T31" fmla="*/ 6 h 43"/>
                <a:gd name="T32" fmla="*/ 10 w 86"/>
                <a:gd name="T33" fmla="*/ 15 h 43"/>
                <a:gd name="T34" fmla="*/ 6 w 86"/>
                <a:gd name="T35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43">
                  <a:moveTo>
                    <a:pt x="83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3"/>
                    <a:pt x="1" y="42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6"/>
                    <a:pt x="13" y="0"/>
                    <a:pt x="2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4" y="0"/>
                    <a:pt x="81" y="6"/>
                    <a:pt x="82" y="14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40"/>
                    <a:pt x="86" y="41"/>
                    <a:pt x="86" y="42"/>
                  </a:cubicBezTo>
                  <a:cubicBezTo>
                    <a:pt x="85" y="43"/>
                    <a:pt x="84" y="43"/>
                    <a:pt x="83" y="43"/>
                  </a:cubicBezTo>
                  <a:close/>
                  <a:moveTo>
                    <a:pt x="6" y="37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5" y="10"/>
                    <a:pt x="71" y="6"/>
                    <a:pt x="65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6" y="6"/>
                    <a:pt x="11" y="10"/>
                    <a:pt x="10" y="15"/>
                  </a:cubicBezTo>
                  <a:lnTo>
                    <a:pt x="6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6" name="Freeform 17">
              <a:extLst>
                <a:ext uri="{FF2B5EF4-FFF2-40B4-BE49-F238E27FC236}">
                  <a16:creationId xmlns:a16="http://schemas.microsoft.com/office/drawing/2014/main" id="{1E172113-14BF-446E-9CE5-9D69669E7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7" y="4488"/>
              <a:ext cx="235" cy="116"/>
            </a:xfrm>
            <a:custGeom>
              <a:avLst/>
              <a:gdLst>
                <a:gd name="T0" fmla="*/ 65 w 86"/>
                <a:gd name="T1" fmla="*/ 43 h 43"/>
                <a:gd name="T2" fmla="*/ 21 w 86"/>
                <a:gd name="T3" fmla="*/ 43 h 43"/>
                <a:gd name="T4" fmla="*/ 4 w 86"/>
                <a:gd name="T5" fmla="*/ 29 h 43"/>
                <a:gd name="T6" fmla="*/ 0 w 86"/>
                <a:gd name="T7" fmla="*/ 4 h 43"/>
                <a:gd name="T8" fmla="*/ 1 w 86"/>
                <a:gd name="T9" fmla="*/ 1 h 43"/>
                <a:gd name="T10" fmla="*/ 3 w 86"/>
                <a:gd name="T11" fmla="*/ 0 h 43"/>
                <a:gd name="T12" fmla="*/ 83 w 86"/>
                <a:gd name="T13" fmla="*/ 0 h 43"/>
                <a:gd name="T14" fmla="*/ 86 w 86"/>
                <a:gd name="T15" fmla="*/ 1 h 43"/>
                <a:gd name="T16" fmla="*/ 86 w 86"/>
                <a:gd name="T17" fmla="*/ 4 h 43"/>
                <a:gd name="T18" fmla="*/ 82 w 86"/>
                <a:gd name="T19" fmla="*/ 29 h 43"/>
                <a:gd name="T20" fmla="*/ 65 w 86"/>
                <a:gd name="T21" fmla="*/ 43 h 43"/>
                <a:gd name="T22" fmla="*/ 6 w 86"/>
                <a:gd name="T23" fmla="*/ 6 h 43"/>
                <a:gd name="T24" fmla="*/ 10 w 86"/>
                <a:gd name="T25" fmla="*/ 28 h 43"/>
                <a:gd name="T26" fmla="*/ 21 w 86"/>
                <a:gd name="T27" fmla="*/ 37 h 43"/>
                <a:gd name="T28" fmla="*/ 65 w 86"/>
                <a:gd name="T29" fmla="*/ 37 h 43"/>
                <a:gd name="T30" fmla="*/ 76 w 86"/>
                <a:gd name="T31" fmla="*/ 28 h 43"/>
                <a:gd name="T32" fmla="*/ 80 w 86"/>
                <a:gd name="T33" fmla="*/ 6 h 43"/>
                <a:gd name="T34" fmla="*/ 6 w 86"/>
                <a:gd name="T35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43">
                  <a:moveTo>
                    <a:pt x="65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3" y="43"/>
                    <a:pt x="5" y="37"/>
                    <a:pt x="4" y="2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4" y="0"/>
                    <a:pt x="85" y="1"/>
                    <a:pt x="86" y="1"/>
                  </a:cubicBezTo>
                  <a:cubicBezTo>
                    <a:pt x="86" y="2"/>
                    <a:pt x="86" y="3"/>
                    <a:pt x="86" y="4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1" y="37"/>
                    <a:pt x="74" y="43"/>
                    <a:pt x="65" y="43"/>
                  </a:cubicBezTo>
                  <a:close/>
                  <a:moveTo>
                    <a:pt x="6" y="6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1" y="33"/>
                    <a:pt x="16" y="37"/>
                    <a:pt x="21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1" y="37"/>
                    <a:pt x="75" y="33"/>
                    <a:pt x="76" y="28"/>
                  </a:cubicBezTo>
                  <a:cubicBezTo>
                    <a:pt x="80" y="6"/>
                    <a:pt x="80" y="6"/>
                    <a:pt x="80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7" name="Freeform 18">
              <a:extLst>
                <a:ext uri="{FF2B5EF4-FFF2-40B4-BE49-F238E27FC236}">
                  <a16:creationId xmlns:a16="http://schemas.microsoft.com/office/drawing/2014/main" id="{59F8E09C-63D2-4EF4-AAA7-2694A76B2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4" y="4255"/>
              <a:ext cx="238" cy="95"/>
            </a:xfrm>
            <a:custGeom>
              <a:avLst/>
              <a:gdLst>
                <a:gd name="T0" fmla="*/ 60 w 87"/>
                <a:gd name="T1" fmla="*/ 35 h 35"/>
                <a:gd name="T2" fmla="*/ 58 w 87"/>
                <a:gd name="T3" fmla="*/ 33 h 35"/>
                <a:gd name="T4" fmla="*/ 44 w 87"/>
                <a:gd name="T5" fmla="*/ 26 h 35"/>
                <a:gd name="T6" fmla="*/ 29 w 87"/>
                <a:gd name="T7" fmla="*/ 33 h 35"/>
                <a:gd name="T8" fmla="*/ 25 w 87"/>
                <a:gd name="T9" fmla="*/ 34 h 35"/>
                <a:gd name="T10" fmla="*/ 24 w 87"/>
                <a:gd name="T11" fmla="*/ 30 h 35"/>
                <a:gd name="T12" fmla="*/ 44 w 87"/>
                <a:gd name="T13" fmla="*/ 20 h 35"/>
                <a:gd name="T14" fmla="*/ 63 w 87"/>
                <a:gd name="T15" fmla="*/ 30 h 35"/>
                <a:gd name="T16" fmla="*/ 62 w 87"/>
                <a:gd name="T17" fmla="*/ 34 h 35"/>
                <a:gd name="T18" fmla="*/ 60 w 87"/>
                <a:gd name="T19" fmla="*/ 35 h 35"/>
                <a:gd name="T20" fmla="*/ 83 w 87"/>
                <a:gd name="T21" fmla="*/ 25 h 35"/>
                <a:gd name="T22" fmla="*/ 81 w 87"/>
                <a:gd name="T23" fmla="*/ 24 h 35"/>
                <a:gd name="T24" fmla="*/ 44 w 87"/>
                <a:gd name="T25" fmla="*/ 6 h 35"/>
                <a:gd name="T26" fmla="*/ 6 w 87"/>
                <a:gd name="T27" fmla="*/ 24 h 35"/>
                <a:gd name="T28" fmla="*/ 2 w 87"/>
                <a:gd name="T29" fmla="*/ 24 h 35"/>
                <a:gd name="T30" fmla="*/ 1 w 87"/>
                <a:gd name="T31" fmla="*/ 20 h 35"/>
                <a:gd name="T32" fmla="*/ 44 w 87"/>
                <a:gd name="T33" fmla="*/ 0 h 35"/>
                <a:gd name="T34" fmla="*/ 86 w 87"/>
                <a:gd name="T35" fmla="*/ 20 h 35"/>
                <a:gd name="T36" fmla="*/ 85 w 87"/>
                <a:gd name="T37" fmla="*/ 24 h 35"/>
                <a:gd name="T38" fmla="*/ 83 w 87"/>
                <a:gd name="T39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35">
                  <a:moveTo>
                    <a:pt x="60" y="35"/>
                  </a:moveTo>
                  <a:cubicBezTo>
                    <a:pt x="59" y="35"/>
                    <a:pt x="58" y="34"/>
                    <a:pt x="58" y="33"/>
                  </a:cubicBezTo>
                  <a:cubicBezTo>
                    <a:pt x="54" y="29"/>
                    <a:pt x="49" y="26"/>
                    <a:pt x="44" y="26"/>
                  </a:cubicBezTo>
                  <a:cubicBezTo>
                    <a:pt x="38" y="26"/>
                    <a:pt x="33" y="29"/>
                    <a:pt x="29" y="33"/>
                  </a:cubicBezTo>
                  <a:cubicBezTo>
                    <a:pt x="28" y="35"/>
                    <a:pt x="26" y="35"/>
                    <a:pt x="25" y="34"/>
                  </a:cubicBezTo>
                  <a:cubicBezTo>
                    <a:pt x="24" y="33"/>
                    <a:pt x="23" y="31"/>
                    <a:pt x="24" y="30"/>
                  </a:cubicBezTo>
                  <a:cubicBezTo>
                    <a:pt x="29" y="24"/>
                    <a:pt x="36" y="20"/>
                    <a:pt x="44" y="20"/>
                  </a:cubicBezTo>
                  <a:cubicBezTo>
                    <a:pt x="51" y="20"/>
                    <a:pt x="58" y="24"/>
                    <a:pt x="63" y="30"/>
                  </a:cubicBezTo>
                  <a:cubicBezTo>
                    <a:pt x="64" y="31"/>
                    <a:pt x="63" y="33"/>
                    <a:pt x="62" y="34"/>
                  </a:cubicBezTo>
                  <a:cubicBezTo>
                    <a:pt x="61" y="34"/>
                    <a:pt x="61" y="35"/>
                    <a:pt x="60" y="35"/>
                  </a:cubicBezTo>
                  <a:close/>
                  <a:moveTo>
                    <a:pt x="83" y="25"/>
                  </a:moveTo>
                  <a:cubicBezTo>
                    <a:pt x="82" y="25"/>
                    <a:pt x="81" y="25"/>
                    <a:pt x="81" y="24"/>
                  </a:cubicBezTo>
                  <a:cubicBezTo>
                    <a:pt x="72" y="12"/>
                    <a:pt x="58" y="6"/>
                    <a:pt x="44" y="6"/>
                  </a:cubicBezTo>
                  <a:cubicBezTo>
                    <a:pt x="29" y="6"/>
                    <a:pt x="15" y="12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1" y="23"/>
                    <a:pt x="0" y="21"/>
                    <a:pt x="1" y="20"/>
                  </a:cubicBezTo>
                  <a:cubicBezTo>
                    <a:pt x="12" y="7"/>
                    <a:pt x="27" y="0"/>
                    <a:pt x="44" y="0"/>
                  </a:cubicBezTo>
                  <a:cubicBezTo>
                    <a:pt x="60" y="0"/>
                    <a:pt x="75" y="7"/>
                    <a:pt x="86" y="20"/>
                  </a:cubicBezTo>
                  <a:cubicBezTo>
                    <a:pt x="87" y="21"/>
                    <a:pt x="86" y="23"/>
                    <a:pt x="85" y="24"/>
                  </a:cubicBezTo>
                  <a:cubicBezTo>
                    <a:pt x="85" y="25"/>
                    <a:pt x="84" y="25"/>
                    <a:pt x="8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8" name="Oval 19">
              <a:extLst>
                <a:ext uri="{FF2B5EF4-FFF2-40B4-BE49-F238E27FC236}">
                  <a16:creationId xmlns:a16="http://schemas.microsoft.com/office/drawing/2014/main" id="{4F901483-6577-423A-BBFE-94D12146A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" y="4366"/>
              <a:ext cx="19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89" name="ZoneTexte 488">
            <a:extLst>
              <a:ext uri="{FF2B5EF4-FFF2-40B4-BE49-F238E27FC236}">
                <a16:creationId xmlns:a16="http://schemas.microsoft.com/office/drawing/2014/main" id="{36592A86-821F-4404-8ADF-A78D2BCEDDD0}"/>
              </a:ext>
            </a:extLst>
          </p:cNvPr>
          <p:cNvSpPr txBox="1"/>
          <p:nvPr/>
        </p:nvSpPr>
        <p:spPr>
          <a:xfrm>
            <a:off x="3970933" y="5838304"/>
            <a:ext cx="1221582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Smartwatch </a:t>
            </a:r>
          </a:p>
        </p:txBody>
      </p:sp>
      <p:grpSp>
        <p:nvGrpSpPr>
          <p:cNvPr id="491" name="Group 207">
            <a:extLst>
              <a:ext uri="{FF2B5EF4-FFF2-40B4-BE49-F238E27FC236}">
                <a16:creationId xmlns:a16="http://schemas.microsoft.com/office/drawing/2014/main" id="{62DFEE79-C9DC-42F0-A0AC-08A4D20870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73197" y="4779952"/>
            <a:ext cx="947738" cy="947738"/>
            <a:chOff x="7378" y="4020"/>
            <a:chExt cx="597" cy="597"/>
          </a:xfrm>
          <a:solidFill>
            <a:schemeClr val="accent2"/>
          </a:solidFill>
        </p:grpSpPr>
        <p:sp>
          <p:nvSpPr>
            <p:cNvPr id="493" name="Freeform 208">
              <a:extLst>
                <a:ext uri="{FF2B5EF4-FFF2-40B4-BE49-F238E27FC236}">
                  <a16:creationId xmlns:a16="http://schemas.microsoft.com/office/drawing/2014/main" id="{D9C53202-E2D7-45BC-BB5E-A4F3544C52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5" y="4390"/>
              <a:ext cx="144" cy="146"/>
            </a:xfrm>
            <a:custGeom>
              <a:avLst/>
              <a:gdLst>
                <a:gd name="T0" fmla="*/ 48 w 53"/>
                <a:gd name="T1" fmla="*/ 13 h 54"/>
                <a:gd name="T2" fmla="*/ 41 w 53"/>
                <a:gd name="T3" fmla="*/ 13 h 54"/>
                <a:gd name="T4" fmla="*/ 41 w 53"/>
                <a:gd name="T5" fmla="*/ 5 h 54"/>
                <a:gd name="T6" fmla="*/ 35 w 53"/>
                <a:gd name="T7" fmla="*/ 0 h 54"/>
                <a:gd name="T8" fmla="*/ 18 w 53"/>
                <a:gd name="T9" fmla="*/ 0 h 54"/>
                <a:gd name="T10" fmla="*/ 13 w 53"/>
                <a:gd name="T11" fmla="*/ 5 h 54"/>
                <a:gd name="T12" fmla="*/ 13 w 53"/>
                <a:gd name="T13" fmla="*/ 13 h 54"/>
                <a:gd name="T14" fmla="*/ 5 w 53"/>
                <a:gd name="T15" fmla="*/ 13 h 54"/>
                <a:gd name="T16" fmla="*/ 0 w 53"/>
                <a:gd name="T17" fmla="*/ 18 h 54"/>
                <a:gd name="T18" fmla="*/ 0 w 53"/>
                <a:gd name="T19" fmla="*/ 35 h 54"/>
                <a:gd name="T20" fmla="*/ 5 w 53"/>
                <a:gd name="T21" fmla="*/ 41 h 54"/>
                <a:gd name="T22" fmla="*/ 13 w 53"/>
                <a:gd name="T23" fmla="*/ 41 h 54"/>
                <a:gd name="T24" fmla="*/ 13 w 53"/>
                <a:gd name="T25" fmla="*/ 48 h 54"/>
                <a:gd name="T26" fmla="*/ 18 w 53"/>
                <a:gd name="T27" fmla="*/ 54 h 54"/>
                <a:gd name="T28" fmla="*/ 35 w 53"/>
                <a:gd name="T29" fmla="*/ 54 h 54"/>
                <a:gd name="T30" fmla="*/ 41 w 53"/>
                <a:gd name="T31" fmla="*/ 48 h 54"/>
                <a:gd name="T32" fmla="*/ 41 w 53"/>
                <a:gd name="T33" fmla="*/ 41 h 54"/>
                <a:gd name="T34" fmla="*/ 48 w 53"/>
                <a:gd name="T35" fmla="*/ 41 h 54"/>
                <a:gd name="T36" fmla="*/ 53 w 53"/>
                <a:gd name="T37" fmla="*/ 35 h 54"/>
                <a:gd name="T38" fmla="*/ 53 w 53"/>
                <a:gd name="T39" fmla="*/ 18 h 54"/>
                <a:gd name="T40" fmla="*/ 48 w 53"/>
                <a:gd name="T41" fmla="*/ 13 h 54"/>
                <a:gd name="T42" fmla="*/ 47 w 53"/>
                <a:gd name="T43" fmla="*/ 35 h 54"/>
                <a:gd name="T44" fmla="*/ 38 w 53"/>
                <a:gd name="T45" fmla="*/ 35 h 54"/>
                <a:gd name="T46" fmla="*/ 35 w 53"/>
                <a:gd name="T47" fmla="*/ 38 h 54"/>
                <a:gd name="T48" fmla="*/ 35 w 53"/>
                <a:gd name="T49" fmla="*/ 48 h 54"/>
                <a:gd name="T50" fmla="*/ 19 w 53"/>
                <a:gd name="T51" fmla="*/ 48 h 54"/>
                <a:gd name="T52" fmla="*/ 19 w 53"/>
                <a:gd name="T53" fmla="*/ 38 h 54"/>
                <a:gd name="T54" fmla="*/ 16 w 53"/>
                <a:gd name="T55" fmla="*/ 35 h 54"/>
                <a:gd name="T56" fmla="*/ 6 w 53"/>
                <a:gd name="T57" fmla="*/ 35 h 54"/>
                <a:gd name="T58" fmla="*/ 6 w 53"/>
                <a:gd name="T59" fmla="*/ 19 h 54"/>
                <a:gd name="T60" fmla="*/ 16 w 53"/>
                <a:gd name="T61" fmla="*/ 19 h 54"/>
                <a:gd name="T62" fmla="*/ 19 w 53"/>
                <a:gd name="T63" fmla="*/ 16 h 54"/>
                <a:gd name="T64" fmla="*/ 19 w 53"/>
                <a:gd name="T65" fmla="*/ 6 h 54"/>
                <a:gd name="T66" fmla="*/ 35 w 53"/>
                <a:gd name="T67" fmla="*/ 6 h 54"/>
                <a:gd name="T68" fmla="*/ 35 w 53"/>
                <a:gd name="T69" fmla="*/ 16 h 54"/>
                <a:gd name="T70" fmla="*/ 38 w 53"/>
                <a:gd name="T71" fmla="*/ 19 h 54"/>
                <a:gd name="T72" fmla="*/ 47 w 53"/>
                <a:gd name="T73" fmla="*/ 19 h 54"/>
                <a:gd name="T74" fmla="*/ 47 w 53"/>
                <a:gd name="T7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4">
                  <a:moveTo>
                    <a:pt x="48" y="13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2"/>
                    <a:pt x="38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2" y="41"/>
                    <a:pt x="5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51"/>
                    <a:pt x="15" y="54"/>
                    <a:pt x="18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8" y="54"/>
                    <a:pt x="41" y="51"/>
                    <a:pt x="4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1" y="41"/>
                    <a:pt x="53" y="38"/>
                    <a:pt x="53" y="35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5"/>
                    <a:pt x="51" y="13"/>
                    <a:pt x="48" y="13"/>
                  </a:cubicBezTo>
                  <a:close/>
                  <a:moveTo>
                    <a:pt x="47" y="35"/>
                  </a:moveTo>
                  <a:cubicBezTo>
                    <a:pt x="38" y="35"/>
                    <a:pt x="38" y="35"/>
                    <a:pt x="38" y="35"/>
                  </a:cubicBezTo>
                  <a:cubicBezTo>
                    <a:pt x="36" y="35"/>
                    <a:pt x="35" y="36"/>
                    <a:pt x="35" y="3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6"/>
                    <a:pt x="17" y="35"/>
                    <a:pt x="1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9" y="17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6" y="19"/>
                    <a:pt x="38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4" name="Freeform 209">
              <a:extLst>
                <a:ext uri="{FF2B5EF4-FFF2-40B4-BE49-F238E27FC236}">
                  <a16:creationId xmlns:a16="http://schemas.microsoft.com/office/drawing/2014/main" id="{92B7CFA5-BDD1-47DD-9710-3D6484E4D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8" y="4020"/>
              <a:ext cx="597" cy="597"/>
            </a:xfrm>
            <a:custGeom>
              <a:avLst/>
              <a:gdLst>
                <a:gd name="T0" fmla="*/ 221 w 221"/>
                <a:gd name="T1" fmla="*/ 5 h 221"/>
                <a:gd name="T2" fmla="*/ 221 w 221"/>
                <a:gd name="T3" fmla="*/ 3 h 221"/>
                <a:gd name="T4" fmla="*/ 220 w 221"/>
                <a:gd name="T5" fmla="*/ 2 h 221"/>
                <a:gd name="T6" fmla="*/ 219 w 221"/>
                <a:gd name="T7" fmla="*/ 2 h 221"/>
                <a:gd name="T8" fmla="*/ 219 w 221"/>
                <a:gd name="T9" fmla="*/ 1 h 221"/>
                <a:gd name="T10" fmla="*/ 218 w 221"/>
                <a:gd name="T11" fmla="*/ 0 h 221"/>
                <a:gd name="T12" fmla="*/ 217 w 221"/>
                <a:gd name="T13" fmla="*/ 0 h 221"/>
                <a:gd name="T14" fmla="*/ 217 w 221"/>
                <a:gd name="T15" fmla="*/ 0 h 221"/>
                <a:gd name="T16" fmla="*/ 216 w 221"/>
                <a:gd name="T17" fmla="*/ 0 h 221"/>
                <a:gd name="T18" fmla="*/ 215 w 221"/>
                <a:gd name="T19" fmla="*/ 0 h 221"/>
                <a:gd name="T20" fmla="*/ 69 w 221"/>
                <a:gd name="T21" fmla="*/ 0 h 221"/>
                <a:gd name="T22" fmla="*/ 69 w 221"/>
                <a:gd name="T23" fmla="*/ 0 h 221"/>
                <a:gd name="T24" fmla="*/ 68 w 221"/>
                <a:gd name="T25" fmla="*/ 0 h 221"/>
                <a:gd name="T26" fmla="*/ 67 w 221"/>
                <a:gd name="T27" fmla="*/ 0 h 221"/>
                <a:gd name="T28" fmla="*/ 66 w 221"/>
                <a:gd name="T29" fmla="*/ 0 h 221"/>
                <a:gd name="T30" fmla="*/ 66 w 221"/>
                <a:gd name="T31" fmla="*/ 1 h 221"/>
                <a:gd name="T32" fmla="*/ 65 w 221"/>
                <a:gd name="T33" fmla="*/ 2 h 221"/>
                <a:gd name="T34" fmla="*/ 64 w 221"/>
                <a:gd name="T35" fmla="*/ 2 h 221"/>
                <a:gd name="T36" fmla="*/ 64 w 221"/>
                <a:gd name="T37" fmla="*/ 3 h 221"/>
                <a:gd name="T38" fmla="*/ 64 w 221"/>
                <a:gd name="T39" fmla="*/ 4 h 221"/>
                <a:gd name="T40" fmla="*/ 63 w 221"/>
                <a:gd name="T41" fmla="*/ 5 h 221"/>
                <a:gd name="T42" fmla="*/ 63 w 221"/>
                <a:gd name="T43" fmla="*/ 60 h 221"/>
                <a:gd name="T44" fmla="*/ 6 w 221"/>
                <a:gd name="T45" fmla="*/ 60 h 221"/>
                <a:gd name="T46" fmla="*/ 0 w 221"/>
                <a:gd name="T47" fmla="*/ 66 h 221"/>
                <a:gd name="T48" fmla="*/ 0 w 221"/>
                <a:gd name="T49" fmla="*/ 215 h 221"/>
                <a:gd name="T50" fmla="*/ 6 w 221"/>
                <a:gd name="T51" fmla="*/ 221 h 221"/>
                <a:gd name="T52" fmla="*/ 107 w 221"/>
                <a:gd name="T53" fmla="*/ 221 h 221"/>
                <a:gd name="T54" fmla="*/ 113 w 221"/>
                <a:gd name="T55" fmla="*/ 215 h 221"/>
                <a:gd name="T56" fmla="*/ 113 w 221"/>
                <a:gd name="T57" fmla="*/ 208 h 221"/>
                <a:gd name="T58" fmla="*/ 215 w 221"/>
                <a:gd name="T59" fmla="*/ 208 h 221"/>
                <a:gd name="T60" fmla="*/ 221 w 221"/>
                <a:gd name="T61" fmla="*/ 202 h 221"/>
                <a:gd name="T62" fmla="*/ 221 w 221"/>
                <a:gd name="T63" fmla="*/ 5 h 221"/>
                <a:gd name="T64" fmla="*/ 221 w 221"/>
                <a:gd name="T65" fmla="*/ 5 h 221"/>
                <a:gd name="T66" fmla="*/ 206 w 221"/>
                <a:gd name="T67" fmla="*/ 6 h 221"/>
                <a:gd name="T68" fmla="*/ 197 w 221"/>
                <a:gd name="T69" fmla="*/ 24 h 221"/>
                <a:gd name="T70" fmla="*/ 88 w 221"/>
                <a:gd name="T71" fmla="*/ 24 h 221"/>
                <a:gd name="T72" fmla="*/ 78 w 221"/>
                <a:gd name="T73" fmla="*/ 6 h 221"/>
                <a:gd name="T74" fmla="*/ 206 w 221"/>
                <a:gd name="T75" fmla="*/ 6 h 221"/>
                <a:gd name="T76" fmla="*/ 107 w 221"/>
                <a:gd name="T77" fmla="*/ 215 h 221"/>
                <a:gd name="T78" fmla="*/ 6 w 221"/>
                <a:gd name="T79" fmla="*/ 215 h 221"/>
                <a:gd name="T80" fmla="*/ 6 w 221"/>
                <a:gd name="T81" fmla="*/ 66 h 221"/>
                <a:gd name="T82" fmla="*/ 107 w 221"/>
                <a:gd name="T83" fmla="*/ 66 h 221"/>
                <a:gd name="T84" fmla="*/ 107 w 221"/>
                <a:gd name="T85" fmla="*/ 215 h 221"/>
                <a:gd name="T86" fmla="*/ 215 w 221"/>
                <a:gd name="T87" fmla="*/ 202 h 221"/>
                <a:gd name="T88" fmla="*/ 113 w 221"/>
                <a:gd name="T89" fmla="*/ 202 h 221"/>
                <a:gd name="T90" fmla="*/ 113 w 221"/>
                <a:gd name="T91" fmla="*/ 66 h 221"/>
                <a:gd name="T92" fmla="*/ 107 w 221"/>
                <a:gd name="T93" fmla="*/ 60 h 221"/>
                <a:gd name="T94" fmla="*/ 69 w 221"/>
                <a:gd name="T95" fmla="*/ 60 h 221"/>
                <a:gd name="T96" fmla="*/ 69 w 221"/>
                <a:gd name="T97" fmla="*/ 6 h 221"/>
                <a:gd name="T98" fmla="*/ 71 w 221"/>
                <a:gd name="T99" fmla="*/ 6 h 221"/>
                <a:gd name="T100" fmla="*/ 83 w 221"/>
                <a:gd name="T101" fmla="*/ 28 h 221"/>
                <a:gd name="T102" fmla="*/ 86 w 221"/>
                <a:gd name="T103" fmla="*/ 30 h 221"/>
                <a:gd name="T104" fmla="*/ 198 w 221"/>
                <a:gd name="T105" fmla="*/ 30 h 221"/>
                <a:gd name="T106" fmla="*/ 201 w 221"/>
                <a:gd name="T107" fmla="*/ 28 h 221"/>
                <a:gd name="T108" fmla="*/ 213 w 221"/>
                <a:gd name="T109" fmla="*/ 6 h 221"/>
                <a:gd name="T110" fmla="*/ 215 w 221"/>
                <a:gd name="T111" fmla="*/ 6 h 221"/>
                <a:gd name="T112" fmla="*/ 215 w 221"/>
                <a:gd name="T113" fmla="*/ 6 h 221"/>
                <a:gd name="T114" fmla="*/ 215 w 221"/>
                <a:gd name="T115" fmla="*/ 20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" h="221">
                  <a:moveTo>
                    <a:pt x="221" y="5"/>
                  </a:moveTo>
                  <a:cubicBezTo>
                    <a:pt x="221" y="4"/>
                    <a:pt x="221" y="4"/>
                    <a:pt x="221" y="3"/>
                  </a:cubicBezTo>
                  <a:cubicBezTo>
                    <a:pt x="220" y="3"/>
                    <a:pt x="220" y="3"/>
                    <a:pt x="220" y="2"/>
                  </a:cubicBezTo>
                  <a:cubicBezTo>
                    <a:pt x="220" y="2"/>
                    <a:pt x="220" y="2"/>
                    <a:pt x="219" y="2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9" y="1"/>
                    <a:pt x="218" y="0"/>
                    <a:pt x="218" y="0"/>
                  </a:cubicBezTo>
                  <a:cubicBezTo>
                    <a:pt x="218" y="0"/>
                    <a:pt x="218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0"/>
                    <a:pt x="215" y="0"/>
                    <a:pt x="21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6" y="0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5" y="1"/>
                    <a:pt x="65" y="2"/>
                  </a:cubicBezTo>
                  <a:cubicBezTo>
                    <a:pt x="65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5"/>
                    <a:pt x="63" y="5"/>
                    <a:pt x="63" y="5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2" y="60"/>
                    <a:pt x="0" y="63"/>
                    <a:pt x="0" y="66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8"/>
                    <a:pt x="2" y="221"/>
                    <a:pt x="6" y="221"/>
                  </a:cubicBezTo>
                  <a:cubicBezTo>
                    <a:pt x="107" y="221"/>
                    <a:pt x="107" y="221"/>
                    <a:pt x="107" y="221"/>
                  </a:cubicBezTo>
                  <a:cubicBezTo>
                    <a:pt x="111" y="221"/>
                    <a:pt x="113" y="218"/>
                    <a:pt x="113" y="215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218" y="208"/>
                    <a:pt x="221" y="205"/>
                    <a:pt x="221" y="202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5"/>
                    <a:pt x="221" y="5"/>
                    <a:pt x="221" y="5"/>
                  </a:cubicBezTo>
                  <a:close/>
                  <a:moveTo>
                    <a:pt x="206" y="6"/>
                  </a:moveTo>
                  <a:cubicBezTo>
                    <a:pt x="197" y="24"/>
                    <a:pt x="197" y="24"/>
                    <a:pt x="19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78" y="6"/>
                    <a:pt x="78" y="6"/>
                    <a:pt x="78" y="6"/>
                  </a:cubicBezTo>
                  <a:lnTo>
                    <a:pt x="206" y="6"/>
                  </a:lnTo>
                  <a:close/>
                  <a:moveTo>
                    <a:pt x="107" y="215"/>
                  </a:moveTo>
                  <a:cubicBezTo>
                    <a:pt x="6" y="215"/>
                    <a:pt x="6" y="215"/>
                    <a:pt x="6" y="215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07" y="66"/>
                    <a:pt x="107" y="66"/>
                    <a:pt x="107" y="66"/>
                  </a:cubicBezTo>
                  <a:lnTo>
                    <a:pt x="107" y="215"/>
                  </a:lnTo>
                  <a:close/>
                  <a:moveTo>
                    <a:pt x="215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63"/>
                    <a:pt x="111" y="60"/>
                    <a:pt x="107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4" y="29"/>
                    <a:pt x="85" y="30"/>
                    <a:pt x="86" y="30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9" y="30"/>
                    <a:pt x="200" y="29"/>
                    <a:pt x="201" y="28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5" y="6"/>
                    <a:pt x="215" y="6"/>
                    <a:pt x="215" y="6"/>
                  </a:cubicBezTo>
                  <a:lnTo>
                    <a:pt x="215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5" name="Freeform 210">
              <a:extLst>
                <a:ext uri="{FF2B5EF4-FFF2-40B4-BE49-F238E27FC236}">
                  <a16:creationId xmlns:a16="http://schemas.microsoft.com/office/drawing/2014/main" id="{B5A3054C-02A4-4990-9B5F-C86BABC045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" y="4244"/>
              <a:ext cx="206" cy="327"/>
            </a:xfrm>
            <a:custGeom>
              <a:avLst/>
              <a:gdLst>
                <a:gd name="T0" fmla="*/ 3 w 76"/>
                <a:gd name="T1" fmla="*/ 112 h 121"/>
                <a:gd name="T2" fmla="*/ 22 w 76"/>
                <a:gd name="T3" fmla="*/ 121 h 121"/>
                <a:gd name="T4" fmla="*/ 24 w 76"/>
                <a:gd name="T5" fmla="*/ 121 h 121"/>
                <a:gd name="T6" fmla="*/ 25 w 76"/>
                <a:gd name="T7" fmla="*/ 121 h 121"/>
                <a:gd name="T8" fmla="*/ 28 w 76"/>
                <a:gd name="T9" fmla="*/ 119 h 121"/>
                <a:gd name="T10" fmla="*/ 36 w 76"/>
                <a:gd name="T11" fmla="*/ 101 h 121"/>
                <a:gd name="T12" fmla="*/ 46 w 76"/>
                <a:gd name="T13" fmla="*/ 93 h 121"/>
                <a:gd name="T14" fmla="*/ 60 w 76"/>
                <a:gd name="T15" fmla="*/ 81 h 121"/>
                <a:gd name="T16" fmla="*/ 61 w 76"/>
                <a:gd name="T17" fmla="*/ 72 h 121"/>
                <a:gd name="T18" fmla="*/ 67 w 76"/>
                <a:gd name="T19" fmla="*/ 66 h 121"/>
                <a:gd name="T20" fmla="*/ 67 w 76"/>
                <a:gd name="T21" fmla="*/ 48 h 121"/>
                <a:gd name="T22" fmla="*/ 66 w 76"/>
                <a:gd name="T23" fmla="*/ 35 h 121"/>
                <a:gd name="T24" fmla="*/ 75 w 76"/>
                <a:gd name="T25" fmla="*/ 15 h 121"/>
                <a:gd name="T26" fmla="*/ 73 w 76"/>
                <a:gd name="T27" fmla="*/ 10 h 121"/>
                <a:gd name="T28" fmla="*/ 54 w 76"/>
                <a:gd name="T29" fmla="*/ 1 h 121"/>
                <a:gd name="T30" fmla="*/ 50 w 76"/>
                <a:gd name="T31" fmla="*/ 1 h 121"/>
                <a:gd name="T32" fmla="*/ 48 w 76"/>
                <a:gd name="T33" fmla="*/ 3 h 121"/>
                <a:gd name="T34" fmla="*/ 39 w 76"/>
                <a:gd name="T35" fmla="*/ 23 h 121"/>
                <a:gd name="T36" fmla="*/ 29 w 76"/>
                <a:gd name="T37" fmla="*/ 30 h 121"/>
                <a:gd name="T38" fmla="*/ 15 w 76"/>
                <a:gd name="T39" fmla="*/ 43 h 121"/>
                <a:gd name="T40" fmla="*/ 14 w 76"/>
                <a:gd name="T41" fmla="*/ 51 h 121"/>
                <a:gd name="T42" fmla="*/ 8 w 76"/>
                <a:gd name="T43" fmla="*/ 57 h 121"/>
                <a:gd name="T44" fmla="*/ 8 w 76"/>
                <a:gd name="T45" fmla="*/ 76 h 121"/>
                <a:gd name="T46" fmla="*/ 1 w 76"/>
                <a:gd name="T47" fmla="*/ 106 h 121"/>
                <a:gd name="T48" fmla="*/ 3 w 76"/>
                <a:gd name="T49" fmla="*/ 112 h 121"/>
                <a:gd name="T50" fmla="*/ 20 w 76"/>
                <a:gd name="T51" fmla="*/ 45 h 121"/>
                <a:gd name="T52" fmla="*/ 30 w 76"/>
                <a:gd name="T53" fmla="*/ 36 h 121"/>
                <a:gd name="T54" fmla="*/ 44 w 76"/>
                <a:gd name="T55" fmla="*/ 25 h 121"/>
                <a:gd name="T56" fmla="*/ 53 w 76"/>
                <a:gd name="T57" fmla="*/ 7 h 121"/>
                <a:gd name="T58" fmla="*/ 69 w 76"/>
                <a:gd name="T59" fmla="*/ 14 h 121"/>
                <a:gd name="T60" fmla="*/ 60 w 76"/>
                <a:gd name="T61" fmla="*/ 33 h 121"/>
                <a:gd name="T62" fmla="*/ 62 w 76"/>
                <a:gd name="T63" fmla="*/ 51 h 121"/>
                <a:gd name="T64" fmla="*/ 62 w 76"/>
                <a:gd name="T65" fmla="*/ 63 h 121"/>
                <a:gd name="T66" fmla="*/ 56 w 76"/>
                <a:gd name="T67" fmla="*/ 68 h 121"/>
                <a:gd name="T68" fmla="*/ 55 w 76"/>
                <a:gd name="T69" fmla="*/ 69 h 121"/>
                <a:gd name="T70" fmla="*/ 54 w 76"/>
                <a:gd name="T71" fmla="*/ 69 h 121"/>
                <a:gd name="T72" fmla="*/ 48 w 76"/>
                <a:gd name="T73" fmla="*/ 69 h 121"/>
                <a:gd name="T74" fmla="*/ 42 w 76"/>
                <a:gd name="T75" fmla="*/ 64 h 121"/>
                <a:gd name="T76" fmla="*/ 34 w 76"/>
                <a:gd name="T77" fmla="*/ 60 h 121"/>
                <a:gd name="T78" fmla="*/ 33 w 76"/>
                <a:gd name="T79" fmla="*/ 60 h 121"/>
                <a:gd name="T80" fmla="*/ 25 w 76"/>
                <a:gd name="T81" fmla="*/ 58 h 121"/>
                <a:gd name="T82" fmla="*/ 21 w 76"/>
                <a:gd name="T83" fmla="*/ 54 h 121"/>
                <a:gd name="T84" fmla="*/ 21 w 76"/>
                <a:gd name="T85" fmla="*/ 53 h 121"/>
                <a:gd name="T86" fmla="*/ 20 w 76"/>
                <a:gd name="T87" fmla="*/ 52 h 121"/>
                <a:gd name="T88" fmla="*/ 20 w 76"/>
                <a:gd name="T89" fmla="*/ 45 h 121"/>
                <a:gd name="T90" fmla="*/ 13 w 76"/>
                <a:gd name="T91" fmla="*/ 73 h 121"/>
                <a:gd name="T92" fmla="*/ 13 w 76"/>
                <a:gd name="T93" fmla="*/ 61 h 121"/>
                <a:gd name="T94" fmla="*/ 16 w 76"/>
                <a:gd name="T95" fmla="*/ 57 h 121"/>
                <a:gd name="T96" fmla="*/ 22 w 76"/>
                <a:gd name="T97" fmla="*/ 63 h 121"/>
                <a:gd name="T98" fmla="*/ 34 w 76"/>
                <a:gd name="T99" fmla="*/ 66 h 121"/>
                <a:gd name="T100" fmla="*/ 37 w 76"/>
                <a:gd name="T101" fmla="*/ 68 h 121"/>
                <a:gd name="T102" fmla="*/ 47 w 76"/>
                <a:gd name="T103" fmla="*/ 75 h 121"/>
                <a:gd name="T104" fmla="*/ 55 w 76"/>
                <a:gd name="T105" fmla="*/ 75 h 121"/>
                <a:gd name="T106" fmla="*/ 54 w 76"/>
                <a:gd name="T107" fmla="*/ 79 h 121"/>
                <a:gd name="T108" fmla="*/ 45 w 76"/>
                <a:gd name="T109" fmla="*/ 88 h 121"/>
                <a:gd name="T110" fmla="*/ 30 w 76"/>
                <a:gd name="T111" fmla="*/ 99 h 121"/>
                <a:gd name="T112" fmla="*/ 23 w 76"/>
                <a:gd name="T113" fmla="*/ 115 h 121"/>
                <a:gd name="T114" fmla="*/ 7 w 76"/>
                <a:gd name="T115" fmla="*/ 107 h 121"/>
                <a:gd name="T116" fmla="*/ 13 w 76"/>
                <a:gd name="T117" fmla="*/ 7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121">
                  <a:moveTo>
                    <a:pt x="3" y="112"/>
                  </a:moveTo>
                  <a:cubicBezTo>
                    <a:pt x="22" y="121"/>
                    <a:pt x="22" y="121"/>
                    <a:pt x="22" y="121"/>
                  </a:cubicBezTo>
                  <a:cubicBezTo>
                    <a:pt x="23" y="121"/>
                    <a:pt x="23" y="121"/>
                    <a:pt x="24" y="121"/>
                  </a:cubicBezTo>
                  <a:cubicBezTo>
                    <a:pt x="24" y="121"/>
                    <a:pt x="25" y="121"/>
                    <a:pt x="25" y="121"/>
                  </a:cubicBezTo>
                  <a:cubicBezTo>
                    <a:pt x="26" y="121"/>
                    <a:pt x="27" y="120"/>
                    <a:pt x="28" y="119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38" y="97"/>
                    <a:pt x="42" y="94"/>
                    <a:pt x="46" y="93"/>
                  </a:cubicBezTo>
                  <a:cubicBezTo>
                    <a:pt x="52" y="92"/>
                    <a:pt x="58" y="88"/>
                    <a:pt x="60" y="81"/>
                  </a:cubicBezTo>
                  <a:cubicBezTo>
                    <a:pt x="61" y="78"/>
                    <a:pt x="61" y="75"/>
                    <a:pt x="61" y="72"/>
                  </a:cubicBezTo>
                  <a:cubicBezTo>
                    <a:pt x="63" y="71"/>
                    <a:pt x="65" y="69"/>
                    <a:pt x="67" y="66"/>
                  </a:cubicBezTo>
                  <a:cubicBezTo>
                    <a:pt x="70" y="61"/>
                    <a:pt x="70" y="54"/>
                    <a:pt x="67" y="48"/>
                  </a:cubicBezTo>
                  <a:cubicBezTo>
                    <a:pt x="65" y="44"/>
                    <a:pt x="64" y="39"/>
                    <a:pt x="66" y="3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6" y="13"/>
                    <a:pt x="75" y="11"/>
                    <a:pt x="73" y="1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7" y="27"/>
                    <a:pt x="33" y="30"/>
                    <a:pt x="29" y="30"/>
                  </a:cubicBezTo>
                  <a:cubicBezTo>
                    <a:pt x="22" y="31"/>
                    <a:pt x="17" y="36"/>
                    <a:pt x="15" y="43"/>
                  </a:cubicBezTo>
                  <a:cubicBezTo>
                    <a:pt x="14" y="46"/>
                    <a:pt x="13" y="49"/>
                    <a:pt x="14" y="51"/>
                  </a:cubicBezTo>
                  <a:cubicBezTo>
                    <a:pt x="12" y="53"/>
                    <a:pt x="9" y="55"/>
                    <a:pt x="8" y="57"/>
                  </a:cubicBezTo>
                  <a:cubicBezTo>
                    <a:pt x="4" y="63"/>
                    <a:pt x="4" y="70"/>
                    <a:pt x="8" y="76"/>
                  </a:cubicBezTo>
                  <a:cubicBezTo>
                    <a:pt x="9" y="79"/>
                    <a:pt x="5" y="94"/>
                    <a:pt x="1" y="106"/>
                  </a:cubicBezTo>
                  <a:cubicBezTo>
                    <a:pt x="0" y="109"/>
                    <a:pt x="1" y="111"/>
                    <a:pt x="3" y="112"/>
                  </a:cubicBezTo>
                  <a:close/>
                  <a:moveTo>
                    <a:pt x="20" y="45"/>
                  </a:moveTo>
                  <a:cubicBezTo>
                    <a:pt x="22" y="40"/>
                    <a:pt x="25" y="37"/>
                    <a:pt x="30" y="36"/>
                  </a:cubicBezTo>
                  <a:cubicBezTo>
                    <a:pt x="36" y="35"/>
                    <a:pt x="42" y="31"/>
                    <a:pt x="44" y="25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8"/>
                    <a:pt x="58" y="45"/>
                    <a:pt x="62" y="51"/>
                  </a:cubicBezTo>
                  <a:cubicBezTo>
                    <a:pt x="64" y="55"/>
                    <a:pt x="64" y="60"/>
                    <a:pt x="62" y="63"/>
                  </a:cubicBezTo>
                  <a:cubicBezTo>
                    <a:pt x="60" y="65"/>
                    <a:pt x="58" y="67"/>
                    <a:pt x="56" y="68"/>
                  </a:cubicBezTo>
                  <a:cubicBezTo>
                    <a:pt x="55" y="68"/>
                    <a:pt x="55" y="69"/>
                    <a:pt x="55" y="69"/>
                  </a:cubicBezTo>
                  <a:cubicBezTo>
                    <a:pt x="55" y="69"/>
                    <a:pt x="54" y="69"/>
                    <a:pt x="54" y="69"/>
                  </a:cubicBezTo>
                  <a:cubicBezTo>
                    <a:pt x="52" y="69"/>
                    <a:pt x="50" y="69"/>
                    <a:pt x="48" y="69"/>
                  </a:cubicBezTo>
                  <a:cubicBezTo>
                    <a:pt x="46" y="68"/>
                    <a:pt x="43" y="66"/>
                    <a:pt x="42" y="64"/>
                  </a:cubicBezTo>
                  <a:cubicBezTo>
                    <a:pt x="40" y="62"/>
                    <a:pt x="37" y="60"/>
                    <a:pt x="34" y="60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0" y="60"/>
                    <a:pt x="27" y="60"/>
                    <a:pt x="25" y="58"/>
                  </a:cubicBezTo>
                  <a:cubicBezTo>
                    <a:pt x="23" y="57"/>
                    <a:pt x="22" y="56"/>
                    <a:pt x="21" y="54"/>
                  </a:cubicBezTo>
                  <a:cubicBezTo>
                    <a:pt x="21" y="54"/>
                    <a:pt x="21" y="53"/>
                    <a:pt x="21" y="53"/>
                  </a:cubicBezTo>
                  <a:cubicBezTo>
                    <a:pt x="21" y="53"/>
                    <a:pt x="21" y="52"/>
                    <a:pt x="20" y="52"/>
                  </a:cubicBezTo>
                  <a:cubicBezTo>
                    <a:pt x="19" y="50"/>
                    <a:pt x="19" y="47"/>
                    <a:pt x="20" y="45"/>
                  </a:cubicBezTo>
                  <a:close/>
                  <a:moveTo>
                    <a:pt x="13" y="73"/>
                  </a:moveTo>
                  <a:cubicBezTo>
                    <a:pt x="11" y="69"/>
                    <a:pt x="11" y="64"/>
                    <a:pt x="13" y="61"/>
                  </a:cubicBezTo>
                  <a:cubicBezTo>
                    <a:pt x="14" y="59"/>
                    <a:pt x="15" y="58"/>
                    <a:pt x="16" y="57"/>
                  </a:cubicBezTo>
                  <a:cubicBezTo>
                    <a:pt x="18" y="60"/>
                    <a:pt x="20" y="62"/>
                    <a:pt x="22" y="63"/>
                  </a:cubicBezTo>
                  <a:cubicBezTo>
                    <a:pt x="25" y="65"/>
                    <a:pt x="29" y="66"/>
                    <a:pt x="34" y="66"/>
                  </a:cubicBezTo>
                  <a:cubicBezTo>
                    <a:pt x="35" y="66"/>
                    <a:pt x="36" y="67"/>
                    <a:pt x="37" y="68"/>
                  </a:cubicBezTo>
                  <a:cubicBezTo>
                    <a:pt x="39" y="71"/>
                    <a:pt x="43" y="73"/>
                    <a:pt x="47" y="75"/>
                  </a:cubicBezTo>
                  <a:cubicBezTo>
                    <a:pt x="49" y="75"/>
                    <a:pt x="52" y="75"/>
                    <a:pt x="55" y="75"/>
                  </a:cubicBezTo>
                  <a:cubicBezTo>
                    <a:pt x="55" y="76"/>
                    <a:pt x="55" y="78"/>
                    <a:pt x="54" y="79"/>
                  </a:cubicBezTo>
                  <a:cubicBezTo>
                    <a:pt x="53" y="84"/>
                    <a:pt x="49" y="87"/>
                    <a:pt x="45" y="88"/>
                  </a:cubicBezTo>
                  <a:cubicBezTo>
                    <a:pt x="39" y="89"/>
                    <a:pt x="33" y="93"/>
                    <a:pt x="30" y="99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10" y="96"/>
                    <a:pt x="16" y="78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96" name="ZoneTexte 495">
            <a:extLst>
              <a:ext uri="{FF2B5EF4-FFF2-40B4-BE49-F238E27FC236}">
                <a16:creationId xmlns:a16="http://schemas.microsoft.com/office/drawing/2014/main" id="{8668B27C-4653-4683-897B-12D663EA0A41}"/>
              </a:ext>
            </a:extLst>
          </p:cNvPr>
          <p:cNvSpPr txBox="1"/>
          <p:nvPr/>
        </p:nvSpPr>
        <p:spPr>
          <a:xfrm>
            <a:off x="5345114" y="5847614"/>
            <a:ext cx="1221582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Radiology</a:t>
            </a:r>
          </a:p>
        </p:txBody>
      </p:sp>
      <p:grpSp>
        <p:nvGrpSpPr>
          <p:cNvPr id="499" name="Group 213">
            <a:extLst>
              <a:ext uri="{FF2B5EF4-FFF2-40B4-BE49-F238E27FC236}">
                <a16:creationId xmlns:a16="http://schemas.microsoft.com/office/drawing/2014/main" id="{A6C541E9-371D-40B4-8938-1E4EF27A08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712178" y="11173586"/>
            <a:ext cx="850900" cy="889000"/>
            <a:chOff x="7411" y="4040"/>
            <a:chExt cx="536" cy="560"/>
          </a:xfrm>
          <a:solidFill>
            <a:schemeClr val="accent2"/>
          </a:solidFill>
        </p:grpSpPr>
        <p:sp>
          <p:nvSpPr>
            <p:cNvPr id="501" name="Freeform 214">
              <a:extLst>
                <a:ext uri="{FF2B5EF4-FFF2-40B4-BE49-F238E27FC236}">
                  <a16:creationId xmlns:a16="http://schemas.microsoft.com/office/drawing/2014/main" id="{D009AA02-252E-4820-806F-C3C734E58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1" y="4040"/>
              <a:ext cx="73" cy="138"/>
            </a:xfrm>
            <a:custGeom>
              <a:avLst/>
              <a:gdLst>
                <a:gd name="T0" fmla="*/ 13 w 27"/>
                <a:gd name="T1" fmla="*/ 51 h 51"/>
                <a:gd name="T2" fmla="*/ 10 w 27"/>
                <a:gd name="T3" fmla="*/ 48 h 51"/>
                <a:gd name="T4" fmla="*/ 10 w 27"/>
                <a:gd name="T5" fmla="*/ 23 h 51"/>
                <a:gd name="T6" fmla="*/ 13 w 27"/>
                <a:gd name="T7" fmla="*/ 20 h 51"/>
                <a:gd name="T8" fmla="*/ 21 w 27"/>
                <a:gd name="T9" fmla="*/ 13 h 51"/>
                <a:gd name="T10" fmla="*/ 13 w 27"/>
                <a:gd name="T11" fmla="*/ 6 h 51"/>
                <a:gd name="T12" fmla="*/ 6 w 27"/>
                <a:gd name="T13" fmla="*/ 13 h 51"/>
                <a:gd name="T14" fmla="*/ 3 w 27"/>
                <a:gd name="T15" fmla="*/ 16 h 51"/>
                <a:gd name="T16" fmla="*/ 0 w 27"/>
                <a:gd name="T17" fmla="*/ 13 h 51"/>
                <a:gd name="T18" fmla="*/ 13 w 27"/>
                <a:gd name="T19" fmla="*/ 0 h 51"/>
                <a:gd name="T20" fmla="*/ 27 w 27"/>
                <a:gd name="T21" fmla="*/ 13 h 51"/>
                <a:gd name="T22" fmla="*/ 16 w 27"/>
                <a:gd name="T23" fmla="*/ 26 h 51"/>
                <a:gd name="T24" fmla="*/ 16 w 27"/>
                <a:gd name="T25" fmla="*/ 48 h 51"/>
                <a:gd name="T26" fmla="*/ 13 w 27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51">
                  <a:moveTo>
                    <a:pt x="13" y="51"/>
                  </a:moveTo>
                  <a:cubicBezTo>
                    <a:pt x="12" y="51"/>
                    <a:pt x="10" y="50"/>
                    <a:pt x="10" y="48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2" y="20"/>
                    <a:pt x="13" y="20"/>
                  </a:cubicBezTo>
                  <a:cubicBezTo>
                    <a:pt x="17" y="20"/>
                    <a:pt x="21" y="17"/>
                    <a:pt x="21" y="13"/>
                  </a:cubicBezTo>
                  <a:cubicBezTo>
                    <a:pt x="21" y="9"/>
                    <a:pt x="17" y="6"/>
                    <a:pt x="13" y="6"/>
                  </a:cubicBezTo>
                  <a:cubicBezTo>
                    <a:pt x="9" y="6"/>
                    <a:pt x="6" y="9"/>
                    <a:pt x="6" y="13"/>
                  </a:cubicBezTo>
                  <a:cubicBezTo>
                    <a:pt x="6" y="15"/>
                    <a:pt x="5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19"/>
                    <a:pt x="22" y="25"/>
                    <a:pt x="16" y="2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50"/>
                    <a:pt x="15" y="51"/>
                    <a:pt x="1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2" name="Freeform 215">
              <a:extLst>
                <a:ext uri="{FF2B5EF4-FFF2-40B4-BE49-F238E27FC236}">
                  <a16:creationId xmlns:a16="http://schemas.microsoft.com/office/drawing/2014/main" id="{9FED409D-4847-4E31-A063-38FCF411A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7" y="4089"/>
              <a:ext cx="52" cy="51"/>
            </a:xfrm>
            <a:custGeom>
              <a:avLst/>
              <a:gdLst>
                <a:gd name="T0" fmla="*/ 10 w 19"/>
                <a:gd name="T1" fmla="*/ 19 h 19"/>
                <a:gd name="T2" fmla="*/ 0 w 19"/>
                <a:gd name="T3" fmla="*/ 10 h 19"/>
                <a:gd name="T4" fmla="*/ 10 w 19"/>
                <a:gd name="T5" fmla="*/ 0 h 19"/>
                <a:gd name="T6" fmla="*/ 19 w 19"/>
                <a:gd name="T7" fmla="*/ 10 h 19"/>
                <a:gd name="T8" fmla="*/ 10 w 19"/>
                <a:gd name="T9" fmla="*/ 19 h 19"/>
                <a:gd name="T10" fmla="*/ 10 w 19"/>
                <a:gd name="T11" fmla="*/ 6 h 19"/>
                <a:gd name="T12" fmla="*/ 6 w 19"/>
                <a:gd name="T13" fmla="*/ 10 h 19"/>
                <a:gd name="T14" fmla="*/ 10 w 19"/>
                <a:gd name="T15" fmla="*/ 13 h 19"/>
                <a:gd name="T16" fmla="*/ 13 w 19"/>
                <a:gd name="T17" fmla="*/ 10 h 19"/>
                <a:gd name="T18" fmla="*/ 10 w 19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4" y="19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19" y="4"/>
                    <a:pt x="19" y="10"/>
                  </a:cubicBezTo>
                  <a:cubicBezTo>
                    <a:pt x="19" y="15"/>
                    <a:pt x="15" y="19"/>
                    <a:pt x="10" y="19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2"/>
                    <a:pt x="8" y="13"/>
                    <a:pt x="10" y="13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8"/>
                    <a:pt x="12" y="6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3" name="Freeform 216">
              <a:extLst>
                <a:ext uri="{FF2B5EF4-FFF2-40B4-BE49-F238E27FC236}">
                  <a16:creationId xmlns:a16="http://schemas.microsoft.com/office/drawing/2014/main" id="{90D0DF46-76F7-4BE8-B6D3-0D06E16A7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6" y="4497"/>
              <a:ext cx="60" cy="60"/>
            </a:xfrm>
            <a:custGeom>
              <a:avLst/>
              <a:gdLst>
                <a:gd name="T0" fmla="*/ 11 w 22"/>
                <a:gd name="T1" fmla="*/ 22 h 22"/>
                <a:gd name="T2" fmla="*/ 0 w 22"/>
                <a:gd name="T3" fmla="*/ 11 h 22"/>
                <a:gd name="T4" fmla="*/ 11 w 22"/>
                <a:gd name="T5" fmla="*/ 0 h 22"/>
                <a:gd name="T6" fmla="*/ 22 w 22"/>
                <a:gd name="T7" fmla="*/ 11 h 22"/>
                <a:gd name="T8" fmla="*/ 11 w 22"/>
                <a:gd name="T9" fmla="*/ 22 h 22"/>
                <a:gd name="T10" fmla="*/ 11 w 22"/>
                <a:gd name="T11" fmla="*/ 6 h 22"/>
                <a:gd name="T12" fmla="*/ 6 w 22"/>
                <a:gd name="T13" fmla="*/ 11 h 22"/>
                <a:gd name="T14" fmla="*/ 11 w 22"/>
                <a:gd name="T15" fmla="*/ 16 h 22"/>
                <a:gd name="T16" fmla="*/ 16 w 22"/>
                <a:gd name="T17" fmla="*/ 11 h 22"/>
                <a:gd name="T18" fmla="*/ 11 w 22"/>
                <a:gd name="T1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lose/>
                  <a:moveTo>
                    <a:pt x="11" y="6"/>
                  </a:moveTo>
                  <a:cubicBezTo>
                    <a:pt x="8" y="6"/>
                    <a:pt x="6" y="8"/>
                    <a:pt x="6" y="11"/>
                  </a:cubicBezTo>
                  <a:cubicBezTo>
                    <a:pt x="6" y="14"/>
                    <a:pt x="8" y="16"/>
                    <a:pt x="11" y="16"/>
                  </a:cubicBezTo>
                  <a:cubicBezTo>
                    <a:pt x="14" y="16"/>
                    <a:pt x="16" y="14"/>
                    <a:pt x="16" y="11"/>
                  </a:cubicBezTo>
                  <a:cubicBezTo>
                    <a:pt x="16" y="8"/>
                    <a:pt x="14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4" name="Freeform 217">
              <a:extLst>
                <a:ext uri="{FF2B5EF4-FFF2-40B4-BE49-F238E27FC236}">
                  <a16:creationId xmlns:a16="http://schemas.microsoft.com/office/drawing/2014/main" id="{C3BB8E53-035D-469D-AE2A-09F2DD5CE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2" y="4389"/>
              <a:ext cx="16" cy="65"/>
            </a:xfrm>
            <a:custGeom>
              <a:avLst/>
              <a:gdLst>
                <a:gd name="T0" fmla="*/ 3 w 6"/>
                <a:gd name="T1" fmla="*/ 24 h 24"/>
                <a:gd name="T2" fmla="*/ 0 w 6"/>
                <a:gd name="T3" fmla="*/ 21 h 24"/>
                <a:gd name="T4" fmla="*/ 0 w 6"/>
                <a:gd name="T5" fmla="*/ 3 h 24"/>
                <a:gd name="T6" fmla="*/ 3 w 6"/>
                <a:gd name="T7" fmla="*/ 0 h 24"/>
                <a:gd name="T8" fmla="*/ 6 w 6"/>
                <a:gd name="T9" fmla="*/ 3 h 24"/>
                <a:gd name="T10" fmla="*/ 6 w 6"/>
                <a:gd name="T11" fmla="*/ 21 h 24"/>
                <a:gd name="T12" fmla="*/ 3 w 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4">
                  <a:moveTo>
                    <a:pt x="3" y="24"/>
                  </a:moveTo>
                  <a:cubicBezTo>
                    <a:pt x="1" y="24"/>
                    <a:pt x="0" y="23"/>
                    <a:pt x="0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3"/>
                    <a:pt x="4" y="24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5" name="Freeform 218">
              <a:extLst>
                <a:ext uri="{FF2B5EF4-FFF2-40B4-BE49-F238E27FC236}">
                  <a16:creationId xmlns:a16="http://schemas.microsoft.com/office/drawing/2014/main" id="{9792AE05-A15E-4868-BFF7-B97FDDC97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" y="4413"/>
              <a:ext cx="65" cy="17"/>
            </a:xfrm>
            <a:custGeom>
              <a:avLst/>
              <a:gdLst>
                <a:gd name="T0" fmla="*/ 21 w 24"/>
                <a:gd name="T1" fmla="*/ 6 h 6"/>
                <a:gd name="T2" fmla="*/ 3 w 24"/>
                <a:gd name="T3" fmla="*/ 6 h 6"/>
                <a:gd name="T4" fmla="*/ 0 w 24"/>
                <a:gd name="T5" fmla="*/ 3 h 6"/>
                <a:gd name="T6" fmla="*/ 3 w 24"/>
                <a:gd name="T7" fmla="*/ 0 h 6"/>
                <a:gd name="T8" fmla="*/ 21 w 24"/>
                <a:gd name="T9" fmla="*/ 0 h 6"/>
                <a:gd name="T10" fmla="*/ 24 w 24"/>
                <a:gd name="T11" fmla="*/ 3 h 6"/>
                <a:gd name="T12" fmla="*/ 21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2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4" y="1"/>
                    <a:pt x="24" y="3"/>
                  </a:cubicBezTo>
                  <a:cubicBezTo>
                    <a:pt x="24" y="4"/>
                    <a:pt x="22" y="6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6" name="Freeform 219">
              <a:extLst>
                <a:ext uri="{FF2B5EF4-FFF2-40B4-BE49-F238E27FC236}">
                  <a16:creationId xmlns:a16="http://schemas.microsoft.com/office/drawing/2014/main" id="{742C7A76-108D-448F-B793-E9F6239DA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" y="4089"/>
              <a:ext cx="16" cy="65"/>
            </a:xfrm>
            <a:custGeom>
              <a:avLst/>
              <a:gdLst>
                <a:gd name="T0" fmla="*/ 3 w 6"/>
                <a:gd name="T1" fmla="*/ 24 h 24"/>
                <a:gd name="T2" fmla="*/ 0 w 6"/>
                <a:gd name="T3" fmla="*/ 21 h 24"/>
                <a:gd name="T4" fmla="*/ 0 w 6"/>
                <a:gd name="T5" fmla="*/ 3 h 24"/>
                <a:gd name="T6" fmla="*/ 3 w 6"/>
                <a:gd name="T7" fmla="*/ 0 h 24"/>
                <a:gd name="T8" fmla="*/ 6 w 6"/>
                <a:gd name="T9" fmla="*/ 3 h 24"/>
                <a:gd name="T10" fmla="*/ 6 w 6"/>
                <a:gd name="T11" fmla="*/ 21 h 24"/>
                <a:gd name="T12" fmla="*/ 3 w 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4">
                  <a:moveTo>
                    <a:pt x="3" y="24"/>
                  </a:moveTo>
                  <a:cubicBezTo>
                    <a:pt x="1" y="24"/>
                    <a:pt x="0" y="23"/>
                    <a:pt x="0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3"/>
                    <a:pt x="4" y="24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7" name="Freeform 220">
              <a:extLst>
                <a:ext uri="{FF2B5EF4-FFF2-40B4-BE49-F238E27FC236}">
                  <a16:creationId xmlns:a16="http://schemas.microsoft.com/office/drawing/2014/main" id="{69C7078A-79BC-4ACF-BBF7-0F298C2AF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3" y="4113"/>
              <a:ext cx="67" cy="16"/>
            </a:xfrm>
            <a:custGeom>
              <a:avLst/>
              <a:gdLst>
                <a:gd name="T0" fmla="*/ 22 w 25"/>
                <a:gd name="T1" fmla="*/ 6 h 6"/>
                <a:gd name="T2" fmla="*/ 3 w 25"/>
                <a:gd name="T3" fmla="*/ 6 h 6"/>
                <a:gd name="T4" fmla="*/ 0 w 25"/>
                <a:gd name="T5" fmla="*/ 3 h 6"/>
                <a:gd name="T6" fmla="*/ 3 w 25"/>
                <a:gd name="T7" fmla="*/ 0 h 6"/>
                <a:gd name="T8" fmla="*/ 22 w 25"/>
                <a:gd name="T9" fmla="*/ 0 h 6"/>
                <a:gd name="T10" fmla="*/ 25 w 25"/>
                <a:gd name="T11" fmla="*/ 3 h 6"/>
                <a:gd name="T12" fmla="*/ 22 w 2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">
                  <a:moveTo>
                    <a:pt x="2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5" y="1"/>
                    <a:pt x="25" y="3"/>
                  </a:cubicBezTo>
                  <a:cubicBezTo>
                    <a:pt x="25" y="5"/>
                    <a:pt x="23" y="6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8" name="Freeform 221">
              <a:extLst>
                <a:ext uri="{FF2B5EF4-FFF2-40B4-BE49-F238E27FC236}">
                  <a16:creationId xmlns:a16="http://schemas.microsoft.com/office/drawing/2014/main" id="{F8E4FB58-FEDA-45D8-BE5B-FC65DD5E0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1" y="4127"/>
              <a:ext cx="536" cy="473"/>
            </a:xfrm>
            <a:custGeom>
              <a:avLst/>
              <a:gdLst>
                <a:gd name="T0" fmla="*/ 153 w 198"/>
                <a:gd name="T1" fmla="*/ 175 h 175"/>
                <a:gd name="T2" fmla="*/ 44 w 198"/>
                <a:gd name="T3" fmla="*/ 175 h 175"/>
                <a:gd name="T4" fmla="*/ 38 w 198"/>
                <a:gd name="T5" fmla="*/ 169 h 175"/>
                <a:gd name="T6" fmla="*/ 38 w 198"/>
                <a:gd name="T7" fmla="*/ 83 h 175"/>
                <a:gd name="T8" fmla="*/ 35 w 198"/>
                <a:gd name="T9" fmla="*/ 85 h 175"/>
                <a:gd name="T10" fmla="*/ 34 w 198"/>
                <a:gd name="T11" fmla="*/ 86 h 175"/>
                <a:gd name="T12" fmla="*/ 25 w 198"/>
                <a:gd name="T13" fmla="*/ 84 h 175"/>
                <a:gd name="T14" fmla="*/ 2 w 198"/>
                <a:gd name="T15" fmla="*/ 46 h 175"/>
                <a:gd name="T16" fmla="*/ 4 w 198"/>
                <a:gd name="T17" fmla="*/ 38 h 175"/>
                <a:gd name="T18" fmla="*/ 41 w 198"/>
                <a:gd name="T19" fmla="*/ 14 h 175"/>
                <a:gd name="T20" fmla="*/ 43 w 198"/>
                <a:gd name="T21" fmla="*/ 13 h 175"/>
                <a:gd name="T22" fmla="*/ 77 w 198"/>
                <a:gd name="T23" fmla="*/ 6 h 175"/>
                <a:gd name="T24" fmla="*/ 94 w 198"/>
                <a:gd name="T25" fmla="*/ 0 h 175"/>
                <a:gd name="T26" fmla="*/ 98 w 198"/>
                <a:gd name="T27" fmla="*/ 2 h 175"/>
                <a:gd name="T28" fmla="*/ 96 w 198"/>
                <a:gd name="T29" fmla="*/ 6 h 175"/>
                <a:gd name="T30" fmla="*/ 78 w 198"/>
                <a:gd name="T31" fmla="*/ 12 h 175"/>
                <a:gd name="T32" fmla="*/ 44 w 198"/>
                <a:gd name="T33" fmla="*/ 19 h 175"/>
                <a:gd name="T34" fmla="*/ 7 w 198"/>
                <a:gd name="T35" fmla="*/ 43 h 175"/>
                <a:gd name="T36" fmla="*/ 7 w 198"/>
                <a:gd name="T37" fmla="*/ 43 h 175"/>
                <a:gd name="T38" fmla="*/ 30 w 198"/>
                <a:gd name="T39" fmla="*/ 81 h 175"/>
                <a:gd name="T40" fmla="*/ 31 w 198"/>
                <a:gd name="T41" fmla="*/ 81 h 175"/>
                <a:gd name="T42" fmla="*/ 39 w 198"/>
                <a:gd name="T43" fmla="*/ 74 h 175"/>
                <a:gd name="T44" fmla="*/ 42 w 198"/>
                <a:gd name="T45" fmla="*/ 73 h 175"/>
                <a:gd name="T46" fmla="*/ 44 w 198"/>
                <a:gd name="T47" fmla="*/ 76 h 175"/>
                <a:gd name="T48" fmla="*/ 44 w 198"/>
                <a:gd name="T49" fmla="*/ 169 h 175"/>
                <a:gd name="T50" fmla="*/ 44 w 198"/>
                <a:gd name="T51" fmla="*/ 169 h 175"/>
                <a:gd name="T52" fmla="*/ 153 w 198"/>
                <a:gd name="T53" fmla="*/ 169 h 175"/>
                <a:gd name="T54" fmla="*/ 154 w 198"/>
                <a:gd name="T55" fmla="*/ 169 h 175"/>
                <a:gd name="T56" fmla="*/ 154 w 198"/>
                <a:gd name="T57" fmla="*/ 76 h 175"/>
                <a:gd name="T58" fmla="*/ 155 w 198"/>
                <a:gd name="T59" fmla="*/ 74 h 175"/>
                <a:gd name="T60" fmla="*/ 158 w 198"/>
                <a:gd name="T61" fmla="*/ 74 h 175"/>
                <a:gd name="T62" fmla="*/ 167 w 198"/>
                <a:gd name="T63" fmla="*/ 81 h 175"/>
                <a:gd name="T64" fmla="*/ 167 w 198"/>
                <a:gd name="T65" fmla="*/ 81 h 175"/>
                <a:gd name="T66" fmla="*/ 191 w 198"/>
                <a:gd name="T67" fmla="*/ 47 h 175"/>
                <a:gd name="T68" fmla="*/ 191 w 198"/>
                <a:gd name="T69" fmla="*/ 46 h 175"/>
                <a:gd name="T70" fmla="*/ 153 w 198"/>
                <a:gd name="T71" fmla="*/ 19 h 175"/>
                <a:gd name="T72" fmla="*/ 119 w 198"/>
                <a:gd name="T73" fmla="*/ 12 h 175"/>
                <a:gd name="T74" fmla="*/ 101 w 198"/>
                <a:gd name="T75" fmla="*/ 6 h 175"/>
                <a:gd name="T76" fmla="*/ 99 w 198"/>
                <a:gd name="T77" fmla="*/ 2 h 175"/>
                <a:gd name="T78" fmla="*/ 103 w 198"/>
                <a:gd name="T79" fmla="*/ 0 h 175"/>
                <a:gd name="T80" fmla="*/ 121 w 198"/>
                <a:gd name="T81" fmla="*/ 6 h 175"/>
                <a:gd name="T82" fmla="*/ 154 w 198"/>
                <a:gd name="T83" fmla="*/ 13 h 175"/>
                <a:gd name="T84" fmla="*/ 157 w 198"/>
                <a:gd name="T85" fmla="*/ 14 h 175"/>
                <a:gd name="T86" fmla="*/ 194 w 198"/>
                <a:gd name="T87" fmla="*/ 41 h 175"/>
                <a:gd name="T88" fmla="*/ 196 w 198"/>
                <a:gd name="T89" fmla="*/ 50 h 175"/>
                <a:gd name="T90" fmla="*/ 172 w 198"/>
                <a:gd name="T91" fmla="*/ 84 h 175"/>
                <a:gd name="T92" fmla="*/ 168 w 198"/>
                <a:gd name="T93" fmla="*/ 87 h 175"/>
                <a:gd name="T94" fmla="*/ 163 w 198"/>
                <a:gd name="T95" fmla="*/ 85 h 175"/>
                <a:gd name="T96" fmla="*/ 160 w 198"/>
                <a:gd name="T97" fmla="*/ 83 h 175"/>
                <a:gd name="T98" fmla="*/ 160 w 198"/>
                <a:gd name="T99" fmla="*/ 169 h 175"/>
                <a:gd name="T100" fmla="*/ 153 w 198"/>
                <a:gd name="T101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75">
                  <a:moveTo>
                    <a:pt x="153" y="175"/>
                  </a:moveTo>
                  <a:cubicBezTo>
                    <a:pt x="44" y="175"/>
                    <a:pt x="44" y="175"/>
                    <a:pt x="44" y="175"/>
                  </a:cubicBezTo>
                  <a:cubicBezTo>
                    <a:pt x="41" y="175"/>
                    <a:pt x="38" y="172"/>
                    <a:pt x="38" y="169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5"/>
                    <a:pt x="35" y="86"/>
                    <a:pt x="34" y="86"/>
                  </a:cubicBezTo>
                  <a:cubicBezTo>
                    <a:pt x="31" y="88"/>
                    <a:pt x="27" y="87"/>
                    <a:pt x="25" y="84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40"/>
                    <a:pt x="4" y="38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3"/>
                    <a:pt x="42" y="13"/>
                    <a:pt x="43" y="13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6" y="0"/>
                    <a:pt x="98" y="1"/>
                    <a:pt x="98" y="2"/>
                  </a:cubicBezTo>
                  <a:cubicBezTo>
                    <a:pt x="99" y="4"/>
                    <a:pt x="98" y="5"/>
                    <a:pt x="96" y="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40" y="73"/>
                    <a:pt x="41" y="73"/>
                    <a:pt x="42" y="73"/>
                  </a:cubicBezTo>
                  <a:cubicBezTo>
                    <a:pt x="43" y="73"/>
                    <a:pt x="44" y="75"/>
                    <a:pt x="44" y="76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153" y="169"/>
                    <a:pt x="153" y="169"/>
                    <a:pt x="153" y="169"/>
                  </a:cubicBezTo>
                  <a:cubicBezTo>
                    <a:pt x="153" y="169"/>
                    <a:pt x="154" y="169"/>
                    <a:pt x="154" y="169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5"/>
                    <a:pt x="154" y="74"/>
                    <a:pt x="155" y="74"/>
                  </a:cubicBezTo>
                  <a:cubicBezTo>
                    <a:pt x="156" y="73"/>
                    <a:pt x="158" y="73"/>
                    <a:pt x="158" y="74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91" y="47"/>
                    <a:pt x="191" y="47"/>
                    <a:pt x="191" y="47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5"/>
                    <a:pt x="99" y="4"/>
                    <a:pt x="99" y="2"/>
                  </a:cubicBezTo>
                  <a:cubicBezTo>
                    <a:pt x="100" y="1"/>
                    <a:pt x="102" y="0"/>
                    <a:pt x="103" y="0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5" y="13"/>
                    <a:pt x="156" y="13"/>
                    <a:pt x="157" y="14"/>
                  </a:cubicBezTo>
                  <a:cubicBezTo>
                    <a:pt x="194" y="41"/>
                    <a:pt x="194" y="41"/>
                    <a:pt x="194" y="41"/>
                  </a:cubicBezTo>
                  <a:cubicBezTo>
                    <a:pt x="197" y="43"/>
                    <a:pt x="198" y="47"/>
                    <a:pt x="196" y="50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6"/>
                    <a:pt x="169" y="87"/>
                    <a:pt x="168" y="87"/>
                  </a:cubicBezTo>
                  <a:cubicBezTo>
                    <a:pt x="166" y="87"/>
                    <a:pt x="164" y="87"/>
                    <a:pt x="163" y="85"/>
                  </a:cubicBezTo>
                  <a:cubicBezTo>
                    <a:pt x="160" y="83"/>
                    <a:pt x="160" y="83"/>
                    <a:pt x="160" y="83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60" y="172"/>
                    <a:pt x="157" y="175"/>
                    <a:pt x="153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9" name="Freeform 222">
              <a:extLst>
                <a:ext uri="{FF2B5EF4-FFF2-40B4-BE49-F238E27FC236}">
                  <a16:creationId xmlns:a16="http://schemas.microsoft.com/office/drawing/2014/main" id="{1C0858AD-713D-4F72-B31C-B6C14BF4D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" y="4156"/>
              <a:ext cx="170" cy="92"/>
            </a:xfrm>
            <a:custGeom>
              <a:avLst/>
              <a:gdLst>
                <a:gd name="T0" fmla="*/ 32 w 63"/>
                <a:gd name="T1" fmla="*/ 34 h 34"/>
                <a:gd name="T2" fmla="*/ 0 w 63"/>
                <a:gd name="T3" fmla="*/ 3 h 34"/>
                <a:gd name="T4" fmla="*/ 3 w 63"/>
                <a:gd name="T5" fmla="*/ 0 h 34"/>
                <a:gd name="T6" fmla="*/ 6 w 63"/>
                <a:gd name="T7" fmla="*/ 3 h 34"/>
                <a:gd name="T8" fmla="*/ 32 w 63"/>
                <a:gd name="T9" fmla="*/ 28 h 34"/>
                <a:gd name="T10" fmla="*/ 57 w 63"/>
                <a:gd name="T11" fmla="*/ 3 h 34"/>
                <a:gd name="T12" fmla="*/ 60 w 63"/>
                <a:gd name="T13" fmla="*/ 0 h 34"/>
                <a:gd name="T14" fmla="*/ 63 w 63"/>
                <a:gd name="T15" fmla="*/ 3 h 34"/>
                <a:gd name="T16" fmla="*/ 32 w 63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4">
                  <a:moveTo>
                    <a:pt x="32" y="34"/>
                  </a:moveTo>
                  <a:cubicBezTo>
                    <a:pt x="14" y="34"/>
                    <a:pt x="0" y="20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17"/>
                    <a:pt x="17" y="28"/>
                    <a:pt x="32" y="28"/>
                  </a:cubicBezTo>
                  <a:cubicBezTo>
                    <a:pt x="46" y="28"/>
                    <a:pt x="57" y="17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62" y="0"/>
                    <a:pt x="63" y="1"/>
                    <a:pt x="63" y="3"/>
                  </a:cubicBezTo>
                  <a:cubicBezTo>
                    <a:pt x="63" y="20"/>
                    <a:pt x="49" y="34"/>
                    <a:pt x="3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0" name="Freeform 223">
              <a:extLst>
                <a:ext uri="{FF2B5EF4-FFF2-40B4-BE49-F238E27FC236}">
                  <a16:creationId xmlns:a16="http://schemas.microsoft.com/office/drawing/2014/main" id="{510D281E-9C68-43E1-997C-915B05CC0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" y="4167"/>
              <a:ext cx="162" cy="16"/>
            </a:xfrm>
            <a:custGeom>
              <a:avLst/>
              <a:gdLst>
                <a:gd name="T0" fmla="*/ 57 w 60"/>
                <a:gd name="T1" fmla="*/ 6 h 6"/>
                <a:gd name="T2" fmla="*/ 3 w 60"/>
                <a:gd name="T3" fmla="*/ 6 h 6"/>
                <a:gd name="T4" fmla="*/ 0 w 60"/>
                <a:gd name="T5" fmla="*/ 3 h 6"/>
                <a:gd name="T6" fmla="*/ 3 w 60"/>
                <a:gd name="T7" fmla="*/ 0 h 6"/>
                <a:gd name="T8" fmla="*/ 57 w 60"/>
                <a:gd name="T9" fmla="*/ 0 h 6"/>
                <a:gd name="T10" fmla="*/ 60 w 60"/>
                <a:gd name="T11" fmla="*/ 3 h 6"/>
                <a:gd name="T12" fmla="*/ 57 w 6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">
                  <a:moveTo>
                    <a:pt x="5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1"/>
                    <a:pt x="60" y="3"/>
                  </a:cubicBezTo>
                  <a:cubicBezTo>
                    <a:pt x="60" y="5"/>
                    <a:pt x="59" y="6"/>
                    <a:pt x="5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11" name="ZoneTexte 510">
            <a:extLst>
              <a:ext uri="{FF2B5EF4-FFF2-40B4-BE49-F238E27FC236}">
                <a16:creationId xmlns:a16="http://schemas.microsoft.com/office/drawing/2014/main" id="{4E9C9CBD-B020-4C9D-9EF2-74628E099427}"/>
              </a:ext>
            </a:extLst>
          </p:cNvPr>
          <p:cNvSpPr txBox="1"/>
          <p:nvPr/>
        </p:nvSpPr>
        <p:spPr>
          <a:xfrm>
            <a:off x="21734403" y="12267363"/>
            <a:ext cx="2155061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Fashion, clothing</a:t>
            </a:r>
          </a:p>
        </p:txBody>
      </p:sp>
      <p:grpSp>
        <p:nvGrpSpPr>
          <p:cNvPr id="513" name="Group 226">
            <a:extLst>
              <a:ext uri="{FF2B5EF4-FFF2-40B4-BE49-F238E27FC236}">
                <a16:creationId xmlns:a16="http://schemas.microsoft.com/office/drawing/2014/main" id="{1BDC33CD-4F66-4A44-BEF1-2C4AFBAC5BB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27887" y="11184831"/>
            <a:ext cx="917575" cy="863600"/>
            <a:chOff x="7389" y="4045"/>
            <a:chExt cx="578" cy="544"/>
          </a:xfrm>
          <a:solidFill>
            <a:schemeClr val="accent2"/>
          </a:solidFill>
        </p:grpSpPr>
        <p:sp>
          <p:nvSpPr>
            <p:cNvPr id="515" name="Freeform 227">
              <a:extLst>
                <a:ext uri="{FF2B5EF4-FFF2-40B4-BE49-F238E27FC236}">
                  <a16:creationId xmlns:a16="http://schemas.microsoft.com/office/drawing/2014/main" id="{3A53CCCD-FB86-4926-AE9C-0CF93BF1F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" y="4148"/>
              <a:ext cx="316" cy="441"/>
            </a:xfrm>
            <a:custGeom>
              <a:avLst/>
              <a:gdLst>
                <a:gd name="T0" fmla="*/ 54 w 117"/>
                <a:gd name="T1" fmla="*/ 163 h 163"/>
                <a:gd name="T2" fmla="*/ 3 w 117"/>
                <a:gd name="T3" fmla="*/ 163 h 163"/>
                <a:gd name="T4" fmla="*/ 0 w 117"/>
                <a:gd name="T5" fmla="*/ 160 h 163"/>
                <a:gd name="T6" fmla="*/ 0 w 117"/>
                <a:gd name="T7" fmla="*/ 3 h 163"/>
                <a:gd name="T8" fmla="*/ 3 w 117"/>
                <a:gd name="T9" fmla="*/ 0 h 163"/>
                <a:gd name="T10" fmla="*/ 114 w 117"/>
                <a:gd name="T11" fmla="*/ 0 h 163"/>
                <a:gd name="T12" fmla="*/ 117 w 117"/>
                <a:gd name="T13" fmla="*/ 3 h 163"/>
                <a:gd name="T14" fmla="*/ 117 w 117"/>
                <a:gd name="T15" fmla="*/ 49 h 163"/>
                <a:gd name="T16" fmla="*/ 114 w 117"/>
                <a:gd name="T17" fmla="*/ 52 h 163"/>
                <a:gd name="T18" fmla="*/ 111 w 117"/>
                <a:gd name="T19" fmla="*/ 49 h 163"/>
                <a:gd name="T20" fmla="*/ 111 w 117"/>
                <a:gd name="T21" fmla="*/ 6 h 163"/>
                <a:gd name="T22" fmla="*/ 6 w 117"/>
                <a:gd name="T23" fmla="*/ 6 h 163"/>
                <a:gd name="T24" fmla="*/ 6 w 117"/>
                <a:gd name="T25" fmla="*/ 157 h 163"/>
                <a:gd name="T26" fmla="*/ 54 w 117"/>
                <a:gd name="T27" fmla="*/ 157 h 163"/>
                <a:gd name="T28" fmla="*/ 57 w 117"/>
                <a:gd name="T29" fmla="*/ 160 h 163"/>
                <a:gd name="T30" fmla="*/ 54 w 117"/>
                <a:gd name="T31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63">
                  <a:moveTo>
                    <a:pt x="54" y="163"/>
                  </a:moveTo>
                  <a:cubicBezTo>
                    <a:pt x="3" y="163"/>
                    <a:pt x="3" y="163"/>
                    <a:pt x="3" y="163"/>
                  </a:cubicBezTo>
                  <a:cubicBezTo>
                    <a:pt x="1" y="163"/>
                    <a:pt x="0" y="162"/>
                    <a:pt x="0" y="16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6" y="0"/>
                    <a:pt x="117" y="1"/>
                    <a:pt x="117" y="3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7" y="50"/>
                    <a:pt x="116" y="52"/>
                    <a:pt x="114" y="52"/>
                  </a:cubicBezTo>
                  <a:cubicBezTo>
                    <a:pt x="112" y="52"/>
                    <a:pt x="111" y="50"/>
                    <a:pt x="111" y="49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56" y="157"/>
                    <a:pt x="57" y="159"/>
                    <a:pt x="57" y="160"/>
                  </a:cubicBezTo>
                  <a:cubicBezTo>
                    <a:pt x="57" y="162"/>
                    <a:pt x="56" y="163"/>
                    <a:pt x="54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6" name="Freeform 228">
              <a:extLst>
                <a:ext uri="{FF2B5EF4-FFF2-40B4-BE49-F238E27FC236}">
                  <a16:creationId xmlns:a16="http://schemas.microsoft.com/office/drawing/2014/main" id="{46AD659D-EA6C-4923-9F13-810E110C4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6" y="4273"/>
              <a:ext cx="441" cy="316"/>
            </a:xfrm>
            <a:custGeom>
              <a:avLst/>
              <a:gdLst>
                <a:gd name="T0" fmla="*/ 160 w 163"/>
                <a:gd name="T1" fmla="*/ 117 h 117"/>
                <a:gd name="T2" fmla="*/ 3 w 163"/>
                <a:gd name="T3" fmla="*/ 117 h 117"/>
                <a:gd name="T4" fmla="*/ 0 w 163"/>
                <a:gd name="T5" fmla="*/ 114 h 117"/>
                <a:gd name="T6" fmla="*/ 0 w 163"/>
                <a:gd name="T7" fmla="*/ 3 h 117"/>
                <a:gd name="T8" fmla="*/ 3 w 163"/>
                <a:gd name="T9" fmla="*/ 0 h 117"/>
                <a:gd name="T10" fmla="*/ 160 w 163"/>
                <a:gd name="T11" fmla="*/ 0 h 117"/>
                <a:gd name="T12" fmla="*/ 163 w 163"/>
                <a:gd name="T13" fmla="*/ 3 h 117"/>
                <a:gd name="T14" fmla="*/ 163 w 163"/>
                <a:gd name="T15" fmla="*/ 114 h 117"/>
                <a:gd name="T16" fmla="*/ 160 w 163"/>
                <a:gd name="T17" fmla="*/ 117 h 117"/>
                <a:gd name="T18" fmla="*/ 6 w 163"/>
                <a:gd name="T19" fmla="*/ 111 h 117"/>
                <a:gd name="T20" fmla="*/ 157 w 163"/>
                <a:gd name="T21" fmla="*/ 111 h 117"/>
                <a:gd name="T22" fmla="*/ 157 w 163"/>
                <a:gd name="T23" fmla="*/ 6 h 117"/>
                <a:gd name="T24" fmla="*/ 6 w 163"/>
                <a:gd name="T25" fmla="*/ 6 h 117"/>
                <a:gd name="T26" fmla="*/ 6 w 163"/>
                <a:gd name="T27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117">
                  <a:moveTo>
                    <a:pt x="160" y="117"/>
                  </a:move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6"/>
                    <a:pt x="0" y="1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2" y="0"/>
                    <a:pt x="163" y="2"/>
                    <a:pt x="163" y="3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3" y="116"/>
                    <a:pt x="162" y="117"/>
                    <a:pt x="160" y="117"/>
                  </a:cubicBezTo>
                  <a:close/>
                  <a:moveTo>
                    <a:pt x="6" y="111"/>
                  </a:moveTo>
                  <a:cubicBezTo>
                    <a:pt x="157" y="111"/>
                    <a:pt x="157" y="111"/>
                    <a:pt x="157" y="111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7" name="Freeform 229">
              <a:extLst>
                <a:ext uri="{FF2B5EF4-FFF2-40B4-BE49-F238E27FC236}">
                  <a16:creationId xmlns:a16="http://schemas.microsoft.com/office/drawing/2014/main" id="{89B87DB4-2AA1-494A-A855-E02015699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6" y="4045"/>
              <a:ext cx="195" cy="163"/>
            </a:xfrm>
            <a:custGeom>
              <a:avLst/>
              <a:gdLst>
                <a:gd name="T0" fmla="*/ 69 w 72"/>
                <a:gd name="T1" fmla="*/ 60 h 60"/>
                <a:gd name="T2" fmla="*/ 66 w 72"/>
                <a:gd name="T3" fmla="*/ 57 h 60"/>
                <a:gd name="T4" fmla="*/ 66 w 72"/>
                <a:gd name="T5" fmla="*/ 36 h 60"/>
                <a:gd name="T6" fmla="*/ 36 w 72"/>
                <a:gd name="T7" fmla="*/ 6 h 60"/>
                <a:gd name="T8" fmla="*/ 6 w 72"/>
                <a:gd name="T9" fmla="*/ 36 h 60"/>
                <a:gd name="T10" fmla="*/ 6 w 72"/>
                <a:gd name="T11" fmla="*/ 57 h 60"/>
                <a:gd name="T12" fmla="*/ 3 w 72"/>
                <a:gd name="T13" fmla="*/ 60 h 60"/>
                <a:gd name="T14" fmla="*/ 0 w 72"/>
                <a:gd name="T15" fmla="*/ 57 h 60"/>
                <a:gd name="T16" fmla="*/ 0 w 72"/>
                <a:gd name="T17" fmla="*/ 36 h 60"/>
                <a:gd name="T18" fmla="*/ 36 w 72"/>
                <a:gd name="T19" fmla="*/ 0 h 60"/>
                <a:gd name="T20" fmla="*/ 72 w 72"/>
                <a:gd name="T21" fmla="*/ 36 h 60"/>
                <a:gd name="T22" fmla="*/ 72 w 72"/>
                <a:gd name="T23" fmla="*/ 57 h 60"/>
                <a:gd name="T24" fmla="*/ 69 w 72"/>
                <a:gd name="T2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0">
                  <a:moveTo>
                    <a:pt x="69" y="60"/>
                  </a:moveTo>
                  <a:cubicBezTo>
                    <a:pt x="68" y="60"/>
                    <a:pt x="66" y="58"/>
                    <a:pt x="66" y="57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19"/>
                    <a:pt x="53" y="6"/>
                    <a:pt x="36" y="6"/>
                  </a:cubicBezTo>
                  <a:cubicBezTo>
                    <a:pt x="20" y="6"/>
                    <a:pt x="6" y="19"/>
                    <a:pt x="6" y="3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8"/>
                    <a:pt x="5" y="60"/>
                    <a:pt x="3" y="60"/>
                  </a:cubicBezTo>
                  <a:cubicBezTo>
                    <a:pt x="1" y="60"/>
                    <a:pt x="0" y="58"/>
                    <a:pt x="0" y="5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8"/>
                    <a:pt x="71" y="60"/>
                    <a:pt x="6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8" name="Freeform 230">
              <a:extLst>
                <a:ext uri="{FF2B5EF4-FFF2-40B4-BE49-F238E27FC236}">
                  <a16:creationId xmlns:a16="http://schemas.microsoft.com/office/drawing/2014/main" id="{14367565-2F68-429F-B2F3-6F3F42DF0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" y="4302"/>
              <a:ext cx="194" cy="160"/>
            </a:xfrm>
            <a:custGeom>
              <a:avLst/>
              <a:gdLst>
                <a:gd name="T0" fmla="*/ 36 w 72"/>
                <a:gd name="T1" fmla="*/ 59 h 59"/>
                <a:gd name="T2" fmla="*/ 0 w 72"/>
                <a:gd name="T3" fmla="*/ 23 h 59"/>
                <a:gd name="T4" fmla="*/ 0 w 72"/>
                <a:gd name="T5" fmla="*/ 3 h 59"/>
                <a:gd name="T6" fmla="*/ 3 w 72"/>
                <a:gd name="T7" fmla="*/ 0 h 59"/>
                <a:gd name="T8" fmla="*/ 6 w 72"/>
                <a:gd name="T9" fmla="*/ 3 h 59"/>
                <a:gd name="T10" fmla="*/ 6 w 72"/>
                <a:gd name="T11" fmla="*/ 23 h 59"/>
                <a:gd name="T12" fmla="*/ 36 w 72"/>
                <a:gd name="T13" fmla="*/ 53 h 59"/>
                <a:gd name="T14" fmla="*/ 66 w 72"/>
                <a:gd name="T15" fmla="*/ 23 h 59"/>
                <a:gd name="T16" fmla="*/ 66 w 72"/>
                <a:gd name="T17" fmla="*/ 3 h 59"/>
                <a:gd name="T18" fmla="*/ 69 w 72"/>
                <a:gd name="T19" fmla="*/ 0 h 59"/>
                <a:gd name="T20" fmla="*/ 72 w 72"/>
                <a:gd name="T21" fmla="*/ 3 h 59"/>
                <a:gd name="T22" fmla="*/ 72 w 72"/>
                <a:gd name="T23" fmla="*/ 23 h 59"/>
                <a:gd name="T24" fmla="*/ 36 w 72"/>
                <a:gd name="T2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59">
                  <a:moveTo>
                    <a:pt x="36" y="59"/>
                  </a:moveTo>
                  <a:cubicBezTo>
                    <a:pt x="16" y="59"/>
                    <a:pt x="0" y="43"/>
                    <a:pt x="0" y="2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40"/>
                    <a:pt x="19" y="53"/>
                    <a:pt x="36" y="53"/>
                  </a:cubicBezTo>
                  <a:cubicBezTo>
                    <a:pt x="52" y="53"/>
                    <a:pt x="66" y="40"/>
                    <a:pt x="66" y="2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7" y="0"/>
                    <a:pt x="69" y="0"/>
                  </a:cubicBezTo>
                  <a:cubicBezTo>
                    <a:pt x="71" y="0"/>
                    <a:pt x="72" y="1"/>
                    <a:pt x="72" y="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43"/>
                    <a:pt x="56" y="59"/>
                    <a:pt x="36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19" name="ZoneTexte 518">
            <a:extLst>
              <a:ext uri="{FF2B5EF4-FFF2-40B4-BE49-F238E27FC236}">
                <a16:creationId xmlns:a16="http://schemas.microsoft.com/office/drawing/2014/main" id="{A896EA0B-DC52-4ADD-9098-978B5A18E282}"/>
              </a:ext>
            </a:extLst>
          </p:cNvPr>
          <p:cNvSpPr txBox="1"/>
          <p:nvPr/>
        </p:nvSpPr>
        <p:spPr>
          <a:xfrm>
            <a:off x="6628800" y="5829209"/>
            <a:ext cx="1956724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Video, video  feed</a:t>
            </a:r>
          </a:p>
        </p:txBody>
      </p:sp>
      <p:grpSp>
        <p:nvGrpSpPr>
          <p:cNvPr id="520" name="Group 91">
            <a:extLst>
              <a:ext uri="{FF2B5EF4-FFF2-40B4-BE49-F238E27FC236}">
                <a16:creationId xmlns:a16="http://schemas.microsoft.com/office/drawing/2014/main" id="{285720F1-1161-4D3A-8BCD-CE691C285A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30039" y="5072466"/>
            <a:ext cx="944563" cy="835025"/>
            <a:chOff x="6664" y="7574"/>
            <a:chExt cx="595" cy="526"/>
          </a:xfrm>
          <a:solidFill>
            <a:schemeClr val="tx2"/>
          </a:solidFill>
        </p:grpSpPr>
        <p:sp>
          <p:nvSpPr>
            <p:cNvPr id="521" name="Freeform 92">
              <a:extLst>
                <a:ext uri="{FF2B5EF4-FFF2-40B4-BE49-F238E27FC236}">
                  <a16:creationId xmlns:a16="http://schemas.microsoft.com/office/drawing/2014/main" id="{370443D3-8853-4676-A2AD-806DA671B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9" y="7574"/>
              <a:ext cx="322" cy="220"/>
            </a:xfrm>
            <a:custGeom>
              <a:avLst/>
              <a:gdLst>
                <a:gd name="T0" fmla="*/ 111 w 119"/>
                <a:gd name="T1" fmla="*/ 81 h 81"/>
                <a:gd name="T2" fmla="*/ 8 w 119"/>
                <a:gd name="T3" fmla="*/ 81 h 81"/>
                <a:gd name="T4" fmla="*/ 0 w 119"/>
                <a:gd name="T5" fmla="*/ 73 h 81"/>
                <a:gd name="T6" fmla="*/ 0 w 119"/>
                <a:gd name="T7" fmla="*/ 8 h 81"/>
                <a:gd name="T8" fmla="*/ 8 w 119"/>
                <a:gd name="T9" fmla="*/ 0 h 81"/>
                <a:gd name="T10" fmla="*/ 111 w 119"/>
                <a:gd name="T11" fmla="*/ 0 h 81"/>
                <a:gd name="T12" fmla="*/ 119 w 119"/>
                <a:gd name="T13" fmla="*/ 8 h 81"/>
                <a:gd name="T14" fmla="*/ 119 w 119"/>
                <a:gd name="T15" fmla="*/ 73 h 81"/>
                <a:gd name="T16" fmla="*/ 111 w 119"/>
                <a:gd name="T17" fmla="*/ 81 h 81"/>
                <a:gd name="T18" fmla="*/ 8 w 119"/>
                <a:gd name="T19" fmla="*/ 4 h 81"/>
                <a:gd name="T20" fmla="*/ 4 w 119"/>
                <a:gd name="T21" fmla="*/ 8 h 81"/>
                <a:gd name="T22" fmla="*/ 4 w 119"/>
                <a:gd name="T23" fmla="*/ 73 h 81"/>
                <a:gd name="T24" fmla="*/ 8 w 119"/>
                <a:gd name="T25" fmla="*/ 76 h 81"/>
                <a:gd name="T26" fmla="*/ 111 w 119"/>
                <a:gd name="T27" fmla="*/ 76 h 81"/>
                <a:gd name="T28" fmla="*/ 115 w 119"/>
                <a:gd name="T29" fmla="*/ 73 h 81"/>
                <a:gd name="T30" fmla="*/ 115 w 119"/>
                <a:gd name="T31" fmla="*/ 8 h 81"/>
                <a:gd name="T32" fmla="*/ 111 w 119"/>
                <a:gd name="T33" fmla="*/ 4 h 81"/>
                <a:gd name="T34" fmla="*/ 8 w 119"/>
                <a:gd name="T35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" h="81">
                  <a:moveTo>
                    <a:pt x="111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4" y="81"/>
                    <a:pt x="0" y="77"/>
                    <a:pt x="0" y="7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0"/>
                    <a:pt x="119" y="4"/>
                    <a:pt x="119" y="8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7"/>
                    <a:pt x="116" y="81"/>
                    <a:pt x="111" y="81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5"/>
                    <a:pt x="6" y="76"/>
                    <a:pt x="8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3" y="76"/>
                    <a:pt x="115" y="75"/>
                    <a:pt x="115" y="73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5" y="6"/>
                    <a:pt x="113" y="4"/>
                    <a:pt x="111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2" name="Freeform 93">
              <a:extLst>
                <a:ext uri="{FF2B5EF4-FFF2-40B4-BE49-F238E27FC236}">
                  <a16:creationId xmlns:a16="http://schemas.microsoft.com/office/drawing/2014/main" id="{C4D0DEB3-475F-4B1C-B105-37F00E60BF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0" y="7601"/>
              <a:ext cx="111" cy="174"/>
            </a:xfrm>
            <a:custGeom>
              <a:avLst/>
              <a:gdLst>
                <a:gd name="T0" fmla="*/ 35 w 41"/>
                <a:gd name="T1" fmla="*/ 64 h 64"/>
                <a:gd name="T2" fmla="*/ 34 w 41"/>
                <a:gd name="T3" fmla="*/ 64 h 64"/>
                <a:gd name="T4" fmla="*/ 33 w 41"/>
                <a:gd name="T5" fmla="*/ 64 h 64"/>
                <a:gd name="T6" fmla="*/ 5 w 41"/>
                <a:gd name="T7" fmla="*/ 53 h 64"/>
                <a:gd name="T8" fmla="*/ 0 w 41"/>
                <a:gd name="T9" fmla="*/ 48 h 64"/>
                <a:gd name="T10" fmla="*/ 0 w 41"/>
                <a:gd name="T11" fmla="*/ 13 h 64"/>
                <a:gd name="T12" fmla="*/ 5 w 41"/>
                <a:gd name="T13" fmla="*/ 8 h 64"/>
                <a:gd name="T14" fmla="*/ 35 w 41"/>
                <a:gd name="T15" fmla="*/ 0 h 64"/>
                <a:gd name="T16" fmla="*/ 35 w 41"/>
                <a:gd name="T17" fmla="*/ 0 h 64"/>
                <a:gd name="T18" fmla="*/ 41 w 41"/>
                <a:gd name="T19" fmla="*/ 6 h 64"/>
                <a:gd name="T20" fmla="*/ 41 w 41"/>
                <a:gd name="T21" fmla="*/ 59 h 64"/>
                <a:gd name="T22" fmla="*/ 35 w 41"/>
                <a:gd name="T23" fmla="*/ 64 h 64"/>
                <a:gd name="T24" fmla="*/ 34 w 41"/>
                <a:gd name="T25" fmla="*/ 60 h 64"/>
                <a:gd name="T26" fmla="*/ 35 w 41"/>
                <a:gd name="T27" fmla="*/ 60 h 64"/>
                <a:gd name="T28" fmla="*/ 36 w 41"/>
                <a:gd name="T29" fmla="*/ 59 h 64"/>
                <a:gd name="T30" fmla="*/ 36 w 41"/>
                <a:gd name="T31" fmla="*/ 6 h 64"/>
                <a:gd name="T32" fmla="*/ 35 w 41"/>
                <a:gd name="T33" fmla="*/ 5 h 64"/>
                <a:gd name="T34" fmla="*/ 6 w 41"/>
                <a:gd name="T35" fmla="*/ 12 h 64"/>
                <a:gd name="T36" fmla="*/ 5 w 41"/>
                <a:gd name="T37" fmla="*/ 12 h 64"/>
                <a:gd name="T38" fmla="*/ 4 w 41"/>
                <a:gd name="T39" fmla="*/ 13 h 64"/>
                <a:gd name="T40" fmla="*/ 4 w 41"/>
                <a:gd name="T41" fmla="*/ 48 h 64"/>
                <a:gd name="T42" fmla="*/ 5 w 41"/>
                <a:gd name="T43" fmla="*/ 49 h 64"/>
                <a:gd name="T44" fmla="*/ 6 w 41"/>
                <a:gd name="T45" fmla="*/ 49 h 64"/>
                <a:gd name="T46" fmla="*/ 34 w 41"/>
                <a:gd name="T4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64">
                  <a:moveTo>
                    <a:pt x="35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3" y="64"/>
                    <a:pt x="33" y="64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2" y="53"/>
                    <a:pt x="0" y="51"/>
                    <a:pt x="0" y="4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2" y="8"/>
                    <a:pt x="5" y="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3"/>
                    <a:pt x="41" y="6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62"/>
                    <a:pt x="38" y="64"/>
                    <a:pt x="35" y="64"/>
                  </a:cubicBezTo>
                  <a:close/>
                  <a:moveTo>
                    <a:pt x="34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3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5" y="49"/>
                    <a:pt x="5" y="49"/>
                  </a:cubicBezTo>
                  <a:cubicBezTo>
                    <a:pt x="6" y="49"/>
                    <a:pt x="6" y="49"/>
                    <a:pt x="6" y="49"/>
                  </a:cubicBezTo>
                  <a:lnTo>
                    <a:pt x="3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3" name="Freeform 94">
              <a:extLst>
                <a:ext uri="{FF2B5EF4-FFF2-40B4-BE49-F238E27FC236}">
                  <a16:creationId xmlns:a16="http://schemas.microsoft.com/office/drawing/2014/main" id="{A2B8D2AF-CB8F-4D15-9B8D-742A09D2E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8" y="7791"/>
              <a:ext cx="57" cy="187"/>
            </a:xfrm>
            <a:custGeom>
              <a:avLst/>
              <a:gdLst>
                <a:gd name="T0" fmla="*/ 4 w 21"/>
                <a:gd name="T1" fmla="*/ 69 h 69"/>
                <a:gd name="T2" fmla="*/ 0 w 21"/>
                <a:gd name="T3" fmla="*/ 69 h 69"/>
                <a:gd name="T4" fmla="*/ 0 w 21"/>
                <a:gd name="T5" fmla="*/ 63 h 69"/>
                <a:gd name="T6" fmla="*/ 4 w 21"/>
                <a:gd name="T7" fmla="*/ 63 h 69"/>
                <a:gd name="T8" fmla="*/ 15 w 21"/>
                <a:gd name="T9" fmla="*/ 53 h 69"/>
                <a:gd name="T10" fmla="*/ 15 w 21"/>
                <a:gd name="T11" fmla="*/ 0 h 69"/>
                <a:gd name="T12" fmla="*/ 21 w 21"/>
                <a:gd name="T13" fmla="*/ 0 h 69"/>
                <a:gd name="T14" fmla="*/ 21 w 21"/>
                <a:gd name="T15" fmla="*/ 53 h 69"/>
                <a:gd name="T16" fmla="*/ 4 w 21"/>
                <a:gd name="T1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9">
                  <a:moveTo>
                    <a:pt x="4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10" y="63"/>
                    <a:pt x="15" y="59"/>
                    <a:pt x="15" y="5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62"/>
                    <a:pt x="13" y="69"/>
                    <a:pt x="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4" name="Freeform 95">
              <a:extLst>
                <a:ext uri="{FF2B5EF4-FFF2-40B4-BE49-F238E27FC236}">
                  <a16:creationId xmlns:a16="http://schemas.microsoft.com/office/drawing/2014/main" id="{A35E26C0-A97D-413E-B684-760350E122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0" y="7932"/>
              <a:ext cx="76" cy="7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6 h 29"/>
                <a:gd name="T12" fmla="*/ 6 w 28"/>
                <a:gd name="T13" fmla="*/ 14 h 29"/>
                <a:gd name="T14" fmla="*/ 14 w 28"/>
                <a:gd name="T15" fmla="*/ 23 h 29"/>
                <a:gd name="T16" fmla="*/ 22 w 28"/>
                <a:gd name="T17" fmla="*/ 14 h 29"/>
                <a:gd name="T18" fmla="*/ 14 w 28"/>
                <a:gd name="T1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6"/>
                  </a:moveTo>
                  <a:cubicBezTo>
                    <a:pt x="9" y="6"/>
                    <a:pt x="6" y="10"/>
                    <a:pt x="6" y="14"/>
                  </a:cubicBezTo>
                  <a:cubicBezTo>
                    <a:pt x="6" y="19"/>
                    <a:pt x="9" y="23"/>
                    <a:pt x="14" y="23"/>
                  </a:cubicBezTo>
                  <a:cubicBezTo>
                    <a:pt x="18" y="23"/>
                    <a:pt x="22" y="19"/>
                    <a:pt x="22" y="14"/>
                  </a:cubicBezTo>
                  <a:cubicBezTo>
                    <a:pt x="22" y="10"/>
                    <a:pt x="18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5" name="Freeform 96">
              <a:extLst>
                <a:ext uri="{FF2B5EF4-FFF2-40B4-BE49-F238E27FC236}">
                  <a16:creationId xmlns:a16="http://schemas.microsoft.com/office/drawing/2014/main" id="{82747813-EA94-4A29-B796-D3223E0E6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" y="7791"/>
              <a:ext cx="54" cy="187"/>
            </a:xfrm>
            <a:custGeom>
              <a:avLst/>
              <a:gdLst>
                <a:gd name="T0" fmla="*/ 20 w 20"/>
                <a:gd name="T1" fmla="*/ 69 h 69"/>
                <a:gd name="T2" fmla="*/ 16 w 20"/>
                <a:gd name="T3" fmla="*/ 69 h 69"/>
                <a:gd name="T4" fmla="*/ 0 w 20"/>
                <a:gd name="T5" fmla="*/ 53 h 69"/>
                <a:gd name="T6" fmla="*/ 0 w 20"/>
                <a:gd name="T7" fmla="*/ 0 h 69"/>
                <a:gd name="T8" fmla="*/ 6 w 20"/>
                <a:gd name="T9" fmla="*/ 0 h 69"/>
                <a:gd name="T10" fmla="*/ 6 w 20"/>
                <a:gd name="T11" fmla="*/ 53 h 69"/>
                <a:gd name="T12" fmla="*/ 16 w 20"/>
                <a:gd name="T13" fmla="*/ 63 h 69"/>
                <a:gd name="T14" fmla="*/ 20 w 20"/>
                <a:gd name="T15" fmla="*/ 63 h 69"/>
                <a:gd name="T16" fmla="*/ 20 w 20"/>
                <a:gd name="T1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69">
                  <a:moveTo>
                    <a:pt x="20" y="69"/>
                  </a:moveTo>
                  <a:cubicBezTo>
                    <a:pt x="16" y="69"/>
                    <a:pt x="16" y="69"/>
                    <a:pt x="16" y="69"/>
                  </a:cubicBezTo>
                  <a:cubicBezTo>
                    <a:pt x="7" y="69"/>
                    <a:pt x="0" y="62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9"/>
                    <a:pt x="10" y="63"/>
                    <a:pt x="16" y="63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2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6" name="Freeform 97">
              <a:extLst>
                <a:ext uri="{FF2B5EF4-FFF2-40B4-BE49-F238E27FC236}">
                  <a16:creationId xmlns:a16="http://schemas.microsoft.com/office/drawing/2014/main" id="{95DDE758-4711-4D3A-B636-4F167CC77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" y="7932"/>
              <a:ext cx="75" cy="7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6 h 29"/>
                <a:gd name="T12" fmla="*/ 6 w 28"/>
                <a:gd name="T13" fmla="*/ 14 h 29"/>
                <a:gd name="T14" fmla="*/ 14 w 28"/>
                <a:gd name="T15" fmla="*/ 23 h 29"/>
                <a:gd name="T16" fmla="*/ 22 w 28"/>
                <a:gd name="T17" fmla="*/ 14 h 29"/>
                <a:gd name="T18" fmla="*/ 14 w 28"/>
                <a:gd name="T1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6"/>
                  </a:moveTo>
                  <a:cubicBezTo>
                    <a:pt x="10" y="6"/>
                    <a:pt x="6" y="10"/>
                    <a:pt x="6" y="14"/>
                  </a:cubicBezTo>
                  <a:cubicBezTo>
                    <a:pt x="6" y="19"/>
                    <a:pt x="10" y="23"/>
                    <a:pt x="14" y="23"/>
                  </a:cubicBezTo>
                  <a:cubicBezTo>
                    <a:pt x="19" y="23"/>
                    <a:pt x="22" y="19"/>
                    <a:pt x="22" y="14"/>
                  </a:cubicBezTo>
                  <a:cubicBezTo>
                    <a:pt x="22" y="10"/>
                    <a:pt x="19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7" name="Rectangle 98">
              <a:extLst>
                <a:ext uri="{FF2B5EF4-FFF2-40B4-BE49-F238E27FC236}">
                  <a16:creationId xmlns:a16="http://schemas.microsoft.com/office/drawing/2014/main" id="{DEFE795B-9CCE-402D-BB34-7636E23F7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3" y="7791"/>
              <a:ext cx="16" cy="1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8" name="Freeform 99">
              <a:extLst>
                <a:ext uri="{FF2B5EF4-FFF2-40B4-BE49-F238E27FC236}">
                  <a16:creationId xmlns:a16="http://schemas.microsoft.com/office/drawing/2014/main" id="{A7D9C560-0B2B-4576-ADA7-52B91E4A8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" y="7945"/>
              <a:ext cx="16" cy="33"/>
            </a:xfrm>
            <a:custGeom>
              <a:avLst/>
              <a:gdLst>
                <a:gd name="T0" fmla="*/ 3 w 6"/>
                <a:gd name="T1" fmla="*/ 12 h 12"/>
                <a:gd name="T2" fmla="*/ 0 w 6"/>
                <a:gd name="T3" fmla="*/ 9 h 12"/>
                <a:gd name="T4" fmla="*/ 0 w 6"/>
                <a:gd name="T5" fmla="*/ 3 h 12"/>
                <a:gd name="T6" fmla="*/ 3 w 6"/>
                <a:gd name="T7" fmla="*/ 0 h 12"/>
                <a:gd name="T8" fmla="*/ 6 w 6"/>
                <a:gd name="T9" fmla="*/ 3 h 12"/>
                <a:gd name="T10" fmla="*/ 6 w 6"/>
                <a:gd name="T11" fmla="*/ 9 h 12"/>
                <a:gd name="T12" fmla="*/ 3 w 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9" name="Freeform 100">
              <a:extLst>
                <a:ext uri="{FF2B5EF4-FFF2-40B4-BE49-F238E27FC236}">
                  <a16:creationId xmlns:a16="http://schemas.microsoft.com/office/drawing/2014/main" id="{E144556A-79F5-4F53-A3FF-47542E84C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" y="7999"/>
              <a:ext cx="16" cy="46"/>
            </a:xfrm>
            <a:custGeom>
              <a:avLst/>
              <a:gdLst>
                <a:gd name="T0" fmla="*/ 3 w 6"/>
                <a:gd name="T1" fmla="*/ 17 h 17"/>
                <a:gd name="T2" fmla="*/ 0 w 6"/>
                <a:gd name="T3" fmla="*/ 14 h 17"/>
                <a:gd name="T4" fmla="*/ 0 w 6"/>
                <a:gd name="T5" fmla="*/ 3 h 17"/>
                <a:gd name="T6" fmla="*/ 3 w 6"/>
                <a:gd name="T7" fmla="*/ 0 h 17"/>
                <a:gd name="T8" fmla="*/ 6 w 6"/>
                <a:gd name="T9" fmla="*/ 3 h 17"/>
                <a:gd name="T10" fmla="*/ 6 w 6"/>
                <a:gd name="T11" fmla="*/ 14 h 17"/>
                <a:gd name="T12" fmla="*/ 3 w 6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3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4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0" name="Freeform 101">
              <a:extLst>
                <a:ext uri="{FF2B5EF4-FFF2-40B4-BE49-F238E27FC236}">
                  <a16:creationId xmlns:a16="http://schemas.microsoft.com/office/drawing/2014/main" id="{9D363973-2EC7-4574-942C-127B43F5C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" y="8067"/>
              <a:ext cx="16" cy="33"/>
            </a:xfrm>
            <a:custGeom>
              <a:avLst/>
              <a:gdLst>
                <a:gd name="T0" fmla="*/ 3 w 6"/>
                <a:gd name="T1" fmla="*/ 12 h 12"/>
                <a:gd name="T2" fmla="*/ 0 w 6"/>
                <a:gd name="T3" fmla="*/ 9 h 12"/>
                <a:gd name="T4" fmla="*/ 0 w 6"/>
                <a:gd name="T5" fmla="*/ 3 h 12"/>
                <a:gd name="T6" fmla="*/ 3 w 6"/>
                <a:gd name="T7" fmla="*/ 0 h 12"/>
                <a:gd name="T8" fmla="*/ 6 w 6"/>
                <a:gd name="T9" fmla="*/ 3 h 12"/>
                <a:gd name="T10" fmla="*/ 6 w 6"/>
                <a:gd name="T11" fmla="*/ 9 h 12"/>
                <a:gd name="T12" fmla="*/ 3 w 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1" name="Freeform 102">
              <a:extLst>
                <a:ext uri="{FF2B5EF4-FFF2-40B4-BE49-F238E27FC236}">
                  <a16:creationId xmlns:a16="http://schemas.microsoft.com/office/drawing/2014/main" id="{3BDE72AC-1EB5-4E6F-B8C5-1283338766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4" y="7961"/>
              <a:ext cx="100" cy="17"/>
            </a:xfrm>
            <a:custGeom>
              <a:avLst/>
              <a:gdLst>
                <a:gd name="T0" fmla="*/ 34 w 37"/>
                <a:gd name="T1" fmla="*/ 6 h 6"/>
                <a:gd name="T2" fmla="*/ 22 w 37"/>
                <a:gd name="T3" fmla="*/ 6 h 6"/>
                <a:gd name="T4" fmla="*/ 19 w 37"/>
                <a:gd name="T5" fmla="*/ 3 h 6"/>
                <a:gd name="T6" fmla="*/ 22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  <a:gd name="T14" fmla="*/ 6 w 37"/>
                <a:gd name="T15" fmla="*/ 6 h 6"/>
                <a:gd name="T16" fmla="*/ 3 w 37"/>
                <a:gd name="T17" fmla="*/ 6 h 6"/>
                <a:gd name="T18" fmla="*/ 0 w 37"/>
                <a:gd name="T19" fmla="*/ 3 h 6"/>
                <a:gd name="T20" fmla="*/ 3 w 37"/>
                <a:gd name="T21" fmla="*/ 0 h 6"/>
                <a:gd name="T22" fmla="*/ 6 w 37"/>
                <a:gd name="T23" fmla="*/ 0 h 6"/>
                <a:gd name="T24" fmla="*/ 9 w 37"/>
                <a:gd name="T25" fmla="*/ 3 h 6"/>
                <a:gd name="T26" fmla="*/ 6 w 37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0" y="6"/>
                    <a:pt x="19" y="5"/>
                    <a:pt x="19" y="3"/>
                  </a:cubicBezTo>
                  <a:cubicBezTo>
                    <a:pt x="19" y="2"/>
                    <a:pt x="20" y="0"/>
                    <a:pt x="2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2"/>
                    <a:pt x="37" y="3"/>
                  </a:cubicBezTo>
                  <a:cubicBezTo>
                    <a:pt x="37" y="5"/>
                    <a:pt x="36" y="6"/>
                    <a:pt x="34" y="6"/>
                  </a:cubicBezTo>
                  <a:close/>
                  <a:moveTo>
                    <a:pt x="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2"/>
                    <a:pt x="9" y="3"/>
                  </a:cubicBezTo>
                  <a:cubicBezTo>
                    <a:pt x="9" y="5"/>
                    <a:pt x="8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2" name="Freeform 103">
              <a:extLst>
                <a:ext uri="{FF2B5EF4-FFF2-40B4-BE49-F238E27FC236}">
                  <a16:creationId xmlns:a16="http://schemas.microsoft.com/office/drawing/2014/main" id="{67F61555-D32D-428F-9C8C-30CE82F69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5" y="7961"/>
              <a:ext cx="124" cy="17"/>
            </a:xfrm>
            <a:custGeom>
              <a:avLst/>
              <a:gdLst>
                <a:gd name="T0" fmla="*/ 43 w 46"/>
                <a:gd name="T1" fmla="*/ 6 h 6"/>
                <a:gd name="T2" fmla="*/ 31 w 46"/>
                <a:gd name="T3" fmla="*/ 6 h 6"/>
                <a:gd name="T4" fmla="*/ 28 w 46"/>
                <a:gd name="T5" fmla="*/ 3 h 6"/>
                <a:gd name="T6" fmla="*/ 31 w 46"/>
                <a:gd name="T7" fmla="*/ 0 h 6"/>
                <a:gd name="T8" fmla="*/ 43 w 46"/>
                <a:gd name="T9" fmla="*/ 0 h 6"/>
                <a:gd name="T10" fmla="*/ 46 w 46"/>
                <a:gd name="T11" fmla="*/ 3 h 6"/>
                <a:gd name="T12" fmla="*/ 43 w 46"/>
                <a:gd name="T13" fmla="*/ 6 h 6"/>
                <a:gd name="T14" fmla="*/ 15 w 46"/>
                <a:gd name="T15" fmla="*/ 6 h 6"/>
                <a:gd name="T16" fmla="*/ 3 w 46"/>
                <a:gd name="T17" fmla="*/ 6 h 6"/>
                <a:gd name="T18" fmla="*/ 0 w 46"/>
                <a:gd name="T19" fmla="*/ 3 h 6"/>
                <a:gd name="T20" fmla="*/ 3 w 46"/>
                <a:gd name="T21" fmla="*/ 0 h 6"/>
                <a:gd name="T22" fmla="*/ 15 w 46"/>
                <a:gd name="T23" fmla="*/ 0 h 6"/>
                <a:gd name="T24" fmla="*/ 18 w 46"/>
                <a:gd name="T25" fmla="*/ 3 h 6"/>
                <a:gd name="T26" fmla="*/ 15 w 46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6">
                  <a:moveTo>
                    <a:pt x="43" y="6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28" y="5"/>
                    <a:pt x="28" y="3"/>
                  </a:cubicBezTo>
                  <a:cubicBezTo>
                    <a:pt x="28" y="2"/>
                    <a:pt x="30" y="0"/>
                    <a:pt x="3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5" y="0"/>
                    <a:pt x="46" y="2"/>
                    <a:pt x="46" y="3"/>
                  </a:cubicBezTo>
                  <a:cubicBezTo>
                    <a:pt x="46" y="5"/>
                    <a:pt x="45" y="6"/>
                    <a:pt x="43" y="6"/>
                  </a:cubicBezTo>
                  <a:close/>
                  <a:moveTo>
                    <a:pt x="1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2"/>
                    <a:pt x="18" y="3"/>
                  </a:cubicBezTo>
                  <a:cubicBezTo>
                    <a:pt x="18" y="5"/>
                    <a:pt x="17" y="6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33" name="Group 106">
            <a:extLst>
              <a:ext uri="{FF2B5EF4-FFF2-40B4-BE49-F238E27FC236}">
                <a16:creationId xmlns:a16="http://schemas.microsoft.com/office/drawing/2014/main" id="{29A2F1D9-1B41-4B4D-AEA0-2A30492C687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69273" y="4995296"/>
            <a:ext cx="920750" cy="774700"/>
            <a:chOff x="11097" y="7099"/>
            <a:chExt cx="580" cy="488"/>
          </a:xfrm>
          <a:solidFill>
            <a:schemeClr val="tx2"/>
          </a:solidFill>
        </p:grpSpPr>
        <p:sp>
          <p:nvSpPr>
            <p:cNvPr id="534" name="Freeform 107">
              <a:extLst>
                <a:ext uri="{FF2B5EF4-FFF2-40B4-BE49-F238E27FC236}">
                  <a16:creationId xmlns:a16="http://schemas.microsoft.com/office/drawing/2014/main" id="{93296348-3D40-46C4-812F-6411304DE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97" y="7099"/>
              <a:ext cx="580" cy="360"/>
            </a:xfrm>
            <a:custGeom>
              <a:avLst/>
              <a:gdLst>
                <a:gd name="T0" fmla="*/ 212 w 215"/>
                <a:gd name="T1" fmla="*/ 133 h 133"/>
                <a:gd name="T2" fmla="*/ 3 w 215"/>
                <a:gd name="T3" fmla="*/ 133 h 133"/>
                <a:gd name="T4" fmla="*/ 0 w 215"/>
                <a:gd name="T5" fmla="*/ 130 h 133"/>
                <a:gd name="T6" fmla="*/ 0 w 215"/>
                <a:gd name="T7" fmla="*/ 3 h 133"/>
                <a:gd name="T8" fmla="*/ 3 w 215"/>
                <a:gd name="T9" fmla="*/ 0 h 133"/>
                <a:gd name="T10" fmla="*/ 212 w 215"/>
                <a:gd name="T11" fmla="*/ 0 h 133"/>
                <a:gd name="T12" fmla="*/ 215 w 215"/>
                <a:gd name="T13" fmla="*/ 3 h 133"/>
                <a:gd name="T14" fmla="*/ 215 w 215"/>
                <a:gd name="T15" fmla="*/ 130 h 133"/>
                <a:gd name="T16" fmla="*/ 212 w 215"/>
                <a:gd name="T17" fmla="*/ 133 h 133"/>
                <a:gd name="T18" fmla="*/ 6 w 215"/>
                <a:gd name="T19" fmla="*/ 127 h 133"/>
                <a:gd name="T20" fmla="*/ 209 w 215"/>
                <a:gd name="T21" fmla="*/ 127 h 133"/>
                <a:gd name="T22" fmla="*/ 209 w 215"/>
                <a:gd name="T23" fmla="*/ 6 h 133"/>
                <a:gd name="T24" fmla="*/ 6 w 215"/>
                <a:gd name="T25" fmla="*/ 6 h 133"/>
                <a:gd name="T26" fmla="*/ 6 w 215"/>
                <a:gd name="T27" fmla="*/ 12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133">
                  <a:moveTo>
                    <a:pt x="212" y="133"/>
                  </a:moveTo>
                  <a:cubicBezTo>
                    <a:pt x="3" y="133"/>
                    <a:pt x="3" y="133"/>
                    <a:pt x="3" y="133"/>
                  </a:cubicBezTo>
                  <a:cubicBezTo>
                    <a:pt x="1" y="133"/>
                    <a:pt x="0" y="132"/>
                    <a:pt x="0" y="1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4" y="0"/>
                    <a:pt x="215" y="1"/>
                    <a:pt x="215" y="3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215" y="132"/>
                    <a:pt x="214" y="133"/>
                    <a:pt x="212" y="133"/>
                  </a:cubicBezTo>
                  <a:close/>
                  <a:moveTo>
                    <a:pt x="6" y="127"/>
                  </a:moveTo>
                  <a:cubicBezTo>
                    <a:pt x="209" y="127"/>
                    <a:pt x="209" y="127"/>
                    <a:pt x="209" y="127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5" name="Freeform 108">
              <a:extLst>
                <a:ext uri="{FF2B5EF4-FFF2-40B4-BE49-F238E27FC236}">
                  <a16:creationId xmlns:a16="http://schemas.microsoft.com/office/drawing/2014/main" id="{74FB57ED-4739-4348-9E88-B4CCCDD81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8" y="7535"/>
              <a:ext cx="389" cy="17"/>
            </a:xfrm>
            <a:custGeom>
              <a:avLst/>
              <a:gdLst>
                <a:gd name="T0" fmla="*/ 141 w 144"/>
                <a:gd name="T1" fmla="*/ 6 h 6"/>
                <a:gd name="T2" fmla="*/ 3 w 144"/>
                <a:gd name="T3" fmla="*/ 6 h 6"/>
                <a:gd name="T4" fmla="*/ 0 w 144"/>
                <a:gd name="T5" fmla="*/ 3 h 6"/>
                <a:gd name="T6" fmla="*/ 3 w 144"/>
                <a:gd name="T7" fmla="*/ 0 h 6"/>
                <a:gd name="T8" fmla="*/ 141 w 144"/>
                <a:gd name="T9" fmla="*/ 0 h 6"/>
                <a:gd name="T10" fmla="*/ 144 w 144"/>
                <a:gd name="T11" fmla="*/ 3 h 6"/>
                <a:gd name="T12" fmla="*/ 141 w 14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">
                  <a:moveTo>
                    <a:pt x="14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3" y="0"/>
                    <a:pt x="144" y="2"/>
                    <a:pt x="144" y="3"/>
                  </a:cubicBezTo>
                  <a:cubicBezTo>
                    <a:pt x="144" y="5"/>
                    <a:pt x="143" y="6"/>
                    <a:pt x="14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6" name="Freeform 109">
              <a:extLst>
                <a:ext uri="{FF2B5EF4-FFF2-40B4-BE49-F238E27FC236}">
                  <a16:creationId xmlns:a16="http://schemas.microsoft.com/office/drawing/2014/main" id="{558881A3-7919-4CCA-AB6A-1E0DF56DB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7" y="7535"/>
              <a:ext cx="137" cy="17"/>
            </a:xfrm>
            <a:custGeom>
              <a:avLst/>
              <a:gdLst>
                <a:gd name="T0" fmla="*/ 48 w 51"/>
                <a:gd name="T1" fmla="*/ 6 h 6"/>
                <a:gd name="T2" fmla="*/ 3 w 51"/>
                <a:gd name="T3" fmla="*/ 6 h 6"/>
                <a:gd name="T4" fmla="*/ 0 w 51"/>
                <a:gd name="T5" fmla="*/ 3 h 6"/>
                <a:gd name="T6" fmla="*/ 3 w 51"/>
                <a:gd name="T7" fmla="*/ 0 h 6"/>
                <a:gd name="T8" fmla="*/ 48 w 51"/>
                <a:gd name="T9" fmla="*/ 0 h 6"/>
                <a:gd name="T10" fmla="*/ 51 w 51"/>
                <a:gd name="T11" fmla="*/ 3 h 6"/>
                <a:gd name="T12" fmla="*/ 48 w 5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2"/>
                    <a:pt x="51" y="3"/>
                  </a:cubicBezTo>
                  <a:cubicBezTo>
                    <a:pt x="51" y="5"/>
                    <a:pt x="50" y="6"/>
                    <a:pt x="4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7" name="Freeform 110">
              <a:extLst>
                <a:ext uri="{FF2B5EF4-FFF2-40B4-BE49-F238E27FC236}">
                  <a16:creationId xmlns:a16="http://schemas.microsoft.com/office/drawing/2014/main" id="{5F2EF0D0-2CC2-4922-99D0-FE17930F8B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18" y="7503"/>
              <a:ext cx="86" cy="84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5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  <a:gd name="T10" fmla="*/ 16 w 32"/>
                <a:gd name="T11" fmla="*/ 6 h 31"/>
                <a:gd name="T12" fmla="*/ 6 w 32"/>
                <a:gd name="T13" fmla="*/ 15 h 31"/>
                <a:gd name="T14" fmla="*/ 16 w 32"/>
                <a:gd name="T15" fmla="*/ 25 h 31"/>
                <a:gd name="T16" fmla="*/ 26 w 32"/>
                <a:gd name="T17" fmla="*/ 15 h 31"/>
                <a:gd name="T18" fmla="*/ 16 w 32"/>
                <a:gd name="T1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6"/>
                  </a:moveTo>
                  <a:cubicBezTo>
                    <a:pt x="11" y="6"/>
                    <a:pt x="6" y="10"/>
                    <a:pt x="6" y="15"/>
                  </a:cubicBezTo>
                  <a:cubicBezTo>
                    <a:pt x="6" y="20"/>
                    <a:pt x="11" y="25"/>
                    <a:pt x="16" y="25"/>
                  </a:cubicBezTo>
                  <a:cubicBezTo>
                    <a:pt x="22" y="25"/>
                    <a:pt x="26" y="20"/>
                    <a:pt x="26" y="15"/>
                  </a:cubicBezTo>
                  <a:cubicBezTo>
                    <a:pt x="26" y="10"/>
                    <a:pt x="22" y="6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8" name="Freeform 111">
              <a:extLst>
                <a:ext uri="{FF2B5EF4-FFF2-40B4-BE49-F238E27FC236}">
                  <a16:creationId xmlns:a16="http://schemas.microsoft.com/office/drawing/2014/main" id="{230B0676-1FDD-4F29-9641-6A96CE97D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3" y="7215"/>
              <a:ext cx="103" cy="128"/>
            </a:xfrm>
            <a:custGeom>
              <a:avLst/>
              <a:gdLst>
                <a:gd name="T0" fmla="*/ 0 w 103"/>
                <a:gd name="T1" fmla="*/ 0 h 128"/>
                <a:gd name="T2" fmla="*/ 103 w 103"/>
                <a:gd name="T3" fmla="*/ 63 h 128"/>
                <a:gd name="T4" fmla="*/ 0 w 103"/>
                <a:gd name="T5" fmla="*/ 128 h 128"/>
                <a:gd name="T6" fmla="*/ 0 w 103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28">
                  <a:moveTo>
                    <a:pt x="0" y="0"/>
                  </a:moveTo>
                  <a:lnTo>
                    <a:pt x="103" y="63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39" name="ZoneTexte 538">
            <a:extLst>
              <a:ext uri="{FF2B5EF4-FFF2-40B4-BE49-F238E27FC236}">
                <a16:creationId xmlns:a16="http://schemas.microsoft.com/office/drawing/2014/main" id="{930A0C25-14FF-4E12-9F09-C5ED1B552CFC}"/>
              </a:ext>
            </a:extLst>
          </p:cNvPr>
          <p:cNvSpPr txBox="1"/>
          <p:nvPr/>
        </p:nvSpPr>
        <p:spPr>
          <a:xfrm>
            <a:off x="8819055" y="5889449"/>
            <a:ext cx="1769823" cy="1107996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Collect video feeds from operating theatre equipment</a:t>
            </a:r>
          </a:p>
        </p:txBody>
      </p:sp>
      <p:sp>
        <p:nvSpPr>
          <p:cNvPr id="334" name="ZoneTexte 333">
            <a:extLst>
              <a:ext uri="{FF2B5EF4-FFF2-40B4-BE49-F238E27FC236}">
                <a16:creationId xmlns:a16="http://schemas.microsoft.com/office/drawing/2014/main" id="{896D514E-A908-4A94-909C-7A244E867094}"/>
              </a:ext>
            </a:extLst>
          </p:cNvPr>
          <p:cNvSpPr txBox="1"/>
          <p:nvPr/>
        </p:nvSpPr>
        <p:spPr>
          <a:xfrm>
            <a:off x="1697766" y="12220477"/>
            <a:ext cx="1916187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Account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Manager, business</a:t>
            </a:r>
          </a:p>
        </p:txBody>
      </p:sp>
      <p:sp>
        <p:nvSpPr>
          <p:cNvPr id="335" name="ZoneTexte 334">
            <a:extLst>
              <a:ext uri="{FF2B5EF4-FFF2-40B4-BE49-F238E27FC236}">
                <a16:creationId xmlns:a16="http://schemas.microsoft.com/office/drawing/2014/main" id="{4390D6AB-4989-4B88-99AF-D99EDBA2ED2D}"/>
              </a:ext>
            </a:extLst>
          </p:cNvPr>
          <p:cNvSpPr txBox="1"/>
          <p:nvPr/>
        </p:nvSpPr>
        <p:spPr>
          <a:xfrm>
            <a:off x="3152016" y="12267743"/>
            <a:ext cx="2744705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Shops, Retail, basket, purchase, etc.</a:t>
            </a:r>
          </a:p>
        </p:txBody>
      </p:sp>
      <p:sp>
        <p:nvSpPr>
          <p:cNvPr id="336" name="ZoneTexte 335">
            <a:extLst>
              <a:ext uri="{FF2B5EF4-FFF2-40B4-BE49-F238E27FC236}">
                <a16:creationId xmlns:a16="http://schemas.microsoft.com/office/drawing/2014/main" id="{E5F874F5-CE73-406E-AE65-3A35468C994A}"/>
              </a:ext>
            </a:extLst>
          </p:cNvPr>
          <p:cNvSpPr txBox="1"/>
          <p:nvPr/>
        </p:nvSpPr>
        <p:spPr>
          <a:xfrm>
            <a:off x="6186296" y="12220476"/>
            <a:ext cx="2155061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Contact, agreement, customer references, assistance, etc.</a:t>
            </a:r>
          </a:p>
        </p:txBody>
      </p:sp>
      <p:sp>
        <p:nvSpPr>
          <p:cNvPr id="337" name="ZoneTexte 336">
            <a:extLst>
              <a:ext uri="{FF2B5EF4-FFF2-40B4-BE49-F238E27FC236}">
                <a16:creationId xmlns:a16="http://schemas.microsoft.com/office/drawing/2014/main" id="{55EC05A5-748A-46E4-954D-614D46ED950D}"/>
              </a:ext>
            </a:extLst>
          </p:cNvPr>
          <p:cNvSpPr txBox="1"/>
          <p:nvPr/>
        </p:nvSpPr>
        <p:spPr>
          <a:xfrm>
            <a:off x="8708064" y="12274285"/>
            <a:ext cx="2155061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Shops, retail outlets, shelves.</a:t>
            </a:r>
          </a:p>
        </p:txBody>
      </p:sp>
      <p:sp>
        <p:nvSpPr>
          <p:cNvPr id="338" name="ZoneTexte 337">
            <a:extLst>
              <a:ext uri="{FF2B5EF4-FFF2-40B4-BE49-F238E27FC236}">
                <a16:creationId xmlns:a16="http://schemas.microsoft.com/office/drawing/2014/main" id="{0F043FC7-6E28-41FF-A40F-558763D6BA32}"/>
              </a:ext>
            </a:extLst>
          </p:cNvPr>
          <p:cNvSpPr txBox="1"/>
          <p:nvPr/>
        </p:nvSpPr>
        <p:spPr>
          <a:xfrm>
            <a:off x="11327911" y="12259658"/>
            <a:ext cx="2155061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Special offer, voucher, etc.</a:t>
            </a:r>
          </a:p>
        </p:txBody>
      </p:sp>
      <p:sp>
        <p:nvSpPr>
          <p:cNvPr id="490" name="ZoneTexte 489">
            <a:extLst>
              <a:ext uri="{FF2B5EF4-FFF2-40B4-BE49-F238E27FC236}">
                <a16:creationId xmlns:a16="http://schemas.microsoft.com/office/drawing/2014/main" id="{70546C1B-BB69-4B37-98CA-7EAB90EF08AB}"/>
              </a:ext>
            </a:extLst>
          </p:cNvPr>
          <p:cNvSpPr txBox="1"/>
          <p:nvPr/>
        </p:nvSpPr>
        <p:spPr>
          <a:xfrm>
            <a:off x="3385118" y="8890346"/>
            <a:ext cx="2132554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Education,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training, support, learning, etc.</a:t>
            </a:r>
          </a:p>
        </p:txBody>
      </p:sp>
      <p:sp>
        <p:nvSpPr>
          <p:cNvPr id="492" name="ZoneTexte 491">
            <a:extLst>
              <a:ext uri="{FF2B5EF4-FFF2-40B4-BE49-F238E27FC236}">
                <a16:creationId xmlns:a16="http://schemas.microsoft.com/office/drawing/2014/main" id="{4A4270D8-50F5-4FB6-981F-4A003920B9B1}"/>
              </a:ext>
            </a:extLst>
          </p:cNvPr>
          <p:cNvSpPr txBox="1"/>
          <p:nvPr/>
        </p:nvSpPr>
        <p:spPr>
          <a:xfrm>
            <a:off x="5522994" y="8879174"/>
            <a:ext cx="2132554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Teaching,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teacher,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 training,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education,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school</a:t>
            </a:r>
          </a:p>
        </p:txBody>
      </p:sp>
      <p:sp>
        <p:nvSpPr>
          <p:cNvPr id="497" name="ZoneTexte 496">
            <a:extLst>
              <a:ext uri="{FF2B5EF4-FFF2-40B4-BE49-F238E27FC236}">
                <a16:creationId xmlns:a16="http://schemas.microsoft.com/office/drawing/2014/main" id="{1D0B4E0D-A87E-400B-84BB-B19C1C52B13C}"/>
              </a:ext>
            </a:extLst>
          </p:cNvPr>
          <p:cNvSpPr txBox="1"/>
          <p:nvPr/>
        </p:nvSpPr>
        <p:spPr>
          <a:xfrm>
            <a:off x="6766349" y="8940776"/>
            <a:ext cx="2132554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White/blackboard</a:t>
            </a:r>
          </a:p>
        </p:txBody>
      </p:sp>
      <p:sp>
        <p:nvSpPr>
          <p:cNvPr id="498" name="ZoneTexte 497">
            <a:extLst>
              <a:ext uri="{FF2B5EF4-FFF2-40B4-BE49-F238E27FC236}">
                <a16:creationId xmlns:a16="http://schemas.microsoft.com/office/drawing/2014/main" id="{F5B10AB0-8E84-4162-AD59-7A97B15D8178}"/>
              </a:ext>
            </a:extLst>
          </p:cNvPr>
          <p:cNvSpPr txBox="1"/>
          <p:nvPr/>
        </p:nvSpPr>
        <p:spPr>
          <a:xfrm>
            <a:off x="1780993" y="8852268"/>
            <a:ext cx="1769823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Challenge,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Reward,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Experience,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etc.</a:t>
            </a:r>
          </a:p>
        </p:txBody>
      </p:sp>
      <p:sp>
        <p:nvSpPr>
          <p:cNvPr id="542" name="ZoneTexte 541">
            <a:extLst>
              <a:ext uri="{FF2B5EF4-FFF2-40B4-BE49-F238E27FC236}">
                <a16:creationId xmlns:a16="http://schemas.microsoft.com/office/drawing/2014/main" id="{1816F4A2-F272-480F-90FA-F802BBD91F1E}"/>
              </a:ext>
            </a:extLst>
          </p:cNvPr>
          <p:cNvSpPr txBox="1"/>
          <p:nvPr/>
        </p:nvSpPr>
        <p:spPr>
          <a:xfrm>
            <a:off x="8819055" y="8935321"/>
            <a:ext cx="127400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School</a:t>
            </a:r>
          </a:p>
        </p:txBody>
      </p:sp>
      <p:sp>
        <p:nvSpPr>
          <p:cNvPr id="312" name="ZoneTexte 311">
            <a:extLst>
              <a:ext uri="{FF2B5EF4-FFF2-40B4-BE49-F238E27FC236}">
                <a16:creationId xmlns:a16="http://schemas.microsoft.com/office/drawing/2014/main" id="{7DEE227F-61D4-4865-AE1F-66E5106B4B72}"/>
              </a:ext>
            </a:extLst>
          </p:cNvPr>
          <p:cNvSpPr txBox="1"/>
          <p:nvPr/>
        </p:nvSpPr>
        <p:spPr>
          <a:xfrm>
            <a:off x="10008987" y="8894632"/>
            <a:ext cx="1487959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Student,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diploma,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Training, apprentice, etc.</a:t>
            </a:r>
          </a:p>
        </p:txBody>
      </p:sp>
      <p:grpSp>
        <p:nvGrpSpPr>
          <p:cNvPr id="318" name="Group 4">
            <a:extLst>
              <a:ext uri="{FF2B5EF4-FFF2-40B4-BE49-F238E27FC236}">
                <a16:creationId xmlns:a16="http://schemas.microsoft.com/office/drawing/2014/main" id="{222E77FC-CEC6-4CFE-A181-66E34A55FC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24705" y="2724152"/>
            <a:ext cx="769938" cy="906463"/>
            <a:chOff x="4488" y="1716"/>
            <a:chExt cx="485" cy="571"/>
          </a:xfrm>
          <a:solidFill>
            <a:schemeClr val="tx2"/>
          </a:solidFill>
        </p:grpSpPr>
        <p:sp>
          <p:nvSpPr>
            <p:cNvPr id="319" name="Freeform 5">
              <a:extLst>
                <a:ext uri="{FF2B5EF4-FFF2-40B4-BE49-F238E27FC236}">
                  <a16:creationId xmlns:a16="http://schemas.microsoft.com/office/drawing/2014/main" id="{0FA725E7-93E8-4070-A745-DDA1EF0BD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7" y="1879"/>
              <a:ext cx="244" cy="243"/>
            </a:xfrm>
            <a:custGeom>
              <a:avLst/>
              <a:gdLst>
                <a:gd name="T0" fmla="*/ 244 w 244"/>
                <a:gd name="T1" fmla="*/ 83 h 243"/>
                <a:gd name="T2" fmla="*/ 160 w 244"/>
                <a:gd name="T3" fmla="*/ 83 h 243"/>
                <a:gd name="T4" fmla="*/ 160 w 244"/>
                <a:gd name="T5" fmla="*/ 0 h 243"/>
                <a:gd name="T6" fmla="*/ 84 w 244"/>
                <a:gd name="T7" fmla="*/ 0 h 243"/>
                <a:gd name="T8" fmla="*/ 84 w 244"/>
                <a:gd name="T9" fmla="*/ 83 h 243"/>
                <a:gd name="T10" fmla="*/ 0 w 244"/>
                <a:gd name="T11" fmla="*/ 83 h 243"/>
                <a:gd name="T12" fmla="*/ 0 w 244"/>
                <a:gd name="T13" fmla="*/ 159 h 243"/>
                <a:gd name="T14" fmla="*/ 84 w 244"/>
                <a:gd name="T15" fmla="*/ 159 h 243"/>
                <a:gd name="T16" fmla="*/ 84 w 244"/>
                <a:gd name="T17" fmla="*/ 243 h 243"/>
                <a:gd name="T18" fmla="*/ 160 w 244"/>
                <a:gd name="T19" fmla="*/ 243 h 243"/>
                <a:gd name="T20" fmla="*/ 160 w 244"/>
                <a:gd name="T21" fmla="*/ 159 h 243"/>
                <a:gd name="T22" fmla="*/ 244 w 244"/>
                <a:gd name="T23" fmla="*/ 159 h 243"/>
                <a:gd name="T24" fmla="*/ 244 w 244"/>
                <a:gd name="T25" fmla="*/ 8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243">
                  <a:moveTo>
                    <a:pt x="244" y="83"/>
                  </a:moveTo>
                  <a:lnTo>
                    <a:pt x="160" y="83"/>
                  </a:lnTo>
                  <a:lnTo>
                    <a:pt x="160" y="0"/>
                  </a:lnTo>
                  <a:lnTo>
                    <a:pt x="84" y="0"/>
                  </a:lnTo>
                  <a:lnTo>
                    <a:pt x="84" y="83"/>
                  </a:lnTo>
                  <a:lnTo>
                    <a:pt x="0" y="83"/>
                  </a:lnTo>
                  <a:lnTo>
                    <a:pt x="0" y="159"/>
                  </a:lnTo>
                  <a:lnTo>
                    <a:pt x="84" y="159"/>
                  </a:lnTo>
                  <a:lnTo>
                    <a:pt x="84" y="243"/>
                  </a:lnTo>
                  <a:lnTo>
                    <a:pt x="160" y="243"/>
                  </a:lnTo>
                  <a:lnTo>
                    <a:pt x="160" y="159"/>
                  </a:lnTo>
                  <a:lnTo>
                    <a:pt x="244" y="159"/>
                  </a:lnTo>
                  <a:lnTo>
                    <a:pt x="24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0" name="Freeform 6">
              <a:extLst>
                <a:ext uri="{FF2B5EF4-FFF2-40B4-BE49-F238E27FC236}">
                  <a16:creationId xmlns:a16="http://schemas.microsoft.com/office/drawing/2014/main" id="{D7AE9F35-E24C-4825-A5DD-A99F885AA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8" y="1716"/>
              <a:ext cx="485" cy="571"/>
            </a:xfrm>
            <a:custGeom>
              <a:avLst/>
              <a:gdLst>
                <a:gd name="T0" fmla="*/ 89 w 179"/>
                <a:gd name="T1" fmla="*/ 211 h 211"/>
                <a:gd name="T2" fmla="*/ 84 w 179"/>
                <a:gd name="T3" fmla="*/ 210 h 211"/>
                <a:gd name="T4" fmla="*/ 0 w 179"/>
                <a:gd name="T5" fmla="*/ 121 h 211"/>
                <a:gd name="T6" fmla="*/ 0 w 179"/>
                <a:gd name="T7" fmla="*/ 24 h 211"/>
                <a:gd name="T8" fmla="*/ 4 w 179"/>
                <a:gd name="T9" fmla="*/ 15 h 211"/>
                <a:gd name="T10" fmla="*/ 13 w 179"/>
                <a:gd name="T11" fmla="*/ 12 h 211"/>
                <a:gd name="T12" fmla="*/ 33 w 179"/>
                <a:gd name="T13" fmla="*/ 13 h 211"/>
                <a:gd name="T14" fmla="*/ 80 w 179"/>
                <a:gd name="T15" fmla="*/ 2 h 211"/>
                <a:gd name="T16" fmla="*/ 83 w 179"/>
                <a:gd name="T17" fmla="*/ 2 h 211"/>
                <a:gd name="T18" fmla="*/ 86 w 179"/>
                <a:gd name="T19" fmla="*/ 1 h 211"/>
                <a:gd name="T20" fmla="*/ 93 w 179"/>
                <a:gd name="T21" fmla="*/ 1 h 211"/>
                <a:gd name="T22" fmla="*/ 99 w 179"/>
                <a:gd name="T23" fmla="*/ 3 h 211"/>
                <a:gd name="T24" fmla="*/ 146 w 179"/>
                <a:gd name="T25" fmla="*/ 13 h 211"/>
                <a:gd name="T26" fmla="*/ 166 w 179"/>
                <a:gd name="T27" fmla="*/ 12 h 211"/>
                <a:gd name="T28" fmla="*/ 166 w 179"/>
                <a:gd name="T29" fmla="*/ 12 h 211"/>
                <a:gd name="T30" fmla="*/ 175 w 179"/>
                <a:gd name="T31" fmla="*/ 15 h 211"/>
                <a:gd name="T32" fmla="*/ 179 w 179"/>
                <a:gd name="T33" fmla="*/ 24 h 211"/>
                <a:gd name="T34" fmla="*/ 179 w 179"/>
                <a:gd name="T35" fmla="*/ 121 h 211"/>
                <a:gd name="T36" fmla="*/ 95 w 179"/>
                <a:gd name="T37" fmla="*/ 209 h 211"/>
                <a:gd name="T38" fmla="*/ 94 w 179"/>
                <a:gd name="T39" fmla="*/ 210 h 211"/>
                <a:gd name="T40" fmla="*/ 89 w 179"/>
                <a:gd name="T41" fmla="*/ 211 h 211"/>
                <a:gd name="T42" fmla="*/ 12 w 179"/>
                <a:gd name="T43" fmla="*/ 18 h 211"/>
                <a:gd name="T44" fmla="*/ 8 w 179"/>
                <a:gd name="T45" fmla="*/ 20 h 211"/>
                <a:gd name="T46" fmla="*/ 6 w 179"/>
                <a:gd name="T47" fmla="*/ 24 h 211"/>
                <a:gd name="T48" fmla="*/ 6 w 179"/>
                <a:gd name="T49" fmla="*/ 121 h 211"/>
                <a:gd name="T50" fmla="*/ 87 w 179"/>
                <a:gd name="T51" fmla="*/ 204 h 211"/>
                <a:gd name="T52" fmla="*/ 92 w 179"/>
                <a:gd name="T53" fmla="*/ 204 h 211"/>
                <a:gd name="T54" fmla="*/ 92 w 179"/>
                <a:gd name="T55" fmla="*/ 204 h 211"/>
                <a:gd name="T56" fmla="*/ 173 w 179"/>
                <a:gd name="T57" fmla="*/ 121 h 211"/>
                <a:gd name="T58" fmla="*/ 173 w 179"/>
                <a:gd name="T59" fmla="*/ 24 h 211"/>
                <a:gd name="T60" fmla="*/ 171 w 179"/>
                <a:gd name="T61" fmla="*/ 20 h 211"/>
                <a:gd name="T62" fmla="*/ 166 w 179"/>
                <a:gd name="T63" fmla="*/ 18 h 211"/>
                <a:gd name="T64" fmla="*/ 146 w 179"/>
                <a:gd name="T65" fmla="*/ 19 h 211"/>
                <a:gd name="T66" fmla="*/ 97 w 179"/>
                <a:gd name="T67" fmla="*/ 8 h 211"/>
                <a:gd name="T68" fmla="*/ 92 w 179"/>
                <a:gd name="T69" fmla="*/ 6 h 211"/>
                <a:gd name="T70" fmla="*/ 88 w 179"/>
                <a:gd name="T71" fmla="*/ 6 h 211"/>
                <a:gd name="T72" fmla="*/ 85 w 179"/>
                <a:gd name="T73" fmla="*/ 7 h 211"/>
                <a:gd name="T74" fmla="*/ 82 w 179"/>
                <a:gd name="T75" fmla="*/ 8 h 211"/>
                <a:gd name="T76" fmla="*/ 33 w 179"/>
                <a:gd name="T77" fmla="*/ 19 h 211"/>
                <a:gd name="T78" fmla="*/ 13 w 179"/>
                <a:gd name="T79" fmla="*/ 18 h 211"/>
                <a:gd name="T80" fmla="*/ 12 w 179"/>
                <a:gd name="T81" fmla="*/ 1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9" h="211">
                  <a:moveTo>
                    <a:pt x="89" y="211"/>
                  </a:moveTo>
                  <a:cubicBezTo>
                    <a:pt x="88" y="211"/>
                    <a:pt x="86" y="210"/>
                    <a:pt x="84" y="210"/>
                  </a:cubicBezTo>
                  <a:cubicBezTo>
                    <a:pt x="84" y="209"/>
                    <a:pt x="0" y="172"/>
                    <a:pt x="0" y="1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1"/>
                    <a:pt x="1" y="17"/>
                    <a:pt x="4" y="15"/>
                  </a:cubicBezTo>
                  <a:cubicBezTo>
                    <a:pt x="6" y="13"/>
                    <a:pt x="10" y="12"/>
                    <a:pt x="13" y="12"/>
                  </a:cubicBezTo>
                  <a:cubicBezTo>
                    <a:pt x="19" y="13"/>
                    <a:pt x="25" y="13"/>
                    <a:pt x="33" y="13"/>
                  </a:cubicBezTo>
                  <a:cubicBezTo>
                    <a:pt x="50" y="13"/>
                    <a:pt x="66" y="7"/>
                    <a:pt x="80" y="2"/>
                  </a:cubicBezTo>
                  <a:cubicBezTo>
                    <a:pt x="81" y="2"/>
                    <a:pt x="82" y="2"/>
                    <a:pt x="83" y="2"/>
                  </a:cubicBezTo>
                  <a:cubicBezTo>
                    <a:pt x="84" y="1"/>
                    <a:pt x="85" y="1"/>
                    <a:pt x="86" y="1"/>
                  </a:cubicBezTo>
                  <a:cubicBezTo>
                    <a:pt x="88" y="0"/>
                    <a:pt x="91" y="0"/>
                    <a:pt x="93" y="1"/>
                  </a:cubicBezTo>
                  <a:cubicBezTo>
                    <a:pt x="95" y="1"/>
                    <a:pt x="97" y="2"/>
                    <a:pt x="99" y="3"/>
                  </a:cubicBezTo>
                  <a:cubicBezTo>
                    <a:pt x="113" y="7"/>
                    <a:pt x="129" y="13"/>
                    <a:pt x="146" y="13"/>
                  </a:cubicBezTo>
                  <a:cubicBezTo>
                    <a:pt x="154" y="13"/>
                    <a:pt x="160" y="1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9" y="12"/>
                    <a:pt x="172" y="13"/>
                    <a:pt x="175" y="15"/>
                  </a:cubicBezTo>
                  <a:cubicBezTo>
                    <a:pt x="178" y="18"/>
                    <a:pt x="179" y="21"/>
                    <a:pt x="179" y="24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9" y="166"/>
                    <a:pt x="115" y="200"/>
                    <a:pt x="95" y="209"/>
                  </a:cubicBezTo>
                  <a:cubicBezTo>
                    <a:pt x="94" y="210"/>
                    <a:pt x="94" y="210"/>
                    <a:pt x="94" y="210"/>
                  </a:cubicBezTo>
                  <a:cubicBezTo>
                    <a:pt x="93" y="210"/>
                    <a:pt x="91" y="211"/>
                    <a:pt x="89" y="211"/>
                  </a:cubicBezTo>
                  <a:close/>
                  <a:moveTo>
                    <a:pt x="12" y="18"/>
                  </a:moveTo>
                  <a:cubicBezTo>
                    <a:pt x="10" y="18"/>
                    <a:pt x="9" y="19"/>
                    <a:pt x="8" y="20"/>
                  </a:cubicBezTo>
                  <a:cubicBezTo>
                    <a:pt x="6" y="21"/>
                    <a:pt x="6" y="22"/>
                    <a:pt x="6" y="24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68"/>
                    <a:pt x="86" y="204"/>
                    <a:pt x="87" y="204"/>
                  </a:cubicBezTo>
                  <a:cubicBezTo>
                    <a:pt x="89" y="205"/>
                    <a:pt x="90" y="205"/>
                    <a:pt x="92" y="204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111" y="195"/>
                    <a:pt x="173" y="162"/>
                    <a:pt x="173" y="121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3"/>
                    <a:pt x="172" y="21"/>
                    <a:pt x="171" y="20"/>
                  </a:cubicBezTo>
                  <a:cubicBezTo>
                    <a:pt x="170" y="19"/>
                    <a:pt x="168" y="18"/>
                    <a:pt x="166" y="18"/>
                  </a:cubicBezTo>
                  <a:cubicBezTo>
                    <a:pt x="160" y="19"/>
                    <a:pt x="154" y="19"/>
                    <a:pt x="146" y="19"/>
                  </a:cubicBezTo>
                  <a:cubicBezTo>
                    <a:pt x="128" y="19"/>
                    <a:pt x="111" y="13"/>
                    <a:pt x="97" y="8"/>
                  </a:cubicBezTo>
                  <a:cubicBezTo>
                    <a:pt x="95" y="7"/>
                    <a:pt x="93" y="7"/>
                    <a:pt x="92" y="6"/>
                  </a:cubicBezTo>
                  <a:cubicBezTo>
                    <a:pt x="90" y="6"/>
                    <a:pt x="89" y="6"/>
                    <a:pt x="88" y="6"/>
                  </a:cubicBezTo>
                  <a:cubicBezTo>
                    <a:pt x="87" y="7"/>
                    <a:pt x="86" y="7"/>
                    <a:pt x="85" y="7"/>
                  </a:cubicBezTo>
                  <a:cubicBezTo>
                    <a:pt x="84" y="8"/>
                    <a:pt x="83" y="8"/>
                    <a:pt x="82" y="8"/>
                  </a:cubicBezTo>
                  <a:cubicBezTo>
                    <a:pt x="68" y="13"/>
                    <a:pt x="51" y="19"/>
                    <a:pt x="33" y="19"/>
                  </a:cubicBezTo>
                  <a:cubicBezTo>
                    <a:pt x="25" y="19"/>
                    <a:pt x="18" y="19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54872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A3337BA-8603-4E59-B229-24EA5A7F9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6645" y="4720516"/>
            <a:ext cx="14244980" cy="4172660"/>
          </a:xfrm>
          <a:noFill/>
        </p:spPr>
        <p:txBody>
          <a:bodyPr/>
          <a:lstStyle/>
          <a:p>
            <a:r>
              <a:rPr lang="en-BZ" spc="0" dirty="0"/>
              <a:t>Finance, transport</a:t>
            </a:r>
            <a:br>
              <a:rPr lang="en-BZ" spc="0" dirty="0"/>
            </a:br>
            <a:r>
              <a:rPr lang="en-BZ" spc="0" dirty="0"/>
              <a:t>and other sectors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DDE15DF-178E-4ADE-B4D0-3738FA4191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12399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6CF3E5D-D338-48BC-9D33-B008B6C13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Industry sectors</a:t>
            </a:r>
          </a:p>
        </p:txBody>
      </p:sp>
      <p:sp>
        <p:nvSpPr>
          <p:cNvPr id="324" name="Titre 4">
            <a:extLst>
              <a:ext uri="{FF2B5EF4-FFF2-40B4-BE49-F238E27FC236}">
                <a16:creationId xmlns:a16="http://schemas.microsoft.com/office/drawing/2014/main" id="{F6BFE404-B2AB-4841-B64A-22E9BD3AF288}"/>
              </a:ext>
            </a:extLst>
          </p:cNvPr>
          <p:cNvSpPr txBox="1">
            <a:spLocks/>
          </p:cNvSpPr>
          <p:nvPr/>
        </p:nvSpPr>
        <p:spPr>
          <a:xfrm>
            <a:off x="1703576" y="5792091"/>
            <a:ext cx="4844970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Aerospace</a:t>
            </a:r>
          </a:p>
        </p:txBody>
      </p:sp>
      <p:sp>
        <p:nvSpPr>
          <p:cNvPr id="325" name="Titre 4">
            <a:extLst>
              <a:ext uri="{FF2B5EF4-FFF2-40B4-BE49-F238E27FC236}">
                <a16:creationId xmlns:a16="http://schemas.microsoft.com/office/drawing/2014/main" id="{5E322688-6C13-40D2-85E5-9B219AF12624}"/>
              </a:ext>
            </a:extLst>
          </p:cNvPr>
          <p:cNvSpPr txBox="1">
            <a:spLocks/>
          </p:cNvSpPr>
          <p:nvPr/>
        </p:nvSpPr>
        <p:spPr>
          <a:xfrm>
            <a:off x="5289674" y="5829640"/>
            <a:ext cx="4844970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Airforce</a:t>
            </a:r>
          </a:p>
        </p:txBody>
      </p:sp>
      <p:sp>
        <p:nvSpPr>
          <p:cNvPr id="96" name="Freeform 102">
            <a:extLst>
              <a:ext uri="{FF2B5EF4-FFF2-40B4-BE49-F238E27FC236}">
                <a16:creationId xmlns:a16="http://schemas.microsoft.com/office/drawing/2014/main" id="{A11129FB-2A97-4E9E-8FD3-8635F9A8895C}"/>
              </a:ext>
            </a:extLst>
          </p:cNvPr>
          <p:cNvSpPr>
            <a:spLocks noEditPoints="1"/>
          </p:cNvSpPr>
          <p:nvPr/>
        </p:nvSpPr>
        <p:spPr bwMode="auto">
          <a:xfrm>
            <a:off x="5188876" y="6757694"/>
            <a:ext cx="828675" cy="930275"/>
          </a:xfrm>
          <a:custGeom>
            <a:avLst/>
            <a:gdLst>
              <a:gd name="T0" fmla="*/ 184 w 193"/>
              <a:gd name="T1" fmla="*/ 105 h 217"/>
              <a:gd name="T2" fmla="*/ 167 w 193"/>
              <a:gd name="T3" fmla="*/ 114 h 217"/>
              <a:gd name="T4" fmla="*/ 155 w 193"/>
              <a:gd name="T5" fmla="*/ 82 h 217"/>
              <a:gd name="T6" fmla="*/ 144 w 193"/>
              <a:gd name="T7" fmla="*/ 97 h 217"/>
              <a:gd name="T8" fmla="*/ 129 w 193"/>
              <a:gd name="T9" fmla="*/ 85 h 217"/>
              <a:gd name="T10" fmla="*/ 77 w 193"/>
              <a:gd name="T11" fmla="*/ 74 h 217"/>
              <a:gd name="T12" fmla="*/ 38 w 193"/>
              <a:gd name="T13" fmla="*/ 82 h 217"/>
              <a:gd name="T14" fmla="*/ 26 w 193"/>
              <a:gd name="T15" fmla="*/ 113 h 217"/>
              <a:gd name="T16" fmla="*/ 9 w 193"/>
              <a:gd name="T17" fmla="*/ 105 h 217"/>
              <a:gd name="T18" fmla="*/ 0 w 193"/>
              <a:gd name="T19" fmla="*/ 135 h 217"/>
              <a:gd name="T20" fmla="*/ 4 w 193"/>
              <a:gd name="T21" fmla="*/ 158 h 217"/>
              <a:gd name="T22" fmla="*/ 47 w 193"/>
              <a:gd name="T23" fmla="*/ 200 h 217"/>
              <a:gd name="T24" fmla="*/ 48 w 193"/>
              <a:gd name="T25" fmla="*/ 216 h 217"/>
              <a:gd name="T26" fmla="*/ 142 w 193"/>
              <a:gd name="T27" fmla="*/ 217 h 217"/>
              <a:gd name="T28" fmla="*/ 146 w 193"/>
              <a:gd name="T29" fmla="*/ 214 h 217"/>
              <a:gd name="T30" fmla="*/ 116 w 193"/>
              <a:gd name="T31" fmla="*/ 172 h 217"/>
              <a:gd name="T32" fmla="*/ 191 w 193"/>
              <a:gd name="T33" fmla="*/ 157 h 217"/>
              <a:gd name="T34" fmla="*/ 191 w 193"/>
              <a:gd name="T35" fmla="*/ 132 h 217"/>
              <a:gd name="T36" fmla="*/ 178 w 193"/>
              <a:gd name="T37" fmla="*/ 105 h 217"/>
              <a:gd name="T38" fmla="*/ 173 w 193"/>
              <a:gd name="T39" fmla="*/ 105 h 217"/>
              <a:gd name="T40" fmla="*/ 155 w 193"/>
              <a:gd name="T41" fmla="*/ 88 h 217"/>
              <a:gd name="T42" fmla="*/ 152 w 193"/>
              <a:gd name="T43" fmla="*/ 103 h 217"/>
              <a:gd name="T44" fmla="*/ 38 w 193"/>
              <a:gd name="T45" fmla="*/ 88 h 217"/>
              <a:gd name="T46" fmla="*/ 36 w 193"/>
              <a:gd name="T47" fmla="*/ 106 h 217"/>
              <a:gd name="T48" fmla="*/ 20 w 193"/>
              <a:gd name="T49" fmla="*/ 103 h 217"/>
              <a:gd name="T50" fmla="*/ 15 w 193"/>
              <a:gd name="T51" fmla="*/ 122 h 217"/>
              <a:gd name="T52" fmla="*/ 187 w 193"/>
              <a:gd name="T53" fmla="*/ 151 h 217"/>
              <a:gd name="T54" fmla="*/ 110 w 193"/>
              <a:gd name="T55" fmla="*/ 129 h 217"/>
              <a:gd name="T56" fmla="*/ 140 w 193"/>
              <a:gd name="T57" fmla="*/ 204 h 217"/>
              <a:gd name="T58" fmla="*/ 96 w 193"/>
              <a:gd name="T59" fmla="*/ 196 h 217"/>
              <a:gd name="T60" fmla="*/ 82 w 193"/>
              <a:gd name="T61" fmla="*/ 175 h 217"/>
              <a:gd name="T62" fmla="*/ 82 w 193"/>
              <a:gd name="T63" fmla="*/ 127 h 217"/>
              <a:gd name="T64" fmla="*/ 6 w 193"/>
              <a:gd name="T65" fmla="*/ 136 h 217"/>
              <a:gd name="T66" fmla="*/ 14 w 193"/>
              <a:gd name="T67" fmla="*/ 131 h 217"/>
              <a:gd name="T68" fmla="*/ 34 w 193"/>
              <a:gd name="T69" fmla="*/ 115 h 217"/>
              <a:gd name="T70" fmla="*/ 46 w 193"/>
              <a:gd name="T71" fmla="*/ 106 h 217"/>
              <a:gd name="T72" fmla="*/ 82 w 193"/>
              <a:gd name="T73" fmla="*/ 78 h 217"/>
              <a:gd name="T74" fmla="*/ 83 w 193"/>
              <a:gd name="T75" fmla="*/ 77 h 217"/>
              <a:gd name="T76" fmla="*/ 88 w 193"/>
              <a:gd name="T77" fmla="*/ 22 h 217"/>
              <a:gd name="T78" fmla="*/ 111 w 193"/>
              <a:gd name="T79" fmla="*/ 78 h 217"/>
              <a:gd name="T80" fmla="*/ 125 w 193"/>
              <a:gd name="T81" fmla="*/ 90 h 217"/>
              <a:gd name="T82" fmla="*/ 179 w 193"/>
              <a:gd name="T83" fmla="*/ 131 h 217"/>
              <a:gd name="T84" fmla="*/ 187 w 193"/>
              <a:gd name="T85" fmla="*/ 15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3" h="217">
                <a:moveTo>
                  <a:pt x="191" y="132"/>
                </a:moveTo>
                <a:cubicBezTo>
                  <a:pt x="184" y="127"/>
                  <a:pt x="184" y="127"/>
                  <a:pt x="184" y="127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184" y="99"/>
                  <a:pt x="180" y="96"/>
                  <a:pt x="175" y="96"/>
                </a:cubicBezTo>
                <a:cubicBezTo>
                  <a:pt x="171" y="96"/>
                  <a:pt x="167" y="99"/>
                  <a:pt x="167" y="105"/>
                </a:cubicBezTo>
                <a:cubicBezTo>
                  <a:pt x="167" y="114"/>
                  <a:pt x="167" y="114"/>
                  <a:pt x="167" y="114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85"/>
                  <a:pt x="159" y="82"/>
                  <a:pt x="155" y="82"/>
                </a:cubicBezTo>
                <a:cubicBezTo>
                  <a:pt x="150" y="82"/>
                  <a:pt x="146" y="85"/>
                  <a:pt x="146" y="91"/>
                </a:cubicBezTo>
                <a:cubicBezTo>
                  <a:pt x="146" y="98"/>
                  <a:pt x="146" y="98"/>
                  <a:pt x="146" y="98"/>
                </a:cubicBezTo>
                <a:cubicBezTo>
                  <a:pt x="145" y="98"/>
                  <a:pt x="145" y="97"/>
                  <a:pt x="144" y="97"/>
                </a:cubicBezTo>
                <a:cubicBezTo>
                  <a:pt x="143" y="96"/>
                  <a:pt x="142" y="95"/>
                  <a:pt x="141" y="94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3" y="81"/>
                  <a:pt x="119" y="77"/>
                  <a:pt x="116" y="74"/>
                </a:cubicBezTo>
                <a:cubicBezTo>
                  <a:pt x="115" y="29"/>
                  <a:pt x="108" y="0"/>
                  <a:pt x="97" y="0"/>
                </a:cubicBezTo>
                <a:cubicBezTo>
                  <a:pt x="85" y="0"/>
                  <a:pt x="77" y="29"/>
                  <a:pt x="77" y="74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1"/>
                  <a:pt x="47" y="91"/>
                  <a:pt x="47" y="91"/>
                </a:cubicBezTo>
                <a:cubicBezTo>
                  <a:pt x="47" y="85"/>
                  <a:pt x="43" y="82"/>
                  <a:pt x="38" y="82"/>
                </a:cubicBezTo>
                <a:cubicBezTo>
                  <a:pt x="34" y="82"/>
                  <a:pt x="30" y="85"/>
                  <a:pt x="30" y="91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26" y="99"/>
                  <a:pt x="22" y="96"/>
                  <a:pt x="18" y="96"/>
                </a:cubicBezTo>
                <a:cubicBezTo>
                  <a:pt x="13" y="96"/>
                  <a:pt x="9" y="99"/>
                  <a:pt x="9" y="105"/>
                </a:cubicBezTo>
                <a:cubicBezTo>
                  <a:pt x="9" y="127"/>
                  <a:pt x="9" y="127"/>
                  <a:pt x="9" y="127"/>
                </a:cubicBezTo>
                <a:cubicBezTo>
                  <a:pt x="2" y="132"/>
                  <a:pt x="2" y="132"/>
                  <a:pt x="2" y="132"/>
                </a:cubicBezTo>
                <a:cubicBezTo>
                  <a:pt x="1" y="133"/>
                  <a:pt x="0" y="134"/>
                  <a:pt x="0" y="13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6"/>
                  <a:pt x="1" y="157"/>
                  <a:pt x="2" y="157"/>
                </a:cubicBezTo>
                <a:cubicBezTo>
                  <a:pt x="2" y="158"/>
                  <a:pt x="3" y="158"/>
                  <a:pt x="4" y="158"/>
                </a:cubicBezTo>
                <a:cubicBezTo>
                  <a:pt x="77" y="133"/>
                  <a:pt x="77" y="133"/>
                  <a:pt x="77" y="133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47" y="201"/>
                  <a:pt x="47" y="202"/>
                  <a:pt x="47" y="203"/>
                </a:cubicBezTo>
                <a:cubicBezTo>
                  <a:pt x="47" y="214"/>
                  <a:pt x="47" y="214"/>
                  <a:pt x="47" y="214"/>
                </a:cubicBezTo>
                <a:cubicBezTo>
                  <a:pt x="47" y="215"/>
                  <a:pt x="47" y="216"/>
                  <a:pt x="48" y="216"/>
                </a:cubicBezTo>
                <a:cubicBezTo>
                  <a:pt x="49" y="217"/>
                  <a:pt x="50" y="217"/>
                  <a:pt x="50" y="217"/>
                </a:cubicBezTo>
                <a:cubicBezTo>
                  <a:pt x="97" y="202"/>
                  <a:pt x="97" y="202"/>
                  <a:pt x="97" y="202"/>
                </a:cubicBezTo>
                <a:cubicBezTo>
                  <a:pt x="142" y="217"/>
                  <a:pt x="142" y="217"/>
                  <a:pt x="142" y="217"/>
                </a:cubicBezTo>
                <a:cubicBezTo>
                  <a:pt x="143" y="217"/>
                  <a:pt x="143" y="217"/>
                  <a:pt x="143" y="217"/>
                </a:cubicBezTo>
                <a:cubicBezTo>
                  <a:pt x="144" y="217"/>
                  <a:pt x="145" y="217"/>
                  <a:pt x="145" y="216"/>
                </a:cubicBezTo>
                <a:cubicBezTo>
                  <a:pt x="146" y="216"/>
                  <a:pt x="146" y="215"/>
                  <a:pt x="146" y="214"/>
                </a:cubicBezTo>
                <a:cubicBezTo>
                  <a:pt x="146" y="203"/>
                  <a:pt x="146" y="203"/>
                  <a:pt x="146" y="203"/>
                </a:cubicBezTo>
                <a:cubicBezTo>
                  <a:pt x="146" y="202"/>
                  <a:pt x="146" y="201"/>
                  <a:pt x="145" y="200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89" y="158"/>
                  <a:pt x="189" y="158"/>
                  <a:pt x="189" y="158"/>
                </a:cubicBezTo>
                <a:cubicBezTo>
                  <a:pt x="190" y="158"/>
                  <a:pt x="191" y="158"/>
                  <a:pt x="191" y="157"/>
                </a:cubicBezTo>
                <a:cubicBezTo>
                  <a:pt x="192" y="157"/>
                  <a:pt x="193" y="156"/>
                  <a:pt x="193" y="155"/>
                </a:cubicBezTo>
                <a:cubicBezTo>
                  <a:pt x="193" y="135"/>
                  <a:pt x="193" y="135"/>
                  <a:pt x="193" y="135"/>
                </a:cubicBezTo>
                <a:cubicBezTo>
                  <a:pt x="193" y="134"/>
                  <a:pt x="192" y="133"/>
                  <a:pt x="191" y="132"/>
                </a:cubicBezTo>
                <a:close/>
                <a:moveTo>
                  <a:pt x="175" y="102"/>
                </a:moveTo>
                <a:cubicBezTo>
                  <a:pt x="176" y="102"/>
                  <a:pt x="177" y="102"/>
                  <a:pt x="177" y="103"/>
                </a:cubicBezTo>
                <a:cubicBezTo>
                  <a:pt x="178" y="103"/>
                  <a:pt x="178" y="104"/>
                  <a:pt x="178" y="105"/>
                </a:cubicBezTo>
                <a:cubicBezTo>
                  <a:pt x="178" y="122"/>
                  <a:pt x="178" y="122"/>
                  <a:pt x="178" y="122"/>
                </a:cubicBezTo>
                <a:cubicBezTo>
                  <a:pt x="173" y="118"/>
                  <a:pt x="173" y="118"/>
                  <a:pt x="173" y="118"/>
                </a:cubicBezTo>
                <a:cubicBezTo>
                  <a:pt x="173" y="105"/>
                  <a:pt x="173" y="105"/>
                  <a:pt x="173" y="105"/>
                </a:cubicBezTo>
                <a:cubicBezTo>
                  <a:pt x="173" y="102"/>
                  <a:pt x="175" y="102"/>
                  <a:pt x="175" y="102"/>
                </a:cubicBezTo>
                <a:close/>
                <a:moveTo>
                  <a:pt x="152" y="91"/>
                </a:moveTo>
                <a:cubicBezTo>
                  <a:pt x="152" y="89"/>
                  <a:pt x="154" y="88"/>
                  <a:pt x="155" y="88"/>
                </a:cubicBezTo>
                <a:cubicBezTo>
                  <a:pt x="155" y="88"/>
                  <a:pt x="157" y="89"/>
                  <a:pt x="157" y="91"/>
                </a:cubicBezTo>
                <a:cubicBezTo>
                  <a:pt x="157" y="107"/>
                  <a:pt x="157" y="107"/>
                  <a:pt x="157" y="107"/>
                </a:cubicBezTo>
                <a:cubicBezTo>
                  <a:pt x="152" y="103"/>
                  <a:pt x="152" y="103"/>
                  <a:pt x="152" y="103"/>
                </a:cubicBezTo>
                <a:lnTo>
                  <a:pt x="152" y="91"/>
                </a:lnTo>
                <a:close/>
                <a:moveTo>
                  <a:pt x="36" y="91"/>
                </a:moveTo>
                <a:cubicBezTo>
                  <a:pt x="36" y="89"/>
                  <a:pt x="38" y="88"/>
                  <a:pt x="38" y="88"/>
                </a:cubicBezTo>
                <a:cubicBezTo>
                  <a:pt x="39" y="88"/>
                  <a:pt x="41" y="89"/>
                  <a:pt x="41" y="91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36" y="106"/>
                  <a:pt x="36" y="106"/>
                  <a:pt x="36" y="106"/>
                </a:cubicBezTo>
                <a:lnTo>
                  <a:pt x="36" y="91"/>
                </a:lnTo>
                <a:close/>
                <a:moveTo>
                  <a:pt x="18" y="102"/>
                </a:moveTo>
                <a:cubicBezTo>
                  <a:pt x="18" y="102"/>
                  <a:pt x="19" y="102"/>
                  <a:pt x="20" y="103"/>
                </a:cubicBezTo>
                <a:cubicBezTo>
                  <a:pt x="20" y="103"/>
                  <a:pt x="20" y="104"/>
                  <a:pt x="20" y="105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5" y="102"/>
                  <a:pt x="17" y="102"/>
                  <a:pt x="18" y="102"/>
                </a:cubicBezTo>
                <a:close/>
                <a:moveTo>
                  <a:pt x="187" y="151"/>
                </a:moveTo>
                <a:cubicBezTo>
                  <a:pt x="114" y="126"/>
                  <a:pt x="114" y="126"/>
                  <a:pt x="114" y="126"/>
                </a:cubicBezTo>
                <a:cubicBezTo>
                  <a:pt x="113" y="126"/>
                  <a:pt x="112" y="126"/>
                  <a:pt x="111" y="127"/>
                </a:cubicBezTo>
                <a:cubicBezTo>
                  <a:pt x="110" y="127"/>
                  <a:pt x="110" y="128"/>
                  <a:pt x="110" y="129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10" y="174"/>
                  <a:pt x="110" y="175"/>
                  <a:pt x="110" y="175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97" y="196"/>
                  <a:pt x="96" y="196"/>
                  <a:pt x="96" y="196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53" y="204"/>
                  <a:pt x="53" y="204"/>
                  <a:pt x="53" y="20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83" y="175"/>
                  <a:pt x="83" y="174"/>
                  <a:pt x="83" y="173"/>
                </a:cubicBezTo>
                <a:cubicBezTo>
                  <a:pt x="83" y="129"/>
                  <a:pt x="83" y="129"/>
                  <a:pt x="83" y="129"/>
                </a:cubicBezTo>
                <a:cubicBezTo>
                  <a:pt x="83" y="128"/>
                  <a:pt x="83" y="127"/>
                  <a:pt x="82" y="127"/>
                </a:cubicBezTo>
                <a:cubicBezTo>
                  <a:pt x="81" y="126"/>
                  <a:pt x="80" y="126"/>
                  <a:pt x="79" y="126"/>
                </a:cubicBezTo>
                <a:cubicBezTo>
                  <a:pt x="6" y="151"/>
                  <a:pt x="6" y="151"/>
                  <a:pt x="6" y="151"/>
                </a:cubicBezTo>
                <a:cubicBezTo>
                  <a:pt x="6" y="136"/>
                  <a:pt x="6" y="136"/>
                  <a:pt x="6" y="136"/>
                </a:cubicBezTo>
                <a:cubicBezTo>
                  <a:pt x="14" y="131"/>
                  <a:pt x="14" y="131"/>
                  <a:pt x="14" y="131"/>
                </a:cubicBezTo>
                <a:cubicBezTo>
                  <a:pt x="14" y="131"/>
                  <a:pt x="14" y="131"/>
                  <a:pt x="14" y="131"/>
                </a:cubicBezTo>
                <a:cubicBezTo>
                  <a:pt x="14" y="131"/>
                  <a:pt x="14" y="131"/>
                  <a:pt x="14" y="131"/>
                </a:cubicBezTo>
                <a:cubicBezTo>
                  <a:pt x="24" y="123"/>
                  <a:pt x="24" y="123"/>
                  <a:pt x="24" y="123"/>
                </a:cubicBezTo>
                <a:cubicBezTo>
                  <a:pt x="25" y="123"/>
                  <a:pt x="25" y="122"/>
                  <a:pt x="25" y="122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5" y="115"/>
                  <a:pt x="35" y="115"/>
                  <a:pt x="35" y="11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6" y="107"/>
                  <a:pt x="46" y="106"/>
                </a:cubicBezTo>
                <a:cubicBezTo>
                  <a:pt x="68" y="90"/>
                  <a:pt x="68" y="90"/>
                  <a:pt x="68" y="90"/>
                </a:cubicBezTo>
                <a:cubicBezTo>
                  <a:pt x="70" y="88"/>
                  <a:pt x="71" y="87"/>
                  <a:pt x="73" y="85"/>
                </a:cubicBezTo>
                <a:cubicBezTo>
                  <a:pt x="77" y="82"/>
                  <a:pt x="80" y="80"/>
                  <a:pt x="82" y="78"/>
                </a:cubicBezTo>
                <a:cubicBezTo>
                  <a:pt x="82" y="78"/>
                  <a:pt x="82" y="78"/>
                  <a:pt x="83" y="78"/>
                </a:cubicBezTo>
                <a:cubicBezTo>
                  <a:pt x="83" y="78"/>
                  <a:pt x="83" y="77"/>
                  <a:pt x="83" y="77"/>
                </a:cubicBezTo>
                <a:cubicBezTo>
                  <a:pt x="83" y="77"/>
                  <a:pt x="83" y="77"/>
                  <a:pt x="83" y="77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48"/>
                  <a:pt x="86" y="31"/>
                  <a:pt x="88" y="22"/>
                </a:cubicBezTo>
                <a:cubicBezTo>
                  <a:pt x="91" y="10"/>
                  <a:pt x="95" y="6"/>
                  <a:pt x="97" y="6"/>
                </a:cubicBezTo>
                <a:cubicBezTo>
                  <a:pt x="101" y="6"/>
                  <a:pt x="110" y="24"/>
                  <a:pt x="110" y="76"/>
                </a:cubicBezTo>
                <a:cubicBezTo>
                  <a:pt x="110" y="77"/>
                  <a:pt x="110" y="78"/>
                  <a:pt x="111" y="78"/>
                </a:cubicBezTo>
                <a:cubicBezTo>
                  <a:pt x="114" y="81"/>
                  <a:pt x="119" y="85"/>
                  <a:pt x="125" y="90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79" y="131"/>
                  <a:pt x="179" y="131"/>
                  <a:pt x="179" y="131"/>
                </a:cubicBezTo>
                <a:cubicBezTo>
                  <a:pt x="179" y="131"/>
                  <a:pt x="179" y="131"/>
                  <a:pt x="179" y="131"/>
                </a:cubicBezTo>
                <a:cubicBezTo>
                  <a:pt x="187" y="136"/>
                  <a:pt x="187" y="136"/>
                  <a:pt x="187" y="136"/>
                </a:cubicBezTo>
                <a:lnTo>
                  <a:pt x="187" y="1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98" name="Group 105">
            <a:extLst>
              <a:ext uri="{FF2B5EF4-FFF2-40B4-BE49-F238E27FC236}">
                <a16:creationId xmlns:a16="http://schemas.microsoft.com/office/drawing/2014/main" id="{DDEC395F-6B3B-4A3C-BC5A-0A3FD3E4D9A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09314" y="6701342"/>
            <a:ext cx="927100" cy="939800"/>
            <a:chOff x="7389" y="4024"/>
            <a:chExt cx="584" cy="592"/>
          </a:xfrm>
          <a:solidFill>
            <a:schemeClr val="accent3"/>
          </a:solidFill>
        </p:grpSpPr>
        <p:sp>
          <p:nvSpPr>
            <p:cNvPr id="100" name="Freeform 106">
              <a:extLst>
                <a:ext uri="{FF2B5EF4-FFF2-40B4-BE49-F238E27FC236}">
                  <a16:creationId xmlns:a16="http://schemas.microsoft.com/office/drawing/2014/main" id="{DCB248C6-C975-4027-86B9-8FC647ABDA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5" y="4132"/>
              <a:ext cx="119" cy="119"/>
            </a:xfrm>
            <a:custGeom>
              <a:avLst/>
              <a:gdLst>
                <a:gd name="T0" fmla="*/ 43 w 44"/>
                <a:gd name="T1" fmla="*/ 15 h 44"/>
                <a:gd name="T2" fmla="*/ 43 w 44"/>
                <a:gd name="T3" fmla="*/ 11 h 44"/>
                <a:gd name="T4" fmla="*/ 33 w 44"/>
                <a:gd name="T5" fmla="*/ 1 h 44"/>
                <a:gd name="T6" fmla="*/ 28 w 44"/>
                <a:gd name="T7" fmla="*/ 1 h 44"/>
                <a:gd name="T8" fmla="*/ 1 w 44"/>
                <a:gd name="T9" fmla="*/ 29 h 44"/>
                <a:gd name="T10" fmla="*/ 0 w 44"/>
                <a:gd name="T11" fmla="*/ 31 h 44"/>
                <a:gd name="T12" fmla="*/ 1 w 44"/>
                <a:gd name="T13" fmla="*/ 33 h 44"/>
                <a:gd name="T14" fmla="*/ 11 w 44"/>
                <a:gd name="T15" fmla="*/ 43 h 44"/>
                <a:gd name="T16" fmla="*/ 13 w 44"/>
                <a:gd name="T17" fmla="*/ 44 h 44"/>
                <a:gd name="T18" fmla="*/ 15 w 44"/>
                <a:gd name="T19" fmla="*/ 43 h 44"/>
                <a:gd name="T20" fmla="*/ 43 w 44"/>
                <a:gd name="T21" fmla="*/ 15 h 44"/>
                <a:gd name="T22" fmla="*/ 7 w 44"/>
                <a:gd name="T23" fmla="*/ 31 h 44"/>
                <a:gd name="T24" fmla="*/ 31 w 44"/>
                <a:gd name="T25" fmla="*/ 7 h 44"/>
                <a:gd name="T26" fmla="*/ 36 w 44"/>
                <a:gd name="T27" fmla="*/ 13 h 44"/>
                <a:gd name="T28" fmla="*/ 13 w 44"/>
                <a:gd name="T29" fmla="*/ 36 h 44"/>
                <a:gd name="T30" fmla="*/ 7 w 44"/>
                <a:gd name="T31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43" y="15"/>
                  </a:moveTo>
                  <a:cubicBezTo>
                    <a:pt x="44" y="14"/>
                    <a:pt x="44" y="12"/>
                    <a:pt x="43" y="1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2"/>
                    <a:pt x="0" y="32"/>
                    <a:pt x="1" y="3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4"/>
                    <a:pt x="13" y="44"/>
                  </a:cubicBezTo>
                  <a:cubicBezTo>
                    <a:pt x="14" y="44"/>
                    <a:pt x="15" y="43"/>
                    <a:pt x="15" y="43"/>
                  </a:cubicBezTo>
                  <a:lnTo>
                    <a:pt x="43" y="15"/>
                  </a:lnTo>
                  <a:close/>
                  <a:moveTo>
                    <a:pt x="7" y="31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13" y="36"/>
                    <a:pt x="13" y="36"/>
                    <a:pt x="13" y="36"/>
                  </a:cubicBez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1" name="Freeform 107">
              <a:extLst>
                <a:ext uri="{FF2B5EF4-FFF2-40B4-BE49-F238E27FC236}">
                  <a16:creationId xmlns:a16="http://schemas.microsoft.com/office/drawing/2014/main" id="{9DCD39C3-033C-444C-A2BB-9CB1D43BA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1" y="4178"/>
              <a:ext cx="118" cy="119"/>
            </a:xfrm>
            <a:custGeom>
              <a:avLst/>
              <a:gdLst>
                <a:gd name="T0" fmla="*/ 0 w 44"/>
                <a:gd name="T1" fmla="*/ 31 h 44"/>
                <a:gd name="T2" fmla="*/ 1 w 44"/>
                <a:gd name="T3" fmla="*/ 33 h 44"/>
                <a:gd name="T4" fmla="*/ 11 w 44"/>
                <a:gd name="T5" fmla="*/ 43 h 44"/>
                <a:gd name="T6" fmla="*/ 13 w 44"/>
                <a:gd name="T7" fmla="*/ 44 h 44"/>
                <a:gd name="T8" fmla="*/ 15 w 44"/>
                <a:gd name="T9" fmla="*/ 43 h 44"/>
                <a:gd name="T10" fmla="*/ 43 w 44"/>
                <a:gd name="T11" fmla="*/ 15 h 44"/>
                <a:gd name="T12" fmla="*/ 44 w 44"/>
                <a:gd name="T13" fmla="*/ 13 h 44"/>
                <a:gd name="T14" fmla="*/ 43 w 44"/>
                <a:gd name="T15" fmla="*/ 11 h 44"/>
                <a:gd name="T16" fmla="*/ 33 w 44"/>
                <a:gd name="T17" fmla="*/ 1 h 44"/>
                <a:gd name="T18" fmla="*/ 28 w 44"/>
                <a:gd name="T19" fmla="*/ 1 h 44"/>
                <a:gd name="T20" fmla="*/ 1 w 44"/>
                <a:gd name="T21" fmla="*/ 29 h 44"/>
                <a:gd name="T22" fmla="*/ 0 w 44"/>
                <a:gd name="T23" fmla="*/ 31 h 44"/>
                <a:gd name="T24" fmla="*/ 31 w 44"/>
                <a:gd name="T25" fmla="*/ 7 h 44"/>
                <a:gd name="T26" fmla="*/ 36 w 44"/>
                <a:gd name="T27" fmla="*/ 13 h 44"/>
                <a:gd name="T28" fmla="*/ 13 w 44"/>
                <a:gd name="T29" fmla="*/ 37 h 44"/>
                <a:gd name="T30" fmla="*/ 7 w 44"/>
                <a:gd name="T31" fmla="*/ 31 h 44"/>
                <a:gd name="T32" fmla="*/ 31 w 44"/>
                <a:gd name="T33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0" y="31"/>
                  </a:moveTo>
                  <a:cubicBezTo>
                    <a:pt x="0" y="31"/>
                    <a:pt x="0" y="32"/>
                    <a:pt x="1" y="3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3"/>
                    <a:pt x="12" y="44"/>
                    <a:pt x="13" y="44"/>
                  </a:cubicBezTo>
                  <a:cubicBezTo>
                    <a:pt x="14" y="44"/>
                    <a:pt x="15" y="43"/>
                    <a:pt x="15" y="43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4" y="14"/>
                    <a:pt x="44" y="13"/>
                  </a:cubicBezTo>
                  <a:cubicBezTo>
                    <a:pt x="44" y="12"/>
                    <a:pt x="43" y="12"/>
                    <a:pt x="43" y="1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lose/>
                  <a:moveTo>
                    <a:pt x="31" y="7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7" y="31"/>
                    <a:pt x="7" y="31"/>
                    <a:pt x="7" y="31"/>
                  </a:cubicBezTo>
                  <a:lnTo>
                    <a:pt x="3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2" name="Freeform 108">
              <a:extLst>
                <a:ext uri="{FF2B5EF4-FFF2-40B4-BE49-F238E27FC236}">
                  <a16:creationId xmlns:a16="http://schemas.microsoft.com/office/drawing/2014/main" id="{C0A7B615-8D24-4DBF-A0F3-FF1F704534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9" y="4086"/>
              <a:ext cx="119" cy="119"/>
            </a:xfrm>
            <a:custGeom>
              <a:avLst/>
              <a:gdLst>
                <a:gd name="T0" fmla="*/ 44 w 44"/>
                <a:gd name="T1" fmla="*/ 13 h 44"/>
                <a:gd name="T2" fmla="*/ 43 w 44"/>
                <a:gd name="T3" fmla="*/ 11 h 44"/>
                <a:gd name="T4" fmla="*/ 33 w 44"/>
                <a:gd name="T5" fmla="*/ 1 h 44"/>
                <a:gd name="T6" fmla="*/ 28 w 44"/>
                <a:gd name="T7" fmla="*/ 1 h 44"/>
                <a:gd name="T8" fmla="*/ 1 w 44"/>
                <a:gd name="T9" fmla="*/ 28 h 44"/>
                <a:gd name="T10" fmla="*/ 0 w 44"/>
                <a:gd name="T11" fmla="*/ 31 h 44"/>
                <a:gd name="T12" fmla="*/ 1 w 44"/>
                <a:gd name="T13" fmla="*/ 33 h 44"/>
                <a:gd name="T14" fmla="*/ 11 w 44"/>
                <a:gd name="T15" fmla="*/ 43 h 44"/>
                <a:gd name="T16" fmla="*/ 13 w 44"/>
                <a:gd name="T17" fmla="*/ 44 h 44"/>
                <a:gd name="T18" fmla="*/ 15 w 44"/>
                <a:gd name="T19" fmla="*/ 43 h 44"/>
                <a:gd name="T20" fmla="*/ 43 w 44"/>
                <a:gd name="T21" fmla="*/ 15 h 44"/>
                <a:gd name="T22" fmla="*/ 44 w 44"/>
                <a:gd name="T23" fmla="*/ 13 h 44"/>
                <a:gd name="T24" fmla="*/ 13 w 44"/>
                <a:gd name="T25" fmla="*/ 36 h 44"/>
                <a:gd name="T26" fmla="*/ 7 w 44"/>
                <a:gd name="T27" fmla="*/ 31 h 44"/>
                <a:gd name="T28" fmla="*/ 30 w 44"/>
                <a:gd name="T29" fmla="*/ 7 h 44"/>
                <a:gd name="T30" fmla="*/ 36 w 44"/>
                <a:gd name="T31" fmla="*/ 13 h 44"/>
                <a:gd name="T32" fmla="*/ 13 w 44"/>
                <a:gd name="T3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44" y="13"/>
                  </a:moveTo>
                  <a:cubicBezTo>
                    <a:pt x="44" y="12"/>
                    <a:pt x="43" y="12"/>
                    <a:pt x="43" y="1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1"/>
                    <a:pt x="0" y="32"/>
                    <a:pt x="1" y="3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4"/>
                    <a:pt x="13" y="44"/>
                  </a:cubicBezTo>
                  <a:cubicBezTo>
                    <a:pt x="14" y="44"/>
                    <a:pt x="15" y="43"/>
                    <a:pt x="15" y="43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4" y="14"/>
                    <a:pt x="44" y="13"/>
                  </a:cubicBezTo>
                  <a:close/>
                  <a:moveTo>
                    <a:pt x="13" y="36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6" y="13"/>
                    <a:pt x="36" y="13"/>
                    <a:pt x="36" y="13"/>
                  </a:cubicBezTo>
                  <a:lnTo>
                    <a:pt x="1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3" name="Freeform 109">
              <a:extLst>
                <a:ext uri="{FF2B5EF4-FFF2-40B4-BE49-F238E27FC236}">
                  <a16:creationId xmlns:a16="http://schemas.microsoft.com/office/drawing/2014/main" id="{3CB834C2-5125-4083-B3F9-05A75EB4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0" y="4497"/>
              <a:ext cx="119" cy="119"/>
            </a:xfrm>
            <a:custGeom>
              <a:avLst/>
              <a:gdLst>
                <a:gd name="T0" fmla="*/ 33 w 44"/>
                <a:gd name="T1" fmla="*/ 1 h 44"/>
                <a:gd name="T2" fmla="*/ 29 w 44"/>
                <a:gd name="T3" fmla="*/ 1 h 44"/>
                <a:gd name="T4" fmla="*/ 1 w 44"/>
                <a:gd name="T5" fmla="*/ 29 h 44"/>
                <a:gd name="T6" fmla="*/ 0 w 44"/>
                <a:gd name="T7" fmla="*/ 31 h 44"/>
                <a:gd name="T8" fmla="*/ 1 w 44"/>
                <a:gd name="T9" fmla="*/ 33 h 44"/>
                <a:gd name="T10" fmla="*/ 11 w 44"/>
                <a:gd name="T11" fmla="*/ 43 h 44"/>
                <a:gd name="T12" fmla="*/ 13 w 44"/>
                <a:gd name="T13" fmla="*/ 44 h 44"/>
                <a:gd name="T14" fmla="*/ 15 w 44"/>
                <a:gd name="T15" fmla="*/ 43 h 44"/>
                <a:gd name="T16" fmla="*/ 43 w 44"/>
                <a:gd name="T17" fmla="*/ 16 h 44"/>
                <a:gd name="T18" fmla="*/ 44 w 44"/>
                <a:gd name="T19" fmla="*/ 13 h 44"/>
                <a:gd name="T20" fmla="*/ 43 w 44"/>
                <a:gd name="T21" fmla="*/ 11 h 44"/>
                <a:gd name="T22" fmla="*/ 33 w 44"/>
                <a:gd name="T23" fmla="*/ 1 h 44"/>
                <a:gd name="T24" fmla="*/ 13 w 44"/>
                <a:gd name="T25" fmla="*/ 37 h 44"/>
                <a:gd name="T26" fmla="*/ 7 w 44"/>
                <a:gd name="T27" fmla="*/ 31 h 44"/>
                <a:gd name="T28" fmla="*/ 31 w 44"/>
                <a:gd name="T29" fmla="*/ 8 h 44"/>
                <a:gd name="T30" fmla="*/ 37 w 44"/>
                <a:gd name="T31" fmla="*/ 13 h 44"/>
                <a:gd name="T32" fmla="*/ 13 w 44"/>
                <a:gd name="T33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33" y="1"/>
                  </a:moveTo>
                  <a:cubicBezTo>
                    <a:pt x="32" y="0"/>
                    <a:pt x="30" y="0"/>
                    <a:pt x="29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2"/>
                    <a:pt x="1" y="3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3" y="44"/>
                    <a:pt x="13" y="44"/>
                  </a:cubicBezTo>
                  <a:cubicBezTo>
                    <a:pt x="14" y="44"/>
                    <a:pt x="15" y="44"/>
                    <a:pt x="15" y="43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5"/>
                    <a:pt x="44" y="14"/>
                    <a:pt x="44" y="13"/>
                  </a:cubicBezTo>
                  <a:cubicBezTo>
                    <a:pt x="44" y="13"/>
                    <a:pt x="44" y="12"/>
                    <a:pt x="43" y="11"/>
                  </a:cubicBezTo>
                  <a:lnTo>
                    <a:pt x="33" y="1"/>
                  </a:lnTo>
                  <a:close/>
                  <a:moveTo>
                    <a:pt x="13" y="37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13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4" name="Freeform 110">
              <a:extLst>
                <a:ext uri="{FF2B5EF4-FFF2-40B4-BE49-F238E27FC236}">
                  <a16:creationId xmlns:a16="http://schemas.microsoft.com/office/drawing/2014/main" id="{B872D676-F8E9-4E2D-81A8-FD020AE71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5" y="4402"/>
              <a:ext cx="119" cy="119"/>
            </a:xfrm>
            <a:custGeom>
              <a:avLst/>
              <a:gdLst>
                <a:gd name="T0" fmla="*/ 44 w 44"/>
                <a:gd name="T1" fmla="*/ 13 h 44"/>
                <a:gd name="T2" fmla="*/ 43 w 44"/>
                <a:gd name="T3" fmla="*/ 11 h 44"/>
                <a:gd name="T4" fmla="*/ 33 w 44"/>
                <a:gd name="T5" fmla="*/ 1 h 44"/>
                <a:gd name="T6" fmla="*/ 28 w 44"/>
                <a:gd name="T7" fmla="*/ 1 h 44"/>
                <a:gd name="T8" fmla="*/ 1 w 44"/>
                <a:gd name="T9" fmla="*/ 29 h 44"/>
                <a:gd name="T10" fmla="*/ 1 w 44"/>
                <a:gd name="T11" fmla="*/ 33 h 44"/>
                <a:gd name="T12" fmla="*/ 11 w 44"/>
                <a:gd name="T13" fmla="*/ 43 h 44"/>
                <a:gd name="T14" fmla="*/ 13 w 44"/>
                <a:gd name="T15" fmla="*/ 44 h 44"/>
                <a:gd name="T16" fmla="*/ 15 w 44"/>
                <a:gd name="T17" fmla="*/ 43 h 44"/>
                <a:gd name="T18" fmla="*/ 43 w 44"/>
                <a:gd name="T19" fmla="*/ 15 h 44"/>
                <a:gd name="T20" fmla="*/ 44 w 44"/>
                <a:gd name="T21" fmla="*/ 13 h 44"/>
                <a:gd name="T22" fmla="*/ 13 w 44"/>
                <a:gd name="T23" fmla="*/ 37 h 44"/>
                <a:gd name="T24" fmla="*/ 7 w 44"/>
                <a:gd name="T25" fmla="*/ 31 h 44"/>
                <a:gd name="T26" fmla="*/ 31 w 44"/>
                <a:gd name="T27" fmla="*/ 7 h 44"/>
                <a:gd name="T28" fmla="*/ 36 w 44"/>
                <a:gd name="T29" fmla="*/ 13 h 44"/>
                <a:gd name="T30" fmla="*/ 13 w 44"/>
                <a:gd name="T31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44" y="13"/>
                  </a:moveTo>
                  <a:cubicBezTo>
                    <a:pt x="44" y="12"/>
                    <a:pt x="43" y="12"/>
                    <a:pt x="43" y="1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0"/>
                    <a:pt x="30" y="0"/>
                    <a:pt x="28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2"/>
                    <a:pt x="1" y="3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3"/>
                    <a:pt x="12" y="44"/>
                    <a:pt x="13" y="44"/>
                  </a:cubicBezTo>
                  <a:cubicBezTo>
                    <a:pt x="14" y="44"/>
                    <a:pt x="15" y="43"/>
                    <a:pt x="15" y="43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4" y="14"/>
                    <a:pt x="44" y="13"/>
                  </a:cubicBezTo>
                  <a:close/>
                  <a:moveTo>
                    <a:pt x="13" y="37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6" y="13"/>
                    <a:pt x="36" y="13"/>
                    <a:pt x="36" y="13"/>
                  </a:cubicBezTo>
                  <a:lnTo>
                    <a:pt x="13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5" name="Freeform 111">
              <a:extLst>
                <a:ext uri="{FF2B5EF4-FFF2-40B4-BE49-F238E27FC236}">
                  <a16:creationId xmlns:a16="http://schemas.microsoft.com/office/drawing/2014/main" id="{1FC25CD9-5E8B-4BFC-BF31-7705A1B6B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1" y="4451"/>
              <a:ext cx="119" cy="116"/>
            </a:xfrm>
            <a:custGeom>
              <a:avLst/>
              <a:gdLst>
                <a:gd name="T0" fmla="*/ 44 w 44"/>
                <a:gd name="T1" fmla="*/ 13 h 43"/>
                <a:gd name="T2" fmla="*/ 43 w 44"/>
                <a:gd name="T3" fmla="*/ 11 h 43"/>
                <a:gd name="T4" fmla="*/ 33 w 44"/>
                <a:gd name="T5" fmla="*/ 1 h 43"/>
                <a:gd name="T6" fmla="*/ 29 w 44"/>
                <a:gd name="T7" fmla="*/ 1 h 43"/>
                <a:gd name="T8" fmla="*/ 2 w 44"/>
                <a:gd name="T9" fmla="*/ 28 h 43"/>
                <a:gd name="T10" fmla="*/ 2 w 44"/>
                <a:gd name="T11" fmla="*/ 32 h 43"/>
                <a:gd name="T12" fmla="*/ 12 w 44"/>
                <a:gd name="T13" fmla="*/ 42 h 43"/>
                <a:gd name="T14" fmla="*/ 14 w 44"/>
                <a:gd name="T15" fmla="*/ 43 h 43"/>
                <a:gd name="T16" fmla="*/ 16 w 44"/>
                <a:gd name="T17" fmla="*/ 42 h 43"/>
                <a:gd name="T18" fmla="*/ 43 w 44"/>
                <a:gd name="T19" fmla="*/ 15 h 43"/>
                <a:gd name="T20" fmla="*/ 44 w 44"/>
                <a:gd name="T21" fmla="*/ 13 h 43"/>
                <a:gd name="T22" fmla="*/ 14 w 44"/>
                <a:gd name="T23" fmla="*/ 36 h 43"/>
                <a:gd name="T24" fmla="*/ 8 w 44"/>
                <a:gd name="T25" fmla="*/ 30 h 43"/>
                <a:gd name="T26" fmla="*/ 31 w 44"/>
                <a:gd name="T27" fmla="*/ 7 h 43"/>
                <a:gd name="T28" fmla="*/ 37 w 44"/>
                <a:gd name="T29" fmla="*/ 13 h 43"/>
                <a:gd name="T30" fmla="*/ 14 w 44"/>
                <a:gd name="T31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3">
                  <a:moveTo>
                    <a:pt x="44" y="13"/>
                  </a:moveTo>
                  <a:cubicBezTo>
                    <a:pt x="44" y="12"/>
                    <a:pt x="44" y="11"/>
                    <a:pt x="43" y="1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0"/>
                    <a:pt x="30" y="0"/>
                    <a:pt x="29" y="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9"/>
                    <a:pt x="0" y="31"/>
                    <a:pt x="2" y="3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4" y="43"/>
                    <a:pt x="15" y="43"/>
                    <a:pt x="16" y="4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4"/>
                    <a:pt x="44" y="14"/>
                    <a:pt x="44" y="13"/>
                  </a:cubicBezTo>
                  <a:close/>
                  <a:moveTo>
                    <a:pt x="14" y="36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1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6" name="Freeform 112">
              <a:extLst>
                <a:ext uri="{FF2B5EF4-FFF2-40B4-BE49-F238E27FC236}">
                  <a16:creationId xmlns:a16="http://schemas.microsoft.com/office/drawing/2014/main" id="{B5896500-A8D1-4E2D-B968-66B4A7C1E4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5" y="4243"/>
              <a:ext cx="76" cy="73"/>
            </a:xfrm>
            <a:custGeom>
              <a:avLst/>
              <a:gdLst>
                <a:gd name="T0" fmla="*/ 15 w 28"/>
                <a:gd name="T1" fmla="*/ 1 h 27"/>
                <a:gd name="T2" fmla="*/ 2 w 28"/>
                <a:gd name="T3" fmla="*/ 14 h 27"/>
                <a:gd name="T4" fmla="*/ 2 w 28"/>
                <a:gd name="T5" fmla="*/ 18 h 27"/>
                <a:gd name="T6" fmla="*/ 10 w 28"/>
                <a:gd name="T7" fmla="*/ 26 h 27"/>
                <a:gd name="T8" fmla="*/ 12 w 28"/>
                <a:gd name="T9" fmla="*/ 27 h 27"/>
                <a:gd name="T10" fmla="*/ 14 w 28"/>
                <a:gd name="T11" fmla="*/ 26 h 27"/>
                <a:gd name="T12" fmla="*/ 27 w 28"/>
                <a:gd name="T13" fmla="*/ 13 h 27"/>
                <a:gd name="T14" fmla="*/ 27 w 28"/>
                <a:gd name="T15" fmla="*/ 9 h 27"/>
                <a:gd name="T16" fmla="*/ 19 w 28"/>
                <a:gd name="T17" fmla="*/ 1 h 27"/>
                <a:gd name="T18" fmla="*/ 15 w 28"/>
                <a:gd name="T19" fmla="*/ 1 h 27"/>
                <a:gd name="T20" fmla="*/ 12 w 28"/>
                <a:gd name="T21" fmla="*/ 20 h 27"/>
                <a:gd name="T22" fmla="*/ 8 w 28"/>
                <a:gd name="T23" fmla="*/ 16 h 27"/>
                <a:gd name="T24" fmla="*/ 17 w 28"/>
                <a:gd name="T25" fmla="*/ 8 h 27"/>
                <a:gd name="T26" fmla="*/ 20 w 28"/>
                <a:gd name="T27" fmla="*/ 11 h 27"/>
                <a:gd name="T28" fmla="*/ 12 w 28"/>
                <a:gd name="T2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7">
                  <a:moveTo>
                    <a:pt x="15" y="1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3" y="27"/>
                    <a:pt x="13" y="27"/>
                    <a:pt x="14" y="2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2"/>
                    <a:pt x="28" y="10"/>
                    <a:pt x="27" y="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6" y="0"/>
                    <a:pt x="15" y="1"/>
                  </a:cubicBezTo>
                  <a:close/>
                  <a:moveTo>
                    <a:pt x="12" y="20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11"/>
                    <a:pt x="20" y="11"/>
                    <a:pt x="20" y="11"/>
                  </a:cubicBezTo>
                  <a:lnTo>
                    <a:pt x="1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7" name="Freeform 113">
              <a:extLst>
                <a:ext uri="{FF2B5EF4-FFF2-40B4-BE49-F238E27FC236}">
                  <a16:creationId xmlns:a16="http://schemas.microsoft.com/office/drawing/2014/main" id="{D9DF4734-1EF6-465A-A6C0-2B554AF53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3" y="4378"/>
              <a:ext cx="73" cy="76"/>
            </a:xfrm>
            <a:custGeom>
              <a:avLst/>
              <a:gdLst>
                <a:gd name="T0" fmla="*/ 11 w 27"/>
                <a:gd name="T1" fmla="*/ 28 h 28"/>
                <a:gd name="T2" fmla="*/ 13 w 27"/>
                <a:gd name="T3" fmla="*/ 27 h 28"/>
                <a:gd name="T4" fmla="*/ 26 w 27"/>
                <a:gd name="T5" fmla="*/ 14 h 28"/>
                <a:gd name="T6" fmla="*/ 27 w 27"/>
                <a:gd name="T7" fmla="*/ 12 h 28"/>
                <a:gd name="T8" fmla="*/ 26 w 27"/>
                <a:gd name="T9" fmla="*/ 9 h 28"/>
                <a:gd name="T10" fmla="*/ 18 w 27"/>
                <a:gd name="T11" fmla="*/ 1 h 28"/>
                <a:gd name="T12" fmla="*/ 14 w 27"/>
                <a:gd name="T13" fmla="*/ 1 h 28"/>
                <a:gd name="T14" fmla="*/ 1 w 27"/>
                <a:gd name="T15" fmla="*/ 14 h 28"/>
                <a:gd name="T16" fmla="*/ 0 w 27"/>
                <a:gd name="T17" fmla="*/ 16 h 28"/>
                <a:gd name="T18" fmla="*/ 1 w 27"/>
                <a:gd name="T19" fmla="*/ 19 h 28"/>
                <a:gd name="T20" fmla="*/ 9 w 27"/>
                <a:gd name="T21" fmla="*/ 27 h 28"/>
                <a:gd name="T22" fmla="*/ 11 w 27"/>
                <a:gd name="T23" fmla="*/ 28 h 28"/>
                <a:gd name="T24" fmla="*/ 16 w 27"/>
                <a:gd name="T25" fmla="*/ 8 h 28"/>
                <a:gd name="T26" fmla="*/ 20 w 27"/>
                <a:gd name="T27" fmla="*/ 12 h 28"/>
                <a:gd name="T28" fmla="*/ 11 w 27"/>
                <a:gd name="T29" fmla="*/ 20 h 28"/>
                <a:gd name="T30" fmla="*/ 7 w 27"/>
                <a:gd name="T31" fmla="*/ 16 h 28"/>
                <a:gd name="T32" fmla="*/ 16 w 27"/>
                <a:gd name="T3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8">
                  <a:moveTo>
                    <a:pt x="11" y="28"/>
                  </a:moveTo>
                  <a:cubicBezTo>
                    <a:pt x="12" y="28"/>
                    <a:pt x="13" y="27"/>
                    <a:pt x="13" y="27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7" y="11"/>
                    <a:pt x="27" y="10"/>
                    <a:pt x="26" y="9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5" y="0"/>
                    <a:pt x="14" y="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8"/>
                    <a:pt x="11" y="28"/>
                  </a:cubicBezTo>
                  <a:close/>
                  <a:moveTo>
                    <a:pt x="16" y="8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1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8" name="Freeform 114">
              <a:extLst>
                <a:ext uri="{FF2B5EF4-FFF2-40B4-BE49-F238E27FC236}">
                  <a16:creationId xmlns:a16="http://schemas.microsoft.com/office/drawing/2014/main" id="{C8A7892A-657C-46D4-81A0-4872EF7B56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2" y="4024"/>
              <a:ext cx="501" cy="500"/>
            </a:xfrm>
            <a:custGeom>
              <a:avLst/>
              <a:gdLst>
                <a:gd name="T0" fmla="*/ 161 w 185"/>
                <a:gd name="T1" fmla="*/ 29 h 185"/>
                <a:gd name="T2" fmla="*/ 164 w 185"/>
                <a:gd name="T3" fmla="*/ 22 h 185"/>
                <a:gd name="T4" fmla="*/ 156 w 185"/>
                <a:gd name="T5" fmla="*/ 25 h 185"/>
                <a:gd name="T6" fmla="*/ 130 w 185"/>
                <a:gd name="T7" fmla="*/ 0 h 185"/>
                <a:gd name="T8" fmla="*/ 128 w 185"/>
                <a:gd name="T9" fmla="*/ 54 h 185"/>
                <a:gd name="T10" fmla="*/ 113 w 185"/>
                <a:gd name="T11" fmla="*/ 45 h 185"/>
                <a:gd name="T12" fmla="*/ 16 w 185"/>
                <a:gd name="T13" fmla="*/ 138 h 185"/>
                <a:gd name="T14" fmla="*/ 16 w 185"/>
                <a:gd name="T15" fmla="*/ 142 h 185"/>
                <a:gd name="T16" fmla="*/ 14 w 185"/>
                <a:gd name="T17" fmla="*/ 152 h 185"/>
                <a:gd name="T18" fmla="*/ 20 w 185"/>
                <a:gd name="T19" fmla="*/ 162 h 185"/>
                <a:gd name="T20" fmla="*/ 15 w 185"/>
                <a:gd name="T21" fmla="*/ 167 h 185"/>
                <a:gd name="T22" fmla="*/ 3 w 185"/>
                <a:gd name="T23" fmla="*/ 182 h 185"/>
                <a:gd name="T24" fmla="*/ 17 w 185"/>
                <a:gd name="T25" fmla="*/ 182 h 185"/>
                <a:gd name="T26" fmla="*/ 23 w 185"/>
                <a:gd name="T27" fmla="*/ 167 h 185"/>
                <a:gd name="T28" fmla="*/ 29 w 185"/>
                <a:gd name="T29" fmla="*/ 172 h 185"/>
                <a:gd name="T30" fmla="*/ 33 w 185"/>
                <a:gd name="T31" fmla="*/ 172 h 185"/>
                <a:gd name="T32" fmla="*/ 44 w 185"/>
                <a:gd name="T33" fmla="*/ 170 h 185"/>
                <a:gd name="T34" fmla="*/ 48 w 185"/>
                <a:gd name="T35" fmla="*/ 170 h 185"/>
                <a:gd name="T36" fmla="*/ 141 w 185"/>
                <a:gd name="T37" fmla="*/ 73 h 185"/>
                <a:gd name="T38" fmla="*/ 132 w 185"/>
                <a:gd name="T39" fmla="*/ 58 h 185"/>
                <a:gd name="T40" fmla="*/ 184 w 185"/>
                <a:gd name="T41" fmla="*/ 57 h 185"/>
                <a:gd name="T42" fmla="*/ 185 w 185"/>
                <a:gd name="T43" fmla="*/ 53 h 185"/>
                <a:gd name="T44" fmla="*/ 8 w 185"/>
                <a:gd name="T45" fmla="*/ 178 h 185"/>
                <a:gd name="T46" fmla="*/ 10 w 185"/>
                <a:gd name="T47" fmla="*/ 172 h 185"/>
                <a:gd name="T48" fmla="*/ 13 w 185"/>
                <a:gd name="T49" fmla="*/ 178 h 185"/>
                <a:gd name="T50" fmla="*/ 20 w 185"/>
                <a:gd name="T51" fmla="*/ 154 h 185"/>
                <a:gd name="T52" fmla="*/ 35 w 185"/>
                <a:gd name="T53" fmla="*/ 161 h 185"/>
                <a:gd name="T54" fmla="*/ 134 w 185"/>
                <a:gd name="T55" fmla="*/ 75 h 185"/>
                <a:gd name="T56" fmla="*/ 42 w 185"/>
                <a:gd name="T57" fmla="*/ 159 h 185"/>
                <a:gd name="T58" fmla="*/ 23 w 185"/>
                <a:gd name="T59" fmla="*/ 140 h 185"/>
                <a:gd name="T60" fmla="*/ 123 w 185"/>
                <a:gd name="T61" fmla="*/ 63 h 185"/>
                <a:gd name="T62" fmla="*/ 123 w 185"/>
                <a:gd name="T63" fmla="*/ 63 h 185"/>
                <a:gd name="T64" fmla="*/ 134 w 185"/>
                <a:gd name="T65" fmla="*/ 52 h 185"/>
                <a:gd name="T66" fmla="*/ 154 w 185"/>
                <a:gd name="T67" fmla="*/ 31 h 185"/>
                <a:gd name="T68" fmla="*/ 154 w 185"/>
                <a:gd name="T69" fmla="*/ 31 h 185"/>
                <a:gd name="T70" fmla="*/ 134 w 185"/>
                <a:gd name="T71" fmla="*/ 5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5">
                  <a:moveTo>
                    <a:pt x="185" y="53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4" y="26"/>
                    <a:pt x="164" y="26"/>
                    <a:pt x="164" y="26"/>
                  </a:cubicBezTo>
                  <a:cubicBezTo>
                    <a:pt x="165" y="25"/>
                    <a:pt x="165" y="23"/>
                    <a:pt x="164" y="22"/>
                  </a:cubicBezTo>
                  <a:cubicBezTo>
                    <a:pt x="162" y="21"/>
                    <a:pt x="161" y="21"/>
                    <a:pt x="159" y="22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2" y="1"/>
                    <a:pt x="131" y="0"/>
                    <a:pt x="130" y="0"/>
                  </a:cubicBezTo>
                  <a:cubicBezTo>
                    <a:pt x="130" y="0"/>
                    <a:pt x="129" y="1"/>
                    <a:pt x="128" y="1"/>
                  </a:cubicBezTo>
                  <a:cubicBezTo>
                    <a:pt x="115" y="16"/>
                    <a:pt x="115" y="39"/>
                    <a:pt x="128" y="54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2" y="44"/>
                    <a:pt x="110" y="44"/>
                    <a:pt x="109" y="45"/>
                  </a:cubicBezTo>
                  <a:cubicBezTo>
                    <a:pt x="16" y="138"/>
                    <a:pt x="16" y="138"/>
                    <a:pt x="16" y="138"/>
                  </a:cubicBezTo>
                  <a:cubicBezTo>
                    <a:pt x="16" y="138"/>
                    <a:pt x="15" y="139"/>
                    <a:pt x="15" y="140"/>
                  </a:cubicBezTo>
                  <a:cubicBezTo>
                    <a:pt x="15" y="141"/>
                    <a:pt x="16" y="141"/>
                    <a:pt x="16" y="142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3" y="153"/>
                    <a:pt x="13" y="155"/>
                    <a:pt x="14" y="156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19" y="162"/>
                    <a:pt x="19" y="162"/>
                    <a:pt x="19" y="162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1" y="165"/>
                    <a:pt x="7" y="165"/>
                    <a:pt x="3" y="168"/>
                  </a:cubicBezTo>
                  <a:cubicBezTo>
                    <a:pt x="0" y="172"/>
                    <a:pt x="0" y="178"/>
                    <a:pt x="3" y="182"/>
                  </a:cubicBezTo>
                  <a:cubicBezTo>
                    <a:pt x="5" y="184"/>
                    <a:pt x="8" y="185"/>
                    <a:pt x="10" y="185"/>
                  </a:cubicBezTo>
                  <a:cubicBezTo>
                    <a:pt x="13" y="185"/>
                    <a:pt x="15" y="184"/>
                    <a:pt x="17" y="182"/>
                  </a:cubicBezTo>
                  <a:cubicBezTo>
                    <a:pt x="20" y="179"/>
                    <a:pt x="21" y="175"/>
                    <a:pt x="19" y="171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7"/>
                    <a:pt x="24" y="166"/>
                    <a:pt x="24" y="166"/>
                  </a:cubicBezTo>
                  <a:cubicBezTo>
                    <a:pt x="29" y="172"/>
                    <a:pt x="29" y="172"/>
                    <a:pt x="29" y="172"/>
                  </a:cubicBezTo>
                  <a:cubicBezTo>
                    <a:pt x="30" y="172"/>
                    <a:pt x="31" y="173"/>
                    <a:pt x="31" y="173"/>
                  </a:cubicBezTo>
                  <a:cubicBezTo>
                    <a:pt x="32" y="173"/>
                    <a:pt x="33" y="172"/>
                    <a:pt x="33" y="172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44" y="170"/>
                    <a:pt x="44" y="170"/>
                    <a:pt x="44" y="170"/>
                  </a:cubicBezTo>
                  <a:cubicBezTo>
                    <a:pt x="44" y="170"/>
                    <a:pt x="45" y="170"/>
                    <a:pt x="46" y="170"/>
                  </a:cubicBezTo>
                  <a:cubicBezTo>
                    <a:pt x="47" y="170"/>
                    <a:pt x="47" y="170"/>
                    <a:pt x="48" y="170"/>
                  </a:cubicBezTo>
                  <a:cubicBezTo>
                    <a:pt x="141" y="77"/>
                    <a:pt x="141" y="77"/>
                    <a:pt x="141" y="77"/>
                  </a:cubicBezTo>
                  <a:cubicBezTo>
                    <a:pt x="142" y="76"/>
                    <a:pt x="142" y="74"/>
                    <a:pt x="141" y="73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9" y="64"/>
                    <a:pt x="149" y="68"/>
                    <a:pt x="158" y="68"/>
                  </a:cubicBezTo>
                  <a:cubicBezTo>
                    <a:pt x="167" y="68"/>
                    <a:pt x="177" y="64"/>
                    <a:pt x="184" y="57"/>
                  </a:cubicBezTo>
                  <a:cubicBezTo>
                    <a:pt x="185" y="57"/>
                    <a:pt x="185" y="56"/>
                    <a:pt x="185" y="55"/>
                  </a:cubicBezTo>
                  <a:cubicBezTo>
                    <a:pt x="185" y="55"/>
                    <a:pt x="185" y="54"/>
                    <a:pt x="185" y="53"/>
                  </a:cubicBezTo>
                  <a:close/>
                  <a:moveTo>
                    <a:pt x="13" y="178"/>
                  </a:moveTo>
                  <a:cubicBezTo>
                    <a:pt x="12" y="179"/>
                    <a:pt x="9" y="179"/>
                    <a:pt x="8" y="178"/>
                  </a:cubicBezTo>
                  <a:cubicBezTo>
                    <a:pt x="6" y="177"/>
                    <a:pt x="6" y="174"/>
                    <a:pt x="8" y="173"/>
                  </a:cubicBezTo>
                  <a:cubicBezTo>
                    <a:pt x="8" y="172"/>
                    <a:pt x="9" y="172"/>
                    <a:pt x="10" y="172"/>
                  </a:cubicBezTo>
                  <a:cubicBezTo>
                    <a:pt x="11" y="172"/>
                    <a:pt x="12" y="172"/>
                    <a:pt x="13" y="173"/>
                  </a:cubicBezTo>
                  <a:cubicBezTo>
                    <a:pt x="14" y="174"/>
                    <a:pt x="14" y="177"/>
                    <a:pt x="13" y="178"/>
                  </a:cubicBezTo>
                  <a:close/>
                  <a:moveTo>
                    <a:pt x="31" y="165"/>
                  </a:moveTo>
                  <a:cubicBezTo>
                    <a:pt x="20" y="154"/>
                    <a:pt x="20" y="154"/>
                    <a:pt x="20" y="154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35" y="161"/>
                    <a:pt x="35" y="161"/>
                    <a:pt x="35" y="161"/>
                  </a:cubicBezTo>
                  <a:lnTo>
                    <a:pt x="31" y="165"/>
                  </a:lnTo>
                  <a:close/>
                  <a:moveTo>
                    <a:pt x="134" y="75"/>
                  </a:moveTo>
                  <a:cubicBezTo>
                    <a:pt x="46" y="163"/>
                    <a:pt x="46" y="163"/>
                    <a:pt x="46" y="163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3" y="63"/>
                    <a:pt x="123" y="63"/>
                    <a:pt x="123" y="63"/>
                  </a:cubicBezTo>
                  <a:lnTo>
                    <a:pt x="134" y="75"/>
                  </a:lnTo>
                  <a:close/>
                  <a:moveTo>
                    <a:pt x="134" y="52"/>
                  </a:moveTo>
                  <a:cubicBezTo>
                    <a:pt x="122" y="40"/>
                    <a:pt x="121" y="21"/>
                    <a:pt x="131" y="8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65" y="65"/>
                    <a:pt x="146" y="64"/>
                    <a:pt x="13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10" name="Group 117">
            <a:extLst>
              <a:ext uri="{FF2B5EF4-FFF2-40B4-BE49-F238E27FC236}">
                <a16:creationId xmlns:a16="http://schemas.microsoft.com/office/drawing/2014/main" id="{71B5D93B-89EA-49A4-8031-06C99428FD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95165" y="6720048"/>
            <a:ext cx="901700" cy="901700"/>
            <a:chOff x="7393" y="4036"/>
            <a:chExt cx="568" cy="568"/>
          </a:xfrm>
          <a:solidFill>
            <a:schemeClr val="accent3"/>
          </a:solidFill>
        </p:grpSpPr>
        <p:sp>
          <p:nvSpPr>
            <p:cNvPr id="112" name="Freeform 118">
              <a:extLst>
                <a:ext uri="{FF2B5EF4-FFF2-40B4-BE49-F238E27FC236}">
                  <a16:creationId xmlns:a16="http://schemas.microsoft.com/office/drawing/2014/main" id="{B002D5CA-B5D4-4774-A2FC-6BB4791D8B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3" y="4447"/>
              <a:ext cx="165" cy="157"/>
            </a:xfrm>
            <a:custGeom>
              <a:avLst/>
              <a:gdLst>
                <a:gd name="T0" fmla="*/ 14 w 61"/>
                <a:gd name="T1" fmla="*/ 58 h 58"/>
                <a:gd name="T2" fmla="*/ 6 w 61"/>
                <a:gd name="T3" fmla="*/ 57 h 58"/>
                <a:gd name="T4" fmla="*/ 4 w 61"/>
                <a:gd name="T5" fmla="*/ 57 h 58"/>
                <a:gd name="T6" fmla="*/ 4 w 61"/>
                <a:gd name="T7" fmla="*/ 55 h 58"/>
                <a:gd name="T8" fmla="*/ 26 w 61"/>
                <a:gd name="T9" fmla="*/ 4 h 58"/>
                <a:gd name="T10" fmla="*/ 45 w 61"/>
                <a:gd name="T11" fmla="*/ 2 h 58"/>
                <a:gd name="T12" fmla="*/ 58 w 61"/>
                <a:gd name="T13" fmla="*/ 15 h 58"/>
                <a:gd name="T14" fmla="*/ 55 w 61"/>
                <a:gd name="T15" fmla="*/ 38 h 58"/>
                <a:gd name="T16" fmla="*/ 14 w 61"/>
                <a:gd name="T17" fmla="*/ 58 h 58"/>
                <a:gd name="T18" fmla="*/ 9 w 61"/>
                <a:gd name="T19" fmla="*/ 52 h 58"/>
                <a:gd name="T20" fmla="*/ 50 w 61"/>
                <a:gd name="T21" fmla="*/ 34 h 58"/>
                <a:gd name="T22" fmla="*/ 53 w 61"/>
                <a:gd name="T23" fmla="*/ 17 h 58"/>
                <a:gd name="T24" fmla="*/ 53 w 61"/>
                <a:gd name="T25" fmla="*/ 17 h 58"/>
                <a:gd name="T26" fmla="*/ 43 w 61"/>
                <a:gd name="T27" fmla="*/ 8 h 58"/>
                <a:gd name="T28" fmla="*/ 29 w 61"/>
                <a:gd name="T29" fmla="*/ 9 h 58"/>
                <a:gd name="T30" fmla="*/ 9 w 61"/>
                <a:gd name="T31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58">
                  <a:moveTo>
                    <a:pt x="14" y="58"/>
                  </a:moveTo>
                  <a:cubicBezTo>
                    <a:pt x="11" y="58"/>
                    <a:pt x="9" y="58"/>
                    <a:pt x="6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36"/>
                    <a:pt x="10" y="13"/>
                    <a:pt x="26" y="4"/>
                  </a:cubicBezTo>
                  <a:cubicBezTo>
                    <a:pt x="32" y="1"/>
                    <a:pt x="38" y="0"/>
                    <a:pt x="45" y="2"/>
                  </a:cubicBezTo>
                  <a:cubicBezTo>
                    <a:pt x="51" y="4"/>
                    <a:pt x="56" y="9"/>
                    <a:pt x="58" y="15"/>
                  </a:cubicBezTo>
                  <a:cubicBezTo>
                    <a:pt x="61" y="22"/>
                    <a:pt x="60" y="31"/>
                    <a:pt x="55" y="38"/>
                  </a:cubicBezTo>
                  <a:cubicBezTo>
                    <a:pt x="46" y="50"/>
                    <a:pt x="30" y="58"/>
                    <a:pt x="14" y="58"/>
                  </a:cubicBezTo>
                  <a:close/>
                  <a:moveTo>
                    <a:pt x="9" y="52"/>
                  </a:moveTo>
                  <a:cubicBezTo>
                    <a:pt x="24" y="54"/>
                    <a:pt x="42" y="46"/>
                    <a:pt x="50" y="34"/>
                  </a:cubicBezTo>
                  <a:cubicBezTo>
                    <a:pt x="54" y="29"/>
                    <a:pt x="55" y="22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1" y="13"/>
                    <a:pt x="47" y="9"/>
                    <a:pt x="43" y="8"/>
                  </a:cubicBezTo>
                  <a:cubicBezTo>
                    <a:pt x="38" y="6"/>
                    <a:pt x="33" y="7"/>
                    <a:pt x="29" y="9"/>
                  </a:cubicBezTo>
                  <a:cubicBezTo>
                    <a:pt x="16" y="16"/>
                    <a:pt x="7" y="36"/>
                    <a:pt x="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3" name="Freeform 119">
              <a:extLst>
                <a:ext uri="{FF2B5EF4-FFF2-40B4-BE49-F238E27FC236}">
                  <a16:creationId xmlns:a16="http://schemas.microsoft.com/office/drawing/2014/main" id="{9A2F06A5-3246-4200-8965-C52BF7B5A0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2" y="4036"/>
              <a:ext cx="149" cy="149"/>
            </a:xfrm>
            <a:custGeom>
              <a:avLst/>
              <a:gdLst>
                <a:gd name="T0" fmla="*/ 51 w 55"/>
                <a:gd name="T1" fmla="*/ 55 h 55"/>
                <a:gd name="T2" fmla="*/ 48 w 55"/>
                <a:gd name="T3" fmla="*/ 54 h 55"/>
                <a:gd name="T4" fmla="*/ 45 w 55"/>
                <a:gd name="T5" fmla="*/ 53 h 55"/>
                <a:gd name="T6" fmla="*/ 45 w 55"/>
                <a:gd name="T7" fmla="*/ 53 h 55"/>
                <a:gd name="T8" fmla="*/ 2 w 55"/>
                <a:gd name="T9" fmla="*/ 11 h 55"/>
                <a:gd name="T10" fmla="*/ 1 w 55"/>
                <a:gd name="T11" fmla="*/ 7 h 55"/>
                <a:gd name="T12" fmla="*/ 0 w 55"/>
                <a:gd name="T13" fmla="*/ 4 h 55"/>
                <a:gd name="T14" fmla="*/ 3 w 55"/>
                <a:gd name="T15" fmla="*/ 3 h 55"/>
                <a:gd name="T16" fmla="*/ 37 w 55"/>
                <a:gd name="T17" fmla="*/ 2 h 55"/>
                <a:gd name="T18" fmla="*/ 50 w 55"/>
                <a:gd name="T19" fmla="*/ 3 h 55"/>
                <a:gd name="T20" fmla="*/ 52 w 55"/>
                <a:gd name="T21" fmla="*/ 3 h 55"/>
                <a:gd name="T22" fmla="*/ 52 w 55"/>
                <a:gd name="T23" fmla="*/ 6 h 55"/>
                <a:gd name="T24" fmla="*/ 53 w 55"/>
                <a:gd name="T25" fmla="*/ 18 h 55"/>
                <a:gd name="T26" fmla="*/ 52 w 55"/>
                <a:gd name="T27" fmla="*/ 52 h 55"/>
                <a:gd name="T28" fmla="*/ 51 w 55"/>
                <a:gd name="T29" fmla="*/ 55 h 55"/>
                <a:gd name="T30" fmla="*/ 47 w 55"/>
                <a:gd name="T31" fmla="*/ 47 h 55"/>
                <a:gd name="T32" fmla="*/ 47 w 55"/>
                <a:gd name="T33" fmla="*/ 48 h 55"/>
                <a:gd name="T34" fmla="*/ 47 w 55"/>
                <a:gd name="T35" fmla="*/ 19 h 55"/>
                <a:gd name="T36" fmla="*/ 47 w 55"/>
                <a:gd name="T37" fmla="*/ 9 h 55"/>
                <a:gd name="T38" fmla="*/ 37 w 55"/>
                <a:gd name="T39" fmla="*/ 8 h 55"/>
                <a:gd name="T40" fmla="*/ 8 w 55"/>
                <a:gd name="T41" fmla="*/ 8 h 55"/>
                <a:gd name="T42" fmla="*/ 8 w 55"/>
                <a:gd name="T43" fmla="*/ 10 h 55"/>
                <a:gd name="T44" fmla="*/ 47 w 55"/>
                <a:gd name="T45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55">
                  <a:moveTo>
                    <a:pt x="51" y="55"/>
                  </a:moveTo>
                  <a:cubicBezTo>
                    <a:pt x="48" y="54"/>
                    <a:pt x="48" y="54"/>
                    <a:pt x="48" y="54"/>
                  </a:cubicBezTo>
                  <a:cubicBezTo>
                    <a:pt x="48" y="54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9" y="41"/>
                    <a:pt x="2" y="11"/>
                    <a:pt x="2" y="11"/>
                  </a:cubicBezTo>
                  <a:cubicBezTo>
                    <a:pt x="2" y="10"/>
                    <a:pt x="2" y="8"/>
                    <a:pt x="1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4" y="0"/>
                    <a:pt x="26" y="1"/>
                    <a:pt x="37" y="2"/>
                  </a:cubicBezTo>
                  <a:cubicBezTo>
                    <a:pt x="42" y="3"/>
                    <a:pt x="46" y="3"/>
                    <a:pt x="50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10"/>
                    <a:pt x="53" y="14"/>
                    <a:pt x="53" y="18"/>
                  </a:cubicBezTo>
                  <a:cubicBezTo>
                    <a:pt x="54" y="29"/>
                    <a:pt x="55" y="42"/>
                    <a:pt x="52" y="52"/>
                  </a:cubicBezTo>
                  <a:lnTo>
                    <a:pt x="51" y="55"/>
                  </a:lnTo>
                  <a:close/>
                  <a:moveTo>
                    <a:pt x="47" y="47"/>
                  </a:moveTo>
                  <a:cubicBezTo>
                    <a:pt x="47" y="48"/>
                    <a:pt x="47" y="48"/>
                    <a:pt x="47" y="48"/>
                  </a:cubicBezTo>
                  <a:cubicBezTo>
                    <a:pt x="49" y="39"/>
                    <a:pt x="48" y="29"/>
                    <a:pt x="47" y="19"/>
                  </a:cubicBezTo>
                  <a:cubicBezTo>
                    <a:pt x="47" y="16"/>
                    <a:pt x="47" y="12"/>
                    <a:pt x="47" y="9"/>
                  </a:cubicBezTo>
                  <a:cubicBezTo>
                    <a:pt x="43" y="9"/>
                    <a:pt x="40" y="9"/>
                    <a:pt x="37" y="8"/>
                  </a:cubicBezTo>
                  <a:cubicBezTo>
                    <a:pt x="27" y="7"/>
                    <a:pt x="17" y="7"/>
                    <a:pt x="8" y="8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15" y="37"/>
                    <a:pt x="4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4" name="Freeform 120">
              <a:extLst>
                <a:ext uri="{FF2B5EF4-FFF2-40B4-BE49-F238E27FC236}">
                  <a16:creationId xmlns:a16="http://schemas.microsoft.com/office/drawing/2014/main" id="{C5F85C2B-4CD4-469C-AA1A-048DE7567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" y="4166"/>
              <a:ext cx="106" cy="105"/>
            </a:xfrm>
            <a:custGeom>
              <a:avLst/>
              <a:gdLst>
                <a:gd name="T0" fmla="*/ 32 w 39"/>
                <a:gd name="T1" fmla="*/ 7 h 39"/>
                <a:gd name="T2" fmla="*/ 32 w 39"/>
                <a:gd name="T3" fmla="*/ 32 h 39"/>
                <a:gd name="T4" fmla="*/ 7 w 39"/>
                <a:gd name="T5" fmla="*/ 32 h 39"/>
                <a:gd name="T6" fmla="*/ 7 w 39"/>
                <a:gd name="T7" fmla="*/ 7 h 39"/>
                <a:gd name="T8" fmla="*/ 32 w 39"/>
                <a:gd name="T9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2" y="7"/>
                  </a:moveTo>
                  <a:cubicBezTo>
                    <a:pt x="39" y="14"/>
                    <a:pt x="39" y="25"/>
                    <a:pt x="32" y="32"/>
                  </a:cubicBezTo>
                  <a:cubicBezTo>
                    <a:pt x="25" y="39"/>
                    <a:pt x="14" y="39"/>
                    <a:pt x="7" y="32"/>
                  </a:cubicBezTo>
                  <a:cubicBezTo>
                    <a:pt x="0" y="25"/>
                    <a:pt x="0" y="14"/>
                    <a:pt x="7" y="7"/>
                  </a:cubicBezTo>
                  <a:cubicBezTo>
                    <a:pt x="14" y="0"/>
                    <a:pt x="25" y="0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5" name="Freeform 121">
              <a:extLst>
                <a:ext uri="{FF2B5EF4-FFF2-40B4-BE49-F238E27FC236}">
                  <a16:creationId xmlns:a16="http://schemas.microsoft.com/office/drawing/2014/main" id="{F6790684-620C-4E9B-B5D1-EA47460579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2" y="4042"/>
              <a:ext cx="506" cy="505"/>
            </a:xfrm>
            <a:custGeom>
              <a:avLst/>
              <a:gdLst>
                <a:gd name="T0" fmla="*/ 93 w 187"/>
                <a:gd name="T1" fmla="*/ 187 h 187"/>
                <a:gd name="T2" fmla="*/ 93 w 187"/>
                <a:gd name="T3" fmla="*/ 153 h 187"/>
                <a:gd name="T4" fmla="*/ 83 w 187"/>
                <a:gd name="T5" fmla="*/ 163 h 187"/>
                <a:gd name="T6" fmla="*/ 74 w 187"/>
                <a:gd name="T7" fmla="*/ 154 h 187"/>
                <a:gd name="T8" fmla="*/ 59 w 187"/>
                <a:gd name="T9" fmla="*/ 175 h 187"/>
                <a:gd name="T10" fmla="*/ 12 w 187"/>
                <a:gd name="T11" fmla="*/ 128 h 187"/>
                <a:gd name="T12" fmla="*/ 32 w 187"/>
                <a:gd name="T13" fmla="*/ 113 h 187"/>
                <a:gd name="T14" fmla="*/ 24 w 187"/>
                <a:gd name="T15" fmla="*/ 104 h 187"/>
                <a:gd name="T16" fmla="*/ 33 w 187"/>
                <a:gd name="T17" fmla="*/ 94 h 187"/>
                <a:gd name="T18" fmla="*/ 0 w 187"/>
                <a:gd name="T19" fmla="*/ 94 h 187"/>
                <a:gd name="T20" fmla="*/ 43 w 187"/>
                <a:gd name="T21" fmla="*/ 50 h 187"/>
                <a:gd name="T22" fmla="*/ 79 w 187"/>
                <a:gd name="T23" fmla="*/ 48 h 187"/>
                <a:gd name="T24" fmla="*/ 83 w 187"/>
                <a:gd name="T25" fmla="*/ 44 h 187"/>
                <a:gd name="T26" fmla="*/ 130 w 187"/>
                <a:gd name="T27" fmla="*/ 4 h 187"/>
                <a:gd name="T28" fmla="*/ 136 w 187"/>
                <a:gd name="T29" fmla="*/ 1 h 187"/>
                <a:gd name="T30" fmla="*/ 139 w 187"/>
                <a:gd name="T31" fmla="*/ 0 h 187"/>
                <a:gd name="T32" fmla="*/ 140 w 187"/>
                <a:gd name="T33" fmla="*/ 4 h 187"/>
                <a:gd name="T34" fmla="*/ 155 w 187"/>
                <a:gd name="T35" fmla="*/ 31 h 187"/>
                <a:gd name="T36" fmla="*/ 183 w 187"/>
                <a:gd name="T37" fmla="*/ 46 h 187"/>
                <a:gd name="T38" fmla="*/ 187 w 187"/>
                <a:gd name="T39" fmla="*/ 47 h 187"/>
                <a:gd name="T40" fmla="*/ 185 w 187"/>
                <a:gd name="T41" fmla="*/ 50 h 187"/>
                <a:gd name="T42" fmla="*/ 182 w 187"/>
                <a:gd name="T43" fmla="*/ 57 h 187"/>
                <a:gd name="T44" fmla="*/ 143 w 187"/>
                <a:gd name="T45" fmla="*/ 103 h 187"/>
                <a:gd name="T46" fmla="*/ 138 w 187"/>
                <a:gd name="T47" fmla="*/ 108 h 187"/>
                <a:gd name="T48" fmla="*/ 137 w 187"/>
                <a:gd name="T49" fmla="*/ 143 h 187"/>
                <a:gd name="T50" fmla="*/ 93 w 187"/>
                <a:gd name="T51" fmla="*/ 187 h 187"/>
                <a:gd name="T52" fmla="*/ 99 w 187"/>
                <a:gd name="T53" fmla="*/ 139 h 187"/>
                <a:gd name="T54" fmla="*/ 99 w 187"/>
                <a:gd name="T55" fmla="*/ 172 h 187"/>
                <a:gd name="T56" fmla="*/ 131 w 187"/>
                <a:gd name="T57" fmla="*/ 140 h 187"/>
                <a:gd name="T58" fmla="*/ 132 w 187"/>
                <a:gd name="T59" fmla="*/ 105 h 187"/>
                <a:gd name="T60" fmla="*/ 138 w 187"/>
                <a:gd name="T61" fmla="*/ 99 h 187"/>
                <a:gd name="T62" fmla="*/ 177 w 187"/>
                <a:gd name="T63" fmla="*/ 54 h 187"/>
                <a:gd name="T64" fmla="*/ 178 w 187"/>
                <a:gd name="T65" fmla="*/ 51 h 187"/>
                <a:gd name="T66" fmla="*/ 151 w 187"/>
                <a:gd name="T67" fmla="*/ 35 h 187"/>
                <a:gd name="T68" fmla="*/ 135 w 187"/>
                <a:gd name="T69" fmla="*/ 8 h 187"/>
                <a:gd name="T70" fmla="*/ 133 w 187"/>
                <a:gd name="T71" fmla="*/ 9 h 187"/>
                <a:gd name="T72" fmla="*/ 88 w 187"/>
                <a:gd name="T73" fmla="*/ 48 h 187"/>
                <a:gd name="T74" fmla="*/ 82 w 187"/>
                <a:gd name="T75" fmla="*/ 54 h 187"/>
                <a:gd name="T76" fmla="*/ 46 w 187"/>
                <a:gd name="T77" fmla="*/ 56 h 187"/>
                <a:gd name="T78" fmla="*/ 14 w 187"/>
                <a:gd name="T79" fmla="*/ 88 h 187"/>
                <a:gd name="T80" fmla="*/ 48 w 187"/>
                <a:gd name="T81" fmla="*/ 88 h 187"/>
                <a:gd name="T82" fmla="*/ 32 w 187"/>
                <a:gd name="T83" fmla="*/ 104 h 187"/>
                <a:gd name="T84" fmla="*/ 42 w 187"/>
                <a:gd name="T85" fmla="*/ 113 h 187"/>
                <a:gd name="T86" fmla="*/ 21 w 187"/>
                <a:gd name="T87" fmla="*/ 129 h 187"/>
                <a:gd name="T88" fmla="*/ 58 w 187"/>
                <a:gd name="T89" fmla="*/ 166 h 187"/>
                <a:gd name="T90" fmla="*/ 73 w 187"/>
                <a:gd name="T91" fmla="*/ 145 h 187"/>
                <a:gd name="T92" fmla="*/ 83 w 187"/>
                <a:gd name="T93" fmla="*/ 155 h 187"/>
                <a:gd name="T94" fmla="*/ 99 w 187"/>
                <a:gd name="T95" fmla="*/ 139 h 187"/>
                <a:gd name="T96" fmla="*/ 134 w 187"/>
                <a:gd name="T97" fmla="*/ 142 h 187"/>
                <a:gd name="T98" fmla="*/ 134 w 187"/>
                <a:gd name="T99" fmla="*/ 14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7" h="187">
                  <a:moveTo>
                    <a:pt x="93" y="187"/>
                  </a:moveTo>
                  <a:cubicBezTo>
                    <a:pt x="93" y="153"/>
                    <a:pt x="93" y="153"/>
                    <a:pt x="93" y="153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74" y="154"/>
                    <a:pt x="74" y="154"/>
                    <a:pt x="74" y="154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98" y="29"/>
                    <a:pt x="113" y="14"/>
                    <a:pt x="130" y="4"/>
                  </a:cubicBezTo>
                  <a:cubicBezTo>
                    <a:pt x="132" y="3"/>
                    <a:pt x="134" y="2"/>
                    <a:pt x="136" y="1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1" y="7"/>
                    <a:pt x="144" y="20"/>
                    <a:pt x="155" y="31"/>
                  </a:cubicBezTo>
                  <a:cubicBezTo>
                    <a:pt x="162" y="38"/>
                    <a:pt x="171" y="43"/>
                    <a:pt x="183" y="46"/>
                  </a:cubicBezTo>
                  <a:cubicBezTo>
                    <a:pt x="187" y="47"/>
                    <a:pt x="187" y="47"/>
                    <a:pt x="187" y="47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3"/>
                    <a:pt x="183" y="55"/>
                    <a:pt x="182" y="57"/>
                  </a:cubicBezTo>
                  <a:cubicBezTo>
                    <a:pt x="172" y="74"/>
                    <a:pt x="157" y="89"/>
                    <a:pt x="143" y="10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7" y="143"/>
                    <a:pt x="137" y="143"/>
                    <a:pt x="137" y="143"/>
                  </a:cubicBezTo>
                  <a:lnTo>
                    <a:pt x="93" y="187"/>
                  </a:lnTo>
                  <a:close/>
                  <a:moveTo>
                    <a:pt x="99" y="139"/>
                  </a:moveTo>
                  <a:cubicBezTo>
                    <a:pt x="99" y="172"/>
                    <a:pt x="99" y="172"/>
                    <a:pt x="99" y="172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8" y="99"/>
                    <a:pt x="138" y="99"/>
                    <a:pt x="138" y="99"/>
                  </a:cubicBezTo>
                  <a:cubicBezTo>
                    <a:pt x="153" y="85"/>
                    <a:pt x="167" y="70"/>
                    <a:pt x="177" y="54"/>
                  </a:cubicBezTo>
                  <a:cubicBezTo>
                    <a:pt x="178" y="53"/>
                    <a:pt x="178" y="52"/>
                    <a:pt x="178" y="51"/>
                  </a:cubicBezTo>
                  <a:cubicBezTo>
                    <a:pt x="167" y="48"/>
                    <a:pt x="158" y="42"/>
                    <a:pt x="151" y="35"/>
                  </a:cubicBezTo>
                  <a:cubicBezTo>
                    <a:pt x="141" y="25"/>
                    <a:pt x="137" y="15"/>
                    <a:pt x="135" y="8"/>
                  </a:cubicBezTo>
                  <a:cubicBezTo>
                    <a:pt x="134" y="9"/>
                    <a:pt x="134" y="9"/>
                    <a:pt x="133" y="9"/>
                  </a:cubicBezTo>
                  <a:cubicBezTo>
                    <a:pt x="116" y="19"/>
                    <a:pt x="102" y="34"/>
                    <a:pt x="88" y="4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83" y="155"/>
                    <a:pt x="83" y="155"/>
                    <a:pt x="83" y="155"/>
                  </a:cubicBezTo>
                  <a:lnTo>
                    <a:pt x="99" y="139"/>
                  </a:lnTo>
                  <a:close/>
                  <a:moveTo>
                    <a:pt x="134" y="142"/>
                  </a:moveTo>
                  <a:cubicBezTo>
                    <a:pt x="134" y="142"/>
                    <a:pt x="134" y="142"/>
                    <a:pt x="134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6" name="Freeform 122">
              <a:extLst>
                <a:ext uri="{FF2B5EF4-FFF2-40B4-BE49-F238E27FC236}">
                  <a16:creationId xmlns:a16="http://schemas.microsoft.com/office/drawing/2014/main" id="{BC63B2BA-F714-43DB-805A-981ABCC08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4" y="4339"/>
              <a:ext cx="122" cy="122"/>
            </a:xfrm>
            <a:custGeom>
              <a:avLst/>
              <a:gdLst>
                <a:gd name="T0" fmla="*/ 42 w 45"/>
                <a:gd name="T1" fmla="*/ 45 h 45"/>
                <a:gd name="T2" fmla="*/ 40 w 45"/>
                <a:gd name="T3" fmla="*/ 44 h 45"/>
                <a:gd name="T4" fmla="*/ 1 w 45"/>
                <a:gd name="T5" fmla="*/ 5 h 45"/>
                <a:gd name="T6" fmla="*/ 1 w 45"/>
                <a:gd name="T7" fmla="*/ 1 h 45"/>
                <a:gd name="T8" fmla="*/ 5 w 45"/>
                <a:gd name="T9" fmla="*/ 1 h 45"/>
                <a:gd name="T10" fmla="*/ 44 w 45"/>
                <a:gd name="T11" fmla="*/ 40 h 45"/>
                <a:gd name="T12" fmla="*/ 44 w 45"/>
                <a:gd name="T13" fmla="*/ 44 h 45"/>
                <a:gd name="T14" fmla="*/ 42 w 4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42" y="45"/>
                  </a:moveTo>
                  <a:cubicBezTo>
                    <a:pt x="41" y="45"/>
                    <a:pt x="40" y="45"/>
                    <a:pt x="40" y="4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5" y="41"/>
                    <a:pt x="45" y="43"/>
                    <a:pt x="44" y="44"/>
                  </a:cubicBezTo>
                  <a:cubicBezTo>
                    <a:pt x="43" y="45"/>
                    <a:pt x="43" y="45"/>
                    <a:pt x="4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7" name="Freeform 123">
              <a:extLst>
                <a:ext uri="{FF2B5EF4-FFF2-40B4-BE49-F238E27FC236}">
                  <a16:creationId xmlns:a16="http://schemas.microsoft.com/office/drawing/2014/main" id="{E99E035F-9F89-44CA-9873-5BF3047FA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" y="4166"/>
              <a:ext cx="132" cy="135"/>
            </a:xfrm>
            <a:custGeom>
              <a:avLst/>
              <a:gdLst>
                <a:gd name="T0" fmla="*/ 3 w 49"/>
                <a:gd name="T1" fmla="*/ 50 h 50"/>
                <a:gd name="T2" fmla="*/ 1 w 49"/>
                <a:gd name="T3" fmla="*/ 49 h 50"/>
                <a:gd name="T4" fmla="*/ 1 w 49"/>
                <a:gd name="T5" fmla="*/ 45 h 50"/>
                <a:gd name="T6" fmla="*/ 44 w 49"/>
                <a:gd name="T7" fmla="*/ 1 h 50"/>
                <a:gd name="T8" fmla="*/ 48 w 49"/>
                <a:gd name="T9" fmla="*/ 1 h 50"/>
                <a:gd name="T10" fmla="*/ 48 w 49"/>
                <a:gd name="T11" fmla="*/ 6 h 50"/>
                <a:gd name="T12" fmla="*/ 5 w 49"/>
                <a:gd name="T13" fmla="*/ 49 h 50"/>
                <a:gd name="T14" fmla="*/ 3 w 49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0">
                  <a:moveTo>
                    <a:pt x="3" y="50"/>
                  </a:moveTo>
                  <a:cubicBezTo>
                    <a:pt x="2" y="50"/>
                    <a:pt x="1" y="49"/>
                    <a:pt x="1" y="49"/>
                  </a:cubicBezTo>
                  <a:cubicBezTo>
                    <a:pt x="0" y="48"/>
                    <a:pt x="0" y="46"/>
                    <a:pt x="1" y="4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9" y="2"/>
                    <a:pt x="49" y="4"/>
                    <a:pt x="48" y="6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50"/>
                    <a:pt x="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8" name="Freeform 124">
              <a:extLst>
                <a:ext uri="{FF2B5EF4-FFF2-40B4-BE49-F238E27FC236}">
                  <a16:creationId xmlns:a16="http://schemas.microsoft.com/office/drawing/2014/main" id="{9637141D-1BD7-4327-A4AE-739CA1DBF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8" y="4315"/>
              <a:ext cx="133" cy="135"/>
            </a:xfrm>
            <a:custGeom>
              <a:avLst/>
              <a:gdLst>
                <a:gd name="T0" fmla="*/ 3 w 49"/>
                <a:gd name="T1" fmla="*/ 50 h 50"/>
                <a:gd name="T2" fmla="*/ 1 w 49"/>
                <a:gd name="T3" fmla="*/ 49 h 50"/>
                <a:gd name="T4" fmla="*/ 1 w 49"/>
                <a:gd name="T5" fmla="*/ 45 h 50"/>
                <a:gd name="T6" fmla="*/ 44 w 49"/>
                <a:gd name="T7" fmla="*/ 1 h 50"/>
                <a:gd name="T8" fmla="*/ 48 w 49"/>
                <a:gd name="T9" fmla="*/ 1 h 50"/>
                <a:gd name="T10" fmla="*/ 48 w 49"/>
                <a:gd name="T11" fmla="*/ 6 h 50"/>
                <a:gd name="T12" fmla="*/ 5 w 49"/>
                <a:gd name="T13" fmla="*/ 49 h 50"/>
                <a:gd name="T14" fmla="*/ 3 w 49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0">
                  <a:moveTo>
                    <a:pt x="3" y="50"/>
                  </a:moveTo>
                  <a:cubicBezTo>
                    <a:pt x="2" y="50"/>
                    <a:pt x="1" y="49"/>
                    <a:pt x="1" y="49"/>
                  </a:cubicBezTo>
                  <a:cubicBezTo>
                    <a:pt x="0" y="48"/>
                    <a:pt x="0" y="46"/>
                    <a:pt x="1" y="4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9" y="2"/>
                    <a:pt x="49" y="4"/>
                    <a:pt x="48" y="6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50"/>
                    <a:pt x="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20" name="Group 127">
            <a:extLst>
              <a:ext uri="{FF2B5EF4-FFF2-40B4-BE49-F238E27FC236}">
                <a16:creationId xmlns:a16="http://schemas.microsoft.com/office/drawing/2014/main" id="{916CC16C-2CC7-4DCA-9F97-685A7866F8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15169" y="6630066"/>
            <a:ext cx="933450" cy="876300"/>
            <a:chOff x="8773" y="5997"/>
            <a:chExt cx="588" cy="552"/>
          </a:xfrm>
          <a:solidFill>
            <a:schemeClr val="accent3"/>
          </a:solidFill>
        </p:grpSpPr>
        <p:sp>
          <p:nvSpPr>
            <p:cNvPr id="122" name="Freeform 128">
              <a:extLst>
                <a:ext uri="{FF2B5EF4-FFF2-40B4-BE49-F238E27FC236}">
                  <a16:creationId xmlns:a16="http://schemas.microsoft.com/office/drawing/2014/main" id="{5EEBADD6-7ABF-4E15-B3D5-6B3457C116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3" y="5997"/>
              <a:ext cx="588" cy="552"/>
            </a:xfrm>
            <a:custGeom>
              <a:avLst/>
              <a:gdLst>
                <a:gd name="T0" fmla="*/ 11 w 218"/>
                <a:gd name="T1" fmla="*/ 191 h 204"/>
                <a:gd name="T2" fmla="*/ 24 w 218"/>
                <a:gd name="T3" fmla="*/ 198 h 204"/>
                <a:gd name="T4" fmla="*/ 133 w 218"/>
                <a:gd name="T5" fmla="*/ 13 h 204"/>
                <a:gd name="T6" fmla="*/ 154 w 218"/>
                <a:gd name="T7" fmla="*/ 7 h 204"/>
                <a:gd name="T8" fmla="*/ 133 w 218"/>
                <a:gd name="T9" fmla="*/ 13 h 204"/>
                <a:gd name="T10" fmla="*/ 64 w 218"/>
                <a:gd name="T11" fmla="*/ 44 h 204"/>
                <a:gd name="T12" fmla="*/ 86 w 218"/>
                <a:gd name="T13" fmla="*/ 37 h 204"/>
                <a:gd name="T14" fmla="*/ 132 w 218"/>
                <a:gd name="T15" fmla="*/ 27 h 204"/>
                <a:gd name="T16" fmla="*/ 155 w 218"/>
                <a:gd name="T17" fmla="*/ 20 h 204"/>
                <a:gd name="T18" fmla="*/ 132 w 218"/>
                <a:gd name="T19" fmla="*/ 27 h 204"/>
                <a:gd name="T20" fmla="*/ 87 w 218"/>
                <a:gd name="T21" fmla="*/ 58 h 204"/>
                <a:gd name="T22" fmla="*/ 63 w 218"/>
                <a:gd name="T23" fmla="*/ 51 h 204"/>
                <a:gd name="T24" fmla="*/ 92 w 218"/>
                <a:gd name="T25" fmla="*/ 198 h 204"/>
                <a:gd name="T26" fmla="*/ 208 w 218"/>
                <a:gd name="T27" fmla="*/ 191 h 204"/>
                <a:gd name="T28" fmla="*/ 92 w 218"/>
                <a:gd name="T29" fmla="*/ 198 h 204"/>
                <a:gd name="T30" fmla="*/ 31 w 218"/>
                <a:gd name="T31" fmla="*/ 174 h 204"/>
                <a:gd name="T32" fmla="*/ 85 w 218"/>
                <a:gd name="T33" fmla="*/ 198 h 204"/>
                <a:gd name="T34" fmla="*/ 79 w 218"/>
                <a:gd name="T35" fmla="*/ 131 h 204"/>
                <a:gd name="T36" fmla="*/ 92 w 218"/>
                <a:gd name="T37" fmla="*/ 123 h 204"/>
                <a:gd name="T38" fmla="*/ 88 w 218"/>
                <a:gd name="T39" fmla="*/ 65 h 204"/>
                <a:gd name="T40" fmla="*/ 59 w 218"/>
                <a:gd name="T41" fmla="*/ 107 h 204"/>
                <a:gd name="T42" fmla="*/ 79 w 218"/>
                <a:gd name="T43" fmla="*/ 131 h 204"/>
                <a:gd name="T44" fmla="*/ 160 w 218"/>
                <a:gd name="T45" fmla="*/ 124 h 204"/>
                <a:gd name="T46" fmla="*/ 160 w 218"/>
                <a:gd name="T47" fmla="*/ 114 h 204"/>
                <a:gd name="T48" fmla="*/ 155 w 218"/>
                <a:gd name="T49" fmla="*/ 34 h 204"/>
                <a:gd name="T50" fmla="*/ 127 w 218"/>
                <a:gd name="T51" fmla="*/ 107 h 204"/>
                <a:gd name="T52" fmla="*/ 147 w 218"/>
                <a:gd name="T53" fmla="*/ 131 h 204"/>
                <a:gd name="T54" fmla="*/ 92 w 218"/>
                <a:gd name="T55" fmla="*/ 167 h 204"/>
                <a:gd name="T56" fmla="*/ 208 w 218"/>
                <a:gd name="T57" fmla="*/ 184 h 204"/>
                <a:gd name="T58" fmla="*/ 140 w 218"/>
                <a:gd name="T59" fmla="*/ 142 h 204"/>
                <a:gd name="T60" fmla="*/ 72 w 218"/>
                <a:gd name="T61" fmla="*/ 142 h 204"/>
                <a:gd name="T62" fmla="*/ 70 w 218"/>
                <a:gd name="T63" fmla="*/ 108 h 204"/>
                <a:gd name="T64" fmla="*/ 10 w 218"/>
                <a:gd name="T65" fmla="*/ 140 h 204"/>
                <a:gd name="T66" fmla="*/ 11 w 218"/>
                <a:gd name="T67" fmla="*/ 184 h 204"/>
                <a:gd name="T68" fmla="*/ 24 w 218"/>
                <a:gd name="T69" fmla="*/ 167 h 204"/>
                <a:gd name="T70" fmla="*/ 4 w 218"/>
                <a:gd name="T71" fmla="*/ 198 h 204"/>
                <a:gd name="T72" fmla="*/ 4 w 218"/>
                <a:gd name="T73" fmla="*/ 136 h 204"/>
                <a:gd name="T74" fmla="*/ 50 w 218"/>
                <a:gd name="T75" fmla="*/ 111 h 204"/>
                <a:gd name="T76" fmla="*/ 56 w 218"/>
                <a:gd name="T77" fmla="*/ 61 h 204"/>
                <a:gd name="T78" fmla="*/ 59 w 218"/>
                <a:gd name="T79" fmla="*/ 31 h 204"/>
                <a:gd name="T80" fmla="*/ 99 w 218"/>
                <a:gd name="T81" fmla="*/ 121 h 204"/>
                <a:gd name="T82" fmla="*/ 118 w 218"/>
                <a:gd name="T83" fmla="*/ 111 h 204"/>
                <a:gd name="T84" fmla="*/ 123 w 218"/>
                <a:gd name="T85" fmla="*/ 58 h 204"/>
                <a:gd name="T86" fmla="*/ 127 w 218"/>
                <a:gd name="T87" fmla="*/ 0 h 204"/>
                <a:gd name="T88" fmla="*/ 167 w 218"/>
                <a:gd name="T89" fmla="*/ 121 h 204"/>
                <a:gd name="T90" fmla="*/ 215 w 218"/>
                <a:gd name="T91" fmla="*/ 198 h 204"/>
                <a:gd name="T92" fmla="*/ 218 w 218"/>
                <a:gd name="T93" fmla="*/ 204 h 204"/>
                <a:gd name="T94" fmla="*/ 3 w 218"/>
                <a:gd name="T95" fmla="*/ 204 h 204"/>
                <a:gd name="T96" fmla="*/ 0 w 218"/>
                <a:gd name="T97" fmla="*/ 19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8" h="204">
                  <a:moveTo>
                    <a:pt x="24" y="191"/>
                  </a:moveTo>
                  <a:cubicBezTo>
                    <a:pt x="11" y="191"/>
                    <a:pt x="11" y="191"/>
                    <a:pt x="11" y="191"/>
                  </a:cubicBezTo>
                  <a:cubicBezTo>
                    <a:pt x="11" y="198"/>
                    <a:pt x="11" y="198"/>
                    <a:pt x="11" y="198"/>
                  </a:cubicBezTo>
                  <a:cubicBezTo>
                    <a:pt x="24" y="198"/>
                    <a:pt x="24" y="198"/>
                    <a:pt x="24" y="198"/>
                  </a:cubicBezTo>
                  <a:lnTo>
                    <a:pt x="24" y="191"/>
                  </a:lnTo>
                  <a:close/>
                  <a:moveTo>
                    <a:pt x="133" y="13"/>
                  </a:moveTo>
                  <a:cubicBezTo>
                    <a:pt x="154" y="13"/>
                    <a:pt x="154" y="13"/>
                    <a:pt x="154" y="13"/>
                  </a:cubicBezTo>
                  <a:cubicBezTo>
                    <a:pt x="154" y="11"/>
                    <a:pt x="154" y="9"/>
                    <a:pt x="154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9"/>
                    <a:pt x="133" y="11"/>
                    <a:pt x="133" y="13"/>
                  </a:cubicBezTo>
                  <a:moveTo>
                    <a:pt x="65" y="37"/>
                  </a:moveTo>
                  <a:cubicBezTo>
                    <a:pt x="64" y="40"/>
                    <a:pt x="64" y="42"/>
                    <a:pt x="64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2"/>
                    <a:pt x="86" y="40"/>
                    <a:pt x="86" y="37"/>
                  </a:cubicBezTo>
                  <a:lnTo>
                    <a:pt x="65" y="37"/>
                  </a:lnTo>
                  <a:close/>
                  <a:moveTo>
                    <a:pt x="132" y="27"/>
                  </a:moveTo>
                  <a:cubicBezTo>
                    <a:pt x="155" y="27"/>
                    <a:pt x="155" y="27"/>
                    <a:pt x="155" y="27"/>
                  </a:cubicBezTo>
                  <a:cubicBezTo>
                    <a:pt x="155" y="25"/>
                    <a:pt x="155" y="23"/>
                    <a:pt x="155" y="20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32" y="23"/>
                    <a:pt x="132" y="25"/>
                    <a:pt x="132" y="27"/>
                  </a:cubicBezTo>
                  <a:moveTo>
                    <a:pt x="63" y="58"/>
                  </a:moveTo>
                  <a:cubicBezTo>
                    <a:pt x="87" y="58"/>
                    <a:pt x="87" y="58"/>
                    <a:pt x="87" y="58"/>
                  </a:cubicBezTo>
                  <a:cubicBezTo>
                    <a:pt x="87" y="56"/>
                    <a:pt x="87" y="53"/>
                    <a:pt x="87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3"/>
                    <a:pt x="63" y="56"/>
                    <a:pt x="63" y="58"/>
                  </a:cubicBezTo>
                  <a:moveTo>
                    <a:pt x="92" y="198"/>
                  </a:moveTo>
                  <a:cubicBezTo>
                    <a:pt x="208" y="198"/>
                    <a:pt x="208" y="198"/>
                    <a:pt x="208" y="198"/>
                  </a:cubicBezTo>
                  <a:cubicBezTo>
                    <a:pt x="208" y="191"/>
                    <a:pt x="208" y="191"/>
                    <a:pt x="208" y="191"/>
                  </a:cubicBezTo>
                  <a:cubicBezTo>
                    <a:pt x="92" y="191"/>
                    <a:pt x="92" y="191"/>
                    <a:pt x="92" y="191"/>
                  </a:cubicBezTo>
                  <a:lnTo>
                    <a:pt x="92" y="198"/>
                  </a:lnTo>
                  <a:close/>
                  <a:moveTo>
                    <a:pt x="85" y="174"/>
                  </a:moveTo>
                  <a:cubicBezTo>
                    <a:pt x="31" y="174"/>
                    <a:pt x="31" y="174"/>
                    <a:pt x="31" y="174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85" y="198"/>
                    <a:pt x="85" y="198"/>
                    <a:pt x="85" y="198"/>
                  </a:cubicBezTo>
                  <a:lnTo>
                    <a:pt x="85" y="174"/>
                  </a:lnTo>
                  <a:close/>
                  <a:moveTo>
                    <a:pt x="79" y="131"/>
                  </a:moveTo>
                  <a:cubicBezTo>
                    <a:pt x="83" y="129"/>
                    <a:pt x="87" y="127"/>
                    <a:pt x="91" y="124"/>
                  </a:cubicBezTo>
                  <a:cubicBezTo>
                    <a:pt x="92" y="124"/>
                    <a:pt x="92" y="123"/>
                    <a:pt x="92" y="123"/>
                  </a:cubicBezTo>
                  <a:cubicBezTo>
                    <a:pt x="91" y="106"/>
                    <a:pt x="90" y="88"/>
                    <a:pt x="88" y="71"/>
                  </a:cubicBezTo>
                  <a:cubicBezTo>
                    <a:pt x="88" y="69"/>
                    <a:pt x="88" y="67"/>
                    <a:pt x="88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1" y="79"/>
                    <a:pt x="60" y="93"/>
                    <a:pt x="59" y="107"/>
                  </a:cubicBezTo>
                  <a:cubicBezTo>
                    <a:pt x="65" y="103"/>
                    <a:pt x="72" y="100"/>
                    <a:pt x="79" y="97"/>
                  </a:cubicBezTo>
                  <a:lnTo>
                    <a:pt x="79" y="131"/>
                  </a:lnTo>
                  <a:close/>
                  <a:moveTo>
                    <a:pt x="147" y="131"/>
                  </a:moveTo>
                  <a:cubicBezTo>
                    <a:pt x="151" y="129"/>
                    <a:pt x="156" y="127"/>
                    <a:pt x="160" y="124"/>
                  </a:cubicBezTo>
                  <a:cubicBezTo>
                    <a:pt x="160" y="124"/>
                    <a:pt x="160" y="123"/>
                    <a:pt x="160" y="122"/>
                  </a:cubicBezTo>
                  <a:cubicBezTo>
                    <a:pt x="160" y="120"/>
                    <a:pt x="160" y="117"/>
                    <a:pt x="160" y="114"/>
                  </a:cubicBezTo>
                  <a:cubicBezTo>
                    <a:pt x="159" y="92"/>
                    <a:pt x="157" y="69"/>
                    <a:pt x="156" y="47"/>
                  </a:cubicBezTo>
                  <a:cubicBezTo>
                    <a:pt x="156" y="43"/>
                    <a:pt x="156" y="38"/>
                    <a:pt x="155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0" y="58"/>
                    <a:pt x="128" y="82"/>
                    <a:pt x="127" y="107"/>
                  </a:cubicBezTo>
                  <a:cubicBezTo>
                    <a:pt x="134" y="103"/>
                    <a:pt x="140" y="100"/>
                    <a:pt x="147" y="97"/>
                  </a:cubicBezTo>
                  <a:lnTo>
                    <a:pt x="147" y="131"/>
                  </a:lnTo>
                  <a:close/>
                  <a:moveTo>
                    <a:pt x="24" y="167"/>
                  </a:moveTo>
                  <a:cubicBezTo>
                    <a:pt x="92" y="167"/>
                    <a:pt x="92" y="167"/>
                    <a:pt x="92" y="167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8" y="108"/>
                    <a:pt x="208" y="108"/>
                    <a:pt x="208" y="108"/>
                  </a:cubicBezTo>
                  <a:cubicBezTo>
                    <a:pt x="185" y="119"/>
                    <a:pt x="163" y="130"/>
                    <a:pt x="140" y="142"/>
                  </a:cubicBezTo>
                  <a:cubicBezTo>
                    <a:pt x="140" y="108"/>
                    <a:pt x="140" y="108"/>
                    <a:pt x="140" y="108"/>
                  </a:cubicBezTo>
                  <a:cubicBezTo>
                    <a:pt x="117" y="119"/>
                    <a:pt x="95" y="130"/>
                    <a:pt x="72" y="142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1" y="108"/>
                    <a:pt x="71" y="108"/>
                    <a:pt x="70" y="108"/>
                  </a:cubicBezTo>
                  <a:cubicBezTo>
                    <a:pt x="51" y="118"/>
                    <a:pt x="31" y="128"/>
                    <a:pt x="12" y="138"/>
                  </a:cubicBezTo>
                  <a:cubicBezTo>
                    <a:pt x="11" y="138"/>
                    <a:pt x="10" y="139"/>
                    <a:pt x="10" y="140"/>
                  </a:cubicBezTo>
                  <a:cubicBezTo>
                    <a:pt x="10" y="154"/>
                    <a:pt x="10" y="168"/>
                    <a:pt x="10" y="182"/>
                  </a:cubicBezTo>
                  <a:cubicBezTo>
                    <a:pt x="10" y="183"/>
                    <a:pt x="11" y="183"/>
                    <a:pt x="11" y="184"/>
                  </a:cubicBezTo>
                  <a:cubicBezTo>
                    <a:pt x="24" y="184"/>
                    <a:pt x="24" y="184"/>
                    <a:pt x="24" y="184"/>
                  </a:cubicBezTo>
                  <a:lnTo>
                    <a:pt x="24" y="167"/>
                  </a:lnTo>
                  <a:close/>
                  <a:moveTo>
                    <a:pt x="0" y="198"/>
                  </a:moveTo>
                  <a:cubicBezTo>
                    <a:pt x="4" y="198"/>
                    <a:pt x="4" y="198"/>
                    <a:pt x="4" y="198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76"/>
                    <a:pt x="4" y="156"/>
                    <a:pt x="4" y="136"/>
                  </a:cubicBezTo>
                  <a:cubicBezTo>
                    <a:pt x="4" y="135"/>
                    <a:pt x="4" y="134"/>
                    <a:pt x="6" y="133"/>
                  </a:cubicBezTo>
                  <a:cubicBezTo>
                    <a:pt x="20" y="126"/>
                    <a:pt x="35" y="119"/>
                    <a:pt x="50" y="111"/>
                  </a:cubicBezTo>
                  <a:cubicBezTo>
                    <a:pt x="51" y="111"/>
                    <a:pt x="52" y="110"/>
                    <a:pt x="52" y="108"/>
                  </a:cubicBezTo>
                  <a:cubicBezTo>
                    <a:pt x="53" y="92"/>
                    <a:pt x="55" y="77"/>
                    <a:pt x="56" y="61"/>
                  </a:cubicBezTo>
                  <a:cubicBezTo>
                    <a:pt x="57" y="52"/>
                    <a:pt x="57" y="43"/>
                    <a:pt x="58" y="34"/>
                  </a:cubicBezTo>
                  <a:cubicBezTo>
                    <a:pt x="58" y="33"/>
                    <a:pt x="59" y="32"/>
                    <a:pt x="5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4" y="61"/>
                    <a:pt x="96" y="91"/>
                    <a:pt x="99" y="121"/>
                  </a:cubicBezTo>
                  <a:cubicBezTo>
                    <a:pt x="102" y="119"/>
                    <a:pt x="105" y="118"/>
                    <a:pt x="108" y="116"/>
                  </a:cubicBezTo>
                  <a:cubicBezTo>
                    <a:pt x="111" y="115"/>
                    <a:pt x="115" y="113"/>
                    <a:pt x="118" y="111"/>
                  </a:cubicBezTo>
                  <a:cubicBezTo>
                    <a:pt x="119" y="111"/>
                    <a:pt x="120" y="110"/>
                    <a:pt x="120" y="109"/>
                  </a:cubicBezTo>
                  <a:cubicBezTo>
                    <a:pt x="121" y="92"/>
                    <a:pt x="122" y="75"/>
                    <a:pt x="123" y="58"/>
                  </a:cubicBezTo>
                  <a:cubicBezTo>
                    <a:pt x="124" y="40"/>
                    <a:pt x="125" y="21"/>
                    <a:pt x="127" y="2"/>
                  </a:cubicBezTo>
                  <a:cubicBezTo>
                    <a:pt x="127" y="2"/>
                    <a:pt x="127" y="1"/>
                    <a:pt x="127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2" y="40"/>
                    <a:pt x="165" y="80"/>
                    <a:pt x="167" y="121"/>
                  </a:cubicBezTo>
                  <a:cubicBezTo>
                    <a:pt x="183" y="113"/>
                    <a:pt x="199" y="105"/>
                    <a:pt x="215" y="97"/>
                  </a:cubicBezTo>
                  <a:cubicBezTo>
                    <a:pt x="215" y="198"/>
                    <a:pt x="215" y="198"/>
                    <a:pt x="215" y="198"/>
                  </a:cubicBezTo>
                  <a:cubicBezTo>
                    <a:pt x="216" y="198"/>
                    <a:pt x="217" y="198"/>
                    <a:pt x="218" y="198"/>
                  </a:cubicBezTo>
                  <a:cubicBezTo>
                    <a:pt x="218" y="204"/>
                    <a:pt x="218" y="204"/>
                    <a:pt x="218" y="204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145" y="204"/>
                    <a:pt x="74" y="204"/>
                    <a:pt x="3" y="204"/>
                  </a:cubicBezTo>
                  <a:cubicBezTo>
                    <a:pt x="2" y="204"/>
                    <a:pt x="1" y="204"/>
                    <a:pt x="0" y="204"/>
                  </a:cubicBezTo>
                  <a:lnTo>
                    <a:pt x="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3" name="Rectangle 129">
              <a:extLst>
                <a:ext uri="{FF2B5EF4-FFF2-40B4-BE49-F238E27FC236}">
                  <a16:creationId xmlns:a16="http://schemas.microsoft.com/office/drawing/2014/main" id="{C0BD0D85-C5E3-438F-BB46-9814FB3F9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7" y="6422"/>
              <a:ext cx="184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5" name="Rectangle 130">
              <a:extLst>
                <a:ext uri="{FF2B5EF4-FFF2-40B4-BE49-F238E27FC236}">
                  <a16:creationId xmlns:a16="http://schemas.microsoft.com/office/drawing/2014/main" id="{F3B1D79E-D169-4D8C-A0B5-E638923DB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9" y="6422"/>
              <a:ext cx="19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6" name="Rectangle 131">
              <a:extLst>
                <a:ext uri="{FF2B5EF4-FFF2-40B4-BE49-F238E27FC236}">
                  <a16:creationId xmlns:a16="http://schemas.microsoft.com/office/drawing/2014/main" id="{9A39B65C-C480-4B40-92BD-D04B67668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5" y="6422"/>
              <a:ext cx="17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7" name="Rectangle 132">
              <a:extLst>
                <a:ext uri="{FF2B5EF4-FFF2-40B4-BE49-F238E27FC236}">
                  <a16:creationId xmlns:a16="http://schemas.microsoft.com/office/drawing/2014/main" id="{500B54F0-7A24-4D6E-8D66-0B4FCD993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" y="6422"/>
              <a:ext cx="17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8" name="Rectangle 133">
              <a:extLst>
                <a:ext uri="{FF2B5EF4-FFF2-40B4-BE49-F238E27FC236}">
                  <a16:creationId xmlns:a16="http://schemas.microsoft.com/office/drawing/2014/main" id="{2E773BBD-234E-4AD8-BFC3-62F80C7C8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3" y="6422"/>
              <a:ext cx="19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9" name="Rectangle 134">
              <a:extLst>
                <a:ext uri="{FF2B5EF4-FFF2-40B4-BE49-F238E27FC236}">
                  <a16:creationId xmlns:a16="http://schemas.microsoft.com/office/drawing/2014/main" id="{770EFDF1-9D5B-41BF-BE74-05FB74F08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0" y="6422"/>
              <a:ext cx="16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53" name="Titre 4">
            <a:extLst>
              <a:ext uri="{FF2B5EF4-FFF2-40B4-BE49-F238E27FC236}">
                <a16:creationId xmlns:a16="http://schemas.microsoft.com/office/drawing/2014/main" id="{BA04022D-CC6E-4851-AB3E-48119E7B682C}"/>
              </a:ext>
            </a:extLst>
          </p:cNvPr>
          <p:cNvSpPr txBox="1">
            <a:spLocks/>
          </p:cNvSpPr>
          <p:nvPr/>
        </p:nvSpPr>
        <p:spPr>
          <a:xfrm>
            <a:off x="8197895" y="5833711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Manufacturing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3B219B66-221A-41A7-93E0-8791686EFB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520984" y="6669750"/>
            <a:ext cx="796925" cy="914400"/>
            <a:chOff x="7427" y="4032"/>
            <a:chExt cx="502" cy="576"/>
          </a:xfrm>
          <a:solidFill>
            <a:schemeClr val="accent3"/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5FF3719C-B7D5-423A-BB8E-1F1B597363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7" y="4032"/>
              <a:ext cx="502" cy="576"/>
            </a:xfrm>
            <a:custGeom>
              <a:avLst/>
              <a:gdLst>
                <a:gd name="T0" fmla="*/ 3 w 185"/>
                <a:gd name="T1" fmla="*/ 213 h 213"/>
                <a:gd name="T2" fmla="*/ 0 w 185"/>
                <a:gd name="T3" fmla="*/ 178 h 213"/>
                <a:gd name="T4" fmla="*/ 7 w 185"/>
                <a:gd name="T5" fmla="*/ 175 h 213"/>
                <a:gd name="T6" fmla="*/ 67 w 185"/>
                <a:gd name="T7" fmla="*/ 108 h 213"/>
                <a:gd name="T8" fmla="*/ 132 w 185"/>
                <a:gd name="T9" fmla="*/ 83 h 213"/>
                <a:gd name="T10" fmla="*/ 98 w 185"/>
                <a:gd name="T11" fmla="*/ 68 h 213"/>
                <a:gd name="T12" fmla="*/ 74 w 185"/>
                <a:gd name="T13" fmla="*/ 77 h 213"/>
                <a:gd name="T14" fmla="*/ 32 w 185"/>
                <a:gd name="T15" fmla="*/ 76 h 213"/>
                <a:gd name="T16" fmla="*/ 6 w 185"/>
                <a:gd name="T17" fmla="*/ 66 h 213"/>
                <a:gd name="T18" fmla="*/ 3 w 185"/>
                <a:gd name="T19" fmla="*/ 58 h 213"/>
                <a:gd name="T20" fmla="*/ 22 w 185"/>
                <a:gd name="T21" fmla="*/ 55 h 213"/>
                <a:gd name="T22" fmla="*/ 34 w 185"/>
                <a:gd name="T23" fmla="*/ 45 h 213"/>
                <a:gd name="T24" fmla="*/ 79 w 185"/>
                <a:gd name="T25" fmla="*/ 43 h 213"/>
                <a:gd name="T26" fmla="*/ 121 w 185"/>
                <a:gd name="T27" fmla="*/ 0 h 213"/>
                <a:gd name="T28" fmla="*/ 178 w 185"/>
                <a:gd name="T29" fmla="*/ 66 h 213"/>
                <a:gd name="T30" fmla="*/ 175 w 185"/>
                <a:gd name="T31" fmla="*/ 104 h 213"/>
                <a:gd name="T32" fmla="*/ 127 w 185"/>
                <a:gd name="T33" fmla="*/ 168 h 213"/>
                <a:gd name="T34" fmla="*/ 156 w 185"/>
                <a:gd name="T35" fmla="*/ 175 h 213"/>
                <a:gd name="T36" fmla="*/ 159 w 185"/>
                <a:gd name="T37" fmla="*/ 210 h 213"/>
                <a:gd name="T38" fmla="*/ 6 w 185"/>
                <a:gd name="T39" fmla="*/ 207 h 213"/>
                <a:gd name="T40" fmla="*/ 153 w 185"/>
                <a:gd name="T41" fmla="*/ 181 h 213"/>
                <a:gd name="T42" fmla="*/ 120 w 185"/>
                <a:gd name="T43" fmla="*/ 180 h 213"/>
                <a:gd name="T44" fmla="*/ 121 w 185"/>
                <a:gd name="T45" fmla="*/ 168 h 213"/>
                <a:gd name="T46" fmla="*/ 121 w 185"/>
                <a:gd name="T47" fmla="*/ 163 h 213"/>
                <a:gd name="T48" fmla="*/ 171 w 185"/>
                <a:gd name="T49" fmla="*/ 100 h 213"/>
                <a:gd name="T50" fmla="*/ 174 w 185"/>
                <a:gd name="T51" fmla="*/ 70 h 213"/>
                <a:gd name="T52" fmla="*/ 140 w 185"/>
                <a:gd name="T53" fmla="*/ 20 h 213"/>
                <a:gd name="T54" fmla="*/ 121 w 185"/>
                <a:gd name="T55" fmla="*/ 6 h 213"/>
                <a:gd name="T56" fmla="*/ 100 w 185"/>
                <a:gd name="T57" fmla="*/ 28 h 213"/>
                <a:gd name="T58" fmla="*/ 81 w 185"/>
                <a:gd name="T59" fmla="*/ 49 h 213"/>
                <a:gd name="T60" fmla="*/ 75 w 185"/>
                <a:gd name="T61" fmla="*/ 51 h 213"/>
                <a:gd name="T62" fmla="*/ 26 w 185"/>
                <a:gd name="T63" fmla="*/ 61 h 213"/>
                <a:gd name="T64" fmla="*/ 26 w 185"/>
                <a:gd name="T65" fmla="*/ 61 h 213"/>
                <a:gd name="T66" fmla="*/ 75 w 185"/>
                <a:gd name="T67" fmla="*/ 71 h 213"/>
                <a:gd name="T68" fmla="*/ 82 w 185"/>
                <a:gd name="T69" fmla="*/ 73 h 213"/>
                <a:gd name="T70" fmla="*/ 94 w 185"/>
                <a:gd name="T71" fmla="*/ 64 h 213"/>
                <a:gd name="T72" fmla="*/ 122 w 185"/>
                <a:gd name="T73" fmla="*/ 47 h 213"/>
                <a:gd name="T74" fmla="*/ 138 w 185"/>
                <a:gd name="T75" fmla="*/ 82 h 213"/>
                <a:gd name="T76" fmla="*/ 96 w 185"/>
                <a:gd name="T77" fmla="*/ 120 h 213"/>
                <a:gd name="T78" fmla="*/ 67 w 185"/>
                <a:gd name="T79" fmla="*/ 114 h 213"/>
                <a:gd name="T80" fmla="*/ 13 w 185"/>
                <a:gd name="T81" fmla="*/ 178 h 213"/>
                <a:gd name="T82" fmla="*/ 10 w 185"/>
                <a:gd name="T83" fmla="*/ 181 h 213"/>
                <a:gd name="T84" fmla="*/ 6 w 185"/>
                <a:gd name="T85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5" h="213">
                  <a:moveTo>
                    <a:pt x="156" y="213"/>
                  </a:moveTo>
                  <a:cubicBezTo>
                    <a:pt x="3" y="213"/>
                    <a:pt x="3" y="213"/>
                    <a:pt x="3" y="213"/>
                  </a:cubicBezTo>
                  <a:cubicBezTo>
                    <a:pt x="1" y="213"/>
                    <a:pt x="0" y="211"/>
                    <a:pt x="0" y="21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6"/>
                    <a:pt x="1" y="175"/>
                    <a:pt x="3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3"/>
                    <a:pt x="7" y="170"/>
                    <a:pt x="7" y="168"/>
                  </a:cubicBezTo>
                  <a:cubicBezTo>
                    <a:pt x="7" y="135"/>
                    <a:pt x="33" y="108"/>
                    <a:pt x="67" y="108"/>
                  </a:cubicBezTo>
                  <a:cubicBezTo>
                    <a:pt x="76" y="108"/>
                    <a:pt x="85" y="110"/>
                    <a:pt x="93" y="11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6" y="75"/>
                    <a:pt x="89" y="79"/>
                    <a:pt x="82" y="79"/>
                  </a:cubicBezTo>
                  <a:cubicBezTo>
                    <a:pt x="79" y="79"/>
                    <a:pt x="77" y="78"/>
                    <a:pt x="74" y="77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3" y="77"/>
                    <a:pt x="32" y="77"/>
                    <a:pt x="32" y="76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4" y="66"/>
                    <a:pt x="3" y="65"/>
                    <a:pt x="3" y="63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7"/>
                    <a:pt x="4" y="55"/>
                    <a:pt x="6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3" y="45"/>
                    <a:pt x="34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6" y="44"/>
                    <a:pt x="77" y="43"/>
                    <a:pt x="79" y="4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6" y="11"/>
                    <a:pt x="107" y="0"/>
                    <a:pt x="121" y="0"/>
                  </a:cubicBezTo>
                  <a:cubicBezTo>
                    <a:pt x="132" y="0"/>
                    <a:pt x="141" y="7"/>
                    <a:pt x="145" y="17"/>
                  </a:cubicBezTo>
                  <a:cubicBezTo>
                    <a:pt x="178" y="66"/>
                    <a:pt x="178" y="66"/>
                    <a:pt x="178" y="66"/>
                  </a:cubicBezTo>
                  <a:cubicBezTo>
                    <a:pt x="183" y="71"/>
                    <a:pt x="185" y="77"/>
                    <a:pt x="185" y="84"/>
                  </a:cubicBezTo>
                  <a:cubicBezTo>
                    <a:pt x="185" y="92"/>
                    <a:pt x="181" y="99"/>
                    <a:pt x="175" y="104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6"/>
                    <a:pt x="127" y="167"/>
                    <a:pt x="127" y="168"/>
                  </a:cubicBezTo>
                  <a:cubicBezTo>
                    <a:pt x="127" y="170"/>
                    <a:pt x="127" y="173"/>
                    <a:pt x="126" y="175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158" y="175"/>
                    <a:pt x="159" y="176"/>
                    <a:pt x="159" y="178"/>
                  </a:cubicBezTo>
                  <a:cubicBezTo>
                    <a:pt x="159" y="210"/>
                    <a:pt x="159" y="210"/>
                    <a:pt x="159" y="210"/>
                  </a:cubicBezTo>
                  <a:cubicBezTo>
                    <a:pt x="159" y="211"/>
                    <a:pt x="158" y="213"/>
                    <a:pt x="156" y="213"/>
                  </a:cubicBezTo>
                  <a:close/>
                  <a:moveTo>
                    <a:pt x="6" y="207"/>
                  </a:moveTo>
                  <a:cubicBezTo>
                    <a:pt x="153" y="207"/>
                    <a:pt x="153" y="207"/>
                    <a:pt x="153" y="207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23" y="181"/>
                    <a:pt x="123" y="181"/>
                    <a:pt x="123" y="181"/>
                  </a:cubicBezTo>
                  <a:cubicBezTo>
                    <a:pt x="122" y="181"/>
                    <a:pt x="121" y="181"/>
                    <a:pt x="120" y="180"/>
                  </a:cubicBezTo>
                  <a:cubicBezTo>
                    <a:pt x="120" y="179"/>
                    <a:pt x="120" y="178"/>
                    <a:pt x="120" y="178"/>
                  </a:cubicBezTo>
                  <a:cubicBezTo>
                    <a:pt x="120" y="174"/>
                    <a:pt x="121" y="171"/>
                    <a:pt x="121" y="168"/>
                  </a:cubicBezTo>
                  <a:cubicBezTo>
                    <a:pt x="121" y="167"/>
                    <a:pt x="121" y="166"/>
                    <a:pt x="121" y="165"/>
                  </a:cubicBezTo>
                  <a:cubicBezTo>
                    <a:pt x="121" y="164"/>
                    <a:pt x="121" y="163"/>
                    <a:pt x="121" y="163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70" y="100"/>
                    <a:pt x="171" y="100"/>
                    <a:pt x="171" y="100"/>
                  </a:cubicBezTo>
                  <a:cubicBezTo>
                    <a:pt x="176" y="96"/>
                    <a:pt x="179" y="90"/>
                    <a:pt x="179" y="84"/>
                  </a:cubicBezTo>
                  <a:cubicBezTo>
                    <a:pt x="179" y="79"/>
                    <a:pt x="177" y="74"/>
                    <a:pt x="174" y="70"/>
                  </a:cubicBezTo>
                  <a:cubicBezTo>
                    <a:pt x="173" y="70"/>
                    <a:pt x="173" y="70"/>
                    <a:pt x="173" y="7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20"/>
                    <a:pt x="140" y="19"/>
                  </a:cubicBezTo>
                  <a:cubicBezTo>
                    <a:pt x="137" y="12"/>
                    <a:pt x="129" y="6"/>
                    <a:pt x="121" y="6"/>
                  </a:cubicBezTo>
                  <a:cubicBezTo>
                    <a:pt x="110" y="6"/>
                    <a:pt x="101" y="15"/>
                    <a:pt x="101" y="26"/>
                  </a:cubicBezTo>
                  <a:cubicBezTo>
                    <a:pt x="101" y="26"/>
                    <a:pt x="101" y="27"/>
                    <a:pt x="100" y="2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79" y="49"/>
                    <a:pt x="78" y="50"/>
                    <a:pt x="76" y="50"/>
                  </a:cubicBezTo>
                  <a:cubicBezTo>
                    <a:pt x="76" y="50"/>
                    <a:pt x="76" y="51"/>
                    <a:pt x="7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5" y="61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6" y="71"/>
                    <a:pt x="76" y="72"/>
                    <a:pt x="76" y="72"/>
                  </a:cubicBezTo>
                  <a:cubicBezTo>
                    <a:pt x="78" y="73"/>
                    <a:pt x="80" y="73"/>
                    <a:pt x="82" y="73"/>
                  </a:cubicBezTo>
                  <a:cubicBezTo>
                    <a:pt x="87" y="73"/>
                    <a:pt x="91" y="70"/>
                    <a:pt x="93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1" y="47"/>
                    <a:pt x="122" y="47"/>
                  </a:cubicBezTo>
                  <a:cubicBezTo>
                    <a:pt x="123" y="47"/>
                    <a:pt x="124" y="48"/>
                    <a:pt x="124" y="49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4"/>
                    <a:pt x="139" y="85"/>
                    <a:pt x="137" y="86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5" y="121"/>
                    <a:pt x="93" y="121"/>
                    <a:pt x="92" y="120"/>
                  </a:cubicBezTo>
                  <a:cubicBezTo>
                    <a:pt x="84" y="116"/>
                    <a:pt x="76" y="114"/>
                    <a:pt x="67" y="114"/>
                  </a:cubicBezTo>
                  <a:cubicBezTo>
                    <a:pt x="37" y="114"/>
                    <a:pt x="13" y="138"/>
                    <a:pt x="13" y="168"/>
                  </a:cubicBezTo>
                  <a:cubicBezTo>
                    <a:pt x="13" y="171"/>
                    <a:pt x="13" y="174"/>
                    <a:pt x="13" y="178"/>
                  </a:cubicBezTo>
                  <a:cubicBezTo>
                    <a:pt x="14" y="178"/>
                    <a:pt x="13" y="179"/>
                    <a:pt x="13" y="180"/>
                  </a:cubicBezTo>
                  <a:cubicBezTo>
                    <a:pt x="12" y="181"/>
                    <a:pt x="11" y="181"/>
                    <a:pt x="10" y="181"/>
                  </a:cubicBezTo>
                  <a:cubicBezTo>
                    <a:pt x="6" y="181"/>
                    <a:pt x="6" y="181"/>
                    <a:pt x="6" y="181"/>
                  </a:cubicBezTo>
                  <a:lnTo>
                    <a:pt x="6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D46866FF-565E-4750-9CA7-DB69A71F8A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" y="4186"/>
              <a:ext cx="141" cy="143"/>
            </a:xfrm>
            <a:custGeom>
              <a:avLst/>
              <a:gdLst>
                <a:gd name="T0" fmla="*/ 26 w 52"/>
                <a:gd name="T1" fmla="*/ 53 h 53"/>
                <a:gd name="T2" fmla="*/ 0 w 52"/>
                <a:gd name="T3" fmla="*/ 27 h 53"/>
                <a:gd name="T4" fmla="*/ 26 w 52"/>
                <a:gd name="T5" fmla="*/ 0 h 53"/>
                <a:gd name="T6" fmla="*/ 52 w 52"/>
                <a:gd name="T7" fmla="*/ 27 h 53"/>
                <a:gd name="T8" fmla="*/ 26 w 52"/>
                <a:gd name="T9" fmla="*/ 53 h 53"/>
                <a:gd name="T10" fmla="*/ 26 w 52"/>
                <a:gd name="T11" fmla="*/ 6 h 53"/>
                <a:gd name="T12" fmla="*/ 6 w 52"/>
                <a:gd name="T13" fmla="*/ 27 h 53"/>
                <a:gd name="T14" fmla="*/ 26 w 52"/>
                <a:gd name="T15" fmla="*/ 47 h 53"/>
                <a:gd name="T16" fmla="*/ 46 w 52"/>
                <a:gd name="T17" fmla="*/ 27 h 53"/>
                <a:gd name="T18" fmla="*/ 26 w 52"/>
                <a:gd name="T19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11" y="53"/>
                    <a:pt x="0" y="41"/>
                    <a:pt x="0" y="27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40" y="0"/>
                    <a:pt x="52" y="12"/>
                    <a:pt x="52" y="27"/>
                  </a:cubicBezTo>
                  <a:cubicBezTo>
                    <a:pt x="52" y="41"/>
                    <a:pt x="40" y="53"/>
                    <a:pt x="26" y="53"/>
                  </a:cubicBezTo>
                  <a:close/>
                  <a:moveTo>
                    <a:pt x="26" y="6"/>
                  </a:moveTo>
                  <a:cubicBezTo>
                    <a:pt x="15" y="6"/>
                    <a:pt x="6" y="15"/>
                    <a:pt x="6" y="27"/>
                  </a:cubicBezTo>
                  <a:cubicBezTo>
                    <a:pt x="6" y="38"/>
                    <a:pt x="15" y="47"/>
                    <a:pt x="26" y="47"/>
                  </a:cubicBezTo>
                  <a:cubicBezTo>
                    <a:pt x="37" y="47"/>
                    <a:pt x="46" y="38"/>
                    <a:pt x="46" y="27"/>
                  </a:cubicBezTo>
                  <a:cubicBezTo>
                    <a:pt x="46" y="15"/>
                    <a:pt x="37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87F3F5C5-88B3-49F8-817D-B9E7F2D90A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1" y="4148"/>
              <a:ext cx="95" cy="98"/>
            </a:xfrm>
            <a:custGeom>
              <a:avLst/>
              <a:gdLst>
                <a:gd name="T0" fmla="*/ 17 w 35"/>
                <a:gd name="T1" fmla="*/ 36 h 36"/>
                <a:gd name="T2" fmla="*/ 0 w 35"/>
                <a:gd name="T3" fmla="*/ 18 h 36"/>
                <a:gd name="T4" fmla="*/ 8 w 35"/>
                <a:gd name="T5" fmla="*/ 3 h 36"/>
                <a:gd name="T6" fmla="*/ 8 w 35"/>
                <a:gd name="T7" fmla="*/ 3 h 36"/>
                <a:gd name="T8" fmla="*/ 17 w 35"/>
                <a:gd name="T9" fmla="*/ 0 h 36"/>
                <a:gd name="T10" fmla="*/ 35 w 35"/>
                <a:gd name="T11" fmla="*/ 18 h 36"/>
                <a:gd name="T12" fmla="*/ 17 w 35"/>
                <a:gd name="T13" fmla="*/ 36 h 36"/>
                <a:gd name="T14" fmla="*/ 11 w 35"/>
                <a:gd name="T15" fmla="*/ 8 h 36"/>
                <a:gd name="T16" fmla="*/ 6 w 35"/>
                <a:gd name="T17" fmla="*/ 18 h 36"/>
                <a:gd name="T18" fmla="*/ 17 w 35"/>
                <a:gd name="T19" fmla="*/ 30 h 36"/>
                <a:gd name="T20" fmla="*/ 29 w 35"/>
                <a:gd name="T21" fmla="*/ 18 h 36"/>
                <a:gd name="T22" fmla="*/ 17 w 35"/>
                <a:gd name="T23" fmla="*/ 6 h 36"/>
                <a:gd name="T24" fmla="*/ 11 w 35"/>
                <a:gd name="T25" fmla="*/ 8 h 36"/>
                <a:gd name="T26" fmla="*/ 11 w 35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12"/>
                    <a:pt x="3" y="6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7" y="0"/>
                    <a:pt x="35" y="8"/>
                    <a:pt x="35" y="18"/>
                  </a:cubicBezTo>
                  <a:cubicBezTo>
                    <a:pt x="35" y="28"/>
                    <a:pt x="27" y="36"/>
                    <a:pt x="17" y="36"/>
                  </a:cubicBezTo>
                  <a:close/>
                  <a:moveTo>
                    <a:pt x="11" y="8"/>
                  </a:moveTo>
                  <a:cubicBezTo>
                    <a:pt x="7" y="11"/>
                    <a:pt x="6" y="14"/>
                    <a:pt x="6" y="18"/>
                  </a:cubicBezTo>
                  <a:cubicBezTo>
                    <a:pt x="6" y="24"/>
                    <a:pt x="11" y="30"/>
                    <a:pt x="17" y="30"/>
                  </a:cubicBezTo>
                  <a:cubicBezTo>
                    <a:pt x="24" y="30"/>
                    <a:pt x="29" y="24"/>
                    <a:pt x="29" y="18"/>
                  </a:cubicBezTo>
                  <a:cubicBezTo>
                    <a:pt x="29" y="11"/>
                    <a:pt x="24" y="6"/>
                    <a:pt x="17" y="6"/>
                  </a:cubicBezTo>
                  <a:cubicBezTo>
                    <a:pt x="15" y="6"/>
                    <a:pt x="13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747D1EDE-5303-499F-800B-95C7873DDF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5" y="4032"/>
              <a:ext cx="141" cy="143"/>
            </a:xfrm>
            <a:custGeom>
              <a:avLst/>
              <a:gdLst>
                <a:gd name="T0" fmla="*/ 26 w 52"/>
                <a:gd name="T1" fmla="*/ 53 h 53"/>
                <a:gd name="T2" fmla="*/ 0 w 52"/>
                <a:gd name="T3" fmla="*/ 27 h 53"/>
                <a:gd name="T4" fmla="*/ 26 w 52"/>
                <a:gd name="T5" fmla="*/ 0 h 53"/>
                <a:gd name="T6" fmla="*/ 52 w 52"/>
                <a:gd name="T7" fmla="*/ 27 h 53"/>
                <a:gd name="T8" fmla="*/ 26 w 52"/>
                <a:gd name="T9" fmla="*/ 53 h 53"/>
                <a:gd name="T10" fmla="*/ 26 w 52"/>
                <a:gd name="T11" fmla="*/ 6 h 53"/>
                <a:gd name="T12" fmla="*/ 6 w 52"/>
                <a:gd name="T13" fmla="*/ 27 h 53"/>
                <a:gd name="T14" fmla="*/ 26 w 52"/>
                <a:gd name="T15" fmla="*/ 47 h 53"/>
                <a:gd name="T16" fmla="*/ 46 w 52"/>
                <a:gd name="T17" fmla="*/ 27 h 53"/>
                <a:gd name="T18" fmla="*/ 26 w 52"/>
                <a:gd name="T19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12" y="53"/>
                    <a:pt x="0" y="41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2" y="12"/>
                    <a:pt x="52" y="27"/>
                  </a:cubicBezTo>
                  <a:cubicBezTo>
                    <a:pt x="52" y="41"/>
                    <a:pt x="41" y="53"/>
                    <a:pt x="26" y="53"/>
                  </a:cubicBezTo>
                  <a:close/>
                  <a:moveTo>
                    <a:pt x="26" y="6"/>
                  </a:moveTo>
                  <a:cubicBezTo>
                    <a:pt x="15" y="6"/>
                    <a:pt x="6" y="15"/>
                    <a:pt x="6" y="27"/>
                  </a:cubicBezTo>
                  <a:cubicBezTo>
                    <a:pt x="6" y="38"/>
                    <a:pt x="15" y="47"/>
                    <a:pt x="26" y="47"/>
                  </a:cubicBezTo>
                  <a:cubicBezTo>
                    <a:pt x="37" y="47"/>
                    <a:pt x="46" y="38"/>
                    <a:pt x="46" y="27"/>
                  </a:cubicBezTo>
                  <a:cubicBezTo>
                    <a:pt x="46" y="15"/>
                    <a:pt x="37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D0C9753B-9CA3-451C-ABE0-0BCBFFDB86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3" y="4324"/>
              <a:ext cx="328" cy="197"/>
            </a:xfrm>
            <a:custGeom>
              <a:avLst/>
              <a:gdLst>
                <a:gd name="T0" fmla="*/ 117 w 121"/>
                <a:gd name="T1" fmla="*/ 73 h 73"/>
                <a:gd name="T2" fmla="*/ 5 w 121"/>
                <a:gd name="T3" fmla="*/ 73 h 73"/>
                <a:gd name="T4" fmla="*/ 2 w 121"/>
                <a:gd name="T5" fmla="*/ 71 h 73"/>
                <a:gd name="T6" fmla="*/ 0 w 121"/>
                <a:gd name="T7" fmla="*/ 59 h 73"/>
                <a:gd name="T8" fmla="*/ 61 w 121"/>
                <a:gd name="T9" fmla="*/ 0 h 73"/>
                <a:gd name="T10" fmla="*/ 121 w 121"/>
                <a:gd name="T11" fmla="*/ 59 h 73"/>
                <a:gd name="T12" fmla="*/ 120 w 121"/>
                <a:gd name="T13" fmla="*/ 71 h 73"/>
                <a:gd name="T14" fmla="*/ 117 w 121"/>
                <a:gd name="T15" fmla="*/ 73 h 73"/>
                <a:gd name="T16" fmla="*/ 7 w 121"/>
                <a:gd name="T17" fmla="*/ 67 h 73"/>
                <a:gd name="T18" fmla="*/ 114 w 121"/>
                <a:gd name="T19" fmla="*/ 67 h 73"/>
                <a:gd name="T20" fmla="*/ 115 w 121"/>
                <a:gd name="T21" fmla="*/ 59 h 73"/>
                <a:gd name="T22" fmla="*/ 61 w 121"/>
                <a:gd name="T23" fmla="*/ 6 h 73"/>
                <a:gd name="T24" fmla="*/ 6 w 121"/>
                <a:gd name="T25" fmla="*/ 59 h 73"/>
                <a:gd name="T26" fmla="*/ 7 w 121"/>
                <a:gd name="T27" fmla="*/ 6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73">
                  <a:moveTo>
                    <a:pt x="117" y="73"/>
                  </a:moveTo>
                  <a:cubicBezTo>
                    <a:pt x="5" y="73"/>
                    <a:pt x="5" y="73"/>
                    <a:pt x="5" y="73"/>
                  </a:cubicBezTo>
                  <a:cubicBezTo>
                    <a:pt x="3" y="73"/>
                    <a:pt x="2" y="72"/>
                    <a:pt x="2" y="71"/>
                  </a:cubicBezTo>
                  <a:cubicBezTo>
                    <a:pt x="1" y="67"/>
                    <a:pt x="0" y="63"/>
                    <a:pt x="0" y="59"/>
                  </a:cubicBezTo>
                  <a:cubicBezTo>
                    <a:pt x="0" y="26"/>
                    <a:pt x="27" y="0"/>
                    <a:pt x="61" y="0"/>
                  </a:cubicBezTo>
                  <a:cubicBezTo>
                    <a:pt x="94" y="0"/>
                    <a:pt x="121" y="26"/>
                    <a:pt x="121" y="59"/>
                  </a:cubicBezTo>
                  <a:cubicBezTo>
                    <a:pt x="121" y="63"/>
                    <a:pt x="120" y="67"/>
                    <a:pt x="120" y="71"/>
                  </a:cubicBezTo>
                  <a:cubicBezTo>
                    <a:pt x="119" y="72"/>
                    <a:pt x="118" y="73"/>
                    <a:pt x="117" y="73"/>
                  </a:cubicBezTo>
                  <a:close/>
                  <a:moveTo>
                    <a:pt x="7" y="67"/>
                  </a:moveTo>
                  <a:cubicBezTo>
                    <a:pt x="114" y="67"/>
                    <a:pt x="114" y="67"/>
                    <a:pt x="114" y="67"/>
                  </a:cubicBezTo>
                  <a:cubicBezTo>
                    <a:pt x="115" y="65"/>
                    <a:pt x="115" y="62"/>
                    <a:pt x="115" y="59"/>
                  </a:cubicBezTo>
                  <a:cubicBezTo>
                    <a:pt x="115" y="30"/>
                    <a:pt x="91" y="6"/>
                    <a:pt x="61" y="6"/>
                  </a:cubicBezTo>
                  <a:cubicBezTo>
                    <a:pt x="31" y="6"/>
                    <a:pt x="6" y="30"/>
                    <a:pt x="6" y="59"/>
                  </a:cubicBezTo>
                  <a:cubicBezTo>
                    <a:pt x="6" y="62"/>
                    <a:pt x="7" y="65"/>
                    <a:pt x="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57" name="Titre 4">
            <a:extLst>
              <a:ext uri="{FF2B5EF4-FFF2-40B4-BE49-F238E27FC236}">
                <a16:creationId xmlns:a16="http://schemas.microsoft.com/office/drawing/2014/main" id="{D5C85971-CE2B-4828-9643-EFC7C3CB8445}"/>
              </a:ext>
            </a:extLst>
          </p:cNvPr>
          <p:cNvSpPr txBox="1">
            <a:spLocks/>
          </p:cNvSpPr>
          <p:nvPr/>
        </p:nvSpPr>
        <p:spPr>
          <a:xfrm>
            <a:off x="12443716" y="5856692"/>
            <a:ext cx="4844970" cy="55387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Robotics</a:t>
            </a:r>
          </a:p>
        </p:txBody>
      </p:sp>
      <p:sp>
        <p:nvSpPr>
          <p:cNvPr id="259" name="Titre 4">
            <a:extLst>
              <a:ext uri="{FF2B5EF4-FFF2-40B4-BE49-F238E27FC236}">
                <a16:creationId xmlns:a16="http://schemas.microsoft.com/office/drawing/2014/main" id="{7B34D0DB-9ED2-4E93-8DA7-3B087449C328}"/>
              </a:ext>
            </a:extLst>
          </p:cNvPr>
          <p:cNvSpPr txBox="1">
            <a:spLocks/>
          </p:cNvSpPr>
          <p:nvPr/>
        </p:nvSpPr>
        <p:spPr>
          <a:xfrm>
            <a:off x="17326860" y="5844000"/>
            <a:ext cx="4844970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Research, chemistry</a:t>
            </a:r>
          </a:p>
        </p:txBody>
      </p:sp>
      <p:grpSp>
        <p:nvGrpSpPr>
          <p:cNvPr id="26" name="Group 12">
            <a:extLst>
              <a:ext uri="{FF2B5EF4-FFF2-40B4-BE49-F238E27FC236}">
                <a16:creationId xmlns:a16="http://schemas.microsoft.com/office/drawing/2014/main" id="{2CC82F1A-1908-4C0A-8209-3CF178AC6B7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326860" y="6605005"/>
            <a:ext cx="779463" cy="906463"/>
            <a:chOff x="7434" y="4033"/>
            <a:chExt cx="491" cy="571"/>
          </a:xfrm>
          <a:solidFill>
            <a:schemeClr val="accent3"/>
          </a:solidFill>
        </p:grpSpPr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A1EBBE21-E814-4DEA-8F5F-5A01FD8C76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4" y="4033"/>
              <a:ext cx="491" cy="571"/>
            </a:xfrm>
            <a:custGeom>
              <a:avLst/>
              <a:gdLst>
                <a:gd name="T0" fmla="*/ 7 w 181"/>
                <a:gd name="T1" fmla="*/ 211 h 211"/>
                <a:gd name="T2" fmla="*/ 0 w 181"/>
                <a:gd name="T3" fmla="*/ 181 h 211"/>
                <a:gd name="T4" fmla="*/ 78 w 181"/>
                <a:gd name="T5" fmla="*/ 173 h 211"/>
                <a:gd name="T6" fmla="*/ 27 w 181"/>
                <a:gd name="T7" fmla="*/ 155 h 211"/>
                <a:gd name="T8" fmla="*/ 19 w 181"/>
                <a:gd name="T9" fmla="*/ 130 h 211"/>
                <a:gd name="T10" fmla="*/ 109 w 181"/>
                <a:gd name="T11" fmla="*/ 122 h 211"/>
                <a:gd name="T12" fmla="*/ 116 w 181"/>
                <a:gd name="T13" fmla="*/ 135 h 211"/>
                <a:gd name="T14" fmla="*/ 120 w 181"/>
                <a:gd name="T15" fmla="*/ 55 h 211"/>
                <a:gd name="T16" fmla="*/ 114 w 181"/>
                <a:gd name="T17" fmla="*/ 70 h 211"/>
                <a:gd name="T18" fmla="*/ 108 w 181"/>
                <a:gd name="T19" fmla="*/ 85 h 211"/>
                <a:gd name="T20" fmla="*/ 81 w 181"/>
                <a:gd name="T21" fmla="*/ 93 h 211"/>
                <a:gd name="T22" fmla="*/ 74 w 181"/>
                <a:gd name="T23" fmla="*/ 77 h 211"/>
                <a:gd name="T24" fmla="*/ 67 w 181"/>
                <a:gd name="T25" fmla="*/ 7 h 211"/>
                <a:gd name="T26" fmla="*/ 107 w 181"/>
                <a:gd name="T27" fmla="*/ 0 h 211"/>
                <a:gd name="T28" fmla="*/ 114 w 181"/>
                <a:gd name="T29" fmla="*/ 15 h 211"/>
                <a:gd name="T30" fmla="*/ 181 w 181"/>
                <a:gd name="T31" fmla="*/ 94 h 211"/>
                <a:gd name="T32" fmla="*/ 116 w 181"/>
                <a:gd name="T33" fmla="*/ 173 h 211"/>
                <a:gd name="T34" fmla="*/ 176 w 181"/>
                <a:gd name="T35" fmla="*/ 180 h 211"/>
                <a:gd name="T36" fmla="*/ 169 w 181"/>
                <a:gd name="T37" fmla="*/ 211 h 211"/>
                <a:gd name="T38" fmla="*/ 7 w 181"/>
                <a:gd name="T39" fmla="*/ 180 h 211"/>
                <a:gd name="T40" fmla="*/ 6 w 181"/>
                <a:gd name="T41" fmla="*/ 203 h 211"/>
                <a:gd name="T42" fmla="*/ 169 w 181"/>
                <a:gd name="T43" fmla="*/ 205 h 211"/>
                <a:gd name="T44" fmla="*/ 170 w 181"/>
                <a:gd name="T45" fmla="*/ 180 h 211"/>
                <a:gd name="T46" fmla="*/ 81 w 181"/>
                <a:gd name="T47" fmla="*/ 179 h 211"/>
                <a:gd name="T48" fmla="*/ 110 w 181"/>
                <a:gd name="T49" fmla="*/ 173 h 211"/>
                <a:gd name="T50" fmla="*/ 110 w 181"/>
                <a:gd name="T51" fmla="*/ 130 h 211"/>
                <a:gd name="T52" fmla="*/ 27 w 181"/>
                <a:gd name="T53" fmla="*/ 128 h 211"/>
                <a:gd name="T54" fmla="*/ 25 w 181"/>
                <a:gd name="T55" fmla="*/ 148 h 211"/>
                <a:gd name="T56" fmla="*/ 81 w 181"/>
                <a:gd name="T57" fmla="*/ 149 h 211"/>
                <a:gd name="T58" fmla="*/ 84 w 181"/>
                <a:gd name="T59" fmla="*/ 173 h 211"/>
                <a:gd name="T60" fmla="*/ 116 w 181"/>
                <a:gd name="T61" fmla="*/ 160 h 211"/>
                <a:gd name="T62" fmla="*/ 124 w 181"/>
                <a:gd name="T63" fmla="*/ 30 h 211"/>
                <a:gd name="T64" fmla="*/ 110 w 181"/>
                <a:gd name="T65" fmla="*/ 21 h 211"/>
                <a:gd name="T66" fmla="*/ 108 w 181"/>
                <a:gd name="T67" fmla="*/ 7 h 211"/>
                <a:gd name="T68" fmla="*/ 75 w 181"/>
                <a:gd name="T69" fmla="*/ 6 h 211"/>
                <a:gd name="T70" fmla="*/ 73 w 181"/>
                <a:gd name="T71" fmla="*/ 70 h 211"/>
                <a:gd name="T72" fmla="*/ 96 w 181"/>
                <a:gd name="T73" fmla="*/ 71 h 211"/>
                <a:gd name="T74" fmla="*/ 107 w 181"/>
                <a:gd name="T75" fmla="*/ 71 h 211"/>
                <a:gd name="T76" fmla="*/ 108 w 181"/>
                <a:gd name="T77" fmla="*/ 55 h 211"/>
                <a:gd name="T78" fmla="*/ 118 w 181"/>
                <a:gd name="T79" fmla="*/ 50 h 211"/>
                <a:gd name="T80" fmla="*/ 156 w 181"/>
                <a:gd name="T81" fmla="*/ 95 h 211"/>
                <a:gd name="T82" fmla="*/ 80 w 181"/>
                <a:gd name="T83" fmla="*/ 77 h 211"/>
                <a:gd name="T84" fmla="*/ 81 w 181"/>
                <a:gd name="T85" fmla="*/ 87 h 211"/>
                <a:gd name="T86" fmla="*/ 102 w 181"/>
                <a:gd name="T87" fmla="*/ 85 h 211"/>
                <a:gd name="T88" fmla="*/ 96 w 181"/>
                <a:gd name="T89" fmla="*/ 77 h 211"/>
                <a:gd name="T90" fmla="*/ 80 w 181"/>
                <a:gd name="T91" fmla="*/ 7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" h="211">
                  <a:moveTo>
                    <a:pt x="169" y="211"/>
                  </a:moveTo>
                  <a:cubicBezTo>
                    <a:pt x="7" y="211"/>
                    <a:pt x="7" y="211"/>
                    <a:pt x="7" y="211"/>
                  </a:cubicBezTo>
                  <a:cubicBezTo>
                    <a:pt x="3" y="211"/>
                    <a:pt x="0" y="208"/>
                    <a:pt x="0" y="203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77"/>
                    <a:pt x="3" y="174"/>
                    <a:pt x="7" y="174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55"/>
                    <a:pt x="78" y="155"/>
                    <a:pt x="78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2" y="155"/>
                    <a:pt x="19" y="152"/>
                    <a:pt x="19" y="148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9" y="125"/>
                    <a:pt x="22" y="122"/>
                    <a:pt x="27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3" y="122"/>
                    <a:pt x="116" y="125"/>
                    <a:pt x="116" y="130"/>
                  </a:cubicBezTo>
                  <a:cubicBezTo>
                    <a:pt x="116" y="135"/>
                    <a:pt x="116" y="135"/>
                    <a:pt x="116" y="135"/>
                  </a:cubicBezTo>
                  <a:cubicBezTo>
                    <a:pt x="136" y="132"/>
                    <a:pt x="150" y="115"/>
                    <a:pt x="150" y="95"/>
                  </a:cubicBezTo>
                  <a:cubicBezTo>
                    <a:pt x="150" y="77"/>
                    <a:pt x="137" y="60"/>
                    <a:pt x="120" y="55"/>
                  </a:cubicBezTo>
                  <a:cubicBezTo>
                    <a:pt x="118" y="56"/>
                    <a:pt x="116" y="57"/>
                    <a:pt x="114" y="58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4"/>
                    <a:pt x="111" y="77"/>
                    <a:pt x="108" y="77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90"/>
                    <a:pt x="104" y="93"/>
                    <a:pt x="100" y="93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77" y="93"/>
                    <a:pt x="74" y="90"/>
                    <a:pt x="74" y="8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0" y="77"/>
                    <a:pt x="67" y="74"/>
                    <a:pt x="67" y="70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3"/>
                    <a:pt x="70" y="0"/>
                    <a:pt x="75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1" y="0"/>
                    <a:pt x="114" y="3"/>
                    <a:pt x="114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9" y="17"/>
                    <a:pt x="123" y="20"/>
                    <a:pt x="126" y="24"/>
                  </a:cubicBezTo>
                  <a:cubicBezTo>
                    <a:pt x="158" y="32"/>
                    <a:pt x="181" y="62"/>
                    <a:pt x="181" y="94"/>
                  </a:cubicBezTo>
                  <a:cubicBezTo>
                    <a:pt x="181" y="132"/>
                    <a:pt x="153" y="163"/>
                    <a:pt x="116" y="166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69" y="173"/>
                    <a:pt x="169" y="173"/>
                    <a:pt x="169" y="173"/>
                  </a:cubicBezTo>
                  <a:cubicBezTo>
                    <a:pt x="173" y="173"/>
                    <a:pt x="176" y="176"/>
                    <a:pt x="176" y="180"/>
                  </a:cubicBezTo>
                  <a:cubicBezTo>
                    <a:pt x="176" y="203"/>
                    <a:pt x="176" y="203"/>
                    <a:pt x="176" y="203"/>
                  </a:cubicBezTo>
                  <a:cubicBezTo>
                    <a:pt x="176" y="208"/>
                    <a:pt x="173" y="211"/>
                    <a:pt x="169" y="211"/>
                  </a:cubicBezTo>
                  <a:close/>
                  <a:moveTo>
                    <a:pt x="81" y="179"/>
                  </a:moveTo>
                  <a:cubicBezTo>
                    <a:pt x="7" y="180"/>
                    <a:pt x="7" y="180"/>
                    <a:pt x="7" y="180"/>
                  </a:cubicBezTo>
                  <a:cubicBezTo>
                    <a:pt x="6" y="180"/>
                    <a:pt x="6" y="180"/>
                    <a:pt x="6" y="181"/>
                  </a:cubicBezTo>
                  <a:cubicBezTo>
                    <a:pt x="6" y="203"/>
                    <a:pt x="6" y="203"/>
                    <a:pt x="6" y="203"/>
                  </a:cubicBezTo>
                  <a:cubicBezTo>
                    <a:pt x="6" y="204"/>
                    <a:pt x="6" y="205"/>
                    <a:pt x="7" y="205"/>
                  </a:cubicBezTo>
                  <a:cubicBezTo>
                    <a:pt x="169" y="205"/>
                    <a:pt x="169" y="205"/>
                    <a:pt x="169" y="205"/>
                  </a:cubicBezTo>
                  <a:cubicBezTo>
                    <a:pt x="170" y="205"/>
                    <a:pt x="170" y="204"/>
                    <a:pt x="170" y="203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79"/>
                    <a:pt x="170" y="179"/>
                    <a:pt x="169" y="179"/>
                  </a:cubicBezTo>
                  <a:lnTo>
                    <a:pt x="81" y="179"/>
                  </a:lnTo>
                  <a:close/>
                  <a:moveTo>
                    <a:pt x="84" y="173"/>
                  </a:moveTo>
                  <a:cubicBezTo>
                    <a:pt x="110" y="173"/>
                    <a:pt x="110" y="173"/>
                    <a:pt x="110" y="173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10" y="129"/>
                    <a:pt x="110" y="128"/>
                    <a:pt x="109" y="128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26" y="128"/>
                    <a:pt x="25" y="129"/>
                    <a:pt x="25" y="13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81" y="149"/>
                    <a:pt x="81" y="149"/>
                    <a:pt x="81" y="149"/>
                  </a:cubicBezTo>
                  <a:cubicBezTo>
                    <a:pt x="83" y="149"/>
                    <a:pt x="84" y="151"/>
                    <a:pt x="84" y="152"/>
                  </a:cubicBezTo>
                  <a:lnTo>
                    <a:pt x="84" y="173"/>
                  </a:lnTo>
                  <a:close/>
                  <a:moveTo>
                    <a:pt x="116" y="141"/>
                  </a:moveTo>
                  <a:cubicBezTo>
                    <a:pt x="116" y="160"/>
                    <a:pt x="116" y="160"/>
                    <a:pt x="116" y="160"/>
                  </a:cubicBezTo>
                  <a:cubicBezTo>
                    <a:pt x="150" y="157"/>
                    <a:pt x="175" y="128"/>
                    <a:pt x="175" y="94"/>
                  </a:cubicBezTo>
                  <a:cubicBezTo>
                    <a:pt x="175" y="64"/>
                    <a:pt x="154" y="37"/>
                    <a:pt x="124" y="30"/>
                  </a:cubicBezTo>
                  <a:cubicBezTo>
                    <a:pt x="123" y="30"/>
                    <a:pt x="122" y="29"/>
                    <a:pt x="122" y="28"/>
                  </a:cubicBezTo>
                  <a:cubicBezTo>
                    <a:pt x="120" y="24"/>
                    <a:pt x="115" y="22"/>
                    <a:pt x="110" y="21"/>
                  </a:cubicBezTo>
                  <a:cubicBezTo>
                    <a:pt x="109" y="21"/>
                    <a:pt x="108" y="19"/>
                    <a:pt x="108" y="18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6"/>
                    <a:pt x="108" y="6"/>
                    <a:pt x="107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4" y="6"/>
                    <a:pt x="73" y="6"/>
                    <a:pt x="73" y="7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1"/>
                    <a:pt x="74" y="71"/>
                    <a:pt x="75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8" y="71"/>
                    <a:pt x="108" y="71"/>
                    <a:pt x="108" y="70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54"/>
                    <a:pt x="109" y="52"/>
                    <a:pt x="110" y="52"/>
                  </a:cubicBezTo>
                  <a:cubicBezTo>
                    <a:pt x="114" y="52"/>
                    <a:pt x="116" y="51"/>
                    <a:pt x="118" y="50"/>
                  </a:cubicBezTo>
                  <a:cubicBezTo>
                    <a:pt x="119" y="49"/>
                    <a:pt x="119" y="49"/>
                    <a:pt x="120" y="49"/>
                  </a:cubicBezTo>
                  <a:cubicBezTo>
                    <a:pt x="141" y="54"/>
                    <a:pt x="156" y="73"/>
                    <a:pt x="156" y="95"/>
                  </a:cubicBezTo>
                  <a:cubicBezTo>
                    <a:pt x="156" y="118"/>
                    <a:pt x="139" y="138"/>
                    <a:pt x="116" y="141"/>
                  </a:cubicBezTo>
                  <a:close/>
                  <a:moveTo>
                    <a:pt x="80" y="77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0" y="86"/>
                    <a:pt x="80" y="87"/>
                    <a:pt x="81" y="87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1" y="87"/>
                    <a:pt x="102" y="86"/>
                    <a:pt x="102" y="85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lnTo>
                    <a:pt x="80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070BE4D1-51D4-4EB8-A6B9-71618E6A1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0" y="4076"/>
              <a:ext cx="114" cy="114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6 h 42"/>
                <a:gd name="T12" fmla="*/ 6 w 42"/>
                <a:gd name="T13" fmla="*/ 21 h 42"/>
                <a:gd name="T14" fmla="*/ 21 w 42"/>
                <a:gd name="T15" fmla="*/ 36 h 42"/>
                <a:gd name="T16" fmla="*/ 36 w 42"/>
                <a:gd name="T17" fmla="*/ 21 h 42"/>
                <a:gd name="T18" fmla="*/ 21 w 42"/>
                <a:gd name="T1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6"/>
                  </a:moveTo>
                  <a:cubicBezTo>
                    <a:pt x="13" y="6"/>
                    <a:pt x="6" y="13"/>
                    <a:pt x="6" y="21"/>
                  </a:cubicBezTo>
                  <a:cubicBezTo>
                    <a:pt x="6" y="29"/>
                    <a:pt x="13" y="36"/>
                    <a:pt x="21" y="36"/>
                  </a:cubicBezTo>
                  <a:cubicBezTo>
                    <a:pt x="30" y="36"/>
                    <a:pt x="36" y="29"/>
                    <a:pt x="36" y="21"/>
                  </a:cubicBezTo>
                  <a:cubicBezTo>
                    <a:pt x="36" y="13"/>
                    <a:pt x="30" y="6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5" name="Group 17">
            <a:extLst>
              <a:ext uri="{FF2B5EF4-FFF2-40B4-BE49-F238E27FC236}">
                <a16:creationId xmlns:a16="http://schemas.microsoft.com/office/drawing/2014/main" id="{B064D57C-1F83-437B-AA17-E440D6D24C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757589" y="6736428"/>
            <a:ext cx="863600" cy="881063"/>
            <a:chOff x="7406" y="4041"/>
            <a:chExt cx="544" cy="555"/>
          </a:xfrm>
          <a:solidFill>
            <a:schemeClr val="accent3"/>
          </a:solidFill>
        </p:grpSpPr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87076ADD-6087-4228-9332-6BCBBF777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6" y="4439"/>
              <a:ext cx="295" cy="157"/>
            </a:xfrm>
            <a:custGeom>
              <a:avLst/>
              <a:gdLst>
                <a:gd name="T0" fmla="*/ 106 w 109"/>
                <a:gd name="T1" fmla="*/ 58 h 58"/>
                <a:gd name="T2" fmla="*/ 3 w 109"/>
                <a:gd name="T3" fmla="*/ 58 h 58"/>
                <a:gd name="T4" fmla="*/ 0 w 109"/>
                <a:gd name="T5" fmla="*/ 55 h 58"/>
                <a:gd name="T6" fmla="*/ 0 w 109"/>
                <a:gd name="T7" fmla="*/ 28 h 58"/>
                <a:gd name="T8" fmla="*/ 3 w 109"/>
                <a:gd name="T9" fmla="*/ 25 h 58"/>
                <a:gd name="T10" fmla="*/ 18 w 109"/>
                <a:gd name="T11" fmla="*/ 25 h 58"/>
                <a:gd name="T12" fmla="*/ 23 w 109"/>
                <a:gd name="T13" fmla="*/ 3 h 58"/>
                <a:gd name="T14" fmla="*/ 26 w 109"/>
                <a:gd name="T15" fmla="*/ 1 h 58"/>
                <a:gd name="T16" fmla="*/ 29 w 109"/>
                <a:gd name="T17" fmla="*/ 2 h 58"/>
                <a:gd name="T18" fmla="*/ 54 w 109"/>
                <a:gd name="T19" fmla="*/ 18 h 58"/>
                <a:gd name="T20" fmla="*/ 79 w 109"/>
                <a:gd name="T21" fmla="*/ 3 h 58"/>
                <a:gd name="T22" fmla="*/ 82 w 109"/>
                <a:gd name="T23" fmla="*/ 1 h 58"/>
                <a:gd name="T24" fmla="*/ 85 w 109"/>
                <a:gd name="T25" fmla="*/ 4 h 58"/>
                <a:gd name="T26" fmla="*/ 91 w 109"/>
                <a:gd name="T27" fmla="*/ 25 h 58"/>
                <a:gd name="T28" fmla="*/ 106 w 109"/>
                <a:gd name="T29" fmla="*/ 25 h 58"/>
                <a:gd name="T30" fmla="*/ 109 w 109"/>
                <a:gd name="T31" fmla="*/ 28 h 58"/>
                <a:gd name="T32" fmla="*/ 109 w 109"/>
                <a:gd name="T33" fmla="*/ 55 h 58"/>
                <a:gd name="T34" fmla="*/ 106 w 109"/>
                <a:gd name="T35" fmla="*/ 58 h 58"/>
                <a:gd name="T36" fmla="*/ 6 w 109"/>
                <a:gd name="T37" fmla="*/ 52 h 58"/>
                <a:gd name="T38" fmla="*/ 103 w 109"/>
                <a:gd name="T39" fmla="*/ 52 h 58"/>
                <a:gd name="T40" fmla="*/ 103 w 109"/>
                <a:gd name="T41" fmla="*/ 31 h 58"/>
                <a:gd name="T42" fmla="*/ 89 w 109"/>
                <a:gd name="T43" fmla="*/ 31 h 58"/>
                <a:gd name="T44" fmla="*/ 86 w 109"/>
                <a:gd name="T45" fmla="*/ 29 h 58"/>
                <a:gd name="T46" fmla="*/ 81 w 109"/>
                <a:gd name="T47" fmla="*/ 11 h 58"/>
                <a:gd name="T48" fmla="*/ 54 w 109"/>
                <a:gd name="T49" fmla="*/ 24 h 58"/>
                <a:gd name="T50" fmla="*/ 28 w 109"/>
                <a:gd name="T51" fmla="*/ 11 h 58"/>
                <a:gd name="T52" fmla="*/ 23 w 109"/>
                <a:gd name="T53" fmla="*/ 29 h 58"/>
                <a:gd name="T54" fmla="*/ 20 w 109"/>
                <a:gd name="T55" fmla="*/ 31 h 58"/>
                <a:gd name="T56" fmla="*/ 6 w 109"/>
                <a:gd name="T57" fmla="*/ 31 h 58"/>
                <a:gd name="T58" fmla="*/ 6 w 109"/>
                <a:gd name="T59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58">
                  <a:moveTo>
                    <a:pt x="106" y="58"/>
                  </a:moveTo>
                  <a:cubicBezTo>
                    <a:pt x="3" y="58"/>
                    <a:pt x="3" y="58"/>
                    <a:pt x="3" y="58"/>
                  </a:cubicBezTo>
                  <a:cubicBezTo>
                    <a:pt x="1" y="58"/>
                    <a:pt x="0" y="56"/>
                    <a:pt x="0" y="5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5"/>
                    <a:pt x="3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5" y="1"/>
                    <a:pt x="26" y="1"/>
                  </a:cubicBezTo>
                  <a:cubicBezTo>
                    <a:pt x="27" y="0"/>
                    <a:pt x="28" y="1"/>
                    <a:pt x="29" y="2"/>
                  </a:cubicBezTo>
                  <a:cubicBezTo>
                    <a:pt x="34" y="12"/>
                    <a:pt x="44" y="18"/>
                    <a:pt x="54" y="18"/>
                  </a:cubicBezTo>
                  <a:cubicBezTo>
                    <a:pt x="65" y="18"/>
                    <a:pt x="74" y="13"/>
                    <a:pt x="79" y="3"/>
                  </a:cubicBezTo>
                  <a:cubicBezTo>
                    <a:pt x="80" y="2"/>
                    <a:pt x="81" y="1"/>
                    <a:pt x="82" y="1"/>
                  </a:cubicBezTo>
                  <a:cubicBezTo>
                    <a:pt x="84" y="2"/>
                    <a:pt x="85" y="2"/>
                    <a:pt x="85" y="4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8" y="25"/>
                    <a:pt x="109" y="27"/>
                    <a:pt x="109" y="28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09" y="56"/>
                    <a:pt x="108" y="58"/>
                    <a:pt x="106" y="58"/>
                  </a:cubicBezTo>
                  <a:close/>
                  <a:moveTo>
                    <a:pt x="6" y="52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7" y="31"/>
                    <a:pt x="86" y="31"/>
                    <a:pt x="86" y="29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4" y="20"/>
                    <a:pt x="65" y="24"/>
                    <a:pt x="54" y="24"/>
                  </a:cubicBezTo>
                  <a:cubicBezTo>
                    <a:pt x="44" y="24"/>
                    <a:pt x="34" y="19"/>
                    <a:pt x="28" y="11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1"/>
                    <a:pt x="22" y="31"/>
                    <a:pt x="20" y="31"/>
                  </a:cubicBezTo>
                  <a:cubicBezTo>
                    <a:pt x="6" y="31"/>
                    <a:pt x="6" y="31"/>
                    <a:pt x="6" y="31"/>
                  </a:cubicBezTo>
                  <a:lnTo>
                    <a:pt x="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7EFD18D3-D95F-4B36-A895-BD2482BB6C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0" y="4323"/>
              <a:ext cx="184" cy="181"/>
            </a:xfrm>
            <a:custGeom>
              <a:avLst/>
              <a:gdLst>
                <a:gd name="T0" fmla="*/ 34 w 68"/>
                <a:gd name="T1" fmla="*/ 67 h 67"/>
                <a:gd name="T2" fmla="*/ 0 w 68"/>
                <a:gd name="T3" fmla="*/ 34 h 67"/>
                <a:gd name="T4" fmla="*/ 34 w 68"/>
                <a:gd name="T5" fmla="*/ 0 h 67"/>
                <a:gd name="T6" fmla="*/ 68 w 68"/>
                <a:gd name="T7" fmla="*/ 34 h 67"/>
                <a:gd name="T8" fmla="*/ 34 w 68"/>
                <a:gd name="T9" fmla="*/ 67 h 67"/>
                <a:gd name="T10" fmla="*/ 34 w 68"/>
                <a:gd name="T11" fmla="*/ 6 h 67"/>
                <a:gd name="T12" fmla="*/ 6 w 68"/>
                <a:gd name="T13" fmla="*/ 34 h 67"/>
                <a:gd name="T14" fmla="*/ 34 w 68"/>
                <a:gd name="T15" fmla="*/ 61 h 67"/>
                <a:gd name="T16" fmla="*/ 62 w 68"/>
                <a:gd name="T17" fmla="*/ 34 h 67"/>
                <a:gd name="T18" fmla="*/ 34 w 68"/>
                <a:gd name="T19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7">
                  <a:moveTo>
                    <a:pt x="34" y="67"/>
                  </a:moveTo>
                  <a:cubicBezTo>
                    <a:pt x="16" y="67"/>
                    <a:pt x="0" y="52"/>
                    <a:pt x="0" y="34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ubicBezTo>
                    <a:pt x="68" y="52"/>
                    <a:pt x="53" y="67"/>
                    <a:pt x="34" y="67"/>
                  </a:cubicBezTo>
                  <a:close/>
                  <a:moveTo>
                    <a:pt x="34" y="6"/>
                  </a:moveTo>
                  <a:cubicBezTo>
                    <a:pt x="19" y="6"/>
                    <a:pt x="6" y="18"/>
                    <a:pt x="6" y="34"/>
                  </a:cubicBezTo>
                  <a:cubicBezTo>
                    <a:pt x="6" y="49"/>
                    <a:pt x="19" y="61"/>
                    <a:pt x="34" y="61"/>
                  </a:cubicBezTo>
                  <a:cubicBezTo>
                    <a:pt x="50" y="61"/>
                    <a:pt x="62" y="49"/>
                    <a:pt x="62" y="34"/>
                  </a:cubicBezTo>
                  <a:cubicBezTo>
                    <a:pt x="62" y="18"/>
                    <a:pt x="50" y="6"/>
                    <a:pt x="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CA430060-3B2E-4F76-B785-2BFBAEDFD8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8" y="4041"/>
              <a:ext cx="114" cy="117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1 h 43"/>
                <a:gd name="T4" fmla="*/ 21 w 42"/>
                <a:gd name="T5" fmla="*/ 0 h 43"/>
                <a:gd name="T6" fmla="*/ 42 w 42"/>
                <a:gd name="T7" fmla="*/ 21 h 43"/>
                <a:gd name="T8" fmla="*/ 21 w 42"/>
                <a:gd name="T9" fmla="*/ 43 h 43"/>
                <a:gd name="T10" fmla="*/ 21 w 42"/>
                <a:gd name="T11" fmla="*/ 6 h 43"/>
                <a:gd name="T12" fmla="*/ 6 w 42"/>
                <a:gd name="T13" fmla="*/ 21 h 43"/>
                <a:gd name="T14" fmla="*/ 21 w 42"/>
                <a:gd name="T15" fmla="*/ 37 h 43"/>
                <a:gd name="T16" fmla="*/ 36 w 42"/>
                <a:gd name="T17" fmla="*/ 21 h 43"/>
                <a:gd name="T18" fmla="*/ 21 w 42"/>
                <a:gd name="T1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21" y="6"/>
                  </a:moveTo>
                  <a:cubicBezTo>
                    <a:pt x="13" y="6"/>
                    <a:pt x="6" y="13"/>
                    <a:pt x="6" y="21"/>
                  </a:cubicBezTo>
                  <a:cubicBezTo>
                    <a:pt x="6" y="30"/>
                    <a:pt x="13" y="37"/>
                    <a:pt x="21" y="37"/>
                  </a:cubicBezTo>
                  <a:cubicBezTo>
                    <a:pt x="29" y="37"/>
                    <a:pt x="36" y="30"/>
                    <a:pt x="36" y="21"/>
                  </a:cubicBezTo>
                  <a:cubicBezTo>
                    <a:pt x="36" y="13"/>
                    <a:pt x="29" y="6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901F3C2E-ED71-4B05-AE8E-2281A59D3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7" y="4212"/>
              <a:ext cx="103" cy="94"/>
            </a:xfrm>
            <a:custGeom>
              <a:avLst/>
              <a:gdLst>
                <a:gd name="T0" fmla="*/ 19 w 38"/>
                <a:gd name="T1" fmla="*/ 35 h 35"/>
                <a:gd name="T2" fmla="*/ 9 w 38"/>
                <a:gd name="T3" fmla="*/ 32 h 35"/>
                <a:gd name="T4" fmla="*/ 2 w 38"/>
                <a:gd name="T5" fmla="*/ 20 h 35"/>
                <a:gd name="T6" fmla="*/ 16 w 38"/>
                <a:gd name="T7" fmla="*/ 0 h 35"/>
                <a:gd name="T8" fmla="*/ 29 w 38"/>
                <a:gd name="T9" fmla="*/ 3 h 35"/>
                <a:gd name="T10" fmla="*/ 36 w 38"/>
                <a:gd name="T11" fmla="*/ 14 h 35"/>
                <a:gd name="T12" fmla="*/ 22 w 38"/>
                <a:gd name="T13" fmla="*/ 34 h 35"/>
                <a:gd name="T14" fmla="*/ 22 w 38"/>
                <a:gd name="T15" fmla="*/ 34 h 35"/>
                <a:gd name="T16" fmla="*/ 19 w 38"/>
                <a:gd name="T17" fmla="*/ 35 h 35"/>
                <a:gd name="T18" fmla="*/ 19 w 38"/>
                <a:gd name="T19" fmla="*/ 6 h 35"/>
                <a:gd name="T20" fmla="*/ 17 w 38"/>
                <a:gd name="T21" fmla="*/ 6 h 35"/>
                <a:gd name="T22" fmla="*/ 8 w 38"/>
                <a:gd name="T23" fmla="*/ 19 h 35"/>
                <a:gd name="T24" fmla="*/ 13 w 38"/>
                <a:gd name="T25" fmla="*/ 27 h 35"/>
                <a:gd name="T26" fmla="*/ 21 w 38"/>
                <a:gd name="T27" fmla="*/ 29 h 35"/>
                <a:gd name="T28" fmla="*/ 21 w 38"/>
                <a:gd name="T29" fmla="*/ 29 h 35"/>
                <a:gd name="T30" fmla="*/ 28 w 38"/>
                <a:gd name="T31" fmla="*/ 24 h 35"/>
                <a:gd name="T32" fmla="*/ 30 w 38"/>
                <a:gd name="T33" fmla="*/ 15 h 35"/>
                <a:gd name="T34" fmla="*/ 19 w 38"/>
                <a:gd name="T3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35">
                  <a:moveTo>
                    <a:pt x="19" y="35"/>
                  </a:moveTo>
                  <a:cubicBezTo>
                    <a:pt x="16" y="35"/>
                    <a:pt x="12" y="34"/>
                    <a:pt x="9" y="32"/>
                  </a:cubicBezTo>
                  <a:cubicBezTo>
                    <a:pt x="5" y="29"/>
                    <a:pt x="3" y="25"/>
                    <a:pt x="2" y="20"/>
                  </a:cubicBezTo>
                  <a:cubicBezTo>
                    <a:pt x="0" y="11"/>
                    <a:pt x="7" y="2"/>
                    <a:pt x="16" y="0"/>
                  </a:cubicBezTo>
                  <a:cubicBezTo>
                    <a:pt x="21" y="0"/>
                    <a:pt x="25" y="1"/>
                    <a:pt x="29" y="3"/>
                  </a:cubicBezTo>
                  <a:cubicBezTo>
                    <a:pt x="33" y="6"/>
                    <a:pt x="35" y="10"/>
                    <a:pt x="36" y="14"/>
                  </a:cubicBezTo>
                  <a:cubicBezTo>
                    <a:pt x="38" y="24"/>
                    <a:pt x="32" y="33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5"/>
                    <a:pt x="20" y="35"/>
                    <a:pt x="19" y="35"/>
                  </a:cubicBezTo>
                  <a:close/>
                  <a:moveTo>
                    <a:pt x="19" y="6"/>
                  </a:moveTo>
                  <a:cubicBezTo>
                    <a:pt x="18" y="6"/>
                    <a:pt x="18" y="6"/>
                    <a:pt x="17" y="6"/>
                  </a:cubicBezTo>
                  <a:cubicBezTo>
                    <a:pt x="11" y="7"/>
                    <a:pt x="7" y="13"/>
                    <a:pt x="8" y="19"/>
                  </a:cubicBezTo>
                  <a:cubicBezTo>
                    <a:pt x="8" y="22"/>
                    <a:pt x="10" y="25"/>
                    <a:pt x="13" y="27"/>
                  </a:cubicBezTo>
                  <a:cubicBezTo>
                    <a:pt x="15" y="28"/>
                    <a:pt x="18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4" y="28"/>
                    <a:pt x="27" y="26"/>
                    <a:pt x="28" y="24"/>
                  </a:cubicBezTo>
                  <a:cubicBezTo>
                    <a:pt x="30" y="21"/>
                    <a:pt x="31" y="18"/>
                    <a:pt x="30" y="15"/>
                  </a:cubicBezTo>
                  <a:cubicBezTo>
                    <a:pt x="29" y="10"/>
                    <a:pt x="24" y="6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id="{27F73555-FF59-4048-9B00-2C98433892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2" y="4217"/>
              <a:ext cx="168" cy="173"/>
            </a:xfrm>
            <a:custGeom>
              <a:avLst/>
              <a:gdLst>
                <a:gd name="T0" fmla="*/ 33 w 62"/>
                <a:gd name="T1" fmla="*/ 64 h 64"/>
                <a:gd name="T2" fmla="*/ 33 w 62"/>
                <a:gd name="T3" fmla="*/ 64 h 64"/>
                <a:gd name="T4" fmla="*/ 13 w 62"/>
                <a:gd name="T5" fmla="*/ 57 h 64"/>
                <a:gd name="T6" fmla="*/ 0 w 62"/>
                <a:gd name="T7" fmla="*/ 35 h 64"/>
                <a:gd name="T8" fmla="*/ 0 w 62"/>
                <a:gd name="T9" fmla="*/ 30 h 64"/>
                <a:gd name="T10" fmla="*/ 0 w 62"/>
                <a:gd name="T11" fmla="*/ 29 h 64"/>
                <a:gd name="T12" fmla="*/ 1 w 62"/>
                <a:gd name="T13" fmla="*/ 27 h 64"/>
                <a:gd name="T14" fmla="*/ 4 w 62"/>
                <a:gd name="T15" fmla="*/ 27 h 64"/>
                <a:gd name="T16" fmla="*/ 11 w 62"/>
                <a:gd name="T17" fmla="*/ 26 h 64"/>
                <a:gd name="T18" fmla="*/ 16 w 62"/>
                <a:gd name="T19" fmla="*/ 9 h 64"/>
                <a:gd name="T20" fmla="*/ 17 w 62"/>
                <a:gd name="T21" fmla="*/ 5 h 64"/>
                <a:gd name="T22" fmla="*/ 19 w 62"/>
                <a:gd name="T23" fmla="*/ 4 h 64"/>
                <a:gd name="T24" fmla="*/ 20 w 62"/>
                <a:gd name="T25" fmla="*/ 3 h 64"/>
                <a:gd name="T26" fmla="*/ 48 w 62"/>
                <a:gd name="T27" fmla="*/ 7 h 64"/>
                <a:gd name="T28" fmla="*/ 61 w 62"/>
                <a:gd name="T29" fmla="*/ 24 h 64"/>
                <a:gd name="T30" fmla="*/ 61 w 62"/>
                <a:gd name="T31" fmla="*/ 27 h 64"/>
                <a:gd name="T32" fmla="*/ 55 w 62"/>
                <a:gd name="T33" fmla="*/ 34 h 64"/>
                <a:gd name="T34" fmla="*/ 52 w 62"/>
                <a:gd name="T35" fmla="*/ 33 h 64"/>
                <a:gd name="T36" fmla="*/ 38 w 62"/>
                <a:gd name="T37" fmla="*/ 24 h 64"/>
                <a:gd name="T38" fmla="*/ 28 w 62"/>
                <a:gd name="T39" fmla="*/ 31 h 64"/>
                <a:gd name="T40" fmla="*/ 26 w 62"/>
                <a:gd name="T41" fmla="*/ 41 h 64"/>
                <a:gd name="T42" fmla="*/ 39 w 62"/>
                <a:gd name="T43" fmla="*/ 52 h 64"/>
                <a:gd name="T44" fmla="*/ 41 w 62"/>
                <a:gd name="T45" fmla="*/ 54 h 64"/>
                <a:gd name="T46" fmla="*/ 40 w 62"/>
                <a:gd name="T47" fmla="*/ 56 h 64"/>
                <a:gd name="T48" fmla="*/ 36 w 62"/>
                <a:gd name="T49" fmla="*/ 62 h 64"/>
                <a:gd name="T50" fmla="*/ 33 w 62"/>
                <a:gd name="T51" fmla="*/ 64 h 64"/>
                <a:gd name="T52" fmla="*/ 6 w 62"/>
                <a:gd name="T53" fmla="*/ 33 h 64"/>
                <a:gd name="T54" fmla="*/ 6 w 62"/>
                <a:gd name="T55" fmla="*/ 34 h 64"/>
                <a:gd name="T56" fmla="*/ 17 w 62"/>
                <a:gd name="T57" fmla="*/ 52 h 64"/>
                <a:gd name="T58" fmla="*/ 32 w 62"/>
                <a:gd name="T59" fmla="*/ 58 h 64"/>
                <a:gd name="T60" fmla="*/ 33 w 62"/>
                <a:gd name="T61" fmla="*/ 56 h 64"/>
                <a:gd name="T62" fmla="*/ 20 w 62"/>
                <a:gd name="T63" fmla="*/ 42 h 64"/>
                <a:gd name="T64" fmla="*/ 24 w 62"/>
                <a:gd name="T65" fmla="*/ 27 h 64"/>
                <a:gd name="T66" fmla="*/ 38 w 62"/>
                <a:gd name="T67" fmla="*/ 18 h 64"/>
                <a:gd name="T68" fmla="*/ 54 w 62"/>
                <a:gd name="T69" fmla="*/ 26 h 64"/>
                <a:gd name="T70" fmla="*/ 55 w 62"/>
                <a:gd name="T71" fmla="*/ 25 h 64"/>
                <a:gd name="T72" fmla="*/ 45 w 62"/>
                <a:gd name="T73" fmla="*/ 12 h 64"/>
                <a:gd name="T74" fmla="*/ 22 w 62"/>
                <a:gd name="T75" fmla="*/ 9 h 64"/>
                <a:gd name="T76" fmla="*/ 22 w 62"/>
                <a:gd name="T77" fmla="*/ 9 h 64"/>
                <a:gd name="T78" fmla="*/ 14 w 62"/>
                <a:gd name="T79" fmla="*/ 31 h 64"/>
                <a:gd name="T80" fmla="*/ 14 w 62"/>
                <a:gd name="T81" fmla="*/ 31 h 64"/>
                <a:gd name="T82" fmla="*/ 6 w 62"/>
                <a:gd name="T83" fmla="*/ 33 h 64"/>
                <a:gd name="T84" fmla="*/ 13 w 62"/>
                <a:gd name="T85" fmla="*/ 28 h 64"/>
                <a:gd name="T86" fmla="*/ 13 w 62"/>
                <a:gd name="T87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" h="64">
                  <a:moveTo>
                    <a:pt x="33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20" y="63"/>
                    <a:pt x="13" y="57"/>
                  </a:cubicBezTo>
                  <a:cubicBezTo>
                    <a:pt x="6" y="52"/>
                    <a:pt x="2" y="44"/>
                    <a:pt x="0" y="35"/>
                  </a:cubicBezTo>
                  <a:cubicBezTo>
                    <a:pt x="0" y="33"/>
                    <a:pt x="0" y="32"/>
                    <a:pt x="0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1" y="28"/>
                    <a:pt x="1" y="27"/>
                  </a:cubicBezTo>
                  <a:cubicBezTo>
                    <a:pt x="2" y="27"/>
                    <a:pt x="3" y="26"/>
                    <a:pt x="4" y="27"/>
                  </a:cubicBezTo>
                  <a:cubicBezTo>
                    <a:pt x="6" y="27"/>
                    <a:pt x="8" y="27"/>
                    <a:pt x="11" y="26"/>
                  </a:cubicBezTo>
                  <a:cubicBezTo>
                    <a:pt x="17" y="21"/>
                    <a:pt x="19" y="16"/>
                    <a:pt x="16" y="9"/>
                  </a:cubicBezTo>
                  <a:cubicBezTo>
                    <a:pt x="15" y="8"/>
                    <a:pt x="15" y="6"/>
                    <a:pt x="17" y="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30" y="0"/>
                    <a:pt x="39" y="1"/>
                    <a:pt x="48" y="7"/>
                  </a:cubicBezTo>
                  <a:cubicBezTo>
                    <a:pt x="56" y="12"/>
                    <a:pt x="61" y="23"/>
                    <a:pt x="61" y="24"/>
                  </a:cubicBezTo>
                  <a:cubicBezTo>
                    <a:pt x="62" y="25"/>
                    <a:pt x="61" y="26"/>
                    <a:pt x="61" y="27"/>
                  </a:cubicBezTo>
                  <a:cubicBezTo>
                    <a:pt x="57" y="33"/>
                    <a:pt x="56" y="33"/>
                    <a:pt x="55" y="34"/>
                  </a:cubicBezTo>
                  <a:cubicBezTo>
                    <a:pt x="54" y="34"/>
                    <a:pt x="53" y="34"/>
                    <a:pt x="52" y="33"/>
                  </a:cubicBezTo>
                  <a:cubicBezTo>
                    <a:pt x="47" y="27"/>
                    <a:pt x="43" y="24"/>
                    <a:pt x="38" y="24"/>
                  </a:cubicBezTo>
                  <a:cubicBezTo>
                    <a:pt x="35" y="25"/>
                    <a:pt x="32" y="27"/>
                    <a:pt x="28" y="31"/>
                  </a:cubicBezTo>
                  <a:cubicBezTo>
                    <a:pt x="26" y="34"/>
                    <a:pt x="25" y="38"/>
                    <a:pt x="26" y="41"/>
                  </a:cubicBezTo>
                  <a:cubicBezTo>
                    <a:pt x="27" y="45"/>
                    <a:pt x="31" y="49"/>
                    <a:pt x="39" y="52"/>
                  </a:cubicBezTo>
                  <a:cubicBezTo>
                    <a:pt x="40" y="52"/>
                    <a:pt x="40" y="53"/>
                    <a:pt x="41" y="54"/>
                  </a:cubicBezTo>
                  <a:cubicBezTo>
                    <a:pt x="41" y="55"/>
                    <a:pt x="41" y="56"/>
                    <a:pt x="40" y="56"/>
                  </a:cubicBezTo>
                  <a:cubicBezTo>
                    <a:pt x="40" y="57"/>
                    <a:pt x="36" y="62"/>
                    <a:pt x="36" y="62"/>
                  </a:cubicBezTo>
                  <a:cubicBezTo>
                    <a:pt x="35" y="63"/>
                    <a:pt x="34" y="64"/>
                    <a:pt x="33" y="64"/>
                  </a:cubicBezTo>
                  <a:close/>
                  <a:moveTo>
                    <a:pt x="6" y="33"/>
                  </a:moveTo>
                  <a:cubicBezTo>
                    <a:pt x="6" y="33"/>
                    <a:pt x="6" y="33"/>
                    <a:pt x="6" y="34"/>
                  </a:cubicBezTo>
                  <a:cubicBezTo>
                    <a:pt x="7" y="42"/>
                    <a:pt x="11" y="48"/>
                    <a:pt x="17" y="52"/>
                  </a:cubicBezTo>
                  <a:cubicBezTo>
                    <a:pt x="21" y="56"/>
                    <a:pt x="29" y="57"/>
                    <a:pt x="32" y="58"/>
                  </a:cubicBezTo>
                  <a:cubicBezTo>
                    <a:pt x="32" y="57"/>
                    <a:pt x="33" y="57"/>
                    <a:pt x="33" y="56"/>
                  </a:cubicBezTo>
                  <a:cubicBezTo>
                    <a:pt x="26" y="52"/>
                    <a:pt x="21" y="47"/>
                    <a:pt x="20" y="42"/>
                  </a:cubicBezTo>
                  <a:cubicBezTo>
                    <a:pt x="19" y="37"/>
                    <a:pt x="20" y="32"/>
                    <a:pt x="24" y="27"/>
                  </a:cubicBezTo>
                  <a:cubicBezTo>
                    <a:pt x="28" y="22"/>
                    <a:pt x="33" y="19"/>
                    <a:pt x="38" y="18"/>
                  </a:cubicBezTo>
                  <a:cubicBezTo>
                    <a:pt x="43" y="18"/>
                    <a:pt x="49" y="21"/>
                    <a:pt x="54" y="26"/>
                  </a:cubicBezTo>
                  <a:cubicBezTo>
                    <a:pt x="54" y="26"/>
                    <a:pt x="55" y="25"/>
                    <a:pt x="55" y="25"/>
                  </a:cubicBezTo>
                  <a:cubicBezTo>
                    <a:pt x="54" y="22"/>
                    <a:pt x="50" y="15"/>
                    <a:pt x="45" y="12"/>
                  </a:cubicBezTo>
                  <a:cubicBezTo>
                    <a:pt x="38" y="7"/>
                    <a:pt x="30" y="6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5" y="18"/>
                    <a:pt x="22" y="25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1" y="32"/>
                    <a:pt x="9" y="33"/>
                    <a:pt x="6" y="33"/>
                  </a:cubicBezTo>
                  <a:close/>
                  <a:moveTo>
                    <a:pt x="13" y="28"/>
                  </a:moveTo>
                  <a:cubicBezTo>
                    <a:pt x="13" y="28"/>
                    <a:pt x="13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" name="Freeform 23">
              <a:extLst>
                <a:ext uri="{FF2B5EF4-FFF2-40B4-BE49-F238E27FC236}">
                  <a16:creationId xmlns:a16="http://schemas.microsoft.com/office/drawing/2014/main" id="{43E61C3F-35D3-43D0-8C7E-1F79A81B5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4" y="4201"/>
              <a:ext cx="162" cy="181"/>
            </a:xfrm>
            <a:custGeom>
              <a:avLst/>
              <a:gdLst>
                <a:gd name="T0" fmla="*/ 13 w 60"/>
                <a:gd name="T1" fmla="*/ 67 h 67"/>
                <a:gd name="T2" fmla="*/ 12 w 60"/>
                <a:gd name="T3" fmla="*/ 67 h 67"/>
                <a:gd name="T4" fmla="*/ 10 w 60"/>
                <a:gd name="T5" fmla="*/ 65 h 67"/>
                <a:gd name="T6" fmla="*/ 0 w 60"/>
                <a:gd name="T7" fmla="*/ 13 h 67"/>
                <a:gd name="T8" fmla="*/ 2 w 60"/>
                <a:gd name="T9" fmla="*/ 9 h 67"/>
                <a:gd name="T10" fmla="*/ 5 w 60"/>
                <a:gd name="T11" fmla="*/ 9 h 67"/>
                <a:gd name="T12" fmla="*/ 15 w 60"/>
                <a:gd name="T13" fmla="*/ 12 h 67"/>
                <a:gd name="T14" fmla="*/ 36 w 60"/>
                <a:gd name="T15" fmla="*/ 2 h 67"/>
                <a:gd name="T16" fmla="*/ 39 w 60"/>
                <a:gd name="T17" fmla="*/ 0 h 67"/>
                <a:gd name="T18" fmla="*/ 42 w 60"/>
                <a:gd name="T19" fmla="*/ 2 h 67"/>
                <a:gd name="T20" fmla="*/ 59 w 60"/>
                <a:gd name="T21" fmla="*/ 51 h 67"/>
                <a:gd name="T22" fmla="*/ 58 w 60"/>
                <a:gd name="T23" fmla="*/ 54 h 67"/>
                <a:gd name="T24" fmla="*/ 55 w 60"/>
                <a:gd name="T25" fmla="*/ 54 h 67"/>
                <a:gd name="T26" fmla="*/ 41 w 60"/>
                <a:gd name="T27" fmla="*/ 51 h 67"/>
                <a:gd name="T28" fmla="*/ 15 w 60"/>
                <a:gd name="T29" fmla="*/ 66 h 67"/>
                <a:gd name="T30" fmla="*/ 13 w 60"/>
                <a:gd name="T31" fmla="*/ 67 h 67"/>
                <a:gd name="T32" fmla="*/ 7 w 60"/>
                <a:gd name="T33" fmla="*/ 17 h 67"/>
                <a:gd name="T34" fmla="*/ 14 w 60"/>
                <a:gd name="T35" fmla="*/ 57 h 67"/>
                <a:gd name="T36" fmla="*/ 41 w 60"/>
                <a:gd name="T37" fmla="*/ 45 h 67"/>
                <a:gd name="T38" fmla="*/ 51 w 60"/>
                <a:gd name="T39" fmla="*/ 46 h 67"/>
                <a:gd name="T40" fmla="*/ 38 w 60"/>
                <a:gd name="T41" fmla="*/ 9 h 67"/>
                <a:gd name="T42" fmla="*/ 15 w 60"/>
                <a:gd name="T43" fmla="*/ 18 h 67"/>
                <a:gd name="T44" fmla="*/ 7 w 60"/>
                <a:gd name="T45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67">
                  <a:moveTo>
                    <a:pt x="13" y="67"/>
                  </a:move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0" y="66"/>
                    <a:pt x="10" y="6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2" y="9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8" y="11"/>
                    <a:pt x="12" y="12"/>
                    <a:pt x="15" y="12"/>
                  </a:cubicBezTo>
                  <a:cubicBezTo>
                    <a:pt x="24" y="13"/>
                    <a:pt x="32" y="9"/>
                    <a:pt x="36" y="2"/>
                  </a:cubicBezTo>
                  <a:cubicBezTo>
                    <a:pt x="37" y="1"/>
                    <a:pt x="38" y="0"/>
                    <a:pt x="39" y="0"/>
                  </a:cubicBezTo>
                  <a:cubicBezTo>
                    <a:pt x="40" y="1"/>
                    <a:pt x="41" y="1"/>
                    <a:pt x="42" y="2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2"/>
                    <a:pt x="59" y="53"/>
                    <a:pt x="58" y="54"/>
                  </a:cubicBezTo>
                  <a:cubicBezTo>
                    <a:pt x="57" y="55"/>
                    <a:pt x="56" y="55"/>
                    <a:pt x="55" y="54"/>
                  </a:cubicBezTo>
                  <a:cubicBezTo>
                    <a:pt x="51" y="52"/>
                    <a:pt x="47" y="51"/>
                    <a:pt x="41" y="51"/>
                  </a:cubicBezTo>
                  <a:cubicBezTo>
                    <a:pt x="28" y="51"/>
                    <a:pt x="20" y="59"/>
                    <a:pt x="15" y="66"/>
                  </a:cubicBezTo>
                  <a:cubicBezTo>
                    <a:pt x="15" y="67"/>
                    <a:pt x="14" y="67"/>
                    <a:pt x="13" y="67"/>
                  </a:cubicBezTo>
                  <a:close/>
                  <a:moveTo>
                    <a:pt x="7" y="17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22" y="49"/>
                    <a:pt x="31" y="45"/>
                    <a:pt x="41" y="45"/>
                  </a:cubicBezTo>
                  <a:cubicBezTo>
                    <a:pt x="44" y="45"/>
                    <a:pt x="47" y="45"/>
                    <a:pt x="51" y="46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2" y="15"/>
                    <a:pt x="23" y="19"/>
                    <a:pt x="15" y="18"/>
                  </a:cubicBezTo>
                  <a:cubicBezTo>
                    <a:pt x="12" y="18"/>
                    <a:pt x="10" y="18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" name="Freeform 24">
              <a:extLst>
                <a:ext uri="{FF2B5EF4-FFF2-40B4-BE49-F238E27FC236}">
                  <a16:creationId xmlns:a16="http://schemas.microsoft.com/office/drawing/2014/main" id="{B2070C96-E89E-46E8-985B-E00D187DA9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8" y="4066"/>
              <a:ext cx="241" cy="140"/>
            </a:xfrm>
            <a:custGeom>
              <a:avLst/>
              <a:gdLst>
                <a:gd name="T0" fmla="*/ 11 w 89"/>
                <a:gd name="T1" fmla="*/ 52 h 52"/>
                <a:gd name="T2" fmla="*/ 8 w 89"/>
                <a:gd name="T3" fmla="*/ 50 h 52"/>
                <a:gd name="T4" fmla="*/ 8 w 89"/>
                <a:gd name="T5" fmla="*/ 47 h 52"/>
                <a:gd name="T6" fmla="*/ 10 w 89"/>
                <a:gd name="T7" fmla="*/ 39 h 52"/>
                <a:gd name="T8" fmla="*/ 1 w 89"/>
                <a:gd name="T9" fmla="*/ 20 h 52"/>
                <a:gd name="T10" fmla="*/ 1 w 89"/>
                <a:gd name="T11" fmla="*/ 17 h 52"/>
                <a:gd name="T12" fmla="*/ 3 w 89"/>
                <a:gd name="T13" fmla="*/ 15 h 52"/>
                <a:gd name="T14" fmla="*/ 78 w 89"/>
                <a:gd name="T15" fmla="*/ 0 h 52"/>
                <a:gd name="T16" fmla="*/ 82 w 89"/>
                <a:gd name="T17" fmla="*/ 3 h 52"/>
                <a:gd name="T18" fmla="*/ 82 w 89"/>
                <a:gd name="T19" fmla="*/ 3 h 52"/>
                <a:gd name="T20" fmla="*/ 82 w 89"/>
                <a:gd name="T21" fmla="*/ 5 h 52"/>
                <a:gd name="T22" fmla="*/ 81 w 89"/>
                <a:gd name="T23" fmla="*/ 7 h 52"/>
                <a:gd name="T24" fmla="*/ 80 w 89"/>
                <a:gd name="T25" fmla="*/ 10 h 52"/>
                <a:gd name="T26" fmla="*/ 80 w 89"/>
                <a:gd name="T27" fmla="*/ 12 h 52"/>
                <a:gd name="T28" fmla="*/ 88 w 89"/>
                <a:gd name="T29" fmla="*/ 26 h 52"/>
                <a:gd name="T30" fmla="*/ 89 w 89"/>
                <a:gd name="T31" fmla="*/ 29 h 52"/>
                <a:gd name="T32" fmla="*/ 87 w 89"/>
                <a:gd name="T33" fmla="*/ 31 h 52"/>
                <a:gd name="T34" fmla="*/ 11 w 89"/>
                <a:gd name="T35" fmla="*/ 51 h 52"/>
                <a:gd name="T36" fmla="*/ 11 w 89"/>
                <a:gd name="T37" fmla="*/ 52 h 52"/>
                <a:gd name="T38" fmla="*/ 9 w 89"/>
                <a:gd name="T39" fmla="*/ 19 h 52"/>
                <a:gd name="T40" fmla="*/ 16 w 89"/>
                <a:gd name="T41" fmla="*/ 39 h 52"/>
                <a:gd name="T42" fmla="*/ 15 w 89"/>
                <a:gd name="T43" fmla="*/ 44 h 52"/>
                <a:gd name="T44" fmla="*/ 80 w 89"/>
                <a:gd name="T45" fmla="*/ 27 h 52"/>
                <a:gd name="T46" fmla="*/ 74 w 89"/>
                <a:gd name="T47" fmla="*/ 12 h 52"/>
                <a:gd name="T48" fmla="*/ 74 w 89"/>
                <a:gd name="T49" fmla="*/ 12 h 52"/>
                <a:gd name="T50" fmla="*/ 74 w 89"/>
                <a:gd name="T51" fmla="*/ 9 h 52"/>
                <a:gd name="T52" fmla="*/ 74 w 89"/>
                <a:gd name="T53" fmla="*/ 7 h 52"/>
                <a:gd name="T54" fmla="*/ 9 w 89"/>
                <a:gd name="T55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9" h="52">
                  <a:moveTo>
                    <a:pt x="11" y="52"/>
                  </a:moveTo>
                  <a:cubicBezTo>
                    <a:pt x="10" y="52"/>
                    <a:pt x="9" y="51"/>
                    <a:pt x="8" y="50"/>
                  </a:cubicBezTo>
                  <a:cubicBezTo>
                    <a:pt x="8" y="50"/>
                    <a:pt x="7" y="48"/>
                    <a:pt x="8" y="47"/>
                  </a:cubicBezTo>
                  <a:cubicBezTo>
                    <a:pt x="9" y="45"/>
                    <a:pt x="9" y="42"/>
                    <a:pt x="10" y="39"/>
                  </a:cubicBezTo>
                  <a:cubicBezTo>
                    <a:pt x="10" y="31"/>
                    <a:pt x="7" y="25"/>
                    <a:pt x="1" y="20"/>
                  </a:cubicBezTo>
                  <a:cubicBezTo>
                    <a:pt x="1" y="19"/>
                    <a:pt x="0" y="18"/>
                    <a:pt x="1" y="17"/>
                  </a:cubicBezTo>
                  <a:cubicBezTo>
                    <a:pt x="1" y="16"/>
                    <a:pt x="2" y="15"/>
                    <a:pt x="3" y="1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4"/>
                    <a:pt x="82" y="5"/>
                  </a:cubicBezTo>
                  <a:cubicBezTo>
                    <a:pt x="81" y="6"/>
                    <a:pt x="81" y="7"/>
                    <a:pt x="81" y="7"/>
                  </a:cubicBezTo>
                  <a:cubicBezTo>
                    <a:pt x="80" y="8"/>
                    <a:pt x="80" y="8"/>
                    <a:pt x="80" y="10"/>
                  </a:cubicBezTo>
                  <a:cubicBezTo>
                    <a:pt x="80" y="10"/>
                    <a:pt x="80" y="11"/>
                    <a:pt x="80" y="12"/>
                  </a:cubicBezTo>
                  <a:cubicBezTo>
                    <a:pt x="80" y="19"/>
                    <a:pt x="82" y="21"/>
                    <a:pt x="88" y="26"/>
                  </a:cubicBezTo>
                  <a:cubicBezTo>
                    <a:pt x="89" y="26"/>
                    <a:pt x="89" y="28"/>
                    <a:pt x="89" y="29"/>
                  </a:cubicBezTo>
                  <a:cubicBezTo>
                    <a:pt x="89" y="30"/>
                    <a:pt x="88" y="31"/>
                    <a:pt x="87" y="3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2"/>
                    <a:pt x="11" y="52"/>
                    <a:pt x="11" y="52"/>
                  </a:cubicBezTo>
                  <a:close/>
                  <a:moveTo>
                    <a:pt x="9" y="19"/>
                  </a:moveTo>
                  <a:cubicBezTo>
                    <a:pt x="13" y="25"/>
                    <a:pt x="16" y="32"/>
                    <a:pt x="16" y="39"/>
                  </a:cubicBezTo>
                  <a:cubicBezTo>
                    <a:pt x="15" y="40"/>
                    <a:pt x="15" y="42"/>
                    <a:pt x="15" y="44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76" y="23"/>
                    <a:pt x="74" y="19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1"/>
                    <a:pt x="74" y="10"/>
                    <a:pt x="74" y="9"/>
                  </a:cubicBezTo>
                  <a:cubicBezTo>
                    <a:pt x="74" y="8"/>
                    <a:pt x="74" y="8"/>
                    <a:pt x="74" y="7"/>
                  </a:cubicBezTo>
                  <a:lnTo>
                    <a:pt x="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" name="Freeform 25">
              <a:extLst>
                <a:ext uri="{FF2B5EF4-FFF2-40B4-BE49-F238E27FC236}">
                  <a16:creationId xmlns:a16="http://schemas.microsoft.com/office/drawing/2014/main" id="{9D3DD1EB-D374-420F-B54B-61E6C50C0B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0" y="4128"/>
              <a:ext cx="78" cy="111"/>
            </a:xfrm>
            <a:custGeom>
              <a:avLst/>
              <a:gdLst>
                <a:gd name="T0" fmla="*/ 9 w 29"/>
                <a:gd name="T1" fmla="*/ 41 h 41"/>
                <a:gd name="T2" fmla="*/ 5 w 29"/>
                <a:gd name="T3" fmla="*/ 38 h 41"/>
                <a:gd name="T4" fmla="*/ 0 w 29"/>
                <a:gd name="T5" fmla="*/ 5 h 41"/>
                <a:gd name="T6" fmla="*/ 2 w 29"/>
                <a:gd name="T7" fmla="*/ 2 h 41"/>
                <a:gd name="T8" fmla="*/ 5 w 29"/>
                <a:gd name="T9" fmla="*/ 2 h 41"/>
                <a:gd name="T10" fmla="*/ 16 w 29"/>
                <a:gd name="T11" fmla="*/ 4 h 41"/>
                <a:gd name="T12" fmla="*/ 18 w 29"/>
                <a:gd name="T13" fmla="*/ 4 h 41"/>
                <a:gd name="T14" fmla="*/ 21 w 29"/>
                <a:gd name="T15" fmla="*/ 3 h 41"/>
                <a:gd name="T16" fmla="*/ 23 w 29"/>
                <a:gd name="T17" fmla="*/ 1 h 41"/>
                <a:gd name="T18" fmla="*/ 26 w 29"/>
                <a:gd name="T19" fmla="*/ 1 h 41"/>
                <a:gd name="T20" fmla="*/ 28 w 29"/>
                <a:gd name="T21" fmla="*/ 3 h 41"/>
                <a:gd name="T22" fmla="*/ 29 w 29"/>
                <a:gd name="T23" fmla="*/ 36 h 41"/>
                <a:gd name="T24" fmla="*/ 26 w 29"/>
                <a:gd name="T25" fmla="*/ 39 h 41"/>
                <a:gd name="T26" fmla="*/ 23 w 29"/>
                <a:gd name="T27" fmla="*/ 38 h 41"/>
                <a:gd name="T28" fmla="*/ 16 w 29"/>
                <a:gd name="T29" fmla="*/ 37 h 41"/>
                <a:gd name="T30" fmla="*/ 14 w 29"/>
                <a:gd name="T31" fmla="*/ 38 h 41"/>
                <a:gd name="T32" fmla="*/ 13 w 29"/>
                <a:gd name="T33" fmla="*/ 39 h 41"/>
                <a:gd name="T34" fmla="*/ 10 w 29"/>
                <a:gd name="T35" fmla="*/ 40 h 41"/>
                <a:gd name="T36" fmla="*/ 9 w 29"/>
                <a:gd name="T37" fmla="*/ 41 h 41"/>
                <a:gd name="T38" fmla="*/ 9 w 29"/>
                <a:gd name="T39" fmla="*/ 41 h 41"/>
                <a:gd name="T40" fmla="*/ 7 w 29"/>
                <a:gd name="T41" fmla="*/ 10 h 41"/>
                <a:gd name="T42" fmla="*/ 11 w 29"/>
                <a:gd name="T43" fmla="*/ 33 h 41"/>
                <a:gd name="T44" fmla="*/ 13 w 29"/>
                <a:gd name="T45" fmla="*/ 32 h 41"/>
                <a:gd name="T46" fmla="*/ 14 w 29"/>
                <a:gd name="T47" fmla="*/ 32 h 41"/>
                <a:gd name="T48" fmla="*/ 15 w 29"/>
                <a:gd name="T49" fmla="*/ 31 h 41"/>
                <a:gd name="T50" fmla="*/ 23 w 29"/>
                <a:gd name="T51" fmla="*/ 32 h 41"/>
                <a:gd name="T52" fmla="*/ 22 w 29"/>
                <a:gd name="T53" fmla="*/ 9 h 41"/>
                <a:gd name="T54" fmla="*/ 20 w 29"/>
                <a:gd name="T55" fmla="*/ 10 h 41"/>
                <a:gd name="T56" fmla="*/ 17 w 29"/>
                <a:gd name="T57" fmla="*/ 10 h 41"/>
                <a:gd name="T58" fmla="*/ 17 w 29"/>
                <a:gd name="T59" fmla="*/ 10 h 41"/>
                <a:gd name="T60" fmla="*/ 7 w 29"/>
                <a:gd name="T61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41">
                  <a:moveTo>
                    <a:pt x="9" y="41"/>
                  </a:moveTo>
                  <a:cubicBezTo>
                    <a:pt x="7" y="41"/>
                    <a:pt x="6" y="40"/>
                    <a:pt x="5" y="3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2"/>
                    <a:pt x="5" y="2"/>
                  </a:cubicBezTo>
                  <a:cubicBezTo>
                    <a:pt x="8" y="5"/>
                    <a:pt x="12" y="5"/>
                    <a:pt x="16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2"/>
                    <a:pt x="22" y="2"/>
                    <a:pt x="23" y="1"/>
                  </a:cubicBezTo>
                  <a:cubicBezTo>
                    <a:pt x="24" y="0"/>
                    <a:pt x="25" y="0"/>
                    <a:pt x="26" y="1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8"/>
                    <a:pt x="28" y="39"/>
                    <a:pt x="26" y="39"/>
                  </a:cubicBezTo>
                  <a:cubicBezTo>
                    <a:pt x="25" y="39"/>
                    <a:pt x="24" y="39"/>
                    <a:pt x="23" y="38"/>
                  </a:cubicBezTo>
                  <a:cubicBezTo>
                    <a:pt x="22" y="37"/>
                    <a:pt x="19" y="37"/>
                    <a:pt x="16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2" y="39"/>
                    <a:pt x="11" y="39"/>
                    <a:pt x="10" y="40"/>
                  </a:cubicBezTo>
                  <a:cubicBezTo>
                    <a:pt x="10" y="40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lose/>
                  <a:moveTo>
                    <a:pt x="7" y="10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2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1"/>
                    <a:pt x="20" y="31"/>
                    <a:pt x="23" y="32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1" y="9"/>
                    <a:pt x="20" y="10"/>
                  </a:cubicBezTo>
                  <a:cubicBezTo>
                    <a:pt x="19" y="10"/>
                    <a:pt x="19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1"/>
                    <a:pt x="10" y="11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" name="Freeform 26">
              <a:extLst>
                <a:ext uri="{FF2B5EF4-FFF2-40B4-BE49-F238E27FC236}">
                  <a16:creationId xmlns:a16="http://schemas.microsoft.com/office/drawing/2014/main" id="{E9B0899C-AB96-42B5-81A8-3ED8A8E854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6" y="4087"/>
              <a:ext cx="162" cy="163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6 h 60"/>
                <a:gd name="T12" fmla="*/ 6 w 60"/>
                <a:gd name="T13" fmla="*/ 30 h 60"/>
                <a:gd name="T14" fmla="*/ 30 w 60"/>
                <a:gd name="T15" fmla="*/ 54 h 60"/>
                <a:gd name="T16" fmla="*/ 54 w 60"/>
                <a:gd name="T17" fmla="*/ 30 h 60"/>
                <a:gd name="T18" fmla="*/ 30 w 60"/>
                <a:gd name="T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7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6"/>
                  </a:moveTo>
                  <a:cubicBezTo>
                    <a:pt x="17" y="6"/>
                    <a:pt x="6" y="17"/>
                    <a:pt x="6" y="30"/>
                  </a:cubicBezTo>
                  <a:cubicBezTo>
                    <a:pt x="6" y="43"/>
                    <a:pt x="17" y="54"/>
                    <a:pt x="30" y="54"/>
                  </a:cubicBezTo>
                  <a:cubicBezTo>
                    <a:pt x="44" y="54"/>
                    <a:pt x="54" y="43"/>
                    <a:pt x="54" y="30"/>
                  </a:cubicBezTo>
                  <a:cubicBezTo>
                    <a:pt x="54" y="17"/>
                    <a:pt x="44" y="6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99" name="Group 29">
            <a:extLst>
              <a:ext uri="{FF2B5EF4-FFF2-40B4-BE49-F238E27FC236}">
                <a16:creationId xmlns:a16="http://schemas.microsoft.com/office/drawing/2014/main" id="{92E2F90C-03F8-46C4-884E-90D9BE1E8F5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503551" y="6632787"/>
            <a:ext cx="792163" cy="884238"/>
            <a:chOff x="7430" y="4040"/>
            <a:chExt cx="499" cy="557"/>
          </a:xfrm>
          <a:solidFill>
            <a:schemeClr val="accent3"/>
          </a:solidFill>
        </p:grpSpPr>
        <p:sp>
          <p:nvSpPr>
            <p:cNvPr id="111" name="Freeform 30">
              <a:extLst>
                <a:ext uri="{FF2B5EF4-FFF2-40B4-BE49-F238E27FC236}">
                  <a16:creationId xmlns:a16="http://schemas.microsoft.com/office/drawing/2014/main" id="{8B148754-AEE1-411B-9B32-2C463602F0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4" y="4040"/>
              <a:ext cx="274" cy="557"/>
            </a:xfrm>
            <a:custGeom>
              <a:avLst/>
              <a:gdLst>
                <a:gd name="T0" fmla="*/ 50 w 101"/>
                <a:gd name="T1" fmla="*/ 206 h 206"/>
                <a:gd name="T2" fmla="*/ 0 w 101"/>
                <a:gd name="T3" fmla="*/ 103 h 206"/>
                <a:gd name="T4" fmla="*/ 50 w 101"/>
                <a:gd name="T5" fmla="*/ 0 h 206"/>
                <a:gd name="T6" fmla="*/ 101 w 101"/>
                <a:gd name="T7" fmla="*/ 103 h 206"/>
                <a:gd name="T8" fmla="*/ 50 w 101"/>
                <a:gd name="T9" fmla="*/ 206 h 206"/>
                <a:gd name="T10" fmla="*/ 50 w 101"/>
                <a:gd name="T11" fmla="*/ 6 h 206"/>
                <a:gd name="T12" fmla="*/ 6 w 101"/>
                <a:gd name="T13" fmla="*/ 103 h 206"/>
                <a:gd name="T14" fmla="*/ 50 w 101"/>
                <a:gd name="T15" fmla="*/ 200 h 206"/>
                <a:gd name="T16" fmla="*/ 95 w 101"/>
                <a:gd name="T17" fmla="*/ 103 h 206"/>
                <a:gd name="T18" fmla="*/ 50 w 101"/>
                <a:gd name="T19" fmla="*/ 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206">
                  <a:moveTo>
                    <a:pt x="50" y="206"/>
                  </a:moveTo>
                  <a:cubicBezTo>
                    <a:pt x="22" y="206"/>
                    <a:pt x="0" y="161"/>
                    <a:pt x="0" y="103"/>
                  </a:cubicBezTo>
                  <a:cubicBezTo>
                    <a:pt x="0" y="45"/>
                    <a:pt x="22" y="0"/>
                    <a:pt x="50" y="0"/>
                  </a:cubicBezTo>
                  <a:cubicBezTo>
                    <a:pt x="79" y="0"/>
                    <a:pt x="101" y="45"/>
                    <a:pt x="101" y="103"/>
                  </a:cubicBezTo>
                  <a:cubicBezTo>
                    <a:pt x="101" y="161"/>
                    <a:pt x="79" y="206"/>
                    <a:pt x="50" y="206"/>
                  </a:cubicBezTo>
                  <a:close/>
                  <a:moveTo>
                    <a:pt x="50" y="6"/>
                  </a:moveTo>
                  <a:cubicBezTo>
                    <a:pt x="26" y="6"/>
                    <a:pt x="6" y="50"/>
                    <a:pt x="6" y="103"/>
                  </a:cubicBezTo>
                  <a:cubicBezTo>
                    <a:pt x="6" y="156"/>
                    <a:pt x="26" y="200"/>
                    <a:pt x="50" y="200"/>
                  </a:cubicBezTo>
                  <a:cubicBezTo>
                    <a:pt x="75" y="200"/>
                    <a:pt x="95" y="156"/>
                    <a:pt x="95" y="103"/>
                  </a:cubicBezTo>
                  <a:cubicBezTo>
                    <a:pt x="95" y="50"/>
                    <a:pt x="75" y="6"/>
                    <a:pt x="5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9" name="Freeform 31">
              <a:extLst>
                <a:ext uri="{FF2B5EF4-FFF2-40B4-BE49-F238E27FC236}">
                  <a16:creationId xmlns:a16="http://schemas.microsoft.com/office/drawing/2014/main" id="{2BC7FAD9-9940-408E-8DD0-2256293ECC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0" y="4075"/>
              <a:ext cx="499" cy="468"/>
            </a:xfrm>
            <a:custGeom>
              <a:avLst/>
              <a:gdLst>
                <a:gd name="T0" fmla="*/ 29 w 184"/>
                <a:gd name="T1" fmla="*/ 169 h 173"/>
                <a:gd name="T2" fmla="*/ 8 w 184"/>
                <a:gd name="T3" fmla="*/ 163 h 173"/>
                <a:gd name="T4" fmla="*/ 0 w 184"/>
                <a:gd name="T5" fmla="*/ 145 h 173"/>
                <a:gd name="T6" fmla="*/ 57 w 184"/>
                <a:gd name="T7" fmla="*/ 59 h 173"/>
                <a:gd name="T8" fmla="*/ 177 w 184"/>
                <a:gd name="T9" fmla="*/ 17 h 173"/>
                <a:gd name="T10" fmla="*/ 184 w 184"/>
                <a:gd name="T11" fmla="*/ 35 h 173"/>
                <a:gd name="T12" fmla="*/ 128 w 184"/>
                <a:gd name="T13" fmla="*/ 121 h 173"/>
                <a:gd name="T14" fmla="*/ 128 w 184"/>
                <a:gd name="T15" fmla="*/ 121 h 173"/>
                <a:gd name="T16" fmla="*/ 29 w 184"/>
                <a:gd name="T17" fmla="*/ 169 h 173"/>
                <a:gd name="T18" fmla="*/ 156 w 184"/>
                <a:gd name="T19" fmla="*/ 16 h 173"/>
                <a:gd name="T20" fmla="*/ 61 w 184"/>
                <a:gd name="T21" fmla="*/ 63 h 173"/>
                <a:gd name="T22" fmla="*/ 6 w 184"/>
                <a:gd name="T23" fmla="*/ 145 h 173"/>
                <a:gd name="T24" fmla="*/ 12 w 184"/>
                <a:gd name="T25" fmla="*/ 158 h 173"/>
                <a:gd name="T26" fmla="*/ 124 w 184"/>
                <a:gd name="T27" fmla="*/ 117 h 173"/>
                <a:gd name="T28" fmla="*/ 124 w 184"/>
                <a:gd name="T29" fmla="*/ 117 h 173"/>
                <a:gd name="T30" fmla="*/ 178 w 184"/>
                <a:gd name="T31" fmla="*/ 35 h 173"/>
                <a:gd name="T32" fmla="*/ 173 w 184"/>
                <a:gd name="T33" fmla="*/ 21 h 173"/>
                <a:gd name="T34" fmla="*/ 156 w 184"/>
                <a:gd name="T35" fmla="*/ 1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173">
                  <a:moveTo>
                    <a:pt x="29" y="169"/>
                  </a:moveTo>
                  <a:cubicBezTo>
                    <a:pt x="20" y="169"/>
                    <a:pt x="13" y="167"/>
                    <a:pt x="8" y="163"/>
                  </a:cubicBezTo>
                  <a:cubicBezTo>
                    <a:pt x="3" y="159"/>
                    <a:pt x="0" y="152"/>
                    <a:pt x="0" y="145"/>
                  </a:cubicBezTo>
                  <a:cubicBezTo>
                    <a:pt x="0" y="122"/>
                    <a:pt x="22" y="88"/>
                    <a:pt x="57" y="59"/>
                  </a:cubicBezTo>
                  <a:cubicBezTo>
                    <a:pt x="104" y="18"/>
                    <a:pt x="157" y="0"/>
                    <a:pt x="177" y="17"/>
                  </a:cubicBezTo>
                  <a:cubicBezTo>
                    <a:pt x="182" y="21"/>
                    <a:pt x="184" y="27"/>
                    <a:pt x="184" y="35"/>
                  </a:cubicBezTo>
                  <a:cubicBezTo>
                    <a:pt x="184" y="58"/>
                    <a:pt x="162" y="92"/>
                    <a:pt x="128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93" y="152"/>
                    <a:pt x="54" y="169"/>
                    <a:pt x="29" y="169"/>
                  </a:cubicBezTo>
                  <a:close/>
                  <a:moveTo>
                    <a:pt x="156" y="16"/>
                  </a:moveTo>
                  <a:cubicBezTo>
                    <a:pt x="132" y="16"/>
                    <a:pt x="94" y="34"/>
                    <a:pt x="61" y="63"/>
                  </a:cubicBezTo>
                  <a:cubicBezTo>
                    <a:pt x="28" y="91"/>
                    <a:pt x="6" y="124"/>
                    <a:pt x="6" y="145"/>
                  </a:cubicBezTo>
                  <a:cubicBezTo>
                    <a:pt x="6" y="151"/>
                    <a:pt x="8" y="155"/>
                    <a:pt x="12" y="158"/>
                  </a:cubicBezTo>
                  <a:cubicBezTo>
                    <a:pt x="29" y="173"/>
                    <a:pt x="80" y="154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57" y="89"/>
                    <a:pt x="178" y="56"/>
                    <a:pt x="178" y="35"/>
                  </a:cubicBezTo>
                  <a:cubicBezTo>
                    <a:pt x="178" y="29"/>
                    <a:pt x="177" y="24"/>
                    <a:pt x="173" y="21"/>
                  </a:cubicBezTo>
                  <a:cubicBezTo>
                    <a:pt x="169" y="18"/>
                    <a:pt x="163" y="16"/>
                    <a:pt x="1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1" name="Freeform 32">
              <a:extLst>
                <a:ext uri="{FF2B5EF4-FFF2-40B4-BE49-F238E27FC236}">
                  <a16:creationId xmlns:a16="http://schemas.microsoft.com/office/drawing/2014/main" id="{7B9E1AD1-B5B5-439C-8319-D90AD9B6BA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0" y="4075"/>
              <a:ext cx="499" cy="468"/>
            </a:xfrm>
            <a:custGeom>
              <a:avLst/>
              <a:gdLst>
                <a:gd name="T0" fmla="*/ 156 w 184"/>
                <a:gd name="T1" fmla="*/ 169 h 173"/>
                <a:gd name="T2" fmla="*/ 57 w 184"/>
                <a:gd name="T3" fmla="*/ 121 h 173"/>
                <a:gd name="T4" fmla="*/ 0 w 184"/>
                <a:gd name="T5" fmla="*/ 35 h 173"/>
                <a:gd name="T6" fmla="*/ 8 w 184"/>
                <a:gd name="T7" fmla="*/ 17 h 173"/>
                <a:gd name="T8" fmla="*/ 128 w 184"/>
                <a:gd name="T9" fmla="*/ 59 h 173"/>
                <a:gd name="T10" fmla="*/ 184 w 184"/>
                <a:gd name="T11" fmla="*/ 145 h 173"/>
                <a:gd name="T12" fmla="*/ 177 w 184"/>
                <a:gd name="T13" fmla="*/ 163 h 173"/>
                <a:gd name="T14" fmla="*/ 156 w 184"/>
                <a:gd name="T15" fmla="*/ 169 h 173"/>
                <a:gd name="T16" fmla="*/ 29 w 184"/>
                <a:gd name="T17" fmla="*/ 16 h 173"/>
                <a:gd name="T18" fmla="*/ 12 w 184"/>
                <a:gd name="T19" fmla="*/ 21 h 173"/>
                <a:gd name="T20" fmla="*/ 6 w 184"/>
                <a:gd name="T21" fmla="*/ 35 h 173"/>
                <a:gd name="T22" fmla="*/ 61 w 184"/>
                <a:gd name="T23" fmla="*/ 117 h 173"/>
                <a:gd name="T24" fmla="*/ 173 w 184"/>
                <a:gd name="T25" fmla="*/ 158 h 173"/>
                <a:gd name="T26" fmla="*/ 178 w 184"/>
                <a:gd name="T27" fmla="*/ 145 h 173"/>
                <a:gd name="T28" fmla="*/ 124 w 184"/>
                <a:gd name="T29" fmla="*/ 63 h 173"/>
                <a:gd name="T30" fmla="*/ 29 w 184"/>
                <a:gd name="T31" fmla="*/ 1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73">
                  <a:moveTo>
                    <a:pt x="156" y="169"/>
                  </a:moveTo>
                  <a:cubicBezTo>
                    <a:pt x="130" y="169"/>
                    <a:pt x="92" y="152"/>
                    <a:pt x="57" y="121"/>
                  </a:cubicBezTo>
                  <a:cubicBezTo>
                    <a:pt x="22" y="92"/>
                    <a:pt x="0" y="58"/>
                    <a:pt x="0" y="35"/>
                  </a:cubicBezTo>
                  <a:cubicBezTo>
                    <a:pt x="0" y="27"/>
                    <a:pt x="3" y="21"/>
                    <a:pt x="8" y="17"/>
                  </a:cubicBezTo>
                  <a:cubicBezTo>
                    <a:pt x="28" y="0"/>
                    <a:pt x="81" y="18"/>
                    <a:pt x="128" y="59"/>
                  </a:cubicBezTo>
                  <a:cubicBezTo>
                    <a:pt x="162" y="88"/>
                    <a:pt x="184" y="122"/>
                    <a:pt x="184" y="145"/>
                  </a:cubicBezTo>
                  <a:cubicBezTo>
                    <a:pt x="184" y="152"/>
                    <a:pt x="182" y="159"/>
                    <a:pt x="177" y="163"/>
                  </a:cubicBezTo>
                  <a:cubicBezTo>
                    <a:pt x="172" y="167"/>
                    <a:pt x="164" y="169"/>
                    <a:pt x="156" y="169"/>
                  </a:cubicBezTo>
                  <a:close/>
                  <a:moveTo>
                    <a:pt x="29" y="16"/>
                  </a:moveTo>
                  <a:cubicBezTo>
                    <a:pt x="22" y="16"/>
                    <a:pt x="16" y="18"/>
                    <a:pt x="12" y="21"/>
                  </a:cubicBezTo>
                  <a:cubicBezTo>
                    <a:pt x="8" y="24"/>
                    <a:pt x="6" y="29"/>
                    <a:pt x="6" y="35"/>
                  </a:cubicBezTo>
                  <a:cubicBezTo>
                    <a:pt x="6" y="56"/>
                    <a:pt x="28" y="89"/>
                    <a:pt x="61" y="117"/>
                  </a:cubicBezTo>
                  <a:cubicBezTo>
                    <a:pt x="104" y="154"/>
                    <a:pt x="156" y="173"/>
                    <a:pt x="173" y="158"/>
                  </a:cubicBezTo>
                  <a:cubicBezTo>
                    <a:pt x="177" y="155"/>
                    <a:pt x="178" y="151"/>
                    <a:pt x="178" y="145"/>
                  </a:cubicBezTo>
                  <a:cubicBezTo>
                    <a:pt x="178" y="124"/>
                    <a:pt x="157" y="91"/>
                    <a:pt x="124" y="63"/>
                  </a:cubicBezTo>
                  <a:cubicBezTo>
                    <a:pt x="90" y="34"/>
                    <a:pt x="52" y="16"/>
                    <a:pt x="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0" name="Oval 33">
              <a:extLst>
                <a:ext uri="{FF2B5EF4-FFF2-40B4-BE49-F238E27FC236}">
                  <a16:creationId xmlns:a16="http://schemas.microsoft.com/office/drawing/2014/main" id="{6137F5B1-C193-44AA-85A9-9BDCAB884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1" y="4278"/>
              <a:ext cx="79" cy="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33" name="Group 36">
            <a:extLst>
              <a:ext uri="{FF2B5EF4-FFF2-40B4-BE49-F238E27FC236}">
                <a16:creationId xmlns:a16="http://schemas.microsoft.com/office/drawing/2014/main" id="{09890E41-D60F-4876-AB92-723C2D4B0CF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621642" y="3392206"/>
            <a:ext cx="922338" cy="579438"/>
            <a:chOff x="7389" y="4139"/>
            <a:chExt cx="581" cy="365"/>
          </a:xfrm>
          <a:solidFill>
            <a:schemeClr val="accent3"/>
          </a:solidFill>
        </p:grpSpPr>
        <p:sp>
          <p:nvSpPr>
            <p:cNvPr id="146" name="Freeform 37">
              <a:extLst>
                <a:ext uri="{FF2B5EF4-FFF2-40B4-BE49-F238E27FC236}">
                  <a16:creationId xmlns:a16="http://schemas.microsoft.com/office/drawing/2014/main" id="{15F7AF50-67FE-4270-A8DB-0957D88EB1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9" y="4139"/>
              <a:ext cx="581" cy="365"/>
            </a:xfrm>
            <a:custGeom>
              <a:avLst/>
              <a:gdLst>
                <a:gd name="T0" fmla="*/ 193 w 215"/>
                <a:gd name="T1" fmla="*/ 129 h 134"/>
                <a:gd name="T2" fmla="*/ 179 w 215"/>
                <a:gd name="T3" fmla="*/ 129 h 134"/>
                <a:gd name="T4" fmla="*/ 147 w 215"/>
                <a:gd name="T5" fmla="*/ 129 h 134"/>
                <a:gd name="T6" fmla="*/ 133 w 215"/>
                <a:gd name="T7" fmla="*/ 129 h 134"/>
                <a:gd name="T8" fmla="*/ 102 w 215"/>
                <a:gd name="T9" fmla="*/ 129 h 134"/>
                <a:gd name="T10" fmla="*/ 88 w 215"/>
                <a:gd name="T11" fmla="*/ 129 h 134"/>
                <a:gd name="T12" fmla="*/ 56 w 215"/>
                <a:gd name="T13" fmla="*/ 129 h 134"/>
                <a:gd name="T14" fmla="*/ 42 w 215"/>
                <a:gd name="T15" fmla="*/ 129 h 134"/>
                <a:gd name="T16" fmla="*/ 10 w 215"/>
                <a:gd name="T17" fmla="*/ 129 h 134"/>
                <a:gd name="T18" fmla="*/ 0 w 215"/>
                <a:gd name="T19" fmla="*/ 124 h 134"/>
                <a:gd name="T20" fmla="*/ 8 w 215"/>
                <a:gd name="T21" fmla="*/ 121 h 134"/>
                <a:gd name="T22" fmla="*/ 2 w 215"/>
                <a:gd name="T23" fmla="*/ 79 h 134"/>
                <a:gd name="T24" fmla="*/ 13 w 215"/>
                <a:gd name="T25" fmla="*/ 76 h 134"/>
                <a:gd name="T26" fmla="*/ 37 w 215"/>
                <a:gd name="T27" fmla="*/ 35 h 134"/>
                <a:gd name="T28" fmla="*/ 43 w 215"/>
                <a:gd name="T29" fmla="*/ 3 h 134"/>
                <a:gd name="T30" fmla="*/ 57 w 215"/>
                <a:gd name="T31" fmla="*/ 0 h 134"/>
                <a:gd name="T32" fmla="*/ 60 w 215"/>
                <a:gd name="T33" fmla="*/ 35 h 134"/>
                <a:gd name="T34" fmla="*/ 126 w 215"/>
                <a:gd name="T35" fmla="*/ 40 h 134"/>
                <a:gd name="T36" fmla="*/ 144 w 215"/>
                <a:gd name="T37" fmla="*/ 65 h 134"/>
                <a:gd name="T38" fmla="*/ 150 w 215"/>
                <a:gd name="T39" fmla="*/ 63 h 134"/>
                <a:gd name="T40" fmla="*/ 214 w 215"/>
                <a:gd name="T41" fmla="*/ 68 h 134"/>
                <a:gd name="T42" fmla="*/ 180 w 215"/>
                <a:gd name="T43" fmla="*/ 122 h 134"/>
                <a:gd name="T44" fmla="*/ 197 w 215"/>
                <a:gd name="T45" fmla="*/ 124 h 134"/>
                <a:gd name="T46" fmla="*/ 212 w 215"/>
                <a:gd name="T47" fmla="*/ 131 h 134"/>
                <a:gd name="T48" fmla="*/ 140 w 215"/>
                <a:gd name="T49" fmla="*/ 121 h 134"/>
                <a:gd name="T50" fmla="*/ 163 w 215"/>
                <a:gd name="T51" fmla="*/ 128 h 134"/>
                <a:gd name="T52" fmla="*/ 208 w 215"/>
                <a:gd name="T53" fmla="*/ 73 h 134"/>
                <a:gd name="T54" fmla="*/ 206 w 215"/>
                <a:gd name="T55" fmla="*/ 69 h 134"/>
                <a:gd name="T56" fmla="*/ 148 w 215"/>
                <a:gd name="T57" fmla="*/ 69 h 134"/>
                <a:gd name="T58" fmla="*/ 136 w 215"/>
                <a:gd name="T59" fmla="*/ 82 h 134"/>
                <a:gd name="T60" fmla="*/ 120 w 215"/>
                <a:gd name="T61" fmla="*/ 42 h 134"/>
                <a:gd name="T62" fmla="*/ 57 w 215"/>
                <a:gd name="T63" fmla="*/ 41 h 134"/>
                <a:gd name="T64" fmla="*/ 54 w 215"/>
                <a:gd name="T65" fmla="*/ 6 h 134"/>
                <a:gd name="T66" fmla="*/ 49 w 215"/>
                <a:gd name="T67" fmla="*/ 38 h 134"/>
                <a:gd name="T68" fmla="*/ 37 w 215"/>
                <a:gd name="T69" fmla="*/ 41 h 134"/>
                <a:gd name="T70" fmla="*/ 18 w 215"/>
                <a:gd name="T71" fmla="*/ 80 h 134"/>
                <a:gd name="T72" fmla="*/ 9 w 215"/>
                <a:gd name="T73" fmla="*/ 82 h 134"/>
                <a:gd name="T74" fmla="*/ 7 w 215"/>
                <a:gd name="T75" fmla="*/ 85 h 134"/>
                <a:gd name="T76" fmla="*/ 26 w 215"/>
                <a:gd name="T77" fmla="*/ 128 h 134"/>
                <a:gd name="T78" fmla="*/ 49 w 215"/>
                <a:gd name="T79" fmla="*/ 121 h 134"/>
                <a:gd name="T80" fmla="*/ 72 w 215"/>
                <a:gd name="T81" fmla="*/ 128 h 134"/>
                <a:gd name="T82" fmla="*/ 95 w 215"/>
                <a:gd name="T83" fmla="*/ 121 h 134"/>
                <a:gd name="T84" fmla="*/ 118 w 215"/>
                <a:gd name="T85" fmla="*/ 128 h 134"/>
                <a:gd name="T86" fmla="*/ 140 w 215"/>
                <a:gd name="T87" fmla="*/ 121 h 134"/>
                <a:gd name="T88" fmla="*/ 27 w 215"/>
                <a:gd name="T89" fmla="*/ 82 h 134"/>
                <a:gd name="T90" fmla="*/ 24 w 215"/>
                <a:gd name="T91" fmla="*/ 78 h 134"/>
                <a:gd name="T92" fmla="*/ 40 w 215"/>
                <a:gd name="T93" fmla="*/ 46 h 134"/>
                <a:gd name="T94" fmla="*/ 117 w 215"/>
                <a:gd name="T95" fmla="*/ 48 h 134"/>
                <a:gd name="T96" fmla="*/ 129 w 215"/>
                <a:gd name="T97" fmla="*/ 80 h 134"/>
                <a:gd name="T98" fmla="*/ 32 w 215"/>
                <a:gd name="T99" fmla="*/ 76 h 134"/>
                <a:gd name="T100" fmla="*/ 112 w 215"/>
                <a:gd name="T101" fmla="*/ 52 h 134"/>
                <a:gd name="T102" fmla="*/ 32 w 215"/>
                <a:gd name="T103" fmla="*/ 7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5" h="134">
                  <a:moveTo>
                    <a:pt x="209" y="134"/>
                  </a:moveTo>
                  <a:cubicBezTo>
                    <a:pt x="201" y="134"/>
                    <a:pt x="197" y="131"/>
                    <a:pt x="193" y="129"/>
                  </a:cubicBezTo>
                  <a:cubicBezTo>
                    <a:pt x="191" y="127"/>
                    <a:pt x="190" y="127"/>
                    <a:pt x="186" y="127"/>
                  </a:cubicBezTo>
                  <a:cubicBezTo>
                    <a:pt x="183" y="127"/>
                    <a:pt x="182" y="127"/>
                    <a:pt x="179" y="129"/>
                  </a:cubicBezTo>
                  <a:cubicBezTo>
                    <a:pt x="176" y="131"/>
                    <a:pt x="172" y="134"/>
                    <a:pt x="163" y="134"/>
                  </a:cubicBezTo>
                  <a:cubicBezTo>
                    <a:pt x="155" y="134"/>
                    <a:pt x="151" y="131"/>
                    <a:pt x="147" y="129"/>
                  </a:cubicBezTo>
                  <a:cubicBezTo>
                    <a:pt x="145" y="127"/>
                    <a:pt x="144" y="127"/>
                    <a:pt x="140" y="127"/>
                  </a:cubicBezTo>
                  <a:cubicBezTo>
                    <a:pt x="137" y="127"/>
                    <a:pt x="136" y="127"/>
                    <a:pt x="133" y="129"/>
                  </a:cubicBezTo>
                  <a:cubicBezTo>
                    <a:pt x="130" y="131"/>
                    <a:pt x="126" y="134"/>
                    <a:pt x="118" y="134"/>
                  </a:cubicBezTo>
                  <a:cubicBezTo>
                    <a:pt x="109" y="134"/>
                    <a:pt x="105" y="131"/>
                    <a:pt x="102" y="129"/>
                  </a:cubicBezTo>
                  <a:cubicBezTo>
                    <a:pt x="99" y="127"/>
                    <a:pt x="98" y="127"/>
                    <a:pt x="95" y="127"/>
                  </a:cubicBezTo>
                  <a:cubicBezTo>
                    <a:pt x="91" y="127"/>
                    <a:pt x="90" y="127"/>
                    <a:pt x="88" y="129"/>
                  </a:cubicBezTo>
                  <a:cubicBezTo>
                    <a:pt x="84" y="131"/>
                    <a:pt x="80" y="134"/>
                    <a:pt x="72" y="134"/>
                  </a:cubicBezTo>
                  <a:cubicBezTo>
                    <a:pt x="63" y="134"/>
                    <a:pt x="59" y="131"/>
                    <a:pt x="56" y="129"/>
                  </a:cubicBezTo>
                  <a:cubicBezTo>
                    <a:pt x="53" y="127"/>
                    <a:pt x="52" y="127"/>
                    <a:pt x="49" y="127"/>
                  </a:cubicBezTo>
                  <a:cubicBezTo>
                    <a:pt x="45" y="127"/>
                    <a:pt x="44" y="127"/>
                    <a:pt x="42" y="129"/>
                  </a:cubicBezTo>
                  <a:cubicBezTo>
                    <a:pt x="38" y="131"/>
                    <a:pt x="34" y="134"/>
                    <a:pt x="26" y="134"/>
                  </a:cubicBezTo>
                  <a:cubicBezTo>
                    <a:pt x="17" y="134"/>
                    <a:pt x="13" y="131"/>
                    <a:pt x="10" y="129"/>
                  </a:cubicBezTo>
                  <a:cubicBezTo>
                    <a:pt x="7" y="127"/>
                    <a:pt x="6" y="127"/>
                    <a:pt x="3" y="127"/>
                  </a:cubicBezTo>
                  <a:cubicBezTo>
                    <a:pt x="1" y="127"/>
                    <a:pt x="0" y="125"/>
                    <a:pt x="0" y="124"/>
                  </a:cubicBezTo>
                  <a:cubicBezTo>
                    <a:pt x="0" y="122"/>
                    <a:pt x="1" y="121"/>
                    <a:pt x="3" y="121"/>
                  </a:cubicBezTo>
                  <a:cubicBezTo>
                    <a:pt x="5" y="121"/>
                    <a:pt x="7" y="121"/>
                    <a:pt x="8" y="121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3"/>
                    <a:pt x="1" y="81"/>
                    <a:pt x="2" y="79"/>
                  </a:cubicBezTo>
                  <a:cubicBezTo>
                    <a:pt x="4" y="77"/>
                    <a:pt x="6" y="76"/>
                    <a:pt x="9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1" y="37"/>
                    <a:pt x="34" y="35"/>
                    <a:pt x="37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5" y="0"/>
                    <a:pt x="4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1"/>
                    <a:pt x="60" y="3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1" y="35"/>
                    <a:pt x="124" y="37"/>
                    <a:pt x="126" y="40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5" y="64"/>
                    <a:pt x="147" y="63"/>
                    <a:pt x="150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9" y="63"/>
                    <a:pt x="212" y="65"/>
                    <a:pt x="214" y="68"/>
                  </a:cubicBezTo>
                  <a:cubicBezTo>
                    <a:pt x="215" y="70"/>
                    <a:pt x="215" y="74"/>
                    <a:pt x="213" y="76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181" y="121"/>
                    <a:pt x="183" y="121"/>
                    <a:pt x="186" y="121"/>
                  </a:cubicBezTo>
                  <a:cubicBezTo>
                    <a:pt x="191" y="121"/>
                    <a:pt x="194" y="122"/>
                    <a:pt x="197" y="124"/>
                  </a:cubicBezTo>
                  <a:cubicBezTo>
                    <a:pt x="200" y="126"/>
                    <a:pt x="203" y="128"/>
                    <a:pt x="209" y="128"/>
                  </a:cubicBezTo>
                  <a:cubicBezTo>
                    <a:pt x="211" y="128"/>
                    <a:pt x="212" y="129"/>
                    <a:pt x="212" y="131"/>
                  </a:cubicBezTo>
                  <a:cubicBezTo>
                    <a:pt x="212" y="133"/>
                    <a:pt x="211" y="134"/>
                    <a:pt x="209" y="134"/>
                  </a:cubicBezTo>
                  <a:close/>
                  <a:moveTo>
                    <a:pt x="140" y="121"/>
                  </a:moveTo>
                  <a:cubicBezTo>
                    <a:pt x="146" y="121"/>
                    <a:pt x="148" y="122"/>
                    <a:pt x="151" y="124"/>
                  </a:cubicBezTo>
                  <a:cubicBezTo>
                    <a:pt x="154" y="126"/>
                    <a:pt x="157" y="128"/>
                    <a:pt x="163" y="128"/>
                  </a:cubicBezTo>
                  <a:cubicBezTo>
                    <a:pt x="165" y="128"/>
                    <a:pt x="167" y="128"/>
                    <a:pt x="168" y="127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9" y="72"/>
                    <a:pt x="209" y="71"/>
                    <a:pt x="208" y="70"/>
                  </a:cubicBezTo>
                  <a:cubicBezTo>
                    <a:pt x="208" y="69"/>
                    <a:pt x="207" y="69"/>
                    <a:pt x="206" y="69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49" y="69"/>
                    <a:pt x="148" y="69"/>
                    <a:pt x="148" y="69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8" y="82"/>
                    <a:pt x="136" y="82"/>
                  </a:cubicBezTo>
                  <a:cubicBezTo>
                    <a:pt x="135" y="82"/>
                    <a:pt x="135" y="81"/>
                    <a:pt x="134" y="80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19" y="41"/>
                    <a:pt x="118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1"/>
                    <a:pt x="54" y="39"/>
                    <a:pt x="54" y="38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9"/>
                    <a:pt x="48" y="41"/>
                    <a:pt x="4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5" y="41"/>
                    <a:pt x="35" y="4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6" y="82"/>
                    <a:pt x="15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2"/>
                    <a:pt x="8" y="82"/>
                    <a:pt x="7" y="83"/>
                  </a:cubicBezTo>
                  <a:cubicBezTo>
                    <a:pt x="7" y="83"/>
                    <a:pt x="6" y="84"/>
                    <a:pt x="7" y="8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8" y="127"/>
                    <a:pt x="21" y="128"/>
                    <a:pt x="26" y="128"/>
                  </a:cubicBezTo>
                  <a:cubicBezTo>
                    <a:pt x="32" y="128"/>
                    <a:pt x="35" y="126"/>
                    <a:pt x="38" y="124"/>
                  </a:cubicBezTo>
                  <a:cubicBezTo>
                    <a:pt x="41" y="122"/>
                    <a:pt x="44" y="121"/>
                    <a:pt x="49" y="121"/>
                  </a:cubicBezTo>
                  <a:cubicBezTo>
                    <a:pt x="54" y="121"/>
                    <a:pt x="56" y="122"/>
                    <a:pt x="59" y="124"/>
                  </a:cubicBezTo>
                  <a:cubicBezTo>
                    <a:pt x="62" y="126"/>
                    <a:pt x="65" y="128"/>
                    <a:pt x="72" y="128"/>
                  </a:cubicBezTo>
                  <a:cubicBezTo>
                    <a:pt x="78" y="128"/>
                    <a:pt x="81" y="126"/>
                    <a:pt x="84" y="124"/>
                  </a:cubicBezTo>
                  <a:cubicBezTo>
                    <a:pt x="87" y="122"/>
                    <a:pt x="89" y="121"/>
                    <a:pt x="95" y="121"/>
                  </a:cubicBezTo>
                  <a:cubicBezTo>
                    <a:pt x="100" y="121"/>
                    <a:pt x="102" y="122"/>
                    <a:pt x="105" y="124"/>
                  </a:cubicBezTo>
                  <a:cubicBezTo>
                    <a:pt x="108" y="126"/>
                    <a:pt x="111" y="128"/>
                    <a:pt x="118" y="128"/>
                  </a:cubicBezTo>
                  <a:cubicBezTo>
                    <a:pt x="124" y="128"/>
                    <a:pt x="127" y="126"/>
                    <a:pt x="130" y="124"/>
                  </a:cubicBezTo>
                  <a:cubicBezTo>
                    <a:pt x="133" y="122"/>
                    <a:pt x="135" y="121"/>
                    <a:pt x="140" y="121"/>
                  </a:cubicBezTo>
                  <a:close/>
                  <a:moveTo>
                    <a:pt x="126" y="82"/>
                  </a:move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5" y="81"/>
                    <a:pt x="25" y="80"/>
                  </a:cubicBezTo>
                  <a:cubicBezTo>
                    <a:pt x="24" y="80"/>
                    <a:pt x="24" y="78"/>
                    <a:pt x="24" y="7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6"/>
                    <a:pt x="39" y="46"/>
                    <a:pt x="40" y="46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6"/>
                    <a:pt x="116" y="46"/>
                    <a:pt x="117" y="4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9" y="80"/>
                  </a:cubicBezTo>
                  <a:cubicBezTo>
                    <a:pt x="128" y="81"/>
                    <a:pt x="127" y="82"/>
                    <a:pt x="126" y="82"/>
                  </a:cubicBezTo>
                  <a:close/>
                  <a:moveTo>
                    <a:pt x="32" y="76"/>
                  </a:moveTo>
                  <a:cubicBezTo>
                    <a:pt x="122" y="76"/>
                    <a:pt x="122" y="76"/>
                    <a:pt x="122" y="76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42" y="52"/>
                    <a:pt x="42" y="52"/>
                    <a:pt x="42" y="52"/>
                  </a:cubicBezTo>
                  <a:lnTo>
                    <a:pt x="3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7" name="Freeform 38">
              <a:extLst>
                <a:ext uri="{FF2B5EF4-FFF2-40B4-BE49-F238E27FC236}">
                  <a16:creationId xmlns:a16="http://schemas.microsoft.com/office/drawing/2014/main" id="{5E821E81-38A0-4D3B-B1E5-A5DE6097A4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8" y="4381"/>
              <a:ext cx="49" cy="47"/>
            </a:xfrm>
            <a:custGeom>
              <a:avLst/>
              <a:gdLst>
                <a:gd name="T0" fmla="*/ 9 w 18"/>
                <a:gd name="T1" fmla="*/ 17 h 17"/>
                <a:gd name="T2" fmla="*/ 0 w 18"/>
                <a:gd name="T3" fmla="*/ 9 h 17"/>
                <a:gd name="T4" fmla="*/ 9 w 18"/>
                <a:gd name="T5" fmla="*/ 0 h 17"/>
                <a:gd name="T6" fmla="*/ 18 w 18"/>
                <a:gd name="T7" fmla="*/ 9 h 17"/>
                <a:gd name="T8" fmla="*/ 9 w 18"/>
                <a:gd name="T9" fmla="*/ 17 h 17"/>
                <a:gd name="T10" fmla="*/ 9 w 18"/>
                <a:gd name="T11" fmla="*/ 6 h 17"/>
                <a:gd name="T12" fmla="*/ 6 w 18"/>
                <a:gd name="T13" fmla="*/ 9 h 17"/>
                <a:gd name="T14" fmla="*/ 9 w 18"/>
                <a:gd name="T15" fmla="*/ 11 h 17"/>
                <a:gd name="T16" fmla="*/ 12 w 18"/>
                <a:gd name="T17" fmla="*/ 9 h 17"/>
                <a:gd name="T18" fmla="*/ 9 w 18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3"/>
                    <a:pt x="14" y="17"/>
                    <a:pt x="9" y="17"/>
                  </a:cubicBezTo>
                  <a:close/>
                  <a:moveTo>
                    <a:pt x="9" y="6"/>
                  </a:moveTo>
                  <a:cubicBezTo>
                    <a:pt x="8" y="6"/>
                    <a:pt x="6" y="7"/>
                    <a:pt x="6" y="9"/>
                  </a:cubicBezTo>
                  <a:cubicBezTo>
                    <a:pt x="6" y="10"/>
                    <a:pt x="8" y="11"/>
                    <a:pt x="9" y="11"/>
                  </a:cubicBezTo>
                  <a:cubicBezTo>
                    <a:pt x="11" y="11"/>
                    <a:pt x="12" y="10"/>
                    <a:pt x="12" y="9"/>
                  </a:cubicBezTo>
                  <a:cubicBezTo>
                    <a:pt x="12" y="7"/>
                    <a:pt x="11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8" name="Freeform 39">
              <a:extLst>
                <a:ext uri="{FF2B5EF4-FFF2-40B4-BE49-F238E27FC236}">
                  <a16:creationId xmlns:a16="http://schemas.microsoft.com/office/drawing/2014/main" id="{56C73B6B-2826-406F-88B9-FEC692A2A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2" y="4381"/>
              <a:ext cx="46" cy="47"/>
            </a:xfrm>
            <a:custGeom>
              <a:avLst/>
              <a:gdLst>
                <a:gd name="T0" fmla="*/ 8 w 17"/>
                <a:gd name="T1" fmla="*/ 17 h 17"/>
                <a:gd name="T2" fmla="*/ 0 w 17"/>
                <a:gd name="T3" fmla="*/ 9 h 17"/>
                <a:gd name="T4" fmla="*/ 8 w 17"/>
                <a:gd name="T5" fmla="*/ 0 h 17"/>
                <a:gd name="T6" fmla="*/ 17 w 17"/>
                <a:gd name="T7" fmla="*/ 9 h 17"/>
                <a:gd name="T8" fmla="*/ 8 w 17"/>
                <a:gd name="T9" fmla="*/ 17 h 17"/>
                <a:gd name="T10" fmla="*/ 8 w 17"/>
                <a:gd name="T11" fmla="*/ 6 h 17"/>
                <a:gd name="T12" fmla="*/ 6 w 17"/>
                <a:gd name="T13" fmla="*/ 9 h 17"/>
                <a:gd name="T14" fmla="*/ 8 w 17"/>
                <a:gd name="T15" fmla="*/ 11 h 17"/>
                <a:gd name="T16" fmla="*/ 11 w 17"/>
                <a:gd name="T17" fmla="*/ 9 h 17"/>
                <a:gd name="T18" fmla="*/ 8 w 17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8" y="17"/>
                  </a:cubicBezTo>
                  <a:close/>
                  <a:moveTo>
                    <a:pt x="8" y="6"/>
                  </a:moveTo>
                  <a:cubicBezTo>
                    <a:pt x="7" y="6"/>
                    <a:pt x="6" y="7"/>
                    <a:pt x="6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10" y="11"/>
                    <a:pt x="11" y="10"/>
                    <a:pt x="11" y="9"/>
                  </a:cubicBezTo>
                  <a:cubicBezTo>
                    <a:pt x="11" y="7"/>
                    <a:pt x="10" y="6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9" name="Freeform 40">
              <a:extLst>
                <a:ext uri="{FF2B5EF4-FFF2-40B4-BE49-F238E27FC236}">
                  <a16:creationId xmlns:a16="http://schemas.microsoft.com/office/drawing/2014/main" id="{107F4047-3712-4063-9C45-6F2C90CD6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" y="4381"/>
              <a:ext cx="49" cy="47"/>
            </a:xfrm>
            <a:custGeom>
              <a:avLst/>
              <a:gdLst>
                <a:gd name="T0" fmla="*/ 9 w 18"/>
                <a:gd name="T1" fmla="*/ 17 h 17"/>
                <a:gd name="T2" fmla="*/ 0 w 18"/>
                <a:gd name="T3" fmla="*/ 9 h 17"/>
                <a:gd name="T4" fmla="*/ 9 w 18"/>
                <a:gd name="T5" fmla="*/ 0 h 17"/>
                <a:gd name="T6" fmla="*/ 18 w 18"/>
                <a:gd name="T7" fmla="*/ 9 h 17"/>
                <a:gd name="T8" fmla="*/ 9 w 18"/>
                <a:gd name="T9" fmla="*/ 17 h 17"/>
                <a:gd name="T10" fmla="*/ 9 w 18"/>
                <a:gd name="T11" fmla="*/ 6 h 17"/>
                <a:gd name="T12" fmla="*/ 6 w 18"/>
                <a:gd name="T13" fmla="*/ 9 h 17"/>
                <a:gd name="T14" fmla="*/ 9 w 18"/>
                <a:gd name="T15" fmla="*/ 11 h 17"/>
                <a:gd name="T16" fmla="*/ 12 w 18"/>
                <a:gd name="T17" fmla="*/ 9 h 17"/>
                <a:gd name="T18" fmla="*/ 9 w 18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3"/>
                    <a:pt x="14" y="17"/>
                    <a:pt x="9" y="17"/>
                  </a:cubicBezTo>
                  <a:close/>
                  <a:moveTo>
                    <a:pt x="9" y="6"/>
                  </a:moveTo>
                  <a:cubicBezTo>
                    <a:pt x="7" y="6"/>
                    <a:pt x="6" y="7"/>
                    <a:pt x="6" y="9"/>
                  </a:cubicBezTo>
                  <a:cubicBezTo>
                    <a:pt x="6" y="10"/>
                    <a:pt x="7" y="11"/>
                    <a:pt x="9" y="11"/>
                  </a:cubicBezTo>
                  <a:cubicBezTo>
                    <a:pt x="10" y="11"/>
                    <a:pt x="12" y="10"/>
                    <a:pt x="12" y="9"/>
                  </a:cubicBezTo>
                  <a:cubicBezTo>
                    <a:pt x="12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0" name="Freeform 41">
              <a:extLst>
                <a:ext uri="{FF2B5EF4-FFF2-40B4-BE49-F238E27FC236}">
                  <a16:creationId xmlns:a16="http://schemas.microsoft.com/office/drawing/2014/main" id="{6DA17E10-1BE5-4591-B8A5-08A1174EE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" y="4346"/>
              <a:ext cx="351" cy="16"/>
            </a:xfrm>
            <a:custGeom>
              <a:avLst/>
              <a:gdLst>
                <a:gd name="T0" fmla="*/ 127 w 130"/>
                <a:gd name="T1" fmla="*/ 6 h 6"/>
                <a:gd name="T2" fmla="*/ 3 w 130"/>
                <a:gd name="T3" fmla="*/ 6 h 6"/>
                <a:gd name="T4" fmla="*/ 0 w 130"/>
                <a:gd name="T5" fmla="*/ 3 h 6"/>
                <a:gd name="T6" fmla="*/ 3 w 130"/>
                <a:gd name="T7" fmla="*/ 0 h 6"/>
                <a:gd name="T8" fmla="*/ 127 w 130"/>
                <a:gd name="T9" fmla="*/ 0 h 6"/>
                <a:gd name="T10" fmla="*/ 130 w 130"/>
                <a:gd name="T11" fmla="*/ 3 h 6"/>
                <a:gd name="T12" fmla="*/ 127 w 13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6">
                  <a:moveTo>
                    <a:pt x="12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0"/>
                    <a:pt x="130" y="1"/>
                    <a:pt x="130" y="3"/>
                  </a:cubicBezTo>
                  <a:cubicBezTo>
                    <a:pt x="130" y="4"/>
                    <a:pt x="129" y="6"/>
                    <a:pt x="12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1" name="Freeform 42">
              <a:extLst>
                <a:ext uri="{FF2B5EF4-FFF2-40B4-BE49-F238E27FC236}">
                  <a16:creationId xmlns:a16="http://schemas.microsoft.com/office/drawing/2014/main" id="{6FE1A589-E3C6-4AB8-9CDC-46245C8C6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" y="4234"/>
              <a:ext cx="49" cy="16"/>
            </a:xfrm>
            <a:custGeom>
              <a:avLst/>
              <a:gdLst>
                <a:gd name="T0" fmla="*/ 15 w 18"/>
                <a:gd name="T1" fmla="*/ 6 h 6"/>
                <a:gd name="T2" fmla="*/ 3 w 18"/>
                <a:gd name="T3" fmla="*/ 6 h 6"/>
                <a:gd name="T4" fmla="*/ 0 w 18"/>
                <a:gd name="T5" fmla="*/ 3 h 6"/>
                <a:gd name="T6" fmla="*/ 3 w 18"/>
                <a:gd name="T7" fmla="*/ 0 h 6"/>
                <a:gd name="T8" fmla="*/ 15 w 18"/>
                <a:gd name="T9" fmla="*/ 0 h 6"/>
                <a:gd name="T10" fmla="*/ 18 w 18"/>
                <a:gd name="T11" fmla="*/ 3 h 6"/>
                <a:gd name="T12" fmla="*/ 15 w 1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ubicBezTo>
                    <a:pt x="18" y="4"/>
                    <a:pt x="17" y="6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93" name="Group 358">
            <a:extLst>
              <a:ext uri="{FF2B5EF4-FFF2-40B4-BE49-F238E27FC236}">
                <a16:creationId xmlns:a16="http://schemas.microsoft.com/office/drawing/2014/main" id="{663E2873-034E-43F3-8731-715F70476A0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014354" y="3243013"/>
            <a:ext cx="914400" cy="619125"/>
            <a:chOff x="7393" y="4125"/>
            <a:chExt cx="576" cy="390"/>
          </a:xfrm>
          <a:solidFill>
            <a:schemeClr val="accent3"/>
          </a:solidFill>
        </p:grpSpPr>
        <p:sp>
          <p:nvSpPr>
            <p:cNvPr id="294" name="Freeform 359">
              <a:extLst>
                <a:ext uri="{FF2B5EF4-FFF2-40B4-BE49-F238E27FC236}">
                  <a16:creationId xmlns:a16="http://schemas.microsoft.com/office/drawing/2014/main" id="{C34FCB4C-BC56-4D59-B551-9231133A2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1" y="4242"/>
              <a:ext cx="79" cy="63"/>
            </a:xfrm>
            <a:custGeom>
              <a:avLst/>
              <a:gdLst>
                <a:gd name="T0" fmla="*/ 29 w 29"/>
                <a:gd name="T1" fmla="*/ 22 h 23"/>
                <a:gd name="T2" fmla="*/ 29 w 29"/>
                <a:gd name="T3" fmla="*/ 19 h 23"/>
                <a:gd name="T4" fmla="*/ 20 w 29"/>
                <a:gd name="T5" fmla="*/ 2 h 23"/>
                <a:gd name="T6" fmla="*/ 18 w 29"/>
                <a:gd name="T7" fmla="*/ 0 h 23"/>
                <a:gd name="T8" fmla="*/ 3 w 29"/>
                <a:gd name="T9" fmla="*/ 0 h 23"/>
                <a:gd name="T10" fmla="*/ 0 w 29"/>
                <a:gd name="T11" fmla="*/ 3 h 23"/>
                <a:gd name="T12" fmla="*/ 0 w 29"/>
                <a:gd name="T13" fmla="*/ 20 h 23"/>
                <a:gd name="T14" fmla="*/ 3 w 29"/>
                <a:gd name="T15" fmla="*/ 23 h 23"/>
                <a:gd name="T16" fmla="*/ 26 w 29"/>
                <a:gd name="T17" fmla="*/ 23 h 23"/>
                <a:gd name="T18" fmla="*/ 29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29" y="22"/>
                  </a:moveTo>
                  <a:cubicBezTo>
                    <a:pt x="29" y="21"/>
                    <a:pt x="29" y="20"/>
                    <a:pt x="29" y="19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8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5" name="Line 360">
              <a:extLst>
                <a:ext uri="{FF2B5EF4-FFF2-40B4-BE49-F238E27FC236}">
                  <a16:creationId xmlns:a16="http://schemas.microsoft.com/office/drawing/2014/main" id="{F1255822-243C-49FE-9DF5-F8778D9641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77" y="4406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2" name="Freeform 361">
              <a:extLst>
                <a:ext uri="{FF2B5EF4-FFF2-40B4-BE49-F238E27FC236}">
                  <a16:creationId xmlns:a16="http://schemas.microsoft.com/office/drawing/2014/main" id="{09DC9B4A-0435-4819-97FA-57119A6D3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3" y="4125"/>
              <a:ext cx="351" cy="289"/>
            </a:xfrm>
            <a:custGeom>
              <a:avLst/>
              <a:gdLst>
                <a:gd name="T0" fmla="*/ 126 w 130"/>
                <a:gd name="T1" fmla="*/ 106 h 106"/>
                <a:gd name="T2" fmla="*/ 68 w 130"/>
                <a:gd name="T3" fmla="*/ 106 h 106"/>
                <a:gd name="T4" fmla="*/ 65 w 130"/>
                <a:gd name="T5" fmla="*/ 103 h 106"/>
                <a:gd name="T6" fmla="*/ 68 w 130"/>
                <a:gd name="T7" fmla="*/ 100 h 106"/>
                <a:gd name="T8" fmla="*/ 124 w 130"/>
                <a:gd name="T9" fmla="*/ 100 h 106"/>
                <a:gd name="T10" fmla="*/ 124 w 130"/>
                <a:gd name="T11" fmla="*/ 6 h 106"/>
                <a:gd name="T12" fmla="*/ 6 w 130"/>
                <a:gd name="T13" fmla="*/ 6 h 106"/>
                <a:gd name="T14" fmla="*/ 6 w 130"/>
                <a:gd name="T15" fmla="*/ 100 h 106"/>
                <a:gd name="T16" fmla="*/ 34 w 130"/>
                <a:gd name="T17" fmla="*/ 100 h 106"/>
                <a:gd name="T18" fmla="*/ 37 w 130"/>
                <a:gd name="T19" fmla="*/ 103 h 106"/>
                <a:gd name="T20" fmla="*/ 34 w 130"/>
                <a:gd name="T21" fmla="*/ 106 h 106"/>
                <a:gd name="T22" fmla="*/ 4 w 130"/>
                <a:gd name="T23" fmla="*/ 106 h 106"/>
                <a:gd name="T24" fmla="*/ 0 w 130"/>
                <a:gd name="T25" fmla="*/ 101 h 106"/>
                <a:gd name="T26" fmla="*/ 0 w 130"/>
                <a:gd name="T27" fmla="*/ 4 h 106"/>
                <a:gd name="T28" fmla="*/ 4 w 130"/>
                <a:gd name="T29" fmla="*/ 0 h 106"/>
                <a:gd name="T30" fmla="*/ 126 w 130"/>
                <a:gd name="T31" fmla="*/ 0 h 106"/>
                <a:gd name="T32" fmla="*/ 130 w 130"/>
                <a:gd name="T33" fmla="*/ 4 h 106"/>
                <a:gd name="T34" fmla="*/ 130 w 130"/>
                <a:gd name="T35" fmla="*/ 101 h 106"/>
                <a:gd name="T36" fmla="*/ 126 w 130"/>
                <a:gd name="T3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06">
                  <a:moveTo>
                    <a:pt x="126" y="106"/>
                  </a:moveTo>
                  <a:cubicBezTo>
                    <a:pt x="68" y="106"/>
                    <a:pt x="68" y="106"/>
                    <a:pt x="68" y="106"/>
                  </a:cubicBezTo>
                  <a:cubicBezTo>
                    <a:pt x="67" y="106"/>
                    <a:pt x="65" y="104"/>
                    <a:pt x="65" y="103"/>
                  </a:cubicBezTo>
                  <a:cubicBezTo>
                    <a:pt x="65" y="101"/>
                    <a:pt x="67" y="100"/>
                    <a:pt x="68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7" y="101"/>
                    <a:pt x="37" y="103"/>
                  </a:cubicBezTo>
                  <a:cubicBezTo>
                    <a:pt x="37" y="104"/>
                    <a:pt x="35" y="106"/>
                    <a:pt x="3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2" y="106"/>
                    <a:pt x="0" y="104"/>
                    <a:pt x="0" y="10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0" y="2"/>
                    <a:pt x="130" y="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4"/>
                    <a:pt x="128" y="106"/>
                    <a:pt x="12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8" name="Freeform 362">
              <a:extLst>
                <a:ext uri="{FF2B5EF4-FFF2-40B4-BE49-F238E27FC236}">
                  <a16:creationId xmlns:a16="http://schemas.microsoft.com/office/drawing/2014/main" id="{5F43D86C-7957-435C-A92D-845CC3234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" y="4191"/>
              <a:ext cx="241" cy="280"/>
            </a:xfrm>
            <a:custGeom>
              <a:avLst/>
              <a:gdLst>
                <a:gd name="T0" fmla="*/ 76 w 89"/>
                <a:gd name="T1" fmla="*/ 103 h 103"/>
                <a:gd name="T2" fmla="*/ 66 w 89"/>
                <a:gd name="T3" fmla="*/ 103 h 103"/>
                <a:gd name="T4" fmla="*/ 63 w 89"/>
                <a:gd name="T5" fmla="*/ 100 h 103"/>
                <a:gd name="T6" fmla="*/ 66 w 89"/>
                <a:gd name="T7" fmla="*/ 97 h 103"/>
                <a:gd name="T8" fmla="*/ 76 w 89"/>
                <a:gd name="T9" fmla="*/ 97 h 103"/>
                <a:gd name="T10" fmla="*/ 83 w 89"/>
                <a:gd name="T11" fmla="*/ 45 h 103"/>
                <a:gd name="T12" fmla="*/ 78 w 89"/>
                <a:gd name="T13" fmla="*/ 39 h 103"/>
                <a:gd name="T14" fmla="*/ 62 w 89"/>
                <a:gd name="T15" fmla="*/ 37 h 103"/>
                <a:gd name="T16" fmla="*/ 60 w 89"/>
                <a:gd name="T17" fmla="*/ 36 h 103"/>
                <a:gd name="T18" fmla="*/ 45 w 89"/>
                <a:gd name="T19" fmla="*/ 6 h 103"/>
                <a:gd name="T20" fmla="*/ 3 w 89"/>
                <a:gd name="T21" fmla="*/ 6 h 103"/>
                <a:gd name="T22" fmla="*/ 0 w 89"/>
                <a:gd name="T23" fmla="*/ 3 h 103"/>
                <a:gd name="T24" fmla="*/ 3 w 89"/>
                <a:gd name="T25" fmla="*/ 0 h 103"/>
                <a:gd name="T26" fmla="*/ 45 w 89"/>
                <a:gd name="T27" fmla="*/ 0 h 103"/>
                <a:gd name="T28" fmla="*/ 50 w 89"/>
                <a:gd name="T29" fmla="*/ 4 h 103"/>
                <a:gd name="T30" fmla="*/ 65 w 89"/>
                <a:gd name="T31" fmla="*/ 32 h 103"/>
                <a:gd name="T32" fmla="*/ 79 w 89"/>
                <a:gd name="T33" fmla="*/ 33 h 103"/>
                <a:gd name="T34" fmla="*/ 89 w 89"/>
                <a:gd name="T35" fmla="*/ 46 h 103"/>
                <a:gd name="T36" fmla="*/ 82 w 89"/>
                <a:gd name="T37" fmla="*/ 98 h 103"/>
                <a:gd name="T38" fmla="*/ 76 w 89"/>
                <a:gd name="T3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" h="103">
                  <a:moveTo>
                    <a:pt x="76" y="103"/>
                  </a:moveTo>
                  <a:cubicBezTo>
                    <a:pt x="66" y="103"/>
                    <a:pt x="66" y="103"/>
                    <a:pt x="66" y="103"/>
                  </a:cubicBezTo>
                  <a:cubicBezTo>
                    <a:pt x="64" y="103"/>
                    <a:pt x="63" y="102"/>
                    <a:pt x="63" y="100"/>
                  </a:cubicBezTo>
                  <a:cubicBezTo>
                    <a:pt x="63" y="98"/>
                    <a:pt x="64" y="97"/>
                    <a:pt x="6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1" y="37"/>
                    <a:pt x="61" y="37"/>
                    <a:pt x="60" y="3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2"/>
                    <a:pt x="50" y="4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5" y="34"/>
                    <a:pt x="89" y="39"/>
                    <a:pt x="89" y="46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101"/>
                    <a:pt x="79" y="103"/>
                    <a:pt x="7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9" name="Freeform 363">
              <a:extLst>
                <a:ext uri="{FF2B5EF4-FFF2-40B4-BE49-F238E27FC236}">
                  <a16:creationId xmlns:a16="http://schemas.microsoft.com/office/drawing/2014/main" id="{FD0505F1-AF15-4911-8D00-9AB95B8D5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" y="4455"/>
              <a:ext cx="214" cy="16"/>
            </a:xfrm>
            <a:custGeom>
              <a:avLst/>
              <a:gdLst>
                <a:gd name="T0" fmla="*/ 76 w 79"/>
                <a:gd name="T1" fmla="*/ 6 h 6"/>
                <a:gd name="T2" fmla="*/ 3 w 79"/>
                <a:gd name="T3" fmla="*/ 6 h 6"/>
                <a:gd name="T4" fmla="*/ 0 w 79"/>
                <a:gd name="T5" fmla="*/ 3 h 6"/>
                <a:gd name="T6" fmla="*/ 3 w 79"/>
                <a:gd name="T7" fmla="*/ 0 h 6"/>
                <a:gd name="T8" fmla="*/ 76 w 79"/>
                <a:gd name="T9" fmla="*/ 0 h 6"/>
                <a:gd name="T10" fmla="*/ 79 w 79"/>
                <a:gd name="T11" fmla="*/ 3 h 6"/>
                <a:gd name="T12" fmla="*/ 76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5"/>
                    <a:pt x="78" y="6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0" name="Freeform 364">
              <a:extLst>
                <a:ext uri="{FF2B5EF4-FFF2-40B4-BE49-F238E27FC236}">
                  <a16:creationId xmlns:a16="http://schemas.microsoft.com/office/drawing/2014/main" id="{83F583B8-54ED-4D08-BD7B-DA5F2C853B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3" y="4376"/>
              <a:ext cx="135" cy="139"/>
            </a:xfrm>
            <a:custGeom>
              <a:avLst/>
              <a:gdLst>
                <a:gd name="T0" fmla="*/ 25 w 50"/>
                <a:gd name="T1" fmla="*/ 51 h 51"/>
                <a:gd name="T2" fmla="*/ 0 w 50"/>
                <a:gd name="T3" fmla="*/ 25 h 51"/>
                <a:gd name="T4" fmla="*/ 25 w 50"/>
                <a:gd name="T5" fmla="*/ 0 h 51"/>
                <a:gd name="T6" fmla="*/ 50 w 50"/>
                <a:gd name="T7" fmla="*/ 25 h 51"/>
                <a:gd name="T8" fmla="*/ 25 w 50"/>
                <a:gd name="T9" fmla="*/ 51 h 51"/>
                <a:gd name="T10" fmla="*/ 25 w 50"/>
                <a:gd name="T11" fmla="*/ 6 h 51"/>
                <a:gd name="T12" fmla="*/ 6 w 50"/>
                <a:gd name="T13" fmla="*/ 25 h 51"/>
                <a:gd name="T14" fmla="*/ 25 w 50"/>
                <a:gd name="T15" fmla="*/ 45 h 51"/>
                <a:gd name="T16" fmla="*/ 44 w 50"/>
                <a:gd name="T17" fmla="*/ 25 h 51"/>
                <a:gd name="T18" fmla="*/ 25 w 50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1"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1"/>
                    <a:pt x="25" y="51"/>
                  </a:cubicBezTo>
                  <a:close/>
                  <a:moveTo>
                    <a:pt x="25" y="6"/>
                  </a:moveTo>
                  <a:cubicBezTo>
                    <a:pt x="14" y="6"/>
                    <a:pt x="6" y="15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cubicBezTo>
                    <a:pt x="36" y="45"/>
                    <a:pt x="44" y="36"/>
                    <a:pt x="44" y="25"/>
                  </a:cubicBezTo>
                  <a:cubicBezTo>
                    <a:pt x="44" y="15"/>
                    <a:pt x="3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3" name="Freeform 365">
              <a:extLst>
                <a:ext uri="{FF2B5EF4-FFF2-40B4-BE49-F238E27FC236}">
                  <a16:creationId xmlns:a16="http://schemas.microsoft.com/office/drawing/2014/main" id="{961FA486-B4D5-4608-B5CD-5DD6A2B27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9" y="4376"/>
              <a:ext cx="138" cy="139"/>
            </a:xfrm>
            <a:custGeom>
              <a:avLst/>
              <a:gdLst>
                <a:gd name="T0" fmla="*/ 25 w 51"/>
                <a:gd name="T1" fmla="*/ 51 h 51"/>
                <a:gd name="T2" fmla="*/ 0 w 51"/>
                <a:gd name="T3" fmla="*/ 25 h 51"/>
                <a:gd name="T4" fmla="*/ 25 w 51"/>
                <a:gd name="T5" fmla="*/ 0 h 51"/>
                <a:gd name="T6" fmla="*/ 51 w 51"/>
                <a:gd name="T7" fmla="*/ 25 h 51"/>
                <a:gd name="T8" fmla="*/ 49 w 51"/>
                <a:gd name="T9" fmla="*/ 33 h 51"/>
                <a:gd name="T10" fmla="*/ 49 w 51"/>
                <a:gd name="T11" fmla="*/ 33 h 51"/>
                <a:gd name="T12" fmla="*/ 25 w 51"/>
                <a:gd name="T13" fmla="*/ 51 h 51"/>
                <a:gd name="T14" fmla="*/ 25 w 51"/>
                <a:gd name="T15" fmla="*/ 6 h 51"/>
                <a:gd name="T16" fmla="*/ 6 w 51"/>
                <a:gd name="T17" fmla="*/ 25 h 51"/>
                <a:gd name="T18" fmla="*/ 25 w 51"/>
                <a:gd name="T19" fmla="*/ 45 h 51"/>
                <a:gd name="T20" fmla="*/ 44 w 51"/>
                <a:gd name="T21" fmla="*/ 31 h 51"/>
                <a:gd name="T22" fmla="*/ 44 w 51"/>
                <a:gd name="T23" fmla="*/ 31 h 51"/>
                <a:gd name="T24" fmla="*/ 45 w 51"/>
                <a:gd name="T25" fmla="*/ 25 h 51"/>
                <a:gd name="T26" fmla="*/ 25 w 51"/>
                <a:gd name="T27" fmla="*/ 6 h 51"/>
                <a:gd name="T28" fmla="*/ 47 w 51"/>
                <a:gd name="T29" fmla="*/ 32 h 51"/>
                <a:gd name="T30" fmla="*/ 47 w 51"/>
                <a:gd name="T31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1"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cubicBezTo>
                    <a:pt x="51" y="28"/>
                    <a:pt x="50" y="30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6" y="43"/>
                    <a:pt x="36" y="51"/>
                    <a:pt x="25" y="51"/>
                  </a:cubicBezTo>
                  <a:close/>
                  <a:moveTo>
                    <a:pt x="25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36"/>
                    <a:pt x="15" y="45"/>
                    <a:pt x="25" y="45"/>
                  </a:cubicBezTo>
                  <a:cubicBezTo>
                    <a:pt x="34" y="45"/>
                    <a:pt x="41" y="39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29"/>
                    <a:pt x="45" y="27"/>
                    <a:pt x="45" y="25"/>
                  </a:cubicBezTo>
                  <a:cubicBezTo>
                    <a:pt x="45" y="15"/>
                    <a:pt x="36" y="6"/>
                    <a:pt x="25" y="6"/>
                  </a:cubicBezTo>
                  <a:close/>
                  <a:moveTo>
                    <a:pt x="47" y="32"/>
                  </a:moveTo>
                  <a:cubicBezTo>
                    <a:pt x="47" y="32"/>
                    <a:pt x="47" y="32"/>
                    <a:pt x="4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6" name="Freeform 366">
              <a:extLst>
                <a:ext uri="{FF2B5EF4-FFF2-40B4-BE49-F238E27FC236}">
                  <a16:creationId xmlns:a16="http://schemas.microsoft.com/office/drawing/2014/main" id="{50161B8F-023D-47DB-B7E9-14C76A4B0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" y="4261"/>
              <a:ext cx="227" cy="17"/>
            </a:xfrm>
            <a:custGeom>
              <a:avLst/>
              <a:gdLst>
                <a:gd name="T0" fmla="*/ 81 w 84"/>
                <a:gd name="T1" fmla="*/ 6 h 6"/>
                <a:gd name="T2" fmla="*/ 3 w 84"/>
                <a:gd name="T3" fmla="*/ 6 h 6"/>
                <a:gd name="T4" fmla="*/ 0 w 84"/>
                <a:gd name="T5" fmla="*/ 3 h 6"/>
                <a:gd name="T6" fmla="*/ 3 w 84"/>
                <a:gd name="T7" fmla="*/ 0 h 6"/>
                <a:gd name="T8" fmla="*/ 81 w 84"/>
                <a:gd name="T9" fmla="*/ 0 h 6"/>
                <a:gd name="T10" fmla="*/ 84 w 84"/>
                <a:gd name="T11" fmla="*/ 3 h 6"/>
                <a:gd name="T12" fmla="*/ 81 w 8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6">
                  <a:moveTo>
                    <a:pt x="8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3" y="0"/>
                    <a:pt x="84" y="1"/>
                    <a:pt x="84" y="3"/>
                  </a:cubicBezTo>
                  <a:cubicBezTo>
                    <a:pt x="84" y="5"/>
                    <a:pt x="83" y="6"/>
                    <a:pt x="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7" name="Freeform 367">
              <a:extLst>
                <a:ext uri="{FF2B5EF4-FFF2-40B4-BE49-F238E27FC236}">
                  <a16:creationId xmlns:a16="http://schemas.microsoft.com/office/drawing/2014/main" id="{2BBF2298-7F5B-493C-99CA-62CEB5D9C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" y="4215"/>
              <a:ext cx="65" cy="109"/>
            </a:xfrm>
            <a:custGeom>
              <a:avLst/>
              <a:gdLst>
                <a:gd name="T0" fmla="*/ 8 w 65"/>
                <a:gd name="T1" fmla="*/ 109 h 109"/>
                <a:gd name="T2" fmla="*/ 0 w 65"/>
                <a:gd name="T3" fmla="*/ 98 h 109"/>
                <a:gd name="T4" fmla="*/ 46 w 65"/>
                <a:gd name="T5" fmla="*/ 55 h 109"/>
                <a:gd name="T6" fmla="*/ 0 w 65"/>
                <a:gd name="T7" fmla="*/ 11 h 109"/>
                <a:gd name="T8" fmla="*/ 8 w 65"/>
                <a:gd name="T9" fmla="*/ 0 h 109"/>
                <a:gd name="T10" fmla="*/ 65 w 65"/>
                <a:gd name="T11" fmla="*/ 55 h 109"/>
                <a:gd name="T12" fmla="*/ 8 w 65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09">
                  <a:moveTo>
                    <a:pt x="8" y="109"/>
                  </a:moveTo>
                  <a:lnTo>
                    <a:pt x="0" y="98"/>
                  </a:lnTo>
                  <a:lnTo>
                    <a:pt x="46" y="55"/>
                  </a:lnTo>
                  <a:lnTo>
                    <a:pt x="0" y="11"/>
                  </a:lnTo>
                  <a:lnTo>
                    <a:pt x="8" y="0"/>
                  </a:lnTo>
                  <a:lnTo>
                    <a:pt x="65" y="55"/>
                  </a:lnTo>
                  <a:lnTo>
                    <a:pt x="8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36" name="Group 515">
            <a:extLst>
              <a:ext uri="{FF2B5EF4-FFF2-40B4-BE49-F238E27FC236}">
                <a16:creationId xmlns:a16="http://schemas.microsoft.com/office/drawing/2014/main" id="{3F6FC3C7-A7A9-49C0-AC8E-C2AE0070AC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305039" y="3065155"/>
            <a:ext cx="584200" cy="919163"/>
            <a:chOff x="7491" y="4032"/>
            <a:chExt cx="368" cy="579"/>
          </a:xfrm>
          <a:solidFill>
            <a:schemeClr val="accent3"/>
          </a:solidFill>
        </p:grpSpPr>
        <p:sp>
          <p:nvSpPr>
            <p:cNvPr id="337" name="Freeform 516">
              <a:extLst>
                <a:ext uri="{FF2B5EF4-FFF2-40B4-BE49-F238E27FC236}">
                  <a16:creationId xmlns:a16="http://schemas.microsoft.com/office/drawing/2014/main" id="{6485844B-60EE-4BA1-B5C2-DE178A2398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1" y="4108"/>
              <a:ext cx="368" cy="449"/>
            </a:xfrm>
            <a:custGeom>
              <a:avLst/>
              <a:gdLst>
                <a:gd name="T0" fmla="*/ 119 w 135"/>
                <a:gd name="T1" fmla="*/ 166 h 166"/>
                <a:gd name="T2" fmla="*/ 16 w 135"/>
                <a:gd name="T3" fmla="*/ 166 h 166"/>
                <a:gd name="T4" fmla="*/ 0 w 135"/>
                <a:gd name="T5" fmla="*/ 150 h 166"/>
                <a:gd name="T6" fmla="*/ 0 w 135"/>
                <a:gd name="T7" fmla="*/ 16 h 166"/>
                <a:gd name="T8" fmla="*/ 16 w 135"/>
                <a:gd name="T9" fmla="*/ 0 h 166"/>
                <a:gd name="T10" fmla="*/ 119 w 135"/>
                <a:gd name="T11" fmla="*/ 0 h 166"/>
                <a:gd name="T12" fmla="*/ 135 w 135"/>
                <a:gd name="T13" fmla="*/ 16 h 166"/>
                <a:gd name="T14" fmla="*/ 135 w 135"/>
                <a:gd name="T15" fmla="*/ 150 h 166"/>
                <a:gd name="T16" fmla="*/ 119 w 135"/>
                <a:gd name="T17" fmla="*/ 166 h 166"/>
                <a:gd name="T18" fmla="*/ 16 w 135"/>
                <a:gd name="T19" fmla="*/ 6 h 166"/>
                <a:gd name="T20" fmla="*/ 6 w 135"/>
                <a:gd name="T21" fmla="*/ 16 h 166"/>
                <a:gd name="T22" fmla="*/ 6 w 135"/>
                <a:gd name="T23" fmla="*/ 150 h 166"/>
                <a:gd name="T24" fmla="*/ 16 w 135"/>
                <a:gd name="T25" fmla="*/ 160 h 166"/>
                <a:gd name="T26" fmla="*/ 119 w 135"/>
                <a:gd name="T27" fmla="*/ 160 h 166"/>
                <a:gd name="T28" fmla="*/ 129 w 135"/>
                <a:gd name="T29" fmla="*/ 150 h 166"/>
                <a:gd name="T30" fmla="*/ 129 w 135"/>
                <a:gd name="T31" fmla="*/ 16 h 166"/>
                <a:gd name="T32" fmla="*/ 119 w 135"/>
                <a:gd name="T33" fmla="*/ 6 h 166"/>
                <a:gd name="T34" fmla="*/ 16 w 135"/>
                <a:gd name="T35" fmla="*/ 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166">
                  <a:moveTo>
                    <a:pt x="119" y="166"/>
                  </a:moveTo>
                  <a:cubicBezTo>
                    <a:pt x="16" y="166"/>
                    <a:pt x="16" y="166"/>
                    <a:pt x="16" y="166"/>
                  </a:cubicBezTo>
                  <a:cubicBezTo>
                    <a:pt x="7" y="166"/>
                    <a:pt x="0" y="159"/>
                    <a:pt x="0" y="15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8" y="0"/>
                    <a:pt x="135" y="7"/>
                    <a:pt x="135" y="16"/>
                  </a:cubicBezTo>
                  <a:cubicBezTo>
                    <a:pt x="135" y="150"/>
                    <a:pt x="135" y="150"/>
                    <a:pt x="135" y="150"/>
                  </a:cubicBezTo>
                  <a:cubicBezTo>
                    <a:pt x="135" y="159"/>
                    <a:pt x="128" y="166"/>
                    <a:pt x="119" y="166"/>
                  </a:cubicBezTo>
                  <a:close/>
                  <a:moveTo>
                    <a:pt x="16" y="6"/>
                  </a:moveTo>
                  <a:cubicBezTo>
                    <a:pt x="11" y="6"/>
                    <a:pt x="6" y="10"/>
                    <a:pt x="6" y="16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6"/>
                    <a:pt x="11" y="160"/>
                    <a:pt x="16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24" y="160"/>
                    <a:pt x="129" y="156"/>
                    <a:pt x="129" y="150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9" y="10"/>
                    <a:pt x="124" y="6"/>
                    <a:pt x="119" y="6"/>
                  </a:cubicBez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8" name="Freeform 517">
              <a:extLst>
                <a:ext uri="{FF2B5EF4-FFF2-40B4-BE49-F238E27FC236}">
                  <a16:creationId xmlns:a16="http://schemas.microsoft.com/office/drawing/2014/main" id="{F50A6EEC-506B-4743-BFA5-5A021D90A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" y="4275"/>
              <a:ext cx="270" cy="230"/>
            </a:xfrm>
            <a:custGeom>
              <a:avLst/>
              <a:gdLst>
                <a:gd name="T0" fmla="*/ 83 w 99"/>
                <a:gd name="T1" fmla="*/ 85 h 85"/>
                <a:gd name="T2" fmla="*/ 16 w 99"/>
                <a:gd name="T3" fmla="*/ 85 h 85"/>
                <a:gd name="T4" fmla="*/ 0 w 99"/>
                <a:gd name="T5" fmla="*/ 70 h 85"/>
                <a:gd name="T6" fmla="*/ 0 w 99"/>
                <a:gd name="T7" fmla="*/ 16 h 85"/>
                <a:gd name="T8" fmla="*/ 16 w 99"/>
                <a:gd name="T9" fmla="*/ 0 h 85"/>
                <a:gd name="T10" fmla="*/ 83 w 99"/>
                <a:gd name="T11" fmla="*/ 0 h 85"/>
                <a:gd name="T12" fmla="*/ 99 w 99"/>
                <a:gd name="T13" fmla="*/ 16 h 85"/>
                <a:gd name="T14" fmla="*/ 99 w 99"/>
                <a:gd name="T15" fmla="*/ 70 h 85"/>
                <a:gd name="T16" fmla="*/ 83 w 99"/>
                <a:gd name="T17" fmla="*/ 85 h 85"/>
                <a:gd name="T18" fmla="*/ 16 w 99"/>
                <a:gd name="T19" fmla="*/ 6 h 85"/>
                <a:gd name="T20" fmla="*/ 6 w 99"/>
                <a:gd name="T21" fmla="*/ 16 h 85"/>
                <a:gd name="T22" fmla="*/ 6 w 99"/>
                <a:gd name="T23" fmla="*/ 70 h 85"/>
                <a:gd name="T24" fmla="*/ 16 w 99"/>
                <a:gd name="T25" fmla="*/ 79 h 85"/>
                <a:gd name="T26" fmla="*/ 83 w 99"/>
                <a:gd name="T27" fmla="*/ 79 h 85"/>
                <a:gd name="T28" fmla="*/ 93 w 99"/>
                <a:gd name="T29" fmla="*/ 70 h 85"/>
                <a:gd name="T30" fmla="*/ 93 w 99"/>
                <a:gd name="T31" fmla="*/ 16 h 85"/>
                <a:gd name="T32" fmla="*/ 83 w 99"/>
                <a:gd name="T33" fmla="*/ 6 h 85"/>
                <a:gd name="T34" fmla="*/ 16 w 99"/>
                <a:gd name="T35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85">
                  <a:moveTo>
                    <a:pt x="83" y="85"/>
                  </a:moveTo>
                  <a:cubicBezTo>
                    <a:pt x="16" y="85"/>
                    <a:pt x="16" y="85"/>
                    <a:pt x="16" y="85"/>
                  </a:cubicBezTo>
                  <a:cubicBezTo>
                    <a:pt x="7" y="85"/>
                    <a:pt x="0" y="78"/>
                    <a:pt x="0" y="7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92" y="0"/>
                    <a:pt x="99" y="7"/>
                    <a:pt x="99" y="16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9" y="78"/>
                    <a:pt x="92" y="85"/>
                    <a:pt x="83" y="85"/>
                  </a:cubicBezTo>
                  <a:close/>
                  <a:moveTo>
                    <a:pt x="16" y="6"/>
                  </a:moveTo>
                  <a:cubicBezTo>
                    <a:pt x="10" y="6"/>
                    <a:pt x="6" y="10"/>
                    <a:pt x="6" y="16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5"/>
                    <a:pt x="10" y="79"/>
                    <a:pt x="16" y="79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9" y="79"/>
                    <a:pt x="93" y="75"/>
                    <a:pt x="93" y="7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0"/>
                    <a:pt x="89" y="6"/>
                    <a:pt x="83" y="6"/>
                  </a:cubicBez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9" name="Freeform 518">
              <a:extLst>
                <a:ext uri="{FF2B5EF4-FFF2-40B4-BE49-F238E27FC236}">
                  <a16:creationId xmlns:a16="http://schemas.microsoft.com/office/drawing/2014/main" id="{93C94797-CEA4-4DED-8D3B-5DB4D96A95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7" y="4546"/>
              <a:ext cx="65" cy="6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6 h 24"/>
                <a:gd name="T12" fmla="*/ 6 w 24"/>
                <a:gd name="T13" fmla="*/ 12 h 24"/>
                <a:gd name="T14" fmla="*/ 12 w 24"/>
                <a:gd name="T15" fmla="*/ 18 h 24"/>
                <a:gd name="T16" fmla="*/ 18 w 24"/>
                <a:gd name="T17" fmla="*/ 12 h 24"/>
                <a:gd name="T18" fmla="*/ 12 w 24"/>
                <a:gd name="T1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8"/>
                    <a:pt x="19" y="24"/>
                    <a:pt x="12" y="24"/>
                  </a:cubicBezTo>
                  <a:close/>
                  <a:moveTo>
                    <a:pt x="12" y="6"/>
                  </a:moveTo>
                  <a:cubicBezTo>
                    <a:pt x="9" y="6"/>
                    <a:pt x="6" y="8"/>
                    <a:pt x="6" y="12"/>
                  </a:cubicBezTo>
                  <a:cubicBezTo>
                    <a:pt x="6" y="15"/>
                    <a:pt x="9" y="18"/>
                    <a:pt x="12" y="18"/>
                  </a:cubicBezTo>
                  <a:cubicBezTo>
                    <a:pt x="15" y="18"/>
                    <a:pt x="18" y="15"/>
                    <a:pt x="18" y="12"/>
                  </a:cubicBezTo>
                  <a:cubicBezTo>
                    <a:pt x="18" y="8"/>
                    <a:pt x="15" y="6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0" name="Freeform 519">
              <a:extLst>
                <a:ext uri="{FF2B5EF4-FFF2-40B4-BE49-F238E27FC236}">
                  <a16:creationId xmlns:a16="http://schemas.microsoft.com/office/drawing/2014/main" id="{82E920C2-BD01-494F-BAB3-CC2338DF5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8" y="4546"/>
              <a:ext cx="66" cy="6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6 h 24"/>
                <a:gd name="T12" fmla="*/ 6 w 24"/>
                <a:gd name="T13" fmla="*/ 12 h 24"/>
                <a:gd name="T14" fmla="*/ 12 w 24"/>
                <a:gd name="T15" fmla="*/ 18 h 24"/>
                <a:gd name="T16" fmla="*/ 18 w 24"/>
                <a:gd name="T17" fmla="*/ 12 h 24"/>
                <a:gd name="T18" fmla="*/ 12 w 24"/>
                <a:gd name="T1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8"/>
                    <a:pt x="19" y="24"/>
                    <a:pt x="12" y="24"/>
                  </a:cubicBezTo>
                  <a:close/>
                  <a:moveTo>
                    <a:pt x="12" y="6"/>
                  </a:moveTo>
                  <a:cubicBezTo>
                    <a:pt x="9" y="6"/>
                    <a:pt x="6" y="8"/>
                    <a:pt x="6" y="12"/>
                  </a:cubicBezTo>
                  <a:cubicBezTo>
                    <a:pt x="6" y="15"/>
                    <a:pt x="9" y="18"/>
                    <a:pt x="12" y="18"/>
                  </a:cubicBezTo>
                  <a:cubicBezTo>
                    <a:pt x="15" y="18"/>
                    <a:pt x="18" y="15"/>
                    <a:pt x="18" y="12"/>
                  </a:cubicBezTo>
                  <a:cubicBezTo>
                    <a:pt x="18" y="8"/>
                    <a:pt x="15" y="6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1" name="Freeform 520">
              <a:extLst>
                <a:ext uri="{FF2B5EF4-FFF2-40B4-BE49-F238E27FC236}">
                  <a16:creationId xmlns:a16="http://schemas.microsoft.com/office/drawing/2014/main" id="{8D13AA52-A7D0-42D1-B66C-B100F783F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" y="4032"/>
              <a:ext cx="150" cy="92"/>
            </a:xfrm>
            <a:custGeom>
              <a:avLst/>
              <a:gdLst>
                <a:gd name="T0" fmla="*/ 52 w 55"/>
                <a:gd name="T1" fmla="*/ 34 h 34"/>
                <a:gd name="T2" fmla="*/ 49 w 55"/>
                <a:gd name="T3" fmla="*/ 31 h 34"/>
                <a:gd name="T4" fmla="*/ 49 w 55"/>
                <a:gd name="T5" fmla="*/ 15 h 34"/>
                <a:gd name="T6" fmla="*/ 40 w 55"/>
                <a:gd name="T7" fmla="*/ 6 h 34"/>
                <a:gd name="T8" fmla="*/ 15 w 55"/>
                <a:gd name="T9" fmla="*/ 6 h 34"/>
                <a:gd name="T10" fmla="*/ 6 w 55"/>
                <a:gd name="T11" fmla="*/ 15 h 34"/>
                <a:gd name="T12" fmla="*/ 6 w 55"/>
                <a:gd name="T13" fmla="*/ 31 h 34"/>
                <a:gd name="T14" fmla="*/ 3 w 55"/>
                <a:gd name="T15" fmla="*/ 34 h 34"/>
                <a:gd name="T16" fmla="*/ 0 w 55"/>
                <a:gd name="T17" fmla="*/ 31 h 34"/>
                <a:gd name="T18" fmla="*/ 0 w 55"/>
                <a:gd name="T19" fmla="*/ 15 h 34"/>
                <a:gd name="T20" fmla="*/ 15 w 55"/>
                <a:gd name="T21" fmla="*/ 0 h 34"/>
                <a:gd name="T22" fmla="*/ 40 w 55"/>
                <a:gd name="T23" fmla="*/ 0 h 34"/>
                <a:gd name="T24" fmla="*/ 55 w 55"/>
                <a:gd name="T25" fmla="*/ 15 h 34"/>
                <a:gd name="T26" fmla="*/ 55 w 55"/>
                <a:gd name="T27" fmla="*/ 31 h 34"/>
                <a:gd name="T28" fmla="*/ 52 w 55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4">
                  <a:moveTo>
                    <a:pt x="52" y="34"/>
                  </a:moveTo>
                  <a:cubicBezTo>
                    <a:pt x="50" y="34"/>
                    <a:pt x="49" y="32"/>
                    <a:pt x="49" y="3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0"/>
                    <a:pt x="45" y="6"/>
                    <a:pt x="4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0" y="6"/>
                    <a:pt x="6" y="10"/>
                    <a:pt x="6" y="15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5" y="34"/>
                    <a:pt x="3" y="34"/>
                  </a:cubicBezTo>
                  <a:cubicBezTo>
                    <a:pt x="2" y="34"/>
                    <a:pt x="0" y="32"/>
                    <a:pt x="0" y="3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55" y="7"/>
                    <a:pt x="55" y="15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3" y="34"/>
                    <a:pt x="5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42" name="Group 574">
            <a:extLst>
              <a:ext uri="{FF2B5EF4-FFF2-40B4-BE49-F238E27FC236}">
                <a16:creationId xmlns:a16="http://schemas.microsoft.com/office/drawing/2014/main" id="{4057FF4D-072F-486F-97D2-F9005F2FD67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710371" y="3191996"/>
            <a:ext cx="927100" cy="622300"/>
            <a:chOff x="10417" y="3248"/>
            <a:chExt cx="584" cy="392"/>
          </a:xfrm>
          <a:solidFill>
            <a:schemeClr val="accent3"/>
          </a:solidFill>
        </p:grpSpPr>
        <p:sp>
          <p:nvSpPr>
            <p:cNvPr id="343" name="Freeform 575">
              <a:extLst>
                <a:ext uri="{FF2B5EF4-FFF2-40B4-BE49-F238E27FC236}">
                  <a16:creationId xmlns:a16="http://schemas.microsoft.com/office/drawing/2014/main" id="{434B79C6-538A-4811-8937-B841DE683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1" y="3367"/>
              <a:ext cx="78" cy="63"/>
            </a:xfrm>
            <a:custGeom>
              <a:avLst/>
              <a:gdLst>
                <a:gd name="T0" fmla="*/ 29 w 29"/>
                <a:gd name="T1" fmla="*/ 21 h 23"/>
                <a:gd name="T2" fmla="*/ 29 w 29"/>
                <a:gd name="T3" fmla="*/ 18 h 23"/>
                <a:gd name="T4" fmla="*/ 20 w 29"/>
                <a:gd name="T5" fmla="*/ 1 h 23"/>
                <a:gd name="T6" fmla="*/ 18 w 29"/>
                <a:gd name="T7" fmla="*/ 0 h 23"/>
                <a:gd name="T8" fmla="*/ 3 w 29"/>
                <a:gd name="T9" fmla="*/ 0 h 23"/>
                <a:gd name="T10" fmla="*/ 0 w 29"/>
                <a:gd name="T11" fmla="*/ 3 h 23"/>
                <a:gd name="T12" fmla="*/ 0 w 29"/>
                <a:gd name="T13" fmla="*/ 20 h 23"/>
                <a:gd name="T14" fmla="*/ 3 w 29"/>
                <a:gd name="T15" fmla="*/ 23 h 23"/>
                <a:gd name="T16" fmla="*/ 26 w 29"/>
                <a:gd name="T17" fmla="*/ 23 h 23"/>
                <a:gd name="T18" fmla="*/ 29 w 29"/>
                <a:gd name="T1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29" y="21"/>
                  </a:moveTo>
                  <a:cubicBezTo>
                    <a:pt x="29" y="20"/>
                    <a:pt x="29" y="19"/>
                    <a:pt x="29" y="18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8" y="22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6" name="Line 576">
              <a:extLst>
                <a:ext uri="{FF2B5EF4-FFF2-40B4-BE49-F238E27FC236}">
                  <a16:creationId xmlns:a16="http://schemas.microsoft.com/office/drawing/2014/main" id="{24C3E37B-1911-44E9-84EA-F4CAB309E9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03" y="3531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0" name="Freeform 577">
              <a:extLst>
                <a:ext uri="{FF2B5EF4-FFF2-40B4-BE49-F238E27FC236}">
                  <a16:creationId xmlns:a16="http://schemas.microsoft.com/office/drawing/2014/main" id="{710B2916-BF79-4C1C-8903-84B1D7505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7" y="3248"/>
              <a:ext cx="357" cy="291"/>
            </a:xfrm>
            <a:custGeom>
              <a:avLst/>
              <a:gdLst>
                <a:gd name="T0" fmla="*/ 128 w 132"/>
                <a:gd name="T1" fmla="*/ 107 h 107"/>
                <a:gd name="T2" fmla="*/ 69 w 132"/>
                <a:gd name="T3" fmla="*/ 107 h 107"/>
                <a:gd name="T4" fmla="*/ 66 w 132"/>
                <a:gd name="T5" fmla="*/ 104 h 107"/>
                <a:gd name="T6" fmla="*/ 69 w 132"/>
                <a:gd name="T7" fmla="*/ 101 h 107"/>
                <a:gd name="T8" fmla="*/ 126 w 132"/>
                <a:gd name="T9" fmla="*/ 101 h 107"/>
                <a:gd name="T10" fmla="*/ 126 w 132"/>
                <a:gd name="T11" fmla="*/ 6 h 107"/>
                <a:gd name="T12" fmla="*/ 6 w 132"/>
                <a:gd name="T13" fmla="*/ 6 h 107"/>
                <a:gd name="T14" fmla="*/ 6 w 132"/>
                <a:gd name="T15" fmla="*/ 101 h 107"/>
                <a:gd name="T16" fmla="*/ 34 w 132"/>
                <a:gd name="T17" fmla="*/ 101 h 107"/>
                <a:gd name="T18" fmla="*/ 37 w 132"/>
                <a:gd name="T19" fmla="*/ 104 h 107"/>
                <a:gd name="T20" fmla="*/ 34 w 132"/>
                <a:gd name="T21" fmla="*/ 107 h 107"/>
                <a:gd name="T22" fmla="*/ 4 w 132"/>
                <a:gd name="T23" fmla="*/ 107 h 107"/>
                <a:gd name="T24" fmla="*/ 0 w 132"/>
                <a:gd name="T25" fmla="*/ 102 h 107"/>
                <a:gd name="T26" fmla="*/ 0 w 132"/>
                <a:gd name="T27" fmla="*/ 4 h 107"/>
                <a:gd name="T28" fmla="*/ 4 w 132"/>
                <a:gd name="T29" fmla="*/ 0 h 107"/>
                <a:gd name="T30" fmla="*/ 128 w 132"/>
                <a:gd name="T31" fmla="*/ 0 h 107"/>
                <a:gd name="T32" fmla="*/ 132 w 132"/>
                <a:gd name="T33" fmla="*/ 4 h 107"/>
                <a:gd name="T34" fmla="*/ 132 w 132"/>
                <a:gd name="T35" fmla="*/ 102 h 107"/>
                <a:gd name="T36" fmla="*/ 128 w 132"/>
                <a:gd name="T3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2" h="107">
                  <a:moveTo>
                    <a:pt x="128" y="107"/>
                  </a:moveTo>
                  <a:cubicBezTo>
                    <a:pt x="69" y="107"/>
                    <a:pt x="69" y="107"/>
                    <a:pt x="69" y="107"/>
                  </a:cubicBezTo>
                  <a:cubicBezTo>
                    <a:pt x="67" y="107"/>
                    <a:pt x="66" y="106"/>
                    <a:pt x="66" y="104"/>
                  </a:cubicBezTo>
                  <a:cubicBezTo>
                    <a:pt x="66" y="102"/>
                    <a:pt x="67" y="101"/>
                    <a:pt x="69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6" y="101"/>
                    <a:pt x="37" y="102"/>
                    <a:pt x="37" y="104"/>
                  </a:cubicBezTo>
                  <a:cubicBezTo>
                    <a:pt x="37" y="106"/>
                    <a:pt x="36" y="107"/>
                    <a:pt x="3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" y="107"/>
                    <a:pt x="0" y="105"/>
                    <a:pt x="0" y="10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2" y="2"/>
                    <a:pt x="132" y="4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5"/>
                    <a:pt x="130" y="107"/>
                    <a:pt x="12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1" name="Freeform 578">
              <a:extLst>
                <a:ext uri="{FF2B5EF4-FFF2-40B4-BE49-F238E27FC236}">
                  <a16:creationId xmlns:a16="http://schemas.microsoft.com/office/drawing/2014/main" id="{541EE8F8-B765-4480-AD5C-8C12CEF3E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7" y="3313"/>
              <a:ext cx="244" cy="283"/>
            </a:xfrm>
            <a:custGeom>
              <a:avLst/>
              <a:gdLst>
                <a:gd name="T0" fmla="*/ 76 w 90"/>
                <a:gd name="T1" fmla="*/ 104 h 104"/>
                <a:gd name="T2" fmla="*/ 66 w 90"/>
                <a:gd name="T3" fmla="*/ 104 h 104"/>
                <a:gd name="T4" fmla="*/ 63 w 90"/>
                <a:gd name="T5" fmla="*/ 101 h 104"/>
                <a:gd name="T6" fmla="*/ 66 w 90"/>
                <a:gd name="T7" fmla="*/ 98 h 104"/>
                <a:gd name="T8" fmla="*/ 76 w 90"/>
                <a:gd name="T9" fmla="*/ 98 h 104"/>
                <a:gd name="T10" fmla="*/ 84 w 90"/>
                <a:gd name="T11" fmla="*/ 46 h 104"/>
                <a:gd name="T12" fmla="*/ 79 w 90"/>
                <a:gd name="T13" fmla="*/ 40 h 104"/>
                <a:gd name="T14" fmla="*/ 63 w 90"/>
                <a:gd name="T15" fmla="*/ 38 h 104"/>
                <a:gd name="T16" fmla="*/ 60 w 90"/>
                <a:gd name="T17" fmla="*/ 36 h 104"/>
                <a:gd name="T18" fmla="*/ 45 w 90"/>
                <a:gd name="T19" fmla="*/ 6 h 104"/>
                <a:gd name="T20" fmla="*/ 3 w 90"/>
                <a:gd name="T21" fmla="*/ 6 h 104"/>
                <a:gd name="T22" fmla="*/ 0 w 90"/>
                <a:gd name="T23" fmla="*/ 3 h 104"/>
                <a:gd name="T24" fmla="*/ 3 w 90"/>
                <a:gd name="T25" fmla="*/ 0 h 104"/>
                <a:gd name="T26" fmla="*/ 45 w 90"/>
                <a:gd name="T27" fmla="*/ 0 h 104"/>
                <a:gd name="T28" fmla="*/ 50 w 90"/>
                <a:gd name="T29" fmla="*/ 4 h 104"/>
                <a:gd name="T30" fmla="*/ 65 w 90"/>
                <a:gd name="T31" fmla="*/ 32 h 104"/>
                <a:gd name="T32" fmla="*/ 79 w 90"/>
                <a:gd name="T33" fmla="*/ 34 h 104"/>
                <a:gd name="T34" fmla="*/ 90 w 90"/>
                <a:gd name="T35" fmla="*/ 46 h 104"/>
                <a:gd name="T36" fmla="*/ 82 w 90"/>
                <a:gd name="T37" fmla="*/ 99 h 104"/>
                <a:gd name="T38" fmla="*/ 76 w 90"/>
                <a:gd name="T3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104">
                  <a:moveTo>
                    <a:pt x="76" y="104"/>
                  </a:moveTo>
                  <a:cubicBezTo>
                    <a:pt x="66" y="104"/>
                    <a:pt x="66" y="104"/>
                    <a:pt x="66" y="104"/>
                  </a:cubicBezTo>
                  <a:cubicBezTo>
                    <a:pt x="65" y="104"/>
                    <a:pt x="63" y="103"/>
                    <a:pt x="63" y="101"/>
                  </a:cubicBezTo>
                  <a:cubicBezTo>
                    <a:pt x="63" y="100"/>
                    <a:pt x="65" y="98"/>
                    <a:pt x="6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3"/>
                    <a:pt x="82" y="40"/>
                    <a:pt x="7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2" y="38"/>
                    <a:pt x="61" y="37"/>
                    <a:pt x="60" y="3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2"/>
                    <a:pt x="50" y="4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5" y="34"/>
                    <a:pt x="90" y="40"/>
                    <a:pt x="90" y="46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2" y="102"/>
                    <a:pt x="79" y="104"/>
                    <a:pt x="7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2" name="Freeform 579">
              <a:extLst>
                <a:ext uri="{FF2B5EF4-FFF2-40B4-BE49-F238E27FC236}">
                  <a16:creationId xmlns:a16="http://schemas.microsoft.com/office/drawing/2014/main" id="{5CE76F65-DF34-4A0B-96E9-560666F1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9" y="3580"/>
              <a:ext cx="216" cy="16"/>
            </a:xfrm>
            <a:custGeom>
              <a:avLst/>
              <a:gdLst>
                <a:gd name="T0" fmla="*/ 77 w 80"/>
                <a:gd name="T1" fmla="*/ 6 h 6"/>
                <a:gd name="T2" fmla="*/ 3 w 80"/>
                <a:gd name="T3" fmla="*/ 6 h 6"/>
                <a:gd name="T4" fmla="*/ 0 w 80"/>
                <a:gd name="T5" fmla="*/ 3 h 6"/>
                <a:gd name="T6" fmla="*/ 3 w 80"/>
                <a:gd name="T7" fmla="*/ 0 h 6"/>
                <a:gd name="T8" fmla="*/ 77 w 80"/>
                <a:gd name="T9" fmla="*/ 0 h 6"/>
                <a:gd name="T10" fmla="*/ 80 w 80"/>
                <a:gd name="T11" fmla="*/ 3 h 6"/>
                <a:gd name="T12" fmla="*/ 77 w 8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">
                  <a:moveTo>
                    <a:pt x="7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9" y="0"/>
                    <a:pt x="80" y="2"/>
                    <a:pt x="80" y="3"/>
                  </a:cubicBezTo>
                  <a:cubicBezTo>
                    <a:pt x="80" y="5"/>
                    <a:pt x="79" y="6"/>
                    <a:pt x="7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0" name="Freeform 580">
              <a:extLst>
                <a:ext uri="{FF2B5EF4-FFF2-40B4-BE49-F238E27FC236}">
                  <a16:creationId xmlns:a16="http://schemas.microsoft.com/office/drawing/2014/main" id="{A3BB578A-26DC-43B4-8871-ED73E38182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87" y="3501"/>
              <a:ext cx="138" cy="139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6 h 51"/>
                <a:gd name="T12" fmla="*/ 6 w 51"/>
                <a:gd name="T13" fmla="*/ 26 h 51"/>
                <a:gd name="T14" fmla="*/ 26 w 51"/>
                <a:gd name="T15" fmla="*/ 45 h 51"/>
                <a:gd name="T16" fmla="*/ 45 w 51"/>
                <a:gd name="T17" fmla="*/ 26 h 51"/>
                <a:gd name="T18" fmla="*/ 26 w 51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6"/>
                  </a:move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1" name="Freeform 581">
              <a:extLst>
                <a:ext uri="{FF2B5EF4-FFF2-40B4-BE49-F238E27FC236}">
                  <a16:creationId xmlns:a16="http://schemas.microsoft.com/office/drawing/2014/main" id="{381F893E-2BAE-4BE7-A0C8-075A30B3C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" y="3501"/>
              <a:ext cx="138" cy="139"/>
            </a:xfrm>
            <a:custGeom>
              <a:avLst/>
              <a:gdLst>
                <a:gd name="T0" fmla="*/ 25 w 51"/>
                <a:gd name="T1" fmla="*/ 51 h 51"/>
                <a:gd name="T2" fmla="*/ 0 w 51"/>
                <a:gd name="T3" fmla="*/ 26 h 51"/>
                <a:gd name="T4" fmla="*/ 25 w 51"/>
                <a:gd name="T5" fmla="*/ 0 h 51"/>
                <a:gd name="T6" fmla="*/ 51 w 51"/>
                <a:gd name="T7" fmla="*/ 26 h 51"/>
                <a:gd name="T8" fmla="*/ 50 w 51"/>
                <a:gd name="T9" fmla="*/ 33 h 51"/>
                <a:gd name="T10" fmla="*/ 50 w 51"/>
                <a:gd name="T11" fmla="*/ 33 h 51"/>
                <a:gd name="T12" fmla="*/ 25 w 51"/>
                <a:gd name="T13" fmla="*/ 51 h 51"/>
                <a:gd name="T14" fmla="*/ 25 w 51"/>
                <a:gd name="T15" fmla="*/ 6 h 51"/>
                <a:gd name="T16" fmla="*/ 6 w 51"/>
                <a:gd name="T17" fmla="*/ 26 h 51"/>
                <a:gd name="T18" fmla="*/ 25 w 51"/>
                <a:gd name="T19" fmla="*/ 45 h 51"/>
                <a:gd name="T20" fmla="*/ 44 w 51"/>
                <a:gd name="T21" fmla="*/ 31 h 51"/>
                <a:gd name="T22" fmla="*/ 44 w 51"/>
                <a:gd name="T23" fmla="*/ 31 h 51"/>
                <a:gd name="T24" fmla="*/ 45 w 51"/>
                <a:gd name="T25" fmla="*/ 26 h 51"/>
                <a:gd name="T26" fmla="*/ 25 w 51"/>
                <a:gd name="T27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39" y="0"/>
                    <a:pt x="51" y="12"/>
                    <a:pt x="51" y="26"/>
                  </a:cubicBezTo>
                  <a:cubicBezTo>
                    <a:pt x="51" y="28"/>
                    <a:pt x="51" y="31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7" y="44"/>
                    <a:pt x="36" y="51"/>
                    <a:pt x="25" y="51"/>
                  </a:cubicBezTo>
                  <a:close/>
                  <a:moveTo>
                    <a:pt x="25" y="6"/>
                  </a:move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cubicBezTo>
                    <a:pt x="34" y="45"/>
                    <a:pt x="42" y="40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30"/>
                    <a:pt x="45" y="28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82" name="ZoneTexte 381">
            <a:extLst>
              <a:ext uri="{FF2B5EF4-FFF2-40B4-BE49-F238E27FC236}">
                <a16:creationId xmlns:a16="http://schemas.microsoft.com/office/drawing/2014/main" id="{37D5BEF4-6F0A-48AA-828B-F88E4FB2B9CB}"/>
              </a:ext>
            </a:extLst>
          </p:cNvPr>
          <p:cNvSpPr txBox="1"/>
          <p:nvPr/>
        </p:nvSpPr>
        <p:spPr>
          <a:xfrm>
            <a:off x="13792594" y="4130894"/>
            <a:ext cx="127400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Transport</a:t>
            </a:r>
          </a:p>
        </p:txBody>
      </p:sp>
      <p:sp>
        <p:nvSpPr>
          <p:cNvPr id="383" name="ZoneTexte 382">
            <a:extLst>
              <a:ext uri="{FF2B5EF4-FFF2-40B4-BE49-F238E27FC236}">
                <a16:creationId xmlns:a16="http://schemas.microsoft.com/office/drawing/2014/main" id="{644814CE-32DC-45D6-B413-A472F7A96623}"/>
              </a:ext>
            </a:extLst>
          </p:cNvPr>
          <p:cNvSpPr txBox="1"/>
          <p:nvPr/>
        </p:nvSpPr>
        <p:spPr>
          <a:xfrm>
            <a:off x="15014354" y="4117177"/>
            <a:ext cx="127400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Delivery</a:t>
            </a:r>
          </a:p>
        </p:txBody>
      </p:sp>
      <p:sp>
        <p:nvSpPr>
          <p:cNvPr id="386" name="Freeform 5">
            <a:extLst>
              <a:ext uri="{FF2B5EF4-FFF2-40B4-BE49-F238E27FC236}">
                <a16:creationId xmlns:a16="http://schemas.microsoft.com/office/drawing/2014/main" id="{08EFF7D0-4FAF-4EFC-9F66-9C237B562BB6}"/>
              </a:ext>
            </a:extLst>
          </p:cNvPr>
          <p:cNvSpPr>
            <a:spLocks noEditPoints="1"/>
          </p:cNvSpPr>
          <p:nvPr/>
        </p:nvSpPr>
        <p:spPr bwMode="auto">
          <a:xfrm>
            <a:off x="17412822" y="3044544"/>
            <a:ext cx="800100" cy="927100"/>
          </a:xfrm>
          <a:custGeom>
            <a:avLst/>
            <a:gdLst>
              <a:gd name="T0" fmla="*/ 58 w 186"/>
              <a:gd name="T1" fmla="*/ 216 h 216"/>
              <a:gd name="T2" fmla="*/ 56 w 186"/>
              <a:gd name="T3" fmla="*/ 215 h 216"/>
              <a:gd name="T4" fmla="*/ 55 w 186"/>
              <a:gd name="T5" fmla="*/ 213 h 216"/>
              <a:gd name="T6" fmla="*/ 55 w 186"/>
              <a:gd name="T7" fmla="*/ 193 h 216"/>
              <a:gd name="T8" fmla="*/ 56 w 186"/>
              <a:gd name="T9" fmla="*/ 191 h 216"/>
              <a:gd name="T10" fmla="*/ 75 w 186"/>
              <a:gd name="T11" fmla="*/ 174 h 216"/>
              <a:gd name="T12" fmla="*/ 75 w 186"/>
              <a:gd name="T13" fmla="*/ 117 h 216"/>
              <a:gd name="T14" fmla="*/ 3 w 186"/>
              <a:gd name="T15" fmla="*/ 138 h 216"/>
              <a:gd name="T16" fmla="*/ 1 w 186"/>
              <a:gd name="T17" fmla="*/ 138 h 216"/>
              <a:gd name="T18" fmla="*/ 0 w 186"/>
              <a:gd name="T19" fmla="*/ 135 h 216"/>
              <a:gd name="T20" fmla="*/ 0 w 186"/>
              <a:gd name="T21" fmla="*/ 105 h 216"/>
              <a:gd name="T22" fmla="*/ 1 w 186"/>
              <a:gd name="T23" fmla="*/ 103 h 216"/>
              <a:gd name="T24" fmla="*/ 72 w 186"/>
              <a:gd name="T25" fmla="*/ 63 h 216"/>
              <a:gd name="T26" fmla="*/ 72 w 186"/>
              <a:gd name="T27" fmla="*/ 20 h 216"/>
              <a:gd name="T28" fmla="*/ 93 w 186"/>
              <a:gd name="T29" fmla="*/ 0 h 216"/>
              <a:gd name="T30" fmla="*/ 113 w 186"/>
              <a:gd name="T31" fmla="*/ 20 h 216"/>
              <a:gd name="T32" fmla="*/ 113 w 186"/>
              <a:gd name="T33" fmla="*/ 63 h 216"/>
              <a:gd name="T34" fmla="*/ 184 w 186"/>
              <a:gd name="T35" fmla="*/ 103 h 216"/>
              <a:gd name="T36" fmla="*/ 186 w 186"/>
              <a:gd name="T37" fmla="*/ 105 h 216"/>
              <a:gd name="T38" fmla="*/ 186 w 186"/>
              <a:gd name="T39" fmla="*/ 135 h 216"/>
              <a:gd name="T40" fmla="*/ 184 w 186"/>
              <a:gd name="T41" fmla="*/ 138 h 216"/>
              <a:gd name="T42" fmla="*/ 182 w 186"/>
              <a:gd name="T43" fmla="*/ 138 h 216"/>
              <a:gd name="T44" fmla="*/ 111 w 186"/>
              <a:gd name="T45" fmla="*/ 117 h 216"/>
              <a:gd name="T46" fmla="*/ 111 w 186"/>
              <a:gd name="T47" fmla="*/ 174 h 216"/>
              <a:gd name="T48" fmla="*/ 130 w 186"/>
              <a:gd name="T49" fmla="*/ 191 h 216"/>
              <a:gd name="T50" fmla="*/ 131 w 186"/>
              <a:gd name="T51" fmla="*/ 193 h 216"/>
              <a:gd name="T52" fmla="*/ 131 w 186"/>
              <a:gd name="T53" fmla="*/ 213 h 216"/>
              <a:gd name="T54" fmla="*/ 129 w 186"/>
              <a:gd name="T55" fmla="*/ 215 h 216"/>
              <a:gd name="T56" fmla="*/ 127 w 186"/>
              <a:gd name="T57" fmla="*/ 216 h 216"/>
              <a:gd name="T58" fmla="*/ 93 w 186"/>
              <a:gd name="T59" fmla="*/ 206 h 216"/>
              <a:gd name="T60" fmla="*/ 58 w 186"/>
              <a:gd name="T61" fmla="*/ 216 h 216"/>
              <a:gd name="T62" fmla="*/ 58 w 186"/>
              <a:gd name="T63" fmla="*/ 216 h 216"/>
              <a:gd name="T64" fmla="*/ 93 w 186"/>
              <a:gd name="T65" fmla="*/ 200 h 216"/>
              <a:gd name="T66" fmla="*/ 93 w 186"/>
              <a:gd name="T67" fmla="*/ 200 h 216"/>
              <a:gd name="T68" fmla="*/ 125 w 186"/>
              <a:gd name="T69" fmla="*/ 209 h 216"/>
              <a:gd name="T70" fmla="*/ 125 w 186"/>
              <a:gd name="T71" fmla="*/ 194 h 216"/>
              <a:gd name="T72" fmla="*/ 106 w 186"/>
              <a:gd name="T73" fmla="*/ 178 h 216"/>
              <a:gd name="T74" fmla="*/ 105 w 186"/>
              <a:gd name="T75" fmla="*/ 175 h 216"/>
              <a:gd name="T76" fmla="*/ 105 w 186"/>
              <a:gd name="T77" fmla="*/ 113 h 216"/>
              <a:gd name="T78" fmla="*/ 106 w 186"/>
              <a:gd name="T79" fmla="*/ 110 h 216"/>
              <a:gd name="T80" fmla="*/ 108 w 186"/>
              <a:gd name="T81" fmla="*/ 110 h 216"/>
              <a:gd name="T82" fmla="*/ 180 w 186"/>
              <a:gd name="T83" fmla="*/ 131 h 216"/>
              <a:gd name="T84" fmla="*/ 180 w 186"/>
              <a:gd name="T85" fmla="*/ 107 h 216"/>
              <a:gd name="T86" fmla="*/ 109 w 186"/>
              <a:gd name="T87" fmla="*/ 68 h 216"/>
              <a:gd name="T88" fmla="*/ 107 w 186"/>
              <a:gd name="T89" fmla="*/ 65 h 216"/>
              <a:gd name="T90" fmla="*/ 107 w 186"/>
              <a:gd name="T91" fmla="*/ 20 h 216"/>
              <a:gd name="T92" fmla="*/ 93 w 186"/>
              <a:gd name="T93" fmla="*/ 6 h 216"/>
              <a:gd name="T94" fmla="*/ 78 w 186"/>
              <a:gd name="T95" fmla="*/ 20 h 216"/>
              <a:gd name="T96" fmla="*/ 78 w 186"/>
              <a:gd name="T97" fmla="*/ 65 h 216"/>
              <a:gd name="T98" fmla="*/ 77 w 186"/>
              <a:gd name="T99" fmla="*/ 68 h 216"/>
              <a:gd name="T100" fmla="*/ 6 w 186"/>
              <a:gd name="T101" fmla="*/ 107 h 216"/>
              <a:gd name="T102" fmla="*/ 6 w 186"/>
              <a:gd name="T103" fmla="*/ 131 h 216"/>
              <a:gd name="T104" fmla="*/ 77 w 186"/>
              <a:gd name="T105" fmla="*/ 110 h 216"/>
              <a:gd name="T106" fmla="*/ 79 w 186"/>
              <a:gd name="T107" fmla="*/ 110 h 216"/>
              <a:gd name="T108" fmla="*/ 81 w 186"/>
              <a:gd name="T109" fmla="*/ 113 h 216"/>
              <a:gd name="T110" fmla="*/ 81 w 186"/>
              <a:gd name="T111" fmla="*/ 175 h 216"/>
              <a:gd name="T112" fmla="*/ 80 w 186"/>
              <a:gd name="T113" fmla="*/ 178 h 216"/>
              <a:gd name="T114" fmla="*/ 61 w 186"/>
              <a:gd name="T115" fmla="*/ 194 h 216"/>
              <a:gd name="T116" fmla="*/ 61 w 186"/>
              <a:gd name="T117" fmla="*/ 209 h 216"/>
              <a:gd name="T118" fmla="*/ 92 w 186"/>
              <a:gd name="T119" fmla="*/ 200 h 216"/>
              <a:gd name="T120" fmla="*/ 93 w 186"/>
              <a:gd name="T121" fmla="*/ 20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6" h="216">
                <a:moveTo>
                  <a:pt x="58" y="216"/>
                </a:moveTo>
                <a:cubicBezTo>
                  <a:pt x="57" y="216"/>
                  <a:pt x="56" y="216"/>
                  <a:pt x="56" y="215"/>
                </a:cubicBezTo>
                <a:cubicBezTo>
                  <a:pt x="55" y="215"/>
                  <a:pt x="55" y="214"/>
                  <a:pt x="55" y="213"/>
                </a:cubicBezTo>
                <a:cubicBezTo>
                  <a:pt x="55" y="193"/>
                  <a:pt x="55" y="193"/>
                  <a:pt x="55" y="193"/>
                </a:cubicBezTo>
                <a:cubicBezTo>
                  <a:pt x="55" y="192"/>
                  <a:pt x="55" y="191"/>
                  <a:pt x="56" y="191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38"/>
                  <a:pt x="1" y="138"/>
                  <a:pt x="1" y="138"/>
                </a:cubicBezTo>
                <a:cubicBezTo>
                  <a:pt x="0" y="137"/>
                  <a:pt x="0" y="136"/>
                  <a:pt x="0" y="13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4"/>
                  <a:pt x="0" y="103"/>
                  <a:pt x="1" y="103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9"/>
                  <a:pt x="81" y="0"/>
                  <a:pt x="93" y="0"/>
                </a:cubicBezTo>
                <a:cubicBezTo>
                  <a:pt x="104" y="0"/>
                  <a:pt x="113" y="9"/>
                  <a:pt x="113" y="20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5" y="103"/>
                  <a:pt x="186" y="104"/>
                  <a:pt x="186" y="105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6"/>
                  <a:pt x="185" y="137"/>
                  <a:pt x="184" y="138"/>
                </a:cubicBezTo>
                <a:cubicBezTo>
                  <a:pt x="184" y="138"/>
                  <a:pt x="183" y="138"/>
                  <a:pt x="182" y="138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1" y="174"/>
                  <a:pt x="111" y="174"/>
                  <a:pt x="111" y="174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1"/>
                  <a:pt x="131" y="192"/>
                  <a:pt x="131" y="193"/>
                </a:cubicBezTo>
                <a:cubicBezTo>
                  <a:pt x="131" y="213"/>
                  <a:pt x="131" y="213"/>
                  <a:pt x="131" y="213"/>
                </a:cubicBezTo>
                <a:cubicBezTo>
                  <a:pt x="131" y="214"/>
                  <a:pt x="130" y="215"/>
                  <a:pt x="129" y="215"/>
                </a:cubicBezTo>
                <a:cubicBezTo>
                  <a:pt x="129" y="216"/>
                  <a:pt x="128" y="216"/>
                  <a:pt x="127" y="216"/>
                </a:cubicBezTo>
                <a:cubicBezTo>
                  <a:pt x="93" y="206"/>
                  <a:pt x="93" y="206"/>
                  <a:pt x="93" y="206"/>
                </a:cubicBezTo>
                <a:cubicBezTo>
                  <a:pt x="58" y="216"/>
                  <a:pt x="58" y="216"/>
                  <a:pt x="58" y="216"/>
                </a:cubicBezTo>
                <a:cubicBezTo>
                  <a:pt x="58" y="216"/>
                  <a:pt x="58" y="216"/>
                  <a:pt x="58" y="216"/>
                </a:cubicBezTo>
                <a:close/>
                <a:moveTo>
                  <a:pt x="93" y="200"/>
                </a:moveTo>
                <a:cubicBezTo>
                  <a:pt x="93" y="200"/>
                  <a:pt x="93" y="200"/>
                  <a:pt x="93" y="200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194"/>
                  <a:pt x="125" y="194"/>
                  <a:pt x="125" y="194"/>
                </a:cubicBezTo>
                <a:cubicBezTo>
                  <a:pt x="106" y="178"/>
                  <a:pt x="106" y="178"/>
                  <a:pt x="106" y="178"/>
                </a:cubicBezTo>
                <a:cubicBezTo>
                  <a:pt x="105" y="177"/>
                  <a:pt x="105" y="176"/>
                  <a:pt x="105" y="175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5" y="112"/>
                  <a:pt x="105" y="111"/>
                  <a:pt x="106" y="110"/>
                </a:cubicBezTo>
                <a:cubicBezTo>
                  <a:pt x="107" y="110"/>
                  <a:pt x="108" y="110"/>
                  <a:pt x="108" y="110"/>
                </a:cubicBezTo>
                <a:cubicBezTo>
                  <a:pt x="180" y="131"/>
                  <a:pt x="180" y="131"/>
                  <a:pt x="180" y="131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7"/>
                  <a:pt x="107" y="66"/>
                  <a:pt x="107" y="65"/>
                </a:cubicBezTo>
                <a:cubicBezTo>
                  <a:pt x="107" y="20"/>
                  <a:pt x="107" y="20"/>
                  <a:pt x="107" y="20"/>
                </a:cubicBezTo>
                <a:cubicBezTo>
                  <a:pt x="107" y="12"/>
                  <a:pt x="101" y="6"/>
                  <a:pt x="93" y="6"/>
                </a:cubicBezTo>
                <a:cubicBezTo>
                  <a:pt x="85" y="6"/>
                  <a:pt x="78" y="12"/>
                  <a:pt x="78" y="20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6"/>
                  <a:pt x="77" y="67"/>
                  <a:pt x="77" y="68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31"/>
                  <a:pt x="6" y="131"/>
                  <a:pt x="6" y="131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8" y="110"/>
                  <a:pt x="79" y="110"/>
                  <a:pt x="79" y="110"/>
                </a:cubicBezTo>
                <a:cubicBezTo>
                  <a:pt x="80" y="111"/>
                  <a:pt x="81" y="112"/>
                  <a:pt x="81" y="113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1" y="176"/>
                  <a:pt x="80" y="177"/>
                  <a:pt x="80" y="178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61" y="209"/>
                  <a:pt x="61" y="209"/>
                  <a:pt x="61" y="209"/>
                </a:cubicBezTo>
                <a:cubicBezTo>
                  <a:pt x="92" y="200"/>
                  <a:pt x="92" y="200"/>
                  <a:pt x="92" y="200"/>
                </a:cubicBezTo>
                <a:cubicBezTo>
                  <a:pt x="92" y="200"/>
                  <a:pt x="92" y="200"/>
                  <a:pt x="93" y="2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87" name="ZoneTexte 386">
            <a:extLst>
              <a:ext uri="{FF2B5EF4-FFF2-40B4-BE49-F238E27FC236}">
                <a16:creationId xmlns:a16="http://schemas.microsoft.com/office/drawing/2014/main" id="{E6CA23C7-0108-4A5E-A21A-CD3C2363DCC5}"/>
              </a:ext>
            </a:extLst>
          </p:cNvPr>
          <p:cNvSpPr txBox="1"/>
          <p:nvPr/>
        </p:nvSpPr>
        <p:spPr>
          <a:xfrm>
            <a:off x="17562563" y="4129923"/>
            <a:ext cx="1553165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Travel,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plane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439" name="Titre 4">
            <a:extLst>
              <a:ext uri="{FF2B5EF4-FFF2-40B4-BE49-F238E27FC236}">
                <a16:creationId xmlns:a16="http://schemas.microsoft.com/office/drawing/2014/main" id="{F77F07E3-BEAC-4C02-A7F3-88A5F0B5A702}"/>
              </a:ext>
            </a:extLst>
          </p:cNvPr>
          <p:cNvSpPr txBox="1">
            <a:spLocks/>
          </p:cNvSpPr>
          <p:nvPr/>
        </p:nvSpPr>
        <p:spPr>
          <a:xfrm>
            <a:off x="13712937" y="2265283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Transport</a:t>
            </a:r>
          </a:p>
        </p:txBody>
      </p:sp>
      <p:grpSp>
        <p:nvGrpSpPr>
          <p:cNvPr id="440" name="Group 8">
            <a:extLst>
              <a:ext uri="{FF2B5EF4-FFF2-40B4-BE49-F238E27FC236}">
                <a16:creationId xmlns:a16="http://schemas.microsoft.com/office/drawing/2014/main" id="{A66DD8C4-075B-404B-98AE-2EB1042CCF7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679646" y="3388212"/>
            <a:ext cx="919163" cy="479425"/>
            <a:chOff x="7387" y="4169"/>
            <a:chExt cx="579" cy="302"/>
          </a:xfrm>
          <a:solidFill>
            <a:schemeClr val="accent3"/>
          </a:solidFill>
        </p:grpSpPr>
        <p:sp>
          <p:nvSpPr>
            <p:cNvPr id="441" name="Freeform 9">
              <a:extLst>
                <a:ext uri="{FF2B5EF4-FFF2-40B4-BE49-F238E27FC236}">
                  <a16:creationId xmlns:a16="http://schemas.microsoft.com/office/drawing/2014/main" id="{57D10C16-0927-45F9-8489-4F95090BF6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1" y="4369"/>
              <a:ext cx="65" cy="66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18 h 24"/>
                <a:gd name="T12" fmla="*/ 6 w 24"/>
                <a:gd name="T13" fmla="*/ 12 h 24"/>
                <a:gd name="T14" fmla="*/ 12 w 24"/>
                <a:gd name="T15" fmla="*/ 6 h 24"/>
                <a:gd name="T16" fmla="*/ 18 w 24"/>
                <a:gd name="T17" fmla="*/ 12 h 24"/>
                <a:gd name="T18" fmla="*/ 12 w 24"/>
                <a:gd name="T1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  <a:moveTo>
                    <a:pt x="12" y="18"/>
                  </a:moveTo>
                  <a:cubicBezTo>
                    <a:pt x="9" y="18"/>
                    <a:pt x="6" y="16"/>
                    <a:pt x="6" y="12"/>
                  </a:cubicBezTo>
                  <a:cubicBezTo>
                    <a:pt x="6" y="9"/>
                    <a:pt x="9" y="6"/>
                    <a:pt x="12" y="6"/>
                  </a:cubicBezTo>
                  <a:cubicBezTo>
                    <a:pt x="15" y="6"/>
                    <a:pt x="18" y="9"/>
                    <a:pt x="18" y="12"/>
                  </a:cubicBezTo>
                  <a:cubicBezTo>
                    <a:pt x="18" y="16"/>
                    <a:pt x="15" y="18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2" name="Freeform 10">
              <a:extLst>
                <a:ext uri="{FF2B5EF4-FFF2-40B4-BE49-F238E27FC236}">
                  <a16:creationId xmlns:a16="http://schemas.microsoft.com/office/drawing/2014/main" id="{CAEF009B-D72D-450A-8F8D-DAD77EB2C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1" y="4369"/>
              <a:ext cx="65" cy="66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18 h 24"/>
                <a:gd name="T12" fmla="*/ 6 w 24"/>
                <a:gd name="T13" fmla="*/ 12 h 24"/>
                <a:gd name="T14" fmla="*/ 12 w 24"/>
                <a:gd name="T15" fmla="*/ 6 h 24"/>
                <a:gd name="T16" fmla="*/ 18 w 24"/>
                <a:gd name="T17" fmla="*/ 12 h 24"/>
                <a:gd name="T18" fmla="*/ 12 w 24"/>
                <a:gd name="T1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  <a:moveTo>
                    <a:pt x="12" y="18"/>
                  </a:moveTo>
                  <a:cubicBezTo>
                    <a:pt x="8" y="18"/>
                    <a:pt x="6" y="16"/>
                    <a:pt x="6" y="12"/>
                  </a:cubicBezTo>
                  <a:cubicBezTo>
                    <a:pt x="6" y="9"/>
                    <a:pt x="8" y="6"/>
                    <a:pt x="12" y="6"/>
                  </a:cubicBezTo>
                  <a:cubicBezTo>
                    <a:pt x="15" y="6"/>
                    <a:pt x="18" y="9"/>
                    <a:pt x="18" y="12"/>
                  </a:cubicBezTo>
                  <a:cubicBezTo>
                    <a:pt x="18" y="16"/>
                    <a:pt x="15" y="18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3" name="Freeform 11">
              <a:extLst>
                <a:ext uri="{FF2B5EF4-FFF2-40B4-BE49-F238E27FC236}">
                  <a16:creationId xmlns:a16="http://schemas.microsoft.com/office/drawing/2014/main" id="{7EC0AEFA-7163-466E-BFC9-7BB2A4DD09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7" y="4169"/>
              <a:ext cx="579" cy="302"/>
            </a:xfrm>
            <a:custGeom>
              <a:avLst/>
              <a:gdLst>
                <a:gd name="T0" fmla="*/ 183 w 214"/>
                <a:gd name="T1" fmla="*/ 32 h 110"/>
                <a:gd name="T2" fmla="*/ 129 w 214"/>
                <a:gd name="T3" fmla="*/ 1 h 110"/>
                <a:gd name="T4" fmla="*/ 34 w 214"/>
                <a:gd name="T5" fmla="*/ 0 h 110"/>
                <a:gd name="T6" fmla="*/ 1 w 214"/>
                <a:gd name="T7" fmla="*/ 33 h 110"/>
                <a:gd name="T8" fmla="*/ 0 w 214"/>
                <a:gd name="T9" fmla="*/ 74 h 110"/>
                <a:gd name="T10" fmla="*/ 20 w 214"/>
                <a:gd name="T11" fmla="*/ 94 h 110"/>
                <a:gd name="T12" fmla="*/ 66 w 214"/>
                <a:gd name="T13" fmla="*/ 94 h 110"/>
                <a:gd name="T14" fmla="*/ 165 w 214"/>
                <a:gd name="T15" fmla="*/ 110 h 110"/>
                <a:gd name="T16" fmla="*/ 194 w 214"/>
                <a:gd name="T17" fmla="*/ 94 h 110"/>
                <a:gd name="T18" fmla="*/ 214 w 214"/>
                <a:gd name="T19" fmla="*/ 79 h 110"/>
                <a:gd name="T20" fmla="*/ 142 w 214"/>
                <a:gd name="T21" fmla="*/ 32 h 110"/>
                <a:gd name="T22" fmla="*/ 92 w 214"/>
                <a:gd name="T23" fmla="*/ 6 h 110"/>
                <a:gd name="T24" fmla="*/ 142 w 214"/>
                <a:gd name="T25" fmla="*/ 32 h 110"/>
                <a:gd name="T26" fmla="*/ 52 w 214"/>
                <a:gd name="T27" fmla="*/ 6 h 110"/>
                <a:gd name="T28" fmla="*/ 86 w 214"/>
                <a:gd name="T29" fmla="*/ 32 h 110"/>
                <a:gd name="T30" fmla="*/ 36 w 214"/>
                <a:gd name="T31" fmla="*/ 6 h 110"/>
                <a:gd name="T32" fmla="*/ 20 w 214"/>
                <a:gd name="T33" fmla="*/ 32 h 110"/>
                <a:gd name="T34" fmla="*/ 36 w 214"/>
                <a:gd name="T35" fmla="*/ 6 h 110"/>
                <a:gd name="T36" fmla="*/ 24 w 214"/>
                <a:gd name="T37" fmla="*/ 85 h 110"/>
                <a:gd name="T38" fmla="*/ 61 w 214"/>
                <a:gd name="T39" fmla="*/ 85 h 110"/>
                <a:gd name="T40" fmla="*/ 165 w 214"/>
                <a:gd name="T41" fmla="*/ 104 h 110"/>
                <a:gd name="T42" fmla="*/ 165 w 214"/>
                <a:gd name="T43" fmla="*/ 67 h 110"/>
                <a:gd name="T44" fmla="*/ 165 w 214"/>
                <a:gd name="T45" fmla="*/ 104 h 110"/>
                <a:gd name="T46" fmla="*/ 189 w 214"/>
                <a:gd name="T47" fmla="*/ 88 h 110"/>
                <a:gd name="T48" fmla="*/ 165 w 214"/>
                <a:gd name="T49" fmla="*/ 61 h 110"/>
                <a:gd name="T50" fmla="*/ 140 w 214"/>
                <a:gd name="T51" fmla="*/ 88 h 110"/>
                <a:gd name="T52" fmla="*/ 67 w 214"/>
                <a:gd name="T53" fmla="*/ 85 h 110"/>
                <a:gd name="T54" fmla="*/ 18 w 214"/>
                <a:gd name="T55" fmla="*/ 85 h 110"/>
                <a:gd name="T56" fmla="*/ 16 w 214"/>
                <a:gd name="T57" fmla="*/ 88 h 110"/>
                <a:gd name="T58" fmla="*/ 6 w 214"/>
                <a:gd name="T59" fmla="*/ 38 h 110"/>
                <a:gd name="T60" fmla="*/ 147 w 214"/>
                <a:gd name="T61" fmla="*/ 38 h 110"/>
                <a:gd name="T62" fmla="*/ 183 w 214"/>
                <a:gd name="T63" fmla="*/ 38 h 110"/>
                <a:gd name="T64" fmla="*/ 208 w 214"/>
                <a:gd name="T65" fmla="*/ 7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4" h="110">
                  <a:moveTo>
                    <a:pt x="214" y="51"/>
                  </a:moveTo>
                  <a:cubicBezTo>
                    <a:pt x="214" y="50"/>
                    <a:pt x="211" y="32"/>
                    <a:pt x="183" y="3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8" y="0"/>
                    <a:pt x="127" y="0"/>
                    <a:pt x="12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3" y="94"/>
                    <a:pt x="16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4" y="103"/>
                    <a:pt x="32" y="110"/>
                    <a:pt x="43" y="110"/>
                  </a:cubicBezTo>
                  <a:cubicBezTo>
                    <a:pt x="53" y="110"/>
                    <a:pt x="62" y="103"/>
                    <a:pt x="66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5" y="103"/>
                    <a:pt x="154" y="110"/>
                    <a:pt x="165" y="110"/>
                  </a:cubicBezTo>
                  <a:cubicBezTo>
                    <a:pt x="175" y="110"/>
                    <a:pt x="184" y="103"/>
                    <a:pt x="187" y="94"/>
                  </a:cubicBezTo>
                  <a:cubicBezTo>
                    <a:pt x="194" y="94"/>
                    <a:pt x="194" y="94"/>
                    <a:pt x="194" y="94"/>
                  </a:cubicBezTo>
                  <a:cubicBezTo>
                    <a:pt x="202" y="94"/>
                    <a:pt x="210" y="88"/>
                    <a:pt x="214" y="80"/>
                  </a:cubicBezTo>
                  <a:cubicBezTo>
                    <a:pt x="214" y="80"/>
                    <a:pt x="214" y="79"/>
                    <a:pt x="214" y="79"/>
                  </a:cubicBezTo>
                  <a:lnTo>
                    <a:pt x="214" y="51"/>
                  </a:lnTo>
                  <a:close/>
                  <a:moveTo>
                    <a:pt x="142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124" y="6"/>
                    <a:pt x="124" y="6"/>
                    <a:pt x="124" y="6"/>
                  </a:cubicBezTo>
                  <a:lnTo>
                    <a:pt x="142" y="32"/>
                  </a:lnTo>
                  <a:close/>
                  <a:moveTo>
                    <a:pt x="28" y="32"/>
                  </a:moveTo>
                  <a:cubicBezTo>
                    <a:pt x="52" y="6"/>
                    <a:pt x="52" y="6"/>
                    <a:pt x="52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32"/>
                    <a:pt x="86" y="32"/>
                    <a:pt x="86" y="32"/>
                  </a:cubicBezTo>
                  <a:lnTo>
                    <a:pt x="28" y="32"/>
                  </a:lnTo>
                  <a:close/>
                  <a:moveTo>
                    <a:pt x="36" y="6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0" y="32"/>
                    <a:pt x="10" y="32"/>
                    <a:pt x="10" y="32"/>
                  </a:cubicBezTo>
                  <a:lnTo>
                    <a:pt x="36" y="6"/>
                  </a:lnTo>
                  <a:close/>
                  <a:moveTo>
                    <a:pt x="43" y="104"/>
                  </a:moveTo>
                  <a:cubicBezTo>
                    <a:pt x="33" y="104"/>
                    <a:pt x="24" y="96"/>
                    <a:pt x="24" y="85"/>
                  </a:cubicBezTo>
                  <a:cubicBezTo>
                    <a:pt x="24" y="75"/>
                    <a:pt x="33" y="67"/>
                    <a:pt x="43" y="67"/>
                  </a:cubicBezTo>
                  <a:cubicBezTo>
                    <a:pt x="53" y="67"/>
                    <a:pt x="61" y="75"/>
                    <a:pt x="61" y="85"/>
                  </a:cubicBezTo>
                  <a:cubicBezTo>
                    <a:pt x="61" y="96"/>
                    <a:pt x="53" y="104"/>
                    <a:pt x="43" y="104"/>
                  </a:cubicBezTo>
                  <a:close/>
                  <a:moveTo>
                    <a:pt x="165" y="104"/>
                  </a:moveTo>
                  <a:cubicBezTo>
                    <a:pt x="154" y="104"/>
                    <a:pt x="146" y="96"/>
                    <a:pt x="146" y="85"/>
                  </a:cubicBezTo>
                  <a:cubicBezTo>
                    <a:pt x="146" y="75"/>
                    <a:pt x="154" y="67"/>
                    <a:pt x="165" y="67"/>
                  </a:cubicBezTo>
                  <a:cubicBezTo>
                    <a:pt x="175" y="67"/>
                    <a:pt x="183" y="75"/>
                    <a:pt x="183" y="85"/>
                  </a:cubicBezTo>
                  <a:cubicBezTo>
                    <a:pt x="183" y="96"/>
                    <a:pt x="175" y="104"/>
                    <a:pt x="165" y="104"/>
                  </a:cubicBezTo>
                  <a:close/>
                  <a:moveTo>
                    <a:pt x="194" y="88"/>
                  </a:moveTo>
                  <a:cubicBezTo>
                    <a:pt x="189" y="88"/>
                    <a:pt x="189" y="88"/>
                    <a:pt x="189" y="88"/>
                  </a:cubicBezTo>
                  <a:cubicBezTo>
                    <a:pt x="189" y="87"/>
                    <a:pt x="189" y="86"/>
                    <a:pt x="189" y="85"/>
                  </a:cubicBezTo>
                  <a:cubicBezTo>
                    <a:pt x="189" y="72"/>
                    <a:pt x="178" y="61"/>
                    <a:pt x="165" y="61"/>
                  </a:cubicBezTo>
                  <a:cubicBezTo>
                    <a:pt x="151" y="61"/>
                    <a:pt x="140" y="72"/>
                    <a:pt x="140" y="85"/>
                  </a:cubicBezTo>
                  <a:cubicBezTo>
                    <a:pt x="140" y="86"/>
                    <a:pt x="140" y="87"/>
                    <a:pt x="14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7"/>
                    <a:pt x="67" y="86"/>
                    <a:pt x="67" y="85"/>
                  </a:cubicBezTo>
                  <a:cubicBezTo>
                    <a:pt x="67" y="72"/>
                    <a:pt x="56" y="61"/>
                    <a:pt x="43" y="61"/>
                  </a:cubicBezTo>
                  <a:cubicBezTo>
                    <a:pt x="29" y="61"/>
                    <a:pt x="18" y="72"/>
                    <a:pt x="18" y="85"/>
                  </a:cubicBezTo>
                  <a:cubicBezTo>
                    <a:pt x="18" y="86"/>
                    <a:pt x="19" y="87"/>
                    <a:pt x="19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6" y="88"/>
                    <a:pt x="6" y="74"/>
                    <a:pt x="6" y="7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7" y="38"/>
                    <a:pt x="148" y="38"/>
                    <a:pt x="148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206" y="38"/>
                    <a:pt x="208" y="51"/>
                    <a:pt x="208" y="51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5" y="84"/>
                    <a:pt x="200" y="88"/>
                    <a:pt x="19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44" name="ZoneTexte 443">
            <a:extLst>
              <a:ext uri="{FF2B5EF4-FFF2-40B4-BE49-F238E27FC236}">
                <a16:creationId xmlns:a16="http://schemas.microsoft.com/office/drawing/2014/main" id="{AE5A5ECA-6F51-4538-A7D9-C1BBB4103052}"/>
              </a:ext>
            </a:extLst>
          </p:cNvPr>
          <p:cNvSpPr txBox="1"/>
          <p:nvPr/>
        </p:nvSpPr>
        <p:spPr>
          <a:xfrm>
            <a:off x="18722956" y="4145042"/>
            <a:ext cx="1553165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Car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grpSp>
        <p:nvGrpSpPr>
          <p:cNvPr id="445" name="Group 14">
            <a:extLst>
              <a:ext uri="{FF2B5EF4-FFF2-40B4-BE49-F238E27FC236}">
                <a16:creationId xmlns:a16="http://schemas.microsoft.com/office/drawing/2014/main" id="{4D5D4F1A-1FED-4D65-AB47-DFA0C11DAFE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140964" y="3375569"/>
            <a:ext cx="927100" cy="627063"/>
            <a:chOff x="7387" y="4124"/>
            <a:chExt cx="584" cy="395"/>
          </a:xfrm>
          <a:solidFill>
            <a:schemeClr val="accent3"/>
          </a:solidFill>
        </p:grpSpPr>
        <p:sp>
          <p:nvSpPr>
            <p:cNvPr id="446" name="Freeform 15">
              <a:extLst>
                <a:ext uri="{FF2B5EF4-FFF2-40B4-BE49-F238E27FC236}">
                  <a16:creationId xmlns:a16="http://schemas.microsoft.com/office/drawing/2014/main" id="{9B0AEA6F-61BA-4034-9D9B-C2F026F2B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9" y="4244"/>
              <a:ext cx="81" cy="62"/>
            </a:xfrm>
            <a:custGeom>
              <a:avLst/>
              <a:gdLst>
                <a:gd name="T0" fmla="*/ 29 w 30"/>
                <a:gd name="T1" fmla="*/ 22 h 23"/>
                <a:gd name="T2" fmla="*/ 30 w 30"/>
                <a:gd name="T3" fmla="*/ 19 h 23"/>
                <a:gd name="T4" fmla="*/ 21 w 30"/>
                <a:gd name="T5" fmla="*/ 2 h 23"/>
                <a:gd name="T6" fmla="*/ 18 w 30"/>
                <a:gd name="T7" fmla="*/ 0 h 23"/>
                <a:gd name="T8" fmla="*/ 3 w 30"/>
                <a:gd name="T9" fmla="*/ 0 h 23"/>
                <a:gd name="T10" fmla="*/ 0 w 30"/>
                <a:gd name="T11" fmla="*/ 3 h 23"/>
                <a:gd name="T12" fmla="*/ 0 w 30"/>
                <a:gd name="T13" fmla="*/ 20 h 23"/>
                <a:gd name="T14" fmla="*/ 3 w 30"/>
                <a:gd name="T15" fmla="*/ 23 h 23"/>
                <a:gd name="T16" fmla="*/ 27 w 30"/>
                <a:gd name="T17" fmla="*/ 23 h 23"/>
                <a:gd name="T18" fmla="*/ 29 w 30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3">
                  <a:moveTo>
                    <a:pt x="29" y="22"/>
                  </a:moveTo>
                  <a:cubicBezTo>
                    <a:pt x="30" y="21"/>
                    <a:pt x="30" y="20"/>
                    <a:pt x="3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3"/>
                    <a:pt x="3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9" y="23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447" name="Line 16">
              <a:extLst>
                <a:ext uri="{FF2B5EF4-FFF2-40B4-BE49-F238E27FC236}">
                  <a16:creationId xmlns:a16="http://schemas.microsoft.com/office/drawing/2014/main" id="{B88D18A6-5E27-44E4-B6F2-0F9D556901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74" y="4410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448" name="Freeform 17">
              <a:extLst>
                <a:ext uri="{FF2B5EF4-FFF2-40B4-BE49-F238E27FC236}">
                  <a16:creationId xmlns:a16="http://schemas.microsoft.com/office/drawing/2014/main" id="{5B9AC62D-12EA-452F-82C5-2EC279D22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" y="4124"/>
              <a:ext cx="354" cy="294"/>
            </a:xfrm>
            <a:custGeom>
              <a:avLst/>
              <a:gdLst>
                <a:gd name="T0" fmla="*/ 127 w 131"/>
                <a:gd name="T1" fmla="*/ 108 h 108"/>
                <a:gd name="T2" fmla="*/ 69 w 131"/>
                <a:gd name="T3" fmla="*/ 108 h 108"/>
                <a:gd name="T4" fmla="*/ 66 w 131"/>
                <a:gd name="T5" fmla="*/ 105 h 108"/>
                <a:gd name="T6" fmla="*/ 69 w 131"/>
                <a:gd name="T7" fmla="*/ 102 h 108"/>
                <a:gd name="T8" fmla="*/ 125 w 131"/>
                <a:gd name="T9" fmla="*/ 102 h 108"/>
                <a:gd name="T10" fmla="*/ 125 w 131"/>
                <a:gd name="T11" fmla="*/ 6 h 108"/>
                <a:gd name="T12" fmla="*/ 6 w 131"/>
                <a:gd name="T13" fmla="*/ 6 h 108"/>
                <a:gd name="T14" fmla="*/ 6 w 131"/>
                <a:gd name="T15" fmla="*/ 102 h 108"/>
                <a:gd name="T16" fmla="*/ 34 w 131"/>
                <a:gd name="T17" fmla="*/ 102 h 108"/>
                <a:gd name="T18" fmla="*/ 37 w 131"/>
                <a:gd name="T19" fmla="*/ 105 h 108"/>
                <a:gd name="T20" fmla="*/ 34 w 131"/>
                <a:gd name="T21" fmla="*/ 108 h 108"/>
                <a:gd name="T22" fmla="*/ 4 w 131"/>
                <a:gd name="T23" fmla="*/ 108 h 108"/>
                <a:gd name="T24" fmla="*/ 0 w 131"/>
                <a:gd name="T25" fmla="*/ 103 h 108"/>
                <a:gd name="T26" fmla="*/ 0 w 131"/>
                <a:gd name="T27" fmla="*/ 5 h 108"/>
                <a:gd name="T28" fmla="*/ 4 w 131"/>
                <a:gd name="T29" fmla="*/ 0 h 108"/>
                <a:gd name="T30" fmla="*/ 127 w 131"/>
                <a:gd name="T31" fmla="*/ 0 h 108"/>
                <a:gd name="T32" fmla="*/ 131 w 131"/>
                <a:gd name="T33" fmla="*/ 5 h 108"/>
                <a:gd name="T34" fmla="*/ 131 w 131"/>
                <a:gd name="T35" fmla="*/ 103 h 108"/>
                <a:gd name="T36" fmla="*/ 127 w 131"/>
                <a:gd name="T3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1" h="108">
                  <a:moveTo>
                    <a:pt x="127" y="108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7" y="108"/>
                    <a:pt x="66" y="106"/>
                    <a:pt x="66" y="105"/>
                  </a:cubicBezTo>
                  <a:cubicBezTo>
                    <a:pt x="66" y="103"/>
                    <a:pt x="67" y="102"/>
                    <a:pt x="69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6" y="102"/>
                    <a:pt x="37" y="103"/>
                    <a:pt x="37" y="105"/>
                  </a:cubicBezTo>
                  <a:cubicBezTo>
                    <a:pt x="37" y="106"/>
                    <a:pt x="36" y="108"/>
                    <a:pt x="3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1" y="2"/>
                    <a:pt x="131" y="5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6"/>
                    <a:pt x="130" y="108"/>
                    <a:pt x="12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449" name="Freeform 18">
              <a:extLst>
                <a:ext uri="{FF2B5EF4-FFF2-40B4-BE49-F238E27FC236}">
                  <a16:creationId xmlns:a16="http://schemas.microsoft.com/office/drawing/2014/main" id="{31DCF311-3624-47A1-B268-9C11CFDEE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" y="4192"/>
              <a:ext cx="243" cy="283"/>
            </a:xfrm>
            <a:custGeom>
              <a:avLst/>
              <a:gdLst>
                <a:gd name="T0" fmla="*/ 76 w 90"/>
                <a:gd name="T1" fmla="*/ 104 h 104"/>
                <a:gd name="T2" fmla="*/ 66 w 90"/>
                <a:gd name="T3" fmla="*/ 104 h 104"/>
                <a:gd name="T4" fmla="*/ 63 w 90"/>
                <a:gd name="T5" fmla="*/ 101 h 104"/>
                <a:gd name="T6" fmla="*/ 66 w 90"/>
                <a:gd name="T7" fmla="*/ 98 h 104"/>
                <a:gd name="T8" fmla="*/ 76 w 90"/>
                <a:gd name="T9" fmla="*/ 98 h 104"/>
                <a:gd name="T10" fmla="*/ 83 w 90"/>
                <a:gd name="T11" fmla="*/ 45 h 104"/>
                <a:gd name="T12" fmla="*/ 78 w 90"/>
                <a:gd name="T13" fmla="*/ 39 h 104"/>
                <a:gd name="T14" fmla="*/ 62 w 90"/>
                <a:gd name="T15" fmla="*/ 38 h 104"/>
                <a:gd name="T16" fmla="*/ 60 w 90"/>
                <a:gd name="T17" fmla="*/ 36 h 104"/>
                <a:gd name="T18" fmla="*/ 45 w 90"/>
                <a:gd name="T19" fmla="*/ 6 h 104"/>
                <a:gd name="T20" fmla="*/ 3 w 90"/>
                <a:gd name="T21" fmla="*/ 6 h 104"/>
                <a:gd name="T22" fmla="*/ 0 w 90"/>
                <a:gd name="T23" fmla="*/ 3 h 104"/>
                <a:gd name="T24" fmla="*/ 3 w 90"/>
                <a:gd name="T25" fmla="*/ 0 h 104"/>
                <a:gd name="T26" fmla="*/ 45 w 90"/>
                <a:gd name="T27" fmla="*/ 0 h 104"/>
                <a:gd name="T28" fmla="*/ 50 w 90"/>
                <a:gd name="T29" fmla="*/ 3 h 104"/>
                <a:gd name="T30" fmla="*/ 65 w 90"/>
                <a:gd name="T31" fmla="*/ 32 h 104"/>
                <a:gd name="T32" fmla="*/ 79 w 90"/>
                <a:gd name="T33" fmla="*/ 34 h 104"/>
                <a:gd name="T34" fmla="*/ 89 w 90"/>
                <a:gd name="T35" fmla="*/ 46 h 104"/>
                <a:gd name="T36" fmla="*/ 82 w 90"/>
                <a:gd name="T37" fmla="*/ 99 h 104"/>
                <a:gd name="T38" fmla="*/ 76 w 90"/>
                <a:gd name="T3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104">
                  <a:moveTo>
                    <a:pt x="76" y="104"/>
                  </a:move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3" y="103"/>
                    <a:pt x="63" y="101"/>
                  </a:cubicBezTo>
                  <a:cubicBezTo>
                    <a:pt x="63" y="99"/>
                    <a:pt x="64" y="98"/>
                    <a:pt x="6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40"/>
                    <a:pt x="78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1" y="38"/>
                    <a:pt x="60" y="37"/>
                    <a:pt x="60" y="3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50" y="3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5" y="34"/>
                    <a:pt x="90" y="40"/>
                    <a:pt x="89" y="46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2" y="102"/>
                    <a:pt x="79" y="104"/>
                    <a:pt x="7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450" name="Freeform 19">
              <a:extLst>
                <a:ext uri="{FF2B5EF4-FFF2-40B4-BE49-F238E27FC236}">
                  <a16:creationId xmlns:a16="http://schemas.microsoft.com/office/drawing/2014/main" id="{85AFD34B-C3BB-4FF7-B052-02409AA35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7" y="4459"/>
              <a:ext cx="219" cy="16"/>
            </a:xfrm>
            <a:custGeom>
              <a:avLst/>
              <a:gdLst>
                <a:gd name="T0" fmla="*/ 78 w 81"/>
                <a:gd name="T1" fmla="*/ 6 h 6"/>
                <a:gd name="T2" fmla="*/ 3 w 81"/>
                <a:gd name="T3" fmla="*/ 6 h 6"/>
                <a:gd name="T4" fmla="*/ 0 w 81"/>
                <a:gd name="T5" fmla="*/ 3 h 6"/>
                <a:gd name="T6" fmla="*/ 3 w 81"/>
                <a:gd name="T7" fmla="*/ 0 h 6"/>
                <a:gd name="T8" fmla="*/ 78 w 81"/>
                <a:gd name="T9" fmla="*/ 0 h 6"/>
                <a:gd name="T10" fmla="*/ 81 w 81"/>
                <a:gd name="T11" fmla="*/ 3 h 6"/>
                <a:gd name="T12" fmla="*/ 78 w 8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">
                  <a:moveTo>
                    <a:pt x="7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1" y="3"/>
                  </a:cubicBezTo>
                  <a:cubicBezTo>
                    <a:pt x="81" y="5"/>
                    <a:pt x="80" y="6"/>
                    <a:pt x="7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451" name="Freeform 20">
              <a:extLst>
                <a:ext uri="{FF2B5EF4-FFF2-40B4-BE49-F238E27FC236}">
                  <a16:creationId xmlns:a16="http://schemas.microsoft.com/office/drawing/2014/main" id="{F85C51FD-69B9-4C7C-B5A2-A863DE0167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" y="4380"/>
              <a:ext cx="137" cy="139"/>
            </a:xfrm>
            <a:custGeom>
              <a:avLst/>
              <a:gdLst>
                <a:gd name="T0" fmla="*/ 25 w 51"/>
                <a:gd name="T1" fmla="*/ 51 h 51"/>
                <a:gd name="T2" fmla="*/ 0 w 51"/>
                <a:gd name="T3" fmla="*/ 25 h 51"/>
                <a:gd name="T4" fmla="*/ 25 w 51"/>
                <a:gd name="T5" fmla="*/ 0 h 51"/>
                <a:gd name="T6" fmla="*/ 51 w 51"/>
                <a:gd name="T7" fmla="*/ 25 h 51"/>
                <a:gd name="T8" fmla="*/ 25 w 51"/>
                <a:gd name="T9" fmla="*/ 51 h 51"/>
                <a:gd name="T10" fmla="*/ 25 w 51"/>
                <a:gd name="T11" fmla="*/ 6 h 51"/>
                <a:gd name="T12" fmla="*/ 6 w 51"/>
                <a:gd name="T13" fmla="*/ 25 h 51"/>
                <a:gd name="T14" fmla="*/ 25 w 51"/>
                <a:gd name="T15" fmla="*/ 45 h 51"/>
                <a:gd name="T16" fmla="*/ 45 w 51"/>
                <a:gd name="T17" fmla="*/ 25 h 51"/>
                <a:gd name="T18" fmla="*/ 25 w 51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5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1" y="11"/>
                    <a:pt x="51" y="25"/>
                  </a:cubicBezTo>
                  <a:cubicBezTo>
                    <a:pt x="51" y="40"/>
                    <a:pt x="39" y="51"/>
                    <a:pt x="25" y="51"/>
                  </a:cubicBezTo>
                  <a:close/>
                  <a:moveTo>
                    <a:pt x="25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36"/>
                    <a:pt x="1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5"/>
                    <a:pt x="3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452" name="Freeform 21">
              <a:extLst>
                <a:ext uri="{FF2B5EF4-FFF2-40B4-BE49-F238E27FC236}">
                  <a16:creationId xmlns:a16="http://schemas.microsoft.com/office/drawing/2014/main" id="{7A19A3D0-36BA-4118-A234-A6932C7EF8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7" y="4380"/>
              <a:ext cx="140" cy="139"/>
            </a:xfrm>
            <a:custGeom>
              <a:avLst/>
              <a:gdLst>
                <a:gd name="T0" fmla="*/ 26 w 52"/>
                <a:gd name="T1" fmla="*/ 51 h 51"/>
                <a:gd name="T2" fmla="*/ 0 w 52"/>
                <a:gd name="T3" fmla="*/ 25 h 51"/>
                <a:gd name="T4" fmla="*/ 26 w 52"/>
                <a:gd name="T5" fmla="*/ 0 h 51"/>
                <a:gd name="T6" fmla="*/ 52 w 52"/>
                <a:gd name="T7" fmla="*/ 25 h 51"/>
                <a:gd name="T8" fmla="*/ 50 w 52"/>
                <a:gd name="T9" fmla="*/ 33 h 51"/>
                <a:gd name="T10" fmla="*/ 26 w 52"/>
                <a:gd name="T11" fmla="*/ 51 h 51"/>
                <a:gd name="T12" fmla="*/ 26 w 52"/>
                <a:gd name="T13" fmla="*/ 6 h 51"/>
                <a:gd name="T14" fmla="*/ 6 w 52"/>
                <a:gd name="T15" fmla="*/ 25 h 51"/>
                <a:gd name="T16" fmla="*/ 26 w 52"/>
                <a:gd name="T17" fmla="*/ 45 h 51"/>
                <a:gd name="T18" fmla="*/ 45 w 52"/>
                <a:gd name="T19" fmla="*/ 31 h 51"/>
                <a:gd name="T20" fmla="*/ 45 w 52"/>
                <a:gd name="T21" fmla="*/ 31 h 51"/>
                <a:gd name="T22" fmla="*/ 46 w 52"/>
                <a:gd name="T23" fmla="*/ 25 h 51"/>
                <a:gd name="T24" fmla="*/ 26 w 52"/>
                <a:gd name="T2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1">
                  <a:moveTo>
                    <a:pt x="26" y="51"/>
                  </a:moveTo>
                  <a:cubicBezTo>
                    <a:pt x="12" y="51"/>
                    <a:pt x="0" y="40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5"/>
                  </a:cubicBezTo>
                  <a:cubicBezTo>
                    <a:pt x="52" y="28"/>
                    <a:pt x="51" y="30"/>
                    <a:pt x="50" y="33"/>
                  </a:cubicBezTo>
                  <a:cubicBezTo>
                    <a:pt x="47" y="44"/>
                    <a:pt x="37" y="51"/>
                    <a:pt x="26" y="51"/>
                  </a:cubicBezTo>
                  <a:close/>
                  <a:moveTo>
                    <a:pt x="26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cubicBezTo>
                    <a:pt x="34" y="45"/>
                    <a:pt x="42" y="39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9"/>
                    <a:pt x="46" y="27"/>
                    <a:pt x="46" y="25"/>
                  </a:cubicBezTo>
                  <a:cubicBezTo>
                    <a:pt x="46" y="15"/>
                    <a:pt x="37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  <p:sp>
          <p:nvSpPr>
            <p:cNvPr id="453" name="Freeform 22">
              <a:extLst>
                <a:ext uri="{FF2B5EF4-FFF2-40B4-BE49-F238E27FC236}">
                  <a16:creationId xmlns:a16="http://schemas.microsoft.com/office/drawing/2014/main" id="{E5E47FD5-64D7-4069-9415-EA9E7CE69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3" y="4157"/>
              <a:ext cx="208" cy="209"/>
            </a:xfrm>
            <a:custGeom>
              <a:avLst/>
              <a:gdLst>
                <a:gd name="T0" fmla="*/ 29 w 77"/>
                <a:gd name="T1" fmla="*/ 74 h 77"/>
                <a:gd name="T2" fmla="*/ 19 w 77"/>
                <a:gd name="T3" fmla="*/ 70 h 77"/>
                <a:gd name="T4" fmla="*/ 7 w 77"/>
                <a:gd name="T5" fmla="*/ 57 h 77"/>
                <a:gd name="T6" fmla="*/ 2 w 77"/>
                <a:gd name="T7" fmla="*/ 47 h 77"/>
                <a:gd name="T8" fmla="*/ 2 w 77"/>
                <a:gd name="T9" fmla="*/ 30 h 77"/>
                <a:gd name="T10" fmla="*/ 12 w 77"/>
                <a:gd name="T11" fmla="*/ 26 h 77"/>
                <a:gd name="T12" fmla="*/ 15 w 77"/>
                <a:gd name="T13" fmla="*/ 7 h 77"/>
                <a:gd name="T14" fmla="*/ 27 w 77"/>
                <a:gd name="T15" fmla="*/ 11 h 77"/>
                <a:gd name="T16" fmla="*/ 32 w 77"/>
                <a:gd name="T17" fmla="*/ 0 h 77"/>
                <a:gd name="T18" fmla="*/ 48 w 77"/>
                <a:gd name="T19" fmla="*/ 11 h 77"/>
                <a:gd name="T20" fmla="*/ 57 w 77"/>
                <a:gd name="T21" fmla="*/ 7 h 77"/>
                <a:gd name="T22" fmla="*/ 70 w 77"/>
                <a:gd name="T23" fmla="*/ 19 h 77"/>
                <a:gd name="T24" fmla="*/ 74 w 77"/>
                <a:gd name="T25" fmla="*/ 30 h 77"/>
                <a:gd name="T26" fmla="*/ 74 w 77"/>
                <a:gd name="T27" fmla="*/ 47 h 77"/>
                <a:gd name="T28" fmla="*/ 70 w 77"/>
                <a:gd name="T29" fmla="*/ 58 h 77"/>
                <a:gd name="T30" fmla="*/ 57 w 77"/>
                <a:gd name="T31" fmla="*/ 70 h 77"/>
                <a:gd name="T32" fmla="*/ 48 w 77"/>
                <a:gd name="T33" fmla="*/ 66 h 77"/>
                <a:gd name="T34" fmla="*/ 35 w 77"/>
                <a:gd name="T35" fmla="*/ 71 h 77"/>
                <a:gd name="T36" fmla="*/ 44 w 77"/>
                <a:gd name="T37" fmla="*/ 61 h 77"/>
                <a:gd name="T38" fmla="*/ 52 w 77"/>
                <a:gd name="T39" fmla="*/ 59 h 77"/>
                <a:gd name="T40" fmla="*/ 59 w 77"/>
                <a:gd name="T41" fmla="*/ 53 h 77"/>
                <a:gd name="T42" fmla="*/ 63 w 77"/>
                <a:gd name="T43" fmla="*/ 43 h 77"/>
                <a:gd name="T44" fmla="*/ 63 w 77"/>
                <a:gd name="T45" fmla="*/ 34 h 77"/>
                <a:gd name="T46" fmla="*/ 59 w 77"/>
                <a:gd name="T47" fmla="*/ 24 h 77"/>
                <a:gd name="T48" fmla="*/ 53 w 77"/>
                <a:gd name="T49" fmla="*/ 18 h 77"/>
                <a:gd name="T50" fmla="*/ 44 w 77"/>
                <a:gd name="T51" fmla="*/ 16 h 77"/>
                <a:gd name="T52" fmla="*/ 35 w 77"/>
                <a:gd name="T53" fmla="*/ 6 h 77"/>
                <a:gd name="T54" fmla="*/ 29 w 77"/>
                <a:gd name="T55" fmla="*/ 17 h 77"/>
                <a:gd name="T56" fmla="*/ 17 w 77"/>
                <a:gd name="T57" fmla="*/ 13 h 77"/>
                <a:gd name="T58" fmla="*/ 18 w 77"/>
                <a:gd name="T59" fmla="*/ 27 h 77"/>
                <a:gd name="T60" fmla="*/ 13 w 77"/>
                <a:gd name="T61" fmla="*/ 34 h 77"/>
                <a:gd name="T62" fmla="*/ 13 w 77"/>
                <a:gd name="T63" fmla="*/ 43 h 77"/>
                <a:gd name="T64" fmla="*/ 18 w 77"/>
                <a:gd name="T65" fmla="*/ 53 h 77"/>
                <a:gd name="T66" fmla="*/ 24 w 77"/>
                <a:gd name="T67" fmla="*/ 59 h 77"/>
                <a:gd name="T68" fmla="*/ 34 w 77"/>
                <a:gd name="T69" fmla="*/ 63 h 77"/>
                <a:gd name="T70" fmla="*/ 74 w 77"/>
                <a:gd name="T71" fmla="*/ 44 h 77"/>
                <a:gd name="T72" fmla="*/ 25 w 77"/>
                <a:gd name="T73" fmla="*/ 52 h 77"/>
                <a:gd name="T74" fmla="*/ 38 w 77"/>
                <a:gd name="T75" fmla="*/ 19 h 77"/>
                <a:gd name="T76" fmla="*/ 51 w 77"/>
                <a:gd name="T77" fmla="*/ 52 h 77"/>
                <a:gd name="T78" fmla="*/ 38 w 77"/>
                <a:gd name="T79" fmla="*/ 25 h 77"/>
                <a:gd name="T80" fmla="*/ 29 w 77"/>
                <a:gd name="T81" fmla="*/ 48 h 77"/>
                <a:gd name="T82" fmla="*/ 47 w 77"/>
                <a:gd name="T83" fmla="*/ 48 h 77"/>
                <a:gd name="T84" fmla="*/ 38 w 77"/>
                <a:gd name="T85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77">
                  <a:moveTo>
                    <a:pt x="44" y="77"/>
                  </a:move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29" y="76"/>
                    <a:pt x="29" y="74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7" y="66"/>
                    <a:pt x="26" y="65"/>
                    <a:pt x="26" y="6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1"/>
                    <a:pt x="16" y="71"/>
                    <a:pt x="15" y="7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0"/>
                    <a:pt x="6" y="59"/>
                    <a:pt x="7" y="57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0"/>
                    <a:pt x="11" y="49"/>
                    <a:pt x="11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7"/>
                    <a:pt x="0" y="46"/>
                    <a:pt x="0" y="4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30"/>
                    <a:pt x="2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8"/>
                    <a:pt x="11" y="27"/>
                  </a:cubicBezTo>
                  <a:cubicBezTo>
                    <a:pt x="11" y="27"/>
                    <a:pt x="11" y="26"/>
                    <a:pt x="12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8"/>
                    <a:pt x="6" y="17"/>
                    <a:pt x="7" y="1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8" y="6"/>
                    <a:pt x="19" y="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31" y="0"/>
                    <a:pt x="3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7" y="1"/>
                    <a:pt x="47" y="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1" y="16"/>
                    <a:pt x="71" y="18"/>
                    <a:pt x="70" y="19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7"/>
                    <a:pt x="65" y="28"/>
                    <a:pt x="66" y="29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0"/>
                    <a:pt x="77" y="31"/>
                    <a:pt x="77" y="3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6"/>
                    <a:pt x="76" y="47"/>
                    <a:pt x="74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9"/>
                    <a:pt x="65" y="50"/>
                    <a:pt x="64" y="5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1" y="59"/>
                    <a:pt x="71" y="61"/>
                    <a:pt x="70" y="6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0" y="71"/>
                    <a:pt x="59" y="71"/>
                    <a:pt x="57" y="70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49" y="65"/>
                    <a:pt x="49" y="65"/>
                  </a:cubicBezTo>
                  <a:cubicBezTo>
                    <a:pt x="49" y="65"/>
                    <a:pt x="48" y="66"/>
                    <a:pt x="48" y="66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6"/>
                    <a:pt x="45" y="77"/>
                    <a:pt x="44" y="77"/>
                  </a:cubicBezTo>
                  <a:close/>
                  <a:moveTo>
                    <a:pt x="35" y="71"/>
                  </a:moveTo>
                  <a:cubicBezTo>
                    <a:pt x="41" y="71"/>
                    <a:pt x="41" y="71"/>
                    <a:pt x="41" y="71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2"/>
                    <a:pt x="43" y="61"/>
                    <a:pt x="44" y="61"/>
                  </a:cubicBezTo>
                  <a:cubicBezTo>
                    <a:pt x="45" y="60"/>
                    <a:pt x="46" y="60"/>
                    <a:pt x="47" y="60"/>
                  </a:cubicBezTo>
                  <a:cubicBezTo>
                    <a:pt x="48" y="59"/>
                    <a:pt x="48" y="59"/>
                    <a:pt x="49" y="59"/>
                  </a:cubicBezTo>
                  <a:cubicBezTo>
                    <a:pt x="50" y="58"/>
                    <a:pt x="52" y="58"/>
                    <a:pt x="52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8" y="52"/>
                    <a:pt x="58" y="51"/>
                    <a:pt x="58" y="50"/>
                  </a:cubicBezTo>
                  <a:cubicBezTo>
                    <a:pt x="59" y="48"/>
                    <a:pt x="60" y="47"/>
                    <a:pt x="60" y="45"/>
                  </a:cubicBezTo>
                  <a:cubicBezTo>
                    <a:pt x="61" y="44"/>
                    <a:pt x="62" y="43"/>
                    <a:pt x="63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4"/>
                    <a:pt x="61" y="33"/>
                    <a:pt x="60" y="32"/>
                  </a:cubicBezTo>
                  <a:cubicBezTo>
                    <a:pt x="60" y="30"/>
                    <a:pt x="59" y="29"/>
                    <a:pt x="58" y="27"/>
                  </a:cubicBezTo>
                  <a:cubicBezTo>
                    <a:pt x="58" y="26"/>
                    <a:pt x="58" y="25"/>
                    <a:pt x="59" y="24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9"/>
                    <a:pt x="50" y="19"/>
                    <a:pt x="49" y="18"/>
                  </a:cubicBezTo>
                  <a:cubicBezTo>
                    <a:pt x="49" y="18"/>
                    <a:pt x="48" y="17"/>
                    <a:pt x="47" y="17"/>
                  </a:cubicBezTo>
                  <a:cubicBezTo>
                    <a:pt x="46" y="17"/>
                    <a:pt x="45" y="16"/>
                    <a:pt x="44" y="16"/>
                  </a:cubicBezTo>
                  <a:cubicBezTo>
                    <a:pt x="43" y="16"/>
                    <a:pt x="42" y="15"/>
                    <a:pt x="42" y="1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3" y="16"/>
                    <a:pt x="32" y="16"/>
                  </a:cubicBezTo>
                  <a:cubicBezTo>
                    <a:pt x="31" y="16"/>
                    <a:pt x="30" y="17"/>
                    <a:pt x="29" y="17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6" y="19"/>
                    <a:pt x="24" y="19"/>
                    <a:pt x="23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6"/>
                    <a:pt x="18" y="27"/>
                  </a:cubicBezTo>
                  <a:cubicBezTo>
                    <a:pt x="17" y="28"/>
                    <a:pt x="17" y="29"/>
                    <a:pt x="17" y="30"/>
                  </a:cubicBezTo>
                  <a:cubicBezTo>
                    <a:pt x="16" y="30"/>
                    <a:pt x="16" y="31"/>
                    <a:pt x="16" y="32"/>
                  </a:cubicBezTo>
                  <a:cubicBezTo>
                    <a:pt x="15" y="33"/>
                    <a:pt x="14" y="34"/>
                    <a:pt x="13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4"/>
                    <a:pt x="16" y="45"/>
                  </a:cubicBezTo>
                  <a:cubicBezTo>
                    <a:pt x="16" y="47"/>
                    <a:pt x="17" y="48"/>
                    <a:pt x="18" y="50"/>
                  </a:cubicBezTo>
                  <a:cubicBezTo>
                    <a:pt x="18" y="51"/>
                    <a:pt x="18" y="52"/>
                    <a:pt x="18" y="5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6" y="58"/>
                    <a:pt x="27" y="59"/>
                  </a:cubicBezTo>
                  <a:cubicBezTo>
                    <a:pt x="28" y="60"/>
                    <a:pt x="30" y="60"/>
                    <a:pt x="32" y="61"/>
                  </a:cubicBezTo>
                  <a:cubicBezTo>
                    <a:pt x="33" y="61"/>
                    <a:pt x="34" y="62"/>
                    <a:pt x="34" y="63"/>
                  </a:cubicBezTo>
                  <a:lnTo>
                    <a:pt x="35" y="71"/>
                  </a:lnTo>
                  <a:close/>
                  <a:moveTo>
                    <a:pt x="74" y="44"/>
                  </a:moveTo>
                  <a:cubicBezTo>
                    <a:pt x="74" y="44"/>
                    <a:pt x="74" y="44"/>
                    <a:pt x="74" y="44"/>
                  </a:cubicBezTo>
                  <a:close/>
                  <a:moveTo>
                    <a:pt x="38" y="57"/>
                  </a:moveTo>
                  <a:cubicBezTo>
                    <a:pt x="37" y="57"/>
                    <a:pt x="36" y="57"/>
                    <a:pt x="35" y="57"/>
                  </a:cubicBezTo>
                  <a:cubicBezTo>
                    <a:pt x="31" y="57"/>
                    <a:pt x="27" y="55"/>
                    <a:pt x="25" y="52"/>
                  </a:cubicBezTo>
                  <a:cubicBezTo>
                    <a:pt x="17" y="44"/>
                    <a:pt x="17" y="32"/>
                    <a:pt x="25" y="25"/>
                  </a:cubicBezTo>
                  <a:cubicBezTo>
                    <a:pt x="25" y="24"/>
                    <a:pt x="26" y="24"/>
                    <a:pt x="26" y="23"/>
                  </a:cubicBezTo>
                  <a:cubicBezTo>
                    <a:pt x="30" y="21"/>
                    <a:pt x="34" y="19"/>
                    <a:pt x="38" y="19"/>
                  </a:cubicBezTo>
                  <a:cubicBezTo>
                    <a:pt x="48" y="19"/>
                    <a:pt x="57" y="28"/>
                    <a:pt x="57" y="39"/>
                  </a:cubicBezTo>
                  <a:cubicBezTo>
                    <a:pt x="57" y="39"/>
                    <a:pt x="57" y="40"/>
                    <a:pt x="57" y="41"/>
                  </a:cubicBezTo>
                  <a:cubicBezTo>
                    <a:pt x="56" y="45"/>
                    <a:pt x="54" y="49"/>
                    <a:pt x="51" y="52"/>
                  </a:cubicBezTo>
                  <a:cubicBezTo>
                    <a:pt x="51" y="53"/>
                    <a:pt x="50" y="53"/>
                    <a:pt x="49" y="54"/>
                  </a:cubicBezTo>
                  <a:cubicBezTo>
                    <a:pt x="46" y="56"/>
                    <a:pt x="42" y="57"/>
                    <a:pt x="38" y="57"/>
                  </a:cubicBezTo>
                  <a:close/>
                  <a:moveTo>
                    <a:pt x="38" y="25"/>
                  </a:moveTo>
                  <a:cubicBezTo>
                    <a:pt x="35" y="25"/>
                    <a:pt x="32" y="26"/>
                    <a:pt x="30" y="28"/>
                  </a:cubicBezTo>
                  <a:cubicBezTo>
                    <a:pt x="30" y="28"/>
                    <a:pt x="29" y="29"/>
                    <a:pt x="29" y="29"/>
                  </a:cubicBezTo>
                  <a:cubicBezTo>
                    <a:pt x="24" y="34"/>
                    <a:pt x="24" y="42"/>
                    <a:pt x="29" y="48"/>
                  </a:cubicBezTo>
                  <a:cubicBezTo>
                    <a:pt x="31" y="50"/>
                    <a:pt x="33" y="51"/>
                    <a:pt x="36" y="51"/>
                  </a:cubicBezTo>
                  <a:cubicBezTo>
                    <a:pt x="39" y="52"/>
                    <a:pt x="43" y="51"/>
                    <a:pt x="46" y="49"/>
                  </a:cubicBezTo>
                  <a:cubicBezTo>
                    <a:pt x="46" y="49"/>
                    <a:pt x="47" y="48"/>
                    <a:pt x="47" y="48"/>
                  </a:cubicBezTo>
                  <a:cubicBezTo>
                    <a:pt x="49" y="46"/>
                    <a:pt x="51" y="43"/>
                    <a:pt x="51" y="40"/>
                  </a:cubicBezTo>
                  <a:cubicBezTo>
                    <a:pt x="51" y="40"/>
                    <a:pt x="51" y="39"/>
                    <a:pt x="51" y="39"/>
                  </a:cubicBezTo>
                  <a:cubicBezTo>
                    <a:pt x="51" y="31"/>
                    <a:pt x="45" y="25"/>
                    <a:pt x="3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tx2"/>
                </a:solidFill>
              </a:endParaRPr>
            </a:p>
          </p:txBody>
        </p:sp>
      </p:grpSp>
      <p:sp>
        <p:nvSpPr>
          <p:cNvPr id="454" name="ZoneTexte 453">
            <a:extLst>
              <a:ext uri="{FF2B5EF4-FFF2-40B4-BE49-F238E27FC236}">
                <a16:creationId xmlns:a16="http://schemas.microsoft.com/office/drawing/2014/main" id="{BFCA96A8-4B3F-4319-93B9-DEEECF32D503}"/>
              </a:ext>
            </a:extLst>
          </p:cNvPr>
          <p:cNvSpPr txBox="1"/>
          <p:nvPr/>
        </p:nvSpPr>
        <p:spPr>
          <a:xfrm>
            <a:off x="20140964" y="4136134"/>
            <a:ext cx="1553165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Logistics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transport</a:t>
            </a:r>
          </a:p>
        </p:txBody>
      </p:sp>
      <p:grpSp>
        <p:nvGrpSpPr>
          <p:cNvPr id="455" name="Group 318">
            <a:extLst>
              <a:ext uri="{FF2B5EF4-FFF2-40B4-BE49-F238E27FC236}">
                <a16:creationId xmlns:a16="http://schemas.microsoft.com/office/drawing/2014/main" id="{C578DF7A-3966-459E-9A89-43E2773566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886172" y="6687556"/>
            <a:ext cx="830263" cy="711200"/>
            <a:chOff x="3596" y="6359"/>
            <a:chExt cx="523" cy="448"/>
          </a:xfrm>
          <a:solidFill>
            <a:schemeClr val="accent3"/>
          </a:solidFill>
        </p:grpSpPr>
        <p:sp>
          <p:nvSpPr>
            <p:cNvPr id="456" name="Freeform 319">
              <a:extLst>
                <a:ext uri="{FF2B5EF4-FFF2-40B4-BE49-F238E27FC236}">
                  <a16:creationId xmlns:a16="http://schemas.microsoft.com/office/drawing/2014/main" id="{E68CE069-A749-4B27-B97E-0735D6501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5" y="6587"/>
              <a:ext cx="73" cy="73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4 h 27"/>
                <a:gd name="T8" fmla="*/ 13 w 27"/>
                <a:gd name="T9" fmla="*/ 27 h 27"/>
                <a:gd name="T10" fmla="*/ 13 w 27"/>
                <a:gd name="T11" fmla="*/ 6 h 27"/>
                <a:gd name="T12" fmla="*/ 6 w 27"/>
                <a:gd name="T13" fmla="*/ 14 h 27"/>
                <a:gd name="T14" fmla="*/ 13 w 27"/>
                <a:gd name="T15" fmla="*/ 21 h 27"/>
                <a:gd name="T16" fmla="*/ 21 w 27"/>
                <a:gd name="T17" fmla="*/ 14 h 27"/>
                <a:gd name="T18" fmla="*/ 13 w 27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1"/>
                    <a:pt x="21" y="27"/>
                    <a:pt x="13" y="27"/>
                  </a:cubicBezTo>
                  <a:close/>
                  <a:moveTo>
                    <a:pt x="13" y="6"/>
                  </a:moveTo>
                  <a:cubicBezTo>
                    <a:pt x="9" y="6"/>
                    <a:pt x="6" y="9"/>
                    <a:pt x="6" y="14"/>
                  </a:cubicBezTo>
                  <a:cubicBezTo>
                    <a:pt x="6" y="18"/>
                    <a:pt x="9" y="21"/>
                    <a:pt x="13" y="21"/>
                  </a:cubicBezTo>
                  <a:cubicBezTo>
                    <a:pt x="17" y="21"/>
                    <a:pt x="21" y="18"/>
                    <a:pt x="21" y="14"/>
                  </a:cubicBezTo>
                  <a:cubicBezTo>
                    <a:pt x="21" y="9"/>
                    <a:pt x="17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7" name="Freeform 320">
              <a:extLst>
                <a:ext uri="{FF2B5EF4-FFF2-40B4-BE49-F238E27FC236}">
                  <a16:creationId xmlns:a16="http://schemas.microsoft.com/office/drawing/2014/main" id="{D071680D-F3F6-44FE-A7C6-760556C826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9" y="6587"/>
              <a:ext cx="73" cy="73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4 h 27"/>
                <a:gd name="T8" fmla="*/ 13 w 27"/>
                <a:gd name="T9" fmla="*/ 27 h 27"/>
                <a:gd name="T10" fmla="*/ 13 w 27"/>
                <a:gd name="T11" fmla="*/ 6 h 27"/>
                <a:gd name="T12" fmla="*/ 6 w 27"/>
                <a:gd name="T13" fmla="*/ 14 h 27"/>
                <a:gd name="T14" fmla="*/ 13 w 27"/>
                <a:gd name="T15" fmla="*/ 21 h 27"/>
                <a:gd name="T16" fmla="*/ 21 w 27"/>
                <a:gd name="T17" fmla="*/ 14 h 27"/>
                <a:gd name="T18" fmla="*/ 13 w 27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1"/>
                    <a:pt x="21" y="27"/>
                    <a:pt x="13" y="27"/>
                  </a:cubicBezTo>
                  <a:close/>
                  <a:moveTo>
                    <a:pt x="13" y="6"/>
                  </a:moveTo>
                  <a:cubicBezTo>
                    <a:pt x="9" y="6"/>
                    <a:pt x="6" y="9"/>
                    <a:pt x="6" y="14"/>
                  </a:cubicBezTo>
                  <a:cubicBezTo>
                    <a:pt x="6" y="18"/>
                    <a:pt x="9" y="21"/>
                    <a:pt x="13" y="21"/>
                  </a:cubicBezTo>
                  <a:cubicBezTo>
                    <a:pt x="17" y="21"/>
                    <a:pt x="21" y="18"/>
                    <a:pt x="21" y="14"/>
                  </a:cubicBezTo>
                  <a:cubicBezTo>
                    <a:pt x="21" y="9"/>
                    <a:pt x="17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8" name="Freeform 321">
              <a:extLst>
                <a:ext uri="{FF2B5EF4-FFF2-40B4-BE49-F238E27FC236}">
                  <a16:creationId xmlns:a16="http://schemas.microsoft.com/office/drawing/2014/main" id="{8B72616E-ACE9-4060-8395-EB6B376BE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9" y="6736"/>
              <a:ext cx="119" cy="17"/>
            </a:xfrm>
            <a:custGeom>
              <a:avLst/>
              <a:gdLst>
                <a:gd name="T0" fmla="*/ 41 w 44"/>
                <a:gd name="T1" fmla="*/ 6 h 6"/>
                <a:gd name="T2" fmla="*/ 3 w 44"/>
                <a:gd name="T3" fmla="*/ 6 h 6"/>
                <a:gd name="T4" fmla="*/ 0 w 44"/>
                <a:gd name="T5" fmla="*/ 3 h 6"/>
                <a:gd name="T6" fmla="*/ 3 w 44"/>
                <a:gd name="T7" fmla="*/ 0 h 6"/>
                <a:gd name="T8" fmla="*/ 41 w 44"/>
                <a:gd name="T9" fmla="*/ 0 h 6"/>
                <a:gd name="T10" fmla="*/ 44 w 44"/>
                <a:gd name="T11" fmla="*/ 3 h 6"/>
                <a:gd name="T12" fmla="*/ 41 w 4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6">
                  <a:moveTo>
                    <a:pt x="4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4" y="1"/>
                    <a:pt x="44" y="3"/>
                  </a:cubicBezTo>
                  <a:cubicBezTo>
                    <a:pt x="44" y="5"/>
                    <a:pt x="42" y="6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59" name="Freeform 322">
              <a:extLst>
                <a:ext uri="{FF2B5EF4-FFF2-40B4-BE49-F238E27FC236}">
                  <a16:creationId xmlns:a16="http://schemas.microsoft.com/office/drawing/2014/main" id="{025525F5-02E8-4467-B4F1-C9552D0DA8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5" y="6508"/>
              <a:ext cx="428" cy="299"/>
            </a:xfrm>
            <a:custGeom>
              <a:avLst/>
              <a:gdLst>
                <a:gd name="T0" fmla="*/ 123 w 158"/>
                <a:gd name="T1" fmla="*/ 110 h 110"/>
                <a:gd name="T2" fmla="*/ 34 w 158"/>
                <a:gd name="T3" fmla="*/ 110 h 110"/>
                <a:gd name="T4" fmla="*/ 0 w 158"/>
                <a:gd name="T5" fmla="*/ 76 h 110"/>
                <a:gd name="T6" fmla="*/ 0 w 158"/>
                <a:gd name="T7" fmla="*/ 34 h 110"/>
                <a:gd name="T8" fmla="*/ 34 w 158"/>
                <a:gd name="T9" fmla="*/ 0 h 110"/>
                <a:gd name="T10" fmla="*/ 123 w 158"/>
                <a:gd name="T11" fmla="*/ 0 h 110"/>
                <a:gd name="T12" fmla="*/ 158 w 158"/>
                <a:gd name="T13" fmla="*/ 34 h 110"/>
                <a:gd name="T14" fmla="*/ 158 w 158"/>
                <a:gd name="T15" fmla="*/ 76 h 110"/>
                <a:gd name="T16" fmla="*/ 123 w 158"/>
                <a:gd name="T17" fmla="*/ 110 h 110"/>
                <a:gd name="T18" fmla="*/ 34 w 158"/>
                <a:gd name="T19" fmla="*/ 6 h 110"/>
                <a:gd name="T20" fmla="*/ 6 w 158"/>
                <a:gd name="T21" fmla="*/ 34 h 110"/>
                <a:gd name="T22" fmla="*/ 6 w 158"/>
                <a:gd name="T23" fmla="*/ 76 h 110"/>
                <a:gd name="T24" fmla="*/ 34 w 158"/>
                <a:gd name="T25" fmla="*/ 104 h 110"/>
                <a:gd name="T26" fmla="*/ 123 w 158"/>
                <a:gd name="T27" fmla="*/ 104 h 110"/>
                <a:gd name="T28" fmla="*/ 152 w 158"/>
                <a:gd name="T29" fmla="*/ 76 h 110"/>
                <a:gd name="T30" fmla="*/ 152 w 158"/>
                <a:gd name="T31" fmla="*/ 34 h 110"/>
                <a:gd name="T32" fmla="*/ 123 w 158"/>
                <a:gd name="T33" fmla="*/ 6 h 110"/>
                <a:gd name="T34" fmla="*/ 34 w 158"/>
                <a:gd name="T35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110">
                  <a:moveTo>
                    <a:pt x="123" y="110"/>
                  </a:moveTo>
                  <a:cubicBezTo>
                    <a:pt x="34" y="110"/>
                    <a:pt x="34" y="110"/>
                    <a:pt x="34" y="110"/>
                  </a:cubicBezTo>
                  <a:cubicBezTo>
                    <a:pt x="15" y="110"/>
                    <a:pt x="0" y="95"/>
                    <a:pt x="0" y="7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42" y="0"/>
                    <a:pt x="158" y="15"/>
                    <a:pt x="158" y="34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95"/>
                    <a:pt x="142" y="110"/>
                    <a:pt x="123" y="110"/>
                  </a:cubicBezTo>
                  <a:close/>
                  <a:moveTo>
                    <a:pt x="34" y="6"/>
                  </a:moveTo>
                  <a:cubicBezTo>
                    <a:pt x="19" y="6"/>
                    <a:pt x="6" y="19"/>
                    <a:pt x="6" y="34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92"/>
                    <a:pt x="19" y="104"/>
                    <a:pt x="34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39" y="104"/>
                    <a:pt x="152" y="92"/>
                    <a:pt x="152" y="76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2" y="19"/>
                    <a:pt x="139" y="6"/>
                    <a:pt x="123" y="6"/>
                  </a:cubicBezTo>
                  <a:lnTo>
                    <a:pt x="3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0" name="Freeform 323">
              <a:extLst>
                <a:ext uri="{FF2B5EF4-FFF2-40B4-BE49-F238E27FC236}">
                  <a16:creationId xmlns:a16="http://schemas.microsoft.com/office/drawing/2014/main" id="{EAFB3D49-27F0-412F-80C4-9AB534A63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6" y="6603"/>
              <a:ext cx="65" cy="112"/>
            </a:xfrm>
            <a:custGeom>
              <a:avLst/>
              <a:gdLst>
                <a:gd name="T0" fmla="*/ 21 w 24"/>
                <a:gd name="T1" fmla="*/ 41 h 41"/>
                <a:gd name="T2" fmla="*/ 0 w 24"/>
                <a:gd name="T3" fmla="*/ 20 h 41"/>
                <a:gd name="T4" fmla="*/ 21 w 24"/>
                <a:gd name="T5" fmla="*/ 0 h 41"/>
                <a:gd name="T6" fmla="*/ 24 w 24"/>
                <a:gd name="T7" fmla="*/ 3 h 41"/>
                <a:gd name="T8" fmla="*/ 21 w 24"/>
                <a:gd name="T9" fmla="*/ 6 h 41"/>
                <a:gd name="T10" fmla="*/ 6 w 24"/>
                <a:gd name="T11" fmla="*/ 20 h 41"/>
                <a:gd name="T12" fmla="*/ 21 w 24"/>
                <a:gd name="T13" fmla="*/ 35 h 41"/>
                <a:gd name="T14" fmla="*/ 24 w 24"/>
                <a:gd name="T15" fmla="*/ 38 h 41"/>
                <a:gd name="T16" fmla="*/ 21 w 24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1">
                  <a:moveTo>
                    <a:pt x="21" y="41"/>
                  </a:moveTo>
                  <a:cubicBezTo>
                    <a:pt x="9" y="41"/>
                    <a:pt x="0" y="32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22" y="0"/>
                    <a:pt x="24" y="1"/>
                    <a:pt x="24" y="3"/>
                  </a:cubicBezTo>
                  <a:cubicBezTo>
                    <a:pt x="24" y="4"/>
                    <a:pt x="22" y="6"/>
                    <a:pt x="21" y="6"/>
                  </a:cubicBezTo>
                  <a:cubicBezTo>
                    <a:pt x="13" y="6"/>
                    <a:pt x="6" y="12"/>
                    <a:pt x="6" y="20"/>
                  </a:cubicBezTo>
                  <a:cubicBezTo>
                    <a:pt x="6" y="28"/>
                    <a:pt x="13" y="35"/>
                    <a:pt x="21" y="35"/>
                  </a:cubicBezTo>
                  <a:cubicBezTo>
                    <a:pt x="22" y="35"/>
                    <a:pt x="24" y="36"/>
                    <a:pt x="24" y="38"/>
                  </a:cubicBezTo>
                  <a:cubicBezTo>
                    <a:pt x="24" y="39"/>
                    <a:pt x="22" y="41"/>
                    <a:pt x="2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1" name="Freeform 324">
              <a:extLst>
                <a:ext uri="{FF2B5EF4-FFF2-40B4-BE49-F238E27FC236}">
                  <a16:creationId xmlns:a16="http://schemas.microsoft.com/office/drawing/2014/main" id="{62FA0DE5-0110-4DE2-AB4D-9D5A90BE0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" y="6603"/>
              <a:ext cx="63" cy="112"/>
            </a:xfrm>
            <a:custGeom>
              <a:avLst/>
              <a:gdLst>
                <a:gd name="T0" fmla="*/ 3 w 23"/>
                <a:gd name="T1" fmla="*/ 41 h 41"/>
                <a:gd name="T2" fmla="*/ 0 w 23"/>
                <a:gd name="T3" fmla="*/ 38 h 41"/>
                <a:gd name="T4" fmla="*/ 3 w 23"/>
                <a:gd name="T5" fmla="*/ 35 h 41"/>
                <a:gd name="T6" fmla="*/ 17 w 23"/>
                <a:gd name="T7" fmla="*/ 20 h 41"/>
                <a:gd name="T8" fmla="*/ 3 w 23"/>
                <a:gd name="T9" fmla="*/ 6 h 41"/>
                <a:gd name="T10" fmla="*/ 0 w 23"/>
                <a:gd name="T11" fmla="*/ 3 h 41"/>
                <a:gd name="T12" fmla="*/ 3 w 23"/>
                <a:gd name="T13" fmla="*/ 0 h 41"/>
                <a:gd name="T14" fmla="*/ 23 w 23"/>
                <a:gd name="T15" fmla="*/ 20 h 41"/>
                <a:gd name="T16" fmla="*/ 3 w 23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1">
                  <a:moveTo>
                    <a:pt x="3" y="41"/>
                  </a:moveTo>
                  <a:cubicBezTo>
                    <a:pt x="1" y="41"/>
                    <a:pt x="0" y="39"/>
                    <a:pt x="0" y="38"/>
                  </a:cubicBezTo>
                  <a:cubicBezTo>
                    <a:pt x="0" y="36"/>
                    <a:pt x="1" y="35"/>
                    <a:pt x="3" y="35"/>
                  </a:cubicBezTo>
                  <a:cubicBezTo>
                    <a:pt x="11" y="35"/>
                    <a:pt x="17" y="28"/>
                    <a:pt x="17" y="20"/>
                  </a:cubicBezTo>
                  <a:cubicBezTo>
                    <a:pt x="17" y="12"/>
                    <a:pt x="11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23" y="9"/>
                    <a:pt x="23" y="20"/>
                  </a:cubicBezTo>
                  <a:cubicBezTo>
                    <a:pt x="23" y="32"/>
                    <a:pt x="14" y="41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2" name="Freeform 325">
              <a:extLst>
                <a:ext uri="{FF2B5EF4-FFF2-40B4-BE49-F238E27FC236}">
                  <a16:creationId xmlns:a16="http://schemas.microsoft.com/office/drawing/2014/main" id="{BE361DED-0855-4E73-815B-AEA3968BF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1" y="6437"/>
              <a:ext cx="16" cy="79"/>
            </a:xfrm>
            <a:custGeom>
              <a:avLst/>
              <a:gdLst>
                <a:gd name="T0" fmla="*/ 3 w 6"/>
                <a:gd name="T1" fmla="*/ 29 h 29"/>
                <a:gd name="T2" fmla="*/ 0 w 6"/>
                <a:gd name="T3" fmla="*/ 26 h 29"/>
                <a:gd name="T4" fmla="*/ 0 w 6"/>
                <a:gd name="T5" fmla="*/ 3 h 29"/>
                <a:gd name="T6" fmla="*/ 3 w 6"/>
                <a:gd name="T7" fmla="*/ 0 h 29"/>
                <a:gd name="T8" fmla="*/ 6 w 6"/>
                <a:gd name="T9" fmla="*/ 3 h 29"/>
                <a:gd name="T10" fmla="*/ 6 w 6"/>
                <a:gd name="T11" fmla="*/ 26 h 29"/>
                <a:gd name="T12" fmla="*/ 3 w 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9">
                  <a:moveTo>
                    <a:pt x="3" y="29"/>
                  </a:moveTo>
                  <a:cubicBezTo>
                    <a:pt x="1" y="29"/>
                    <a:pt x="0" y="28"/>
                    <a:pt x="0" y="2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4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3" name="Freeform 326">
              <a:extLst>
                <a:ext uri="{FF2B5EF4-FFF2-40B4-BE49-F238E27FC236}">
                  <a16:creationId xmlns:a16="http://schemas.microsoft.com/office/drawing/2014/main" id="{AE7ACF39-CF03-4E61-B3DF-30C15CA0E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5" y="6359"/>
              <a:ext cx="87" cy="84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6 h 31"/>
                <a:gd name="T4" fmla="*/ 16 w 32"/>
                <a:gd name="T5" fmla="*/ 0 h 31"/>
                <a:gd name="T6" fmla="*/ 32 w 32"/>
                <a:gd name="T7" fmla="*/ 16 h 31"/>
                <a:gd name="T8" fmla="*/ 16 w 32"/>
                <a:gd name="T9" fmla="*/ 31 h 31"/>
                <a:gd name="T10" fmla="*/ 16 w 32"/>
                <a:gd name="T11" fmla="*/ 6 h 31"/>
                <a:gd name="T12" fmla="*/ 6 w 32"/>
                <a:gd name="T13" fmla="*/ 16 h 31"/>
                <a:gd name="T14" fmla="*/ 16 w 32"/>
                <a:gd name="T15" fmla="*/ 25 h 31"/>
                <a:gd name="T16" fmla="*/ 26 w 32"/>
                <a:gd name="T17" fmla="*/ 16 h 31"/>
                <a:gd name="T18" fmla="*/ 16 w 32"/>
                <a:gd name="T1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4" y="31"/>
                    <a:pt x="16" y="31"/>
                  </a:cubicBezTo>
                  <a:close/>
                  <a:moveTo>
                    <a:pt x="16" y="6"/>
                  </a:moveTo>
                  <a:cubicBezTo>
                    <a:pt x="10" y="6"/>
                    <a:pt x="6" y="10"/>
                    <a:pt x="6" y="16"/>
                  </a:cubicBezTo>
                  <a:cubicBezTo>
                    <a:pt x="6" y="21"/>
                    <a:pt x="10" y="25"/>
                    <a:pt x="16" y="25"/>
                  </a:cubicBezTo>
                  <a:cubicBezTo>
                    <a:pt x="21" y="25"/>
                    <a:pt x="26" y="21"/>
                    <a:pt x="26" y="16"/>
                  </a:cubicBezTo>
                  <a:cubicBezTo>
                    <a:pt x="26" y="10"/>
                    <a:pt x="21" y="6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65" name="Group 135">
            <a:extLst>
              <a:ext uri="{FF2B5EF4-FFF2-40B4-BE49-F238E27FC236}">
                <a16:creationId xmlns:a16="http://schemas.microsoft.com/office/drawing/2014/main" id="{0D7A372B-7FB6-4B9E-A83E-C9A0D7B9B7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56091" y="3036152"/>
            <a:ext cx="955675" cy="804863"/>
            <a:chOff x="7377" y="4065"/>
            <a:chExt cx="602" cy="507"/>
          </a:xfrm>
          <a:solidFill>
            <a:schemeClr val="accent3"/>
          </a:solidFill>
        </p:grpSpPr>
        <p:sp>
          <p:nvSpPr>
            <p:cNvPr id="466" name="Freeform 136">
              <a:extLst>
                <a:ext uri="{FF2B5EF4-FFF2-40B4-BE49-F238E27FC236}">
                  <a16:creationId xmlns:a16="http://schemas.microsoft.com/office/drawing/2014/main" id="{B5A9F50D-9701-4294-A634-C562A9B24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" y="4556"/>
              <a:ext cx="584" cy="16"/>
            </a:xfrm>
            <a:custGeom>
              <a:avLst/>
              <a:gdLst>
                <a:gd name="T0" fmla="*/ 213 w 216"/>
                <a:gd name="T1" fmla="*/ 6 h 6"/>
                <a:gd name="T2" fmla="*/ 3 w 216"/>
                <a:gd name="T3" fmla="*/ 6 h 6"/>
                <a:gd name="T4" fmla="*/ 0 w 216"/>
                <a:gd name="T5" fmla="*/ 3 h 6"/>
                <a:gd name="T6" fmla="*/ 3 w 216"/>
                <a:gd name="T7" fmla="*/ 0 h 6"/>
                <a:gd name="T8" fmla="*/ 213 w 216"/>
                <a:gd name="T9" fmla="*/ 0 h 6"/>
                <a:gd name="T10" fmla="*/ 216 w 216"/>
                <a:gd name="T11" fmla="*/ 3 h 6"/>
                <a:gd name="T12" fmla="*/ 213 w 21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6">
                  <a:moveTo>
                    <a:pt x="21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5" y="0"/>
                    <a:pt x="216" y="1"/>
                    <a:pt x="216" y="3"/>
                  </a:cubicBezTo>
                  <a:cubicBezTo>
                    <a:pt x="216" y="5"/>
                    <a:pt x="215" y="6"/>
                    <a:pt x="2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7" name="Freeform 137">
              <a:extLst>
                <a:ext uri="{FF2B5EF4-FFF2-40B4-BE49-F238E27FC236}">
                  <a16:creationId xmlns:a16="http://schemas.microsoft.com/office/drawing/2014/main" id="{D6E8323C-71B1-430E-89E6-EFCF8F039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6" y="4385"/>
              <a:ext cx="132" cy="187"/>
            </a:xfrm>
            <a:custGeom>
              <a:avLst/>
              <a:gdLst>
                <a:gd name="T0" fmla="*/ 46 w 49"/>
                <a:gd name="T1" fmla="*/ 69 h 69"/>
                <a:gd name="T2" fmla="*/ 3 w 49"/>
                <a:gd name="T3" fmla="*/ 69 h 69"/>
                <a:gd name="T4" fmla="*/ 0 w 49"/>
                <a:gd name="T5" fmla="*/ 66 h 69"/>
                <a:gd name="T6" fmla="*/ 0 w 49"/>
                <a:gd name="T7" fmla="*/ 3 h 69"/>
                <a:gd name="T8" fmla="*/ 3 w 49"/>
                <a:gd name="T9" fmla="*/ 0 h 69"/>
                <a:gd name="T10" fmla="*/ 46 w 49"/>
                <a:gd name="T11" fmla="*/ 0 h 69"/>
                <a:gd name="T12" fmla="*/ 49 w 49"/>
                <a:gd name="T13" fmla="*/ 3 h 69"/>
                <a:gd name="T14" fmla="*/ 49 w 49"/>
                <a:gd name="T15" fmla="*/ 66 h 69"/>
                <a:gd name="T16" fmla="*/ 46 w 49"/>
                <a:gd name="T17" fmla="*/ 69 h 69"/>
                <a:gd name="T18" fmla="*/ 6 w 49"/>
                <a:gd name="T19" fmla="*/ 63 h 69"/>
                <a:gd name="T20" fmla="*/ 43 w 49"/>
                <a:gd name="T21" fmla="*/ 63 h 69"/>
                <a:gd name="T22" fmla="*/ 43 w 49"/>
                <a:gd name="T23" fmla="*/ 6 h 69"/>
                <a:gd name="T24" fmla="*/ 6 w 49"/>
                <a:gd name="T25" fmla="*/ 6 h 69"/>
                <a:gd name="T26" fmla="*/ 6 w 49"/>
                <a:gd name="T27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9">
                  <a:moveTo>
                    <a:pt x="46" y="69"/>
                  </a:move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0" y="68"/>
                    <a:pt x="0" y="6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3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8"/>
                    <a:pt x="48" y="69"/>
                    <a:pt x="46" y="69"/>
                  </a:cubicBezTo>
                  <a:close/>
                  <a:moveTo>
                    <a:pt x="6" y="63"/>
                  </a:moveTo>
                  <a:cubicBezTo>
                    <a:pt x="43" y="63"/>
                    <a:pt x="43" y="63"/>
                    <a:pt x="43" y="63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8" name="Freeform 138">
              <a:extLst>
                <a:ext uri="{FF2B5EF4-FFF2-40B4-BE49-F238E27FC236}">
                  <a16:creationId xmlns:a16="http://schemas.microsoft.com/office/drawing/2014/main" id="{77E1A57F-F326-434D-B62D-4C95AD8B36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9" y="4139"/>
              <a:ext cx="133" cy="433"/>
            </a:xfrm>
            <a:custGeom>
              <a:avLst/>
              <a:gdLst>
                <a:gd name="T0" fmla="*/ 46 w 49"/>
                <a:gd name="T1" fmla="*/ 160 h 160"/>
                <a:gd name="T2" fmla="*/ 3 w 49"/>
                <a:gd name="T3" fmla="*/ 160 h 160"/>
                <a:gd name="T4" fmla="*/ 0 w 49"/>
                <a:gd name="T5" fmla="*/ 157 h 160"/>
                <a:gd name="T6" fmla="*/ 0 w 49"/>
                <a:gd name="T7" fmla="*/ 3 h 160"/>
                <a:gd name="T8" fmla="*/ 3 w 49"/>
                <a:gd name="T9" fmla="*/ 0 h 160"/>
                <a:gd name="T10" fmla="*/ 46 w 49"/>
                <a:gd name="T11" fmla="*/ 0 h 160"/>
                <a:gd name="T12" fmla="*/ 49 w 49"/>
                <a:gd name="T13" fmla="*/ 3 h 160"/>
                <a:gd name="T14" fmla="*/ 49 w 49"/>
                <a:gd name="T15" fmla="*/ 157 h 160"/>
                <a:gd name="T16" fmla="*/ 46 w 49"/>
                <a:gd name="T17" fmla="*/ 160 h 160"/>
                <a:gd name="T18" fmla="*/ 6 w 49"/>
                <a:gd name="T19" fmla="*/ 154 h 160"/>
                <a:gd name="T20" fmla="*/ 43 w 49"/>
                <a:gd name="T21" fmla="*/ 154 h 160"/>
                <a:gd name="T22" fmla="*/ 43 w 49"/>
                <a:gd name="T23" fmla="*/ 6 h 160"/>
                <a:gd name="T24" fmla="*/ 6 w 49"/>
                <a:gd name="T25" fmla="*/ 6 h 160"/>
                <a:gd name="T26" fmla="*/ 6 w 49"/>
                <a:gd name="T27" fmla="*/ 15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160">
                  <a:moveTo>
                    <a:pt x="46" y="160"/>
                  </a:moveTo>
                  <a:cubicBezTo>
                    <a:pt x="3" y="160"/>
                    <a:pt x="3" y="160"/>
                    <a:pt x="3" y="160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9" y="2"/>
                    <a:pt x="49" y="3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9" y="159"/>
                    <a:pt x="47" y="160"/>
                    <a:pt x="46" y="160"/>
                  </a:cubicBezTo>
                  <a:close/>
                  <a:moveTo>
                    <a:pt x="6" y="154"/>
                  </a:moveTo>
                  <a:cubicBezTo>
                    <a:pt x="43" y="154"/>
                    <a:pt x="43" y="154"/>
                    <a:pt x="43" y="154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69" name="Freeform 139">
              <a:extLst>
                <a:ext uri="{FF2B5EF4-FFF2-40B4-BE49-F238E27FC236}">
                  <a16:creationId xmlns:a16="http://schemas.microsoft.com/office/drawing/2014/main" id="{177E698F-109E-4C15-974A-6458818BFC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" y="4239"/>
              <a:ext cx="132" cy="333"/>
            </a:xfrm>
            <a:custGeom>
              <a:avLst/>
              <a:gdLst>
                <a:gd name="T0" fmla="*/ 46 w 49"/>
                <a:gd name="T1" fmla="*/ 123 h 123"/>
                <a:gd name="T2" fmla="*/ 3 w 49"/>
                <a:gd name="T3" fmla="*/ 123 h 123"/>
                <a:gd name="T4" fmla="*/ 0 w 49"/>
                <a:gd name="T5" fmla="*/ 120 h 123"/>
                <a:gd name="T6" fmla="*/ 0 w 49"/>
                <a:gd name="T7" fmla="*/ 37 h 123"/>
                <a:gd name="T8" fmla="*/ 1 w 49"/>
                <a:gd name="T9" fmla="*/ 34 h 123"/>
                <a:gd name="T10" fmla="*/ 21 w 49"/>
                <a:gd name="T11" fmla="*/ 2 h 123"/>
                <a:gd name="T12" fmla="*/ 24 w 49"/>
                <a:gd name="T13" fmla="*/ 0 h 123"/>
                <a:gd name="T14" fmla="*/ 46 w 49"/>
                <a:gd name="T15" fmla="*/ 0 h 123"/>
                <a:gd name="T16" fmla="*/ 49 w 49"/>
                <a:gd name="T17" fmla="*/ 3 h 123"/>
                <a:gd name="T18" fmla="*/ 49 w 49"/>
                <a:gd name="T19" fmla="*/ 120 h 123"/>
                <a:gd name="T20" fmla="*/ 46 w 49"/>
                <a:gd name="T21" fmla="*/ 123 h 123"/>
                <a:gd name="T22" fmla="*/ 6 w 49"/>
                <a:gd name="T23" fmla="*/ 117 h 123"/>
                <a:gd name="T24" fmla="*/ 43 w 49"/>
                <a:gd name="T25" fmla="*/ 117 h 123"/>
                <a:gd name="T26" fmla="*/ 43 w 49"/>
                <a:gd name="T27" fmla="*/ 6 h 123"/>
                <a:gd name="T28" fmla="*/ 27 w 49"/>
                <a:gd name="T29" fmla="*/ 6 h 123"/>
                <a:gd name="T30" fmla="*/ 6 w 49"/>
                <a:gd name="T31" fmla="*/ 38 h 123"/>
                <a:gd name="T32" fmla="*/ 6 w 49"/>
                <a:gd name="T33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123">
                  <a:moveTo>
                    <a:pt x="46" y="123"/>
                  </a:moveTo>
                  <a:cubicBezTo>
                    <a:pt x="3" y="123"/>
                    <a:pt x="3" y="123"/>
                    <a:pt x="3" y="123"/>
                  </a:cubicBezTo>
                  <a:cubicBezTo>
                    <a:pt x="1" y="123"/>
                    <a:pt x="0" y="122"/>
                    <a:pt x="0" y="12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5"/>
                    <a:pt x="1" y="34"/>
                  </a:cubicBezTo>
                  <a:cubicBezTo>
                    <a:pt x="12" y="27"/>
                    <a:pt x="19" y="15"/>
                    <a:pt x="21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3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2"/>
                    <a:pt x="48" y="123"/>
                    <a:pt x="46" y="123"/>
                  </a:cubicBezTo>
                  <a:close/>
                  <a:moveTo>
                    <a:pt x="6" y="117"/>
                  </a:moveTo>
                  <a:cubicBezTo>
                    <a:pt x="43" y="117"/>
                    <a:pt x="43" y="117"/>
                    <a:pt x="43" y="11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9"/>
                    <a:pt x="17" y="30"/>
                    <a:pt x="6" y="38"/>
                  </a:cubicBezTo>
                  <a:lnTo>
                    <a:pt x="6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0" name="Freeform 140">
              <a:extLst>
                <a:ext uri="{FF2B5EF4-FFF2-40B4-BE49-F238E27FC236}">
                  <a16:creationId xmlns:a16="http://schemas.microsoft.com/office/drawing/2014/main" id="{00D06C8C-BC37-4D49-A45D-76FA55A353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7" y="4065"/>
              <a:ext cx="283" cy="282"/>
            </a:xfrm>
            <a:custGeom>
              <a:avLst/>
              <a:gdLst>
                <a:gd name="T0" fmla="*/ 53 w 105"/>
                <a:gd name="T1" fmla="*/ 104 h 104"/>
                <a:gd name="T2" fmla="*/ 0 w 105"/>
                <a:gd name="T3" fmla="*/ 52 h 104"/>
                <a:gd name="T4" fmla="*/ 53 w 105"/>
                <a:gd name="T5" fmla="*/ 0 h 104"/>
                <a:gd name="T6" fmla="*/ 105 w 105"/>
                <a:gd name="T7" fmla="*/ 52 h 104"/>
                <a:gd name="T8" fmla="*/ 53 w 105"/>
                <a:gd name="T9" fmla="*/ 104 h 104"/>
                <a:gd name="T10" fmla="*/ 53 w 105"/>
                <a:gd name="T11" fmla="*/ 6 h 104"/>
                <a:gd name="T12" fmla="*/ 6 w 105"/>
                <a:gd name="T13" fmla="*/ 52 h 104"/>
                <a:gd name="T14" fmla="*/ 53 w 105"/>
                <a:gd name="T15" fmla="*/ 98 h 104"/>
                <a:gd name="T16" fmla="*/ 99 w 105"/>
                <a:gd name="T17" fmla="*/ 52 h 104"/>
                <a:gd name="T18" fmla="*/ 53 w 105"/>
                <a:gd name="T19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04">
                  <a:moveTo>
                    <a:pt x="53" y="104"/>
                  </a:moveTo>
                  <a:cubicBezTo>
                    <a:pt x="24" y="104"/>
                    <a:pt x="0" y="81"/>
                    <a:pt x="0" y="52"/>
                  </a:cubicBezTo>
                  <a:cubicBezTo>
                    <a:pt x="0" y="23"/>
                    <a:pt x="24" y="0"/>
                    <a:pt x="53" y="0"/>
                  </a:cubicBezTo>
                  <a:cubicBezTo>
                    <a:pt x="81" y="0"/>
                    <a:pt x="105" y="23"/>
                    <a:pt x="105" y="52"/>
                  </a:cubicBezTo>
                  <a:cubicBezTo>
                    <a:pt x="105" y="81"/>
                    <a:pt x="81" y="104"/>
                    <a:pt x="53" y="104"/>
                  </a:cubicBezTo>
                  <a:close/>
                  <a:moveTo>
                    <a:pt x="53" y="6"/>
                  </a:moveTo>
                  <a:cubicBezTo>
                    <a:pt x="27" y="6"/>
                    <a:pt x="6" y="27"/>
                    <a:pt x="6" y="52"/>
                  </a:cubicBezTo>
                  <a:cubicBezTo>
                    <a:pt x="6" y="78"/>
                    <a:pt x="27" y="98"/>
                    <a:pt x="53" y="98"/>
                  </a:cubicBezTo>
                  <a:cubicBezTo>
                    <a:pt x="78" y="98"/>
                    <a:pt x="99" y="78"/>
                    <a:pt x="99" y="52"/>
                  </a:cubicBezTo>
                  <a:cubicBezTo>
                    <a:pt x="99" y="27"/>
                    <a:pt x="78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1" name="Freeform 141">
              <a:extLst>
                <a:ext uri="{FF2B5EF4-FFF2-40B4-BE49-F238E27FC236}">
                  <a16:creationId xmlns:a16="http://schemas.microsoft.com/office/drawing/2014/main" id="{26649E9F-121A-4D9D-A84C-79A574799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" y="4130"/>
              <a:ext cx="144" cy="144"/>
            </a:xfrm>
            <a:custGeom>
              <a:avLst/>
              <a:gdLst>
                <a:gd name="T0" fmla="*/ 6 w 53"/>
                <a:gd name="T1" fmla="*/ 33 h 53"/>
                <a:gd name="T2" fmla="*/ 0 w 53"/>
                <a:gd name="T3" fmla="*/ 33 h 53"/>
                <a:gd name="T4" fmla="*/ 1 w 53"/>
                <a:gd name="T5" fmla="*/ 29 h 53"/>
                <a:gd name="T6" fmla="*/ 2 w 53"/>
                <a:gd name="T7" fmla="*/ 28 h 53"/>
                <a:gd name="T8" fmla="*/ 6 w 53"/>
                <a:gd name="T9" fmla="*/ 28 h 53"/>
                <a:gd name="T10" fmla="*/ 6 w 53"/>
                <a:gd name="T11" fmla="*/ 23 h 53"/>
                <a:gd name="T12" fmla="*/ 2 w 53"/>
                <a:gd name="T13" fmla="*/ 23 h 53"/>
                <a:gd name="T14" fmla="*/ 3 w 53"/>
                <a:gd name="T15" fmla="*/ 18 h 53"/>
                <a:gd name="T16" fmla="*/ 7 w 53"/>
                <a:gd name="T17" fmla="*/ 18 h 53"/>
                <a:gd name="T18" fmla="*/ 8 w 53"/>
                <a:gd name="T19" fmla="*/ 14 h 53"/>
                <a:gd name="T20" fmla="*/ 24 w 53"/>
                <a:gd name="T21" fmla="*/ 1 h 53"/>
                <a:gd name="T22" fmla="*/ 40 w 53"/>
                <a:gd name="T23" fmla="*/ 0 h 53"/>
                <a:gd name="T24" fmla="*/ 52 w 53"/>
                <a:gd name="T25" fmla="*/ 1 h 53"/>
                <a:gd name="T26" fmla="*/ 53 w 53"/>
                <a:gd name="T27" fmla="*/ 1 h 53"/>
                <a:gd name="T28" fmla="*/ 52 w 53"/>
                <a:gd name="T29" fmla="*/ 7 h 53"/>
                <a:gd name="T30" fmla="*/ 46 w 53"/>
                <a:gd name="T31" fmla="*/ 6 h 53"/>
                <a:gd name="T32" fmla="*/ 27 w 53"/>
                <a:gd name="T33" fmla="*/ 6 h 53"/>
                <a:gd name="T34" fmla="*/ 16 w 53"/>
                <a:gd name="T35" fmla="*/ 11 h 53"/>
                <a:gd name="T36" fmla="*/ 13 w 53"/>
                <a:gd name="T37" fmla="*/ 17 h 53"/>
                <a:gd name="T38" fmla="*/ 13 w 53"/>
                <a:gd name="T39" fmla="*/ 18 h 53"/>
                <a:gd name="T40" fmla="*/ 40 w 53"/>
                <a:gd name="T41" fmla="*/ 18 h 53"/>
                <a:gd name="T42" fmla="*/ 39 w 53"/>
                <a:gd name="T43" fmla="*/ 23 h 53"/>
                <a:gd name="T44" fmla="*/ 38 w 53"/>
                <a:gd name="T45" fmla="*/ 23 h 53"/>
                <a:gd name="T46" fmla="*/ 13 w 53"/>
                <a:gd name="T47" fmla="*/ 23 h 53"/>
                <a:gd name="T48" fmla="*/ 12 w 53"/>
                <a:gd name="T49" fmla="*/ 24 h 53"/>
                <a:gd name="T50" fmla="*/ 12 w 53"/>
                <a:gd name="T51" fmla="*/ 27 h 53"/>
                <a:gd name="T52" fmla="*/ 13 w 53"/>
                <a:gd name="T53" fmla="*/ 28 h 53"/>
                <a:gd name="T54" fmla="*/ 33 w 53"/>
                <a:gd name="T55" fmla="*/ 28 h 53"/>
                <a:gd name="T56" fmla="*/ 38 w 53"/>
                <a:gd name="T57" fmla="*/ 28 h 53"/>
                <a:gd name="T58" fmla="*/ 37 w 53"/>
                <a:gd name="T59" fmla="*/ 33 h 53"/>
                <a:gd name="T60" fmla="*/ 36 w 53"/>
                <a:gd name="T61" fmla="*/ 33 h 53"/>
                <a:gd name="T62" fmla="*/ 26 w 53"/>
                <a:gd name="T63" fmla="*/ 33 h 53"/>
                <a:gd name="T64" fmla="*/ 14 w 53"/>
                <a:gd name="T65" fmla="*/ 33 h 53"/>
                <a:gd name="T66" fmla="*/ 13 w 53"/>
                <a:gd name="T67" fmla="*/ 33 h 53"/>
                <a:gd name="T68" fmla="*/ 13 w 53"/>
                <a:gd name="T69" fmla="*/ 34 h 53"/>
                <a:gd name="T70" fmla="*/ 25 w 53"/>
                <a:gd name="T71" fmla="*/ 46 h 53"/>
                <a:gd name="T72" fmla="*/ 40 w 53"/>
                <a:gd name="T73" fmla="*/ 47 h 53"/>
                <a:gd name="T74" fmla="*/ 51 w 53"/>
                <a:gd name="T75" fmla="*/ 46 h 53"/>
                <a:gd name="T76" fmla="*/ 52 w 53"/>
                <a:gd name="T77" fmla="*/ 46 h 53"/>
                <a:gd name="T78" fmla="*/ 51 w 53"/>
                <a:gd name="T79" fmla="*/ 51 h 53"/>
                <a:gd name="T80" fmla="*/ 46 w 53"/>
                <a:gd name="T81" fmla="*/ 52 h 53"/>
                <a:gd name="T82" fmla="*/ 29 w 53"/>
                <a:gd name="T83" fmla="*/ 52 h 53"/>
                <a:gd name="T84" fmla="*/ 17 w 53"/>
                <a:gd name="T85" fmla="*/ 49 h 53"/>
                <a:gd name="T86" fmla="*/ 7 w 53"/>
                <a:gd name="T87" fmla="*/ 34 h 53"/>
                <a:gd name="T88" fmla="*/ 6 w 53"/>
                <a:gd name="T89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53">
                  <a:moveTo>
                    <a:pt x="6" y="33"/>
                  </a:moveTo>
                  <a:cubicBezTo>
                    <a:pt x="4" y="33"/>
                    <a:pt x="2" y="33"/>
                    <a:pt x="0" y="33"/>
                  </a:cubicBezTo>
                  <a:cubicBezTo>
                    <a:pt x="0" y="32"/>
                    <a:pt x="1" y="30"/>
                    <a:pt x="1" y="29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3" y="28"/>
                    <a:pt x="4" y="28"/>
                    <a:pt x="6" y="28"/>
                  </a:cubicBezTo>
                  <a:cubicBezTo>
                    <a:pt x="6" y="26"/>
                    <a:pt x="6" y="25"/>
                    <a:pt x="6" y="23"/>
                  </a:cubicBezTo>
                  <a:cubicBezTo>
                    <a:pt x="5" y="23"/>
                    <a:pt x="3" y="23"/>
                    <a:pt x="2" y="23"/>
                  </a:cubicBezTo>
                  <a:cubicBezTo>
                    <a:pt x="2" y="21"/>
                    <a:pt x="2" y="20"/>
                    <a:pt x="3" y="18"/>
                  </a:cubicBezTo>
                  <a:cubicBezTo>
                    <a:pt x="4" y="18"/>
                    <a:pt x="5" y="18"/>
                    <a:pt x="7" y="18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11" y="7"/>
                    <a:pt x="16" y="2"/>
                    <a:pt x="24" y="1"/>
                  </a:cubicBezTo>
                  <a:cubicBezTo>
                    <a:pt x="29" y="0"/>
                    <a:pt x="35" y="0"/>
                    <a:pt x="40" y="0"/>
                  </a:cubicBezTo>
                  <a:cubicBezTo>
                    <a:pt x="44" y="0"/>
                    <a:pt x="48" y="1"/>
                    <a:pt x="52" y="1"/>
                  </a:cubicBezTo>
                  <a:cubicBezTo>
                    <a:pt x="52" y="1"/>
                    <a:pt x="53" y="1"/>
                    <a:pt x="53" y="1"/>
                  </a:cubicBezTo>
                  <a:cubicBezTo>
                    <a:pt x="53" y="3"/>
                    <a:pt x="52" y="5"/>
                    <a:pt x="52" y="7"/>
                  </a:cubicBezTo>
                  <a:cubicBezTo>
                    <a:pt x="50" y="6"/>
                    <a:pt x="48" y="6"/>
                    <a:pt x="46" y="6"/>
                  </a:cubicBezTo>
                  <a:cubicBezTo>
                    <a:pt x="40" y="5"/>
                    <a:pt x="33" y="5"/>
                    <a:pt x="27" y="6"/>
                  </a:cubicBezTo>
                  <a:cubicBezTo>
                    <a:pt x="23" y="7"/>
                    <a:pt x="19" y="8"/>
                    <a:pt x="16" y="11"/>
                  </a:cubicBezTo>
                  <a:cubicBezTo>
                    <a:pt x="15" y="13"/>
                    <a:pt x="14" y="15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22" y="18"/>
                    <a:pt x="31" y="18"/>
                    <a:pt x="40" y="18"/>
                  </a:cubicBezTo>
                  <a:cubicBezTo>
                    <a:pt x="39" y="20"/>
                    <a:pt x="39" y="21"/>
                    <a:pt x="39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21" y="23"/>
                    <a:pt x="13" y="23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12" y="25"/>
                    <a:pt x="12" y="26"/>
                    <a:pt x="12" y="27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20" y="28"/>
                    <a:pt x="26" y="28"/>
                    <a:pt x="33" y="28"/>
                  </a:cubicBezTo>
                  <a:cubicBezTo>
                    <a:pt x="35" y="28"/>
                    <a:pt x="36" y="28"/>
                    <a:pt x="38" y="28"/>
                  </a:cubicBezTo>
                  <a:cubicBezTo>
                    <a:pt x="38" y="30"/>
                    <a:pt x="37" y="31"/>
                    <a:pt x="37" y="33"/>
                  </a:cubicBezTo>
                  <a:cubicBezTo>
                    <a:pt x="37" y="33"/>
                    <a:pt x="37" y="33"/>
                    <a:pt x="36" y="33"/>
                  </a:cubicBezTo>
                  <a:cubicBezTo>
                    <a:pt x="33" y="33"/>
                    <a:pt x="29" y="33"/>
                    <a:pt x="26" y="33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5" y="41"/>
                    <a:pt x="19" y="44"/>
                    <a:pt x="25" y="46"/>
                  </a:cubicBezTo>
                  <a:cubicBezTo>
                    <a:pt x="30" y="47"/>
                    <a:pt x="35" y="47"/>
                    <a:pt x="40" y="47"/>
                  </a:cubicBezTo>
                  <a:cubicBezTo>
                    <a:pt x="44" y="46"/>
                    <a:pt x="47" y="46"/>
                    <a:pt x="51" y="46"/>
                  </a:cubicBezTo>
                  <a:cubicBezTo>
                    <a:pt x="51" y="46"/>
                    <a:pt x="52" y="46"/>
                    <a:pt x="52" y="46"/>
                  </a:cubicBezTo>
                  <a:cubicBezTo>
                    <a:pt x="52" y="47"/>
                    <a:pt x="52" y="49"/>
                    <a:pt x="51" y="51"/>
                  </a:cubicBezTo>
                  <a:cubicBezTo>
                    <a:pt x="50" y="51"/>
                    <a:pt x="48" y="52"/>
                    <a:pt x="46" y="52"/>
                  </a:cubicBezTo>
                  <a:cubicBezTo>
                    <a:pt x="41" y="52"/>
                    <a:pt x="35" y="53"/>
                    <a:pt x="29" y="52"/>
                  </a:cubicBezTo>
                  <a:cubicBezTo>
                    <a:pt x="25" y="52"/>
                    <a:pt x="21" y="51"/>
                    <a:pt x="17" y="49"/>
                  </a:cubicBezTo>
                  <a:cubicBezTo>
                    <a:pt x="11" y="46"/>
                    <a:pt x="8" y="41"/>
                    <a:pt x="7" y="34"/>
                  </a:cubicBezTo>
                  <a:cubicBezTo>
                    <a:pt x="7" y="34"/>
                    <a:pt x="7" y="3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72" name="Group 144">
            <a:extLst>
              <a:ext uri="{FF2B5EF4-FFF2-40B4-BE49-F238E27FC236}">
                <a16:creationId xmlns:a16="http://schemas.microsoft.com/office/drawing/2014/main" id="{C7EB7165-74F8-4D18-A45A-7F391116EE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82632" y="3022829"/>
            <a:ext cx="881063" cy="885825"/>
            <a:chOff x="7399" y="4041"/>
            <a:chExt cx="555" cy="558"/>
          </a:xfrm>
          <a:solidFill>
            <a:schemeClr val="accent3"/>
          </a:solidFill>
        </p:grpSpPr>
        <p:sp>
          <p:nvSpPr>
            <p:cNvPr id="473" name="Freeform 145">
              <a:extLst>
                <a:ext uri="{FF2B5EF4-FFF2-40B4-BE49-F238E27FC236}">
                  <a16:creationId xmlns:a16="http://schemas.microsoft.com/office/drawing/2014/main" id="{BA00D916-812F-4E37-ADE4-71C5015AB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" y="4139"/>
              <a:ext cx="357" cy="362"/>
            </a:xfrm>
            <a:custGeom>
              <a:avLst/>
              <a:gdLst>
                <a:gd name="T0" fmla="*/ 88 w 132"/>
                <a:gd name="T1" fmla="*/ 134 h 134"/>
                <a:gd name="T2" fmla="*/ 74 w 132"/>
                <a:gd name="T3" fmla="*/ 133 h 134"/>
                <a:gd name="T4" fmla="*/ 42 w 132"/>
                <a:gd name="T5" fmla="*/ 125 h 134"/>
                <a:gd name="T6" fmla="*/ 17 w 132"/>
                <a:gd name="T7" fmla="*/ 88 h 134"/>
                <a:gd name="T8" fmla="*/ 17 w 132"/>
                <a:gd name="T9" fmla="*/ 87 h 134"/>
                <a:gd name="T10" fmla="*/ 16 w 132"/>
                <a:gd name="T11" fmla="*/ 86 h 134"/>
                <a:gd name="T12" fmla="*/ 16 w 132"/>
                <a:gd name="T13" fmla="*/ 83 h 134"/>
                <a:gd name="T14" fmla="*/ 0 w 132"/>
                <a:gd name="T15" fmla="*/ 83 h 134"/>
                <a:gd name="T16" fmla="*/ 2 w 132"/>
                <a:gd name="T17" fmla="*/ 76 h 134"/>
                <a:gd name="T18" fmla="*/ 4 w 132"/>
                <a:gd name="T19" fmla="*/ 76 h 134"/>
                <a:gd name="T20" fmla="*/ 12 w 132"/>
                <a:gd name="T21" fmla="*/ 76 h 134"/>
                <a:gd name="T22" fmla="*/ 15 w 132"/>
                <a:gd name="T23" fmla="*/ 76 h 134"/>
                <a:gd name="T24" fmla="*/ 15 w 132"/>
                <a:gd name="T25" fmla="*/ 56 h 134"/>
                <a:gd name="T26" fmla="*/ 5 w 132"/>
                <a:gd name="T27" fmla="*/ 56 h 134"/>
                <a:gd name="T28" fmla="*/ 6 w 132"/>
                <a:gd name="T29" fmla="*/ 48 h 134"/>
                <a:gd name="T30" fmla="*/ 16 w 132"/>
                <a:gd name="T31" fmla="*/ 48 h 134"/>
                <a:gd name="T32" fmla="*/ 18 w 132"/>
                <a:gd name="T33" fmla="*/ 42 h 134"/>
                <a:gd name="T34" fmla="*/ 20 w 132"/>
                <a:gd name="T35" fmla="*/ 36 h 134"/>
                <a:gd name="T36" fmla="*/ 61 w 132"/>
                <a:gd name="T37" fmla="*/ 3 h 134"/>
                <a:gd name="T38" fmla="*/ 87 w 132"/>
                <a:gd name="T39" fmla="*/ 0 h 134"/>
                <a:gd name="T40" fmla="*/ 102 w 132"/>
                <a:gd name="T41" fmla="*/ 1 h 134"/>
                <a:gd name="T42" fmla="*/ 123 w 132"/>
                <a:gd name="T43" fmla="*/ 3 h 134"/>
                <a:gd name="T44" fmla="*/ 132 w 132"/>
                <a:gd name="T45" fmla="*/ 4 h 134"/>
                <a:gd name="T46" fmla="*/ 131 w 132"/>
                <a:gd name="T47" fmla="*/ 11 h 134"/>
                <a:gd name="T48" fmla="*/ 119 w 132"/>
                <a:gd name="T49" fmla="*/ 10 h 134"/>
                <a:gd name="T50" fmla="*/ 90 w 132"/>
                <a:gd name="T51" fmla="*/ 8 h 134"/>
                <a:gd name="T52" fmla="*/ 67 w 132"/>
                <a:gd name="T53" fmla="*/ 10 h 134"/>
                <a:gd name="T54" fmla="*/ 37 w 132"/>
                <a:gd name="T55" fmla="*/ 26 h 134"/>
                <a:gd name="T56" fmla="*/ 26 w 132"/>
                <a:gd name="T57" fmla="*/ 48 h 134"/>
                <a:gd name="T58" fmla="*/ 31 w 132"/>
                <a:gd name="T59" fmla="*/ 48 h 134"/>
                <a:gd name="T60" fmla="*/ 97 w 132"/>
                <a:gd name="T61" fmla="*/ 48 h 134"/>
                <a:gd name="T62" fmla="*/ 96 w 132"/>
                <a:gd name="T63" fmla="*/ 56 h 134"/>
                <a:gd name="T64" fmla="*/ 96 w 132"/>
                <a:gd name="T65" fmla="*/ 56 h 134"/>
                <a:gd name="T66" fmla="*/ 31 w 132"/>
                <a:gd name="T67" fmla="*/ 56 h 134"/>
                <a:gd name="T68" fmla="*/ 25 w 132"/>
                <a:gd name="T69" fmla="*/ 56 h 134"/>
                <a:gd name="T70" fmla="*/ 24 w 132"/>
                <a:gd name="T71" fmla="*/ 76 h 134"/>
                <a:gd name="T72" fmla="*/ 31 w 132"/>
                <a:gd name="T73" fmla="*/ 76 h 134"/>
                <a:gd name="T74" fmla="*/ 57 w 132"/>
                <a:gd name="T75" fmla="*/ 76 h 134"/>
                <a:gd name="T76" fmla="*/ 84 w 132"/>
                <a:gd name="T77" fmla="*/ 76 h 134"/>
                <a:gd name="T78" fmla="*/ 93 w 132"/>
                <a:gd name="T79" fmla="*/ 76 h 134"/>
                <a:gd name="T80" fmla="*/ 92 w 132"/>
                <a:gd name="T81" fmla="*/ 83 h 134"/>
                <a:gd name="T82" fmla="*/ 25 w 132"/>
                <a:gd name="T83" fmla="*/ 83 h 134"/>
                <a:gd name="T84" fmla="*/ 63 w 132"/>
                <a:gd name="T85" fmla="*/ 123 h 134"/>
                <a:gd name="T86" fmla="*/ 90 w 132"/>
                <a:gd name="T87" fmla="*/ 126 h 134"/>
                <a:gd name="T88" fmla="*/ 103 w 132"/>
                <a:gd name="T89" fmla="*/ 125 h 134"/>
                <a:gd name="T90" fmla="*/ 121 w 132"/>
                <a:gd name="T91" fmla="*/ 124 h 134"/>
                <a:gd name="T92" fmla="*/ 130 w 132"/>
                <a:gd name="T93" fmla="*/ 123 h 134"/>
                <a:gd name="T94" fmla="*/ 129 w 132"/>
                <a:gd name="T95" fmla="*/ 131 h 134"/>
                <a:gd name="T96" fmla="*/ 127 w 132"/>
                <a:gd name="T97" fmla="*/ 131 h 134"/>
                <a:gd name="T98" fmla="*/ 118 w 132"/>
                <a:gd name="T99" fmla="*/ 132 h 134"/>
                <a:gd name="T100" fmla="*/ 88 w 132"/>
                <a:gd name="T10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2" h="134">
                  <a:moveTo>
                    <a:pt x="88" y="134"/>
                  </a:moveTo>
                  <a:cubicBezTo>
                    <a:pt x="83" y="134"/>
                    <a:pt x="79" y="133"/>
                    <a:pt x="74" y="133"/>
                  </a:cubicBezTo>
                  <a:cubicBezTo>
                    <a:pt x="64" y="132"/>
                    <a:pt x="52" y="131"/>
                    <a:pt x="42" y="125"/>
                  </a:cubicBezTo>
                  <a:cubicBezTo>
                    <a:pt x="29" y="117"/>
                    <a:pt x="21" y="105"/>
                    <a:pt x="17" y="88"/>
                  </a:cubicBezTo>
                  <a:cubicBezTo>
                    <a:pt x="17" y="88"/>
                    <a:pt x="17" y="87"/>
                    <a:pt x="17" y="87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0"/>
                    <a:pt x="1" y="78"/>
                    <a:pt x="2" y="76"/>
                  </a:cubicBezTo>
                  <a:cubicBezTo>
                    <a:pt x="3" y="76"/>
                    <a:pt x="3" y="76"/>
                    <a:pt x="4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4" y="70"/>
                    <a:pt x="15" y="56"/>
                    <a:pt x="1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6" y="50"/>
                    <a:pt x="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8" y="43"/>
                    <a:pt x="18" y="42"/>
                  </a:cubicBezTo>
                  <a:cubicBezTo>
                    <a:pt x="19" y="40"/>
                    <a:pt x="19" y="38"/>
                    <a:pt x="20" y="36"/>
                  </a:cubicBezTo>
                  <a:cubicBezTo>
                    <a:pt x="27" y="18"/>
                    <a:pt x="40" y="7"/>
                    <a:pt x="61" y="3"/>
                  </a:cubicBezTo>
                  <a:cubicBezTo>
                    <a:pt x="69" y="1"/>
                    <a:pt x="77" y="0"/>
                    <a:pt x="87" y="0"/>
                  </a:cubicBezTo>
                  <a:cubicBezTo>
                    <a:pt x="92" y="0"/>
                    <a:pt x="97" y="1"/>
                    <a:pt x="102" y="1"/>
                  </a:cubicBezTo>
                  <a:cubicBezTo>
                    <a:pt x="109" y="1"/>
                    <a:pt x="116" y="2"/>
                    <a:pt x="123" y="3"/>
                  </a:cubicBezTo>
                  <a:cubicBezTo>
                    <a:pt x="126" y="3"/>
                    <a:pt x="129" y="4"/>
                    <a:pt x="132" y="4"/>
                  </a:cubicBezTo>
                  <a:cubicBezTo>
                    <a:pt x="132" y="6"/>
                    <a:pt x="131" y="10"/>
                    <a:pt x="131" y="11"/>
                  </a:cubicBezTo>
                  <a:cubicBezTo>
                    <a:pt x="127" y="11"/>
                    <a:pt x="123" y="10"/>
                    <a:pt x="119" y="10"/>
                  </a:cubicBezTo>
                  <a:cubicBezTo>
                    <a:pt x="110" y="9"/>
                    <a:pt x="100" y="8"/>
                    <a:pt x="90" y="8"/>
                  </a:cubicBezTo>
                  <a:cubicBezTo>
                    <a:pt x="82" y="8"/>
                    <a:pt x="74" y="9"/>
                    <a:pt x="67" y="10"/>
                  </a:cubicBezTo>
                  <a:cubicBezTo>
                    <a:pt x="58" y="12"/>
                    <a:pt x="46" y="15"/>
                    <a:pt x="37" y="26"/>
                  </a:cubicBezTo>
                  <a:cubicBezTo>
                    <a:pt x="28" y="36"/>
                    <a:pt x="26" y="48"/>
                    <a:pt x="26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51"/>
                    <a:pt x="96" y="53"/>
                    <a:pt x="96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74" y="56"/>
                    <a:pt x="53" y="56"/>
                    <a:pt x="31" y="56"/>
                  </a:cubicBezTo>
                  <a:cubicBezTo>
                    <a:pt x="30" y="56"/>
                    <a:pt x="25" y="56"/>
                    <a:pt x="25" y="56"/>
                  </a:cubicBezTo>
                  <a:cubicBezTo>
                    <a:pt x="23" y="57"/>
                    <a:pt x="23" y="75"/>
                    <a:pt x="24" y="76"/>
                  </a:cubicBezTo>
                  <a:cubicBezTo>
                    <a:pt x="24" y="76"/>
                    <a:pt x="30" y="76"/>
                    <a:pt x="31" y="76"/>
                  </a:cubicBezTo>
                  <a:cubicBezTo>
                    <a:pt x="40" y="76"/>
                    <a:pt x="48" y="76"/>
                    <a:pt x="57" y="76"/>
                  </a:cubicBezTo>
                  <a:cubicBezTo>
                    <a:pt x="66" y="76"/>
                    <a:pt x="75" y="76"/>
                    <a:pt x="84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2" y="77"/>
                    <a:pt x="92" y="82"/>
                    <a:pt x="92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31" y="119"/>
                    <a:pt x="63" y="123"/>
                  </a:cubicBezTo>
                  <a:cubicBezTo>
                    <a:pt x="71" y="124"/>
                    <a:pt x="80" y="126"/>
                    <a:pt x="90" y="126"/>
                  </a:cubicBezTo>
                  <a:cubicBezTo>
                    <a:pt x="94" y="126"/>
                    <a:pt x="98" y="126"/>
                    <a:pt x="103" y="125"/>
                  </a:cubicBezTo>
                  <a:cubicBezTo>
                    <a:pt x="109" y="125"/>
                    <a:pt x="115" y="124"/>
                    <a:pt x="121" y="124"/>
                  </a:cubicBezTo>
                  <a:cubicBezTo>
                    <a:pt x="124" y="123"/>
                    <a:pt x="127" y="123"/>
                    <a:pt x="130" y="123"/>
                  </a:cubicBezTo>
                  <a:cubicBezTo>
                    <a:pt x="130" y="124"/>
                    <a:pt x="129" y="131"/>
                    <a:pt x="129" y="131"/>
                  </a:cubicBezTo>
                  <a:cubicBezTo>
                    <a:pt x="129" y="131"/>
                    <a:pt x="128" y="131"/>
                    <a:pt x="127" y="131"/>
                  </a:cubicBezTo>
                  <a:cubicBezTo>
                    <a:pt x="124" y="131"/>
                    <a:pt x="121" y="132"/>
                    <a:pt x="118" y="132"/>
                  </a:cubicBezTo>
                  <a:cubicBezTo>
                    <a:pt x="107" y="133"/>
                    <a:pt x="98" y="134"/>
                    <a:pt x="8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4" name="Freeform 146">
              <a:extLst>
                <a:ext uri="{FF2B5EF4-FFF2-40B4-BE49-F238E27FC236}">
                  <a16:creationId xmlns:a16="http://schemas.microsoft.com/office/drawing/2014/main" id="{EC6E9C7F-1224-489F-9AED-88540F023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9" y="4041"/>
              <a:ext cx="555" cy="558"/>
            </a:xfrm>
            <a:custGeom>
              <a:avLst/>
              <a:gdLst>
                <a:gd name="T0" fmla="*/ 102 w 205"/>
                <a:gd name="T1" fmla="*/ 206 h 206"/>
                <a:gd name="T2" fmla="*/ 0 w 205"/>
                <a:gd name="T3" fmla="*/ 103 h 206"/>
                <a:gd name="T4" fmla="*/ 102 w 205"/>
                <a:gd name="T5" fmla="*/ 0 h 206"/>
                <a:gd name="T6" fmla="*/ 205 w 205"/>
                <a:gd name="T7" fmla="*/ 103 h 206"/>
                <a:gd name="T8" fmla="*/ 102 w 205"/>
                <a:gd name="T9" fmla="*/ 206 h 206"/>
                <a:gd name="T10" fmla="*/ 102 w 205"/>
                <a:gd name="T11" fmla="*/ 6 h 206"/>
                <a:gd name="T12" fmla="*/ 6 w 205"/>
                <a:gd name="T13" fmla="*/ 103 h 206"/>
                <a:gd name="T14" fmla="*/ 102 w 205"/>
                <a:gd name="T15" fmla="*/ 200 h 206"/>
                <a:gd name="T16" fmla="*/ 199 w 205"/>
                <a:gd name="T17" fmla="*/ 103 h 206"/>
                <a:gd name="T18" fmla="*/ 102 w 205"/>
                <a:gd name="T19" fmla="*/ 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2" y="206"/>
                  </a:moveTo>
                  <a:cubicBezTo>
                    <a:pt x="46" y="206"/>
                    <a:pt x="0" y="160"/>
                    <a:pt x="0" y="103"/>
                  </a:cubicBezTo>
                  <a:cubicBezTo>
                    <a:pt x="0" y="46"/>
                    <a:pt x="46" y="0"/>
                    <a:pt x="102" y="0"/>
                  </a:cubicBezTo>
                  <a:cubicBezTo>
                    <a:pt x="159" y="0"/>
                    <a:pt x="205" y="46"/>
                    <a:pt x="205" y="103"/>
                  </a:cubicBezTo>
                  <a:cubicBezTo>
                    <a:pt x="205" y="160"/>
                    <a:pt x="159" y="206"/>
                    <a:pt x="102" y="206"/>
                  </a:cubicBezTo>
                  <a:close/>
                  <a:moveTo>
                    <a:pt x="102" y="6"/>
                  </a:moveTo>
                  <a:cubicBezTo>
                    <a:pt x="49" y="6"/>
                    <a:pt x="6" y="50"/>
                    <a:pt x="6" y="103"/>
                  </a:cubicBezTo>
                  <a:cubicBezTo>
                    <a:pt x="6" y="156"/>
                    <a:pt x="49" y="200"/>
                    <a:pt x="102" y="200"/>
                  </a:cubicBezTo>
                  <a:cubicBezTo>
                    <a:pt x="156" y="200"/>
                    <a:pt x="199" y="156"/>
                    <a:pt x="199" y="103"/>
                  </a:cubicBezTo>
                  <a:cubicBezTo>
                    <a:pt x="199" y="50"/>
                    <a:pt x="156" y="6"/>
                    <a:pt x="10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75" name="Group 149">
            <a:extLst>
              <a:ext uri="{FF2B5EF4-FFF2-40B4-BE49-F238E27FC236}">
                <a16:creationId xmlns:a16="http://schemas.microsoft.com/office/drawing/2014/main" id="{8762DC1C-D22F-4668-AE0C-AEAF8A97B9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3088" y="2989666"/>
            <a:ext cx="838200" cy="889000"/>
            <a:chOff x="7411" y="4043"/>
            <a:chExt cx="528" cy="560"/>
          </a:xfrm>
          <a:solidFill>
            <a:schemeClr val="accent3"/>
          </a:solidFill>
        </p:grpSpPr>
        <p:sp>
          <p:nvSpPr>
            <p:cNvPr id="476" name="Freeform 150">
              <a:extLst>
                <a:ext uri="{FF2B5EF4-FFF2-40B4-BE49-F238E27FC236}">
                  <a16:creationId xmlns:a16="http://schemas.microsoft.com/office/drawing/2014/main" id="{97770A47-8D6B-4FD6-A3C9-29EE498826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8" y="4156"/>
              <a:ext cx="197" cy="95"/>
            </a:xfrm>
            <a:custGeom>
              <a:avLst/>
              <a:gdLst>
                <a:gd name="T0" fmla="*/ 37 w 73"/>
                <a:gd name="T1" fmla="*/ 35 h 35"/>
                <a:gd name="T2" fmla="*/ 0 w 73"/>
                <a:gd name="T3" fmla="*/ 18 h 35"/>
                <a:gd name="T4" fmla="*/ 37 w 73"/>
                <a:gd name="T5" fmla="*/ 0 h 35"/>
                <a:gd name="T6" fmla="*/ 73 w 73"/>
                <a:gd name="T7" fmla="*/ 18 h 35"/>
                <a:gd name="T8" fmla="*/ 37 w 73"/>
                <a:gd name="T9" fmla="*/ 35 h 35"/>
                <a:gd name="T10" fmla="*/ 37 w 73"/>
                <a:gd name="T11" fmla="*/ 6 h 35"/>
                <a:gd name="T12" fmla="*/ 6 w 73"/>
                <a:gd name="T13" fmla="*/ 18 h 35"/>
                <a:gd name="T14" fmla="*/ 37 w 73"/>
                <a:gd name="T15" fmla="*/ 29 h 35"/>
                <a:gd name="T16" fmla="*/ 67 w 73"/>
                <a:gd name="T17" fmla="*/ 18 h 35"/>
                <a:gd name="T18" fmla="*/ 37 w 73"/>
                <a:gd name="T1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5">
                  <a:moveTo>
                    <a:pt x="37" y="35"/>
                  </a:moveTo>
                  <a:cubicBezTo>
                    <a:pt x="16" y="35"/>
                    <a:pt x="0" y="27"/>
                    <a:pt x="0" y="18"/>
                  </a:cubicBezTo>
                  <a:cubicBezTo>
                    <a:pt x="0" y="8"/>
                    <a:pt x="16" y="0"/>
                    <a:pt x="37" y="0"/>
                  </a:cubicBezTo>
                  <a:cubicBezTo>
                    <a:pt x="58" y="0"/>
                    <a:pt x="73" y="8"/>
                    <a:pt x="73" y="18"/>
                  </a:cubicBezTo>
                  <a:cubicBezTo>
                    <a:pt x="73" y="27"/>
                    <a:pt x="58" y="35"/>
                    <a:pt x="37" y="35"/>
                  </a:cubicBezTo>
                  <a:close/>
                  <a:moveTo>
                    <a:pt x="37" y="6"/>
                  </a:moveTo>
                  <a:cubicBezTo>
                    <a:pt x="17" y="6"/>
                    <a:pt x="6" y="13"/>
                    <a:pt x="6" y="18"/>
                  </a:cubicBezTo>
                  <a:cubicBezTo>
                    <a:pt x="6" y="22"/>
                    <a:pt x="17" y="29"/>
                    <a:pt x="37" y="29"/>
                  </a:cubicBezTo>
                  <a:cubicBezTo>
                    <a:pt x="56" y="29"/>
                    <a:pt x="67" y="22"/>
                    <a:pt x="67" y="18"/>
                  </a:cubicBezTo>
                  <a:cubicBezTo>
                    <a:pt x="67" y="13"/>
                    <a:pt x="56" y="6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7" name="Freeform 151">
              <a:extLst>
                <a:ext uri="{FF2B5EF4-FFF2-40B4-BE49-F238E27FC236}">
                  <a16:creationId xmlns:a16="http://schemas.microsoft.com/office/drawing/2014/main" id="{FB3C2D84-D8A0-40B1-A006-6007E56B4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" y="4235"/>
              <a:ext cx="197" cy="54"/>
            </a:xfrm>
            <a:custGeom>
              <a:avLst/>
              <a:gdLst>
                <a:gd name="T0" fmla="*/ 37 w 73"/>
                <a:gd name="T1" fmla="*/ 20 h 20"/>
                <a:gd name="T2" fmla="*/ 0 w 73"/>
                <a:gd name="T3" fmla="*/ 3 h 20"/>
                <a:gd name="T4" fmla="*/ 3 w 73"/>
                <a:gd name="T5" fmla="*/ 0 h 20"/>
                <a:gd name="T6" fmla="*/ 6 w 73"/>
                <a:gd name="T7" fmla="*/ 3 h 20"/>
                <a:gd name="T8" fmla="*/ 37 w 73"/>
                <a:gd name="T9" fmla="*/ 14 h 20"/>
                <a:gd name="T10" fmla="*/ 67 w 73"/>
                <a:gd name="T11" fmla="*/ 3 h 20"/>
                <a:gd name="T12" fmla="*/ 70 w 73"/>
                <a:gd name="T13" fmla="*/ 0 h 20"/>
                <a:gd name="T14" fmla="*/ 73 w 73"/>
                <a:gd name="T15" fmla="*/ 3 h 20"/>
                <a:gd name="T16" fmla="*/ 37 w 73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0">
                  <a:moveTo>
                    <a:pt x="37" y="20"/>
                  </a:moveTo>
                  <a:cubicBezTo>
                    <a:pt x="16" y="20"/>
                    <a:pt x="0" y="1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7"/>
                    <a:pt x="17" y="14"/>
                    <a:pt x="37" y="14"/>
                  </a:cubicBezTo>
                  <a:cubicBezTo>
                    <a:pt x="56" y="14"/>
                    <a:pt x="67" y="7"/>
                    <a:pt x="67" y="3"/>
                  </a:cubicBezTo>
                  <a:cubicBezTo>
                    <a:pt x="67" y="1"/>
                    <a:pt x="69" y="0"/>
                    <a:pt x="70" y="0"/>
                  </a:cubicBezTo>
                  <a:cubicBezTo>
                    <a:pt x="72" y="0"/>
                    <a:pt x="73" y="1"/>
                    <a:pt x="73" y="3"/>
                  </a:cubicBezTo>
                  <a:cubicBezTo>
                    <a:pt x="73" y="13"/>
                    <a:pt x="58" y="20"/>
                    <a:pt x="3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8" name="Freeform 152">
              <a:extLst>
                <a:ext uri="{FF2B5EF4-FFF2-40B4-BE49-F238E27FC236}">
                  <a16:creationId xmlns:a16="http://schemas.microsoft.com/office/drawing/2014/main" id="{B798D626-040B-48C8-B98F-B6395D71C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" y="4273"/>
              <a:ext cx="197" cy="54"/>
            </a:xfrm>
            <a:custGeom>
              <a:avLst/>
              <a:gdLst>
                <a:gd name="T0" fmla="*/ 37 w 73"/>
                <a:gd name="T1" fmla="*/ 20 h 20"/>
                <a:gd name="T2" fmla="*/ 0 w 73"/>
                <a:gd name="T3" fmla="*/ 3 h 20"/>
                <a:gd name="T4" fmla="*/ 3 w 73"/>
                <a:gd name="T5" fmla="*/ 0 h 20"/>
                <a:gd name="T6" fmla="*/ 6 w 73"/>
                <a:gd name="T7" fmla="*/ 3 h 20"/>
                <a:gd name="T8" fmla="*/ 37 w 73"/>
                <a:gd name="T9" fmla="*/ 14 h 20"/>
                <a:gd name="T10" fmla="*/ 67 w 73"/>
                <a:gd name="T11" fmla="*/ 3 h 20"/>
                <a:gd name="T12" fmla="*/ 70 w 73"/>
                <a:gd name="T13" fmla="*/ 0 h 20"/>
                <a:gd name="T14" fmla="*/ 73 w 73"/>
                <a:gd name="T15" fmla="*/ 3 h 20"/>
                <a:gd name="T16" fmla="*/ 37 w 73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0">
                  <a:moveTo>
                    <a:pt x="37" y="20"/>
                  </a:moveTo>
                  <a:cubicBezTo>
                    <a:pt x="16" y="20"/>
                    <a:pt x="0" y="1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8"/>
                    <a:pt x="17" y="14"/>
                    <a:pt x="37" y="14"/>
                  </a:cubicBezTo>
                  <a:cubicBezTo>
                    <a:pt x="56" y="14"/>
                    <a:pt x="67" y="8"/>
                    <a:pt x="67" y="3"/>
                  </a:cubicBezTo>
                  <a:cubicBezTo>
                    <a:pt x="67" y="1"/>
                    <a:pt x="69" y="0"/>
                    <a:pt x="70" y="0"/>
                  </a:cubicBezTo>
                  <a:cubicBezTo>
                    <a:pt x="72" y="0"/>
                    <a:pt x="73" y="1"/>
                    <a:pt x="73" y="3"/>
                  </a:cubicBezTo>
                  <a:cubicBezTo>
                    <a:pt x="73" y="13"/>
                    <a:pt x="58" y="20"/>
                    <a:pt x="3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9" name="Freeform 153">
              <a:extLst>
                <a:ext uri="{FF2B5EF4-FFF2-40B4-BE49-F238E27FC236}">
                  <a16:creationId xmlns:a16="http://schemas.microsoft.com/office/drawing/2014/main" id="{7E5D5B20-1518-4237-B3CD-6F6688537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7" y="4427"/>
              <a:ext cx="32" cy="40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2 h 15"/>
                <a:gd name="T4" fmla="*/ 2 w 12"/>
                <a:gd name="T5" fmla="*/ 10 h 15"/>
                <a:gd name="T6" fmla="*/ 0 w 12"/>
                <a:gd name="T7" fmla="*/ 12 h 15"/>
                <a:gd name="T8" fmla="*/ 5 w 12"/>
                <a:gd name="T9" fmla="*/ 15 h 15"/>
                <a:gd name="T10" fmla="*/ 7 w 12"/>
                <a:gd name="T11" fmla="*/ 13 h 15"/>
                <a:gd name="T12" fmla="*/ 11 w 12"/>
                <a:gd name="T13" fmla="*/ 5 h 15"/>
                <a:gd name="T14" fmla="*/ 12 w 12"/>
                <a:gd name="T15" fmla="*/ 2 h 15"/>
                <a:gd name="T16" fmla="*/ 6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6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5"/>
                    <a:pt x="3" y="7"/>
                    <a:pt x="2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0"/>
                    <a:pt x="9" y="7"/>
                    <a:pt x="11" y="5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0" name="Freeform 154">
              <a:extLst>
                <a:ext uri="{FF2B5EF4-FFF2-40B4-BE49-F238E27FC236}">
                  <a16:creationId xmlns:a16="http://schemas.microsoft.com/office/drawing/2014/main" id="{98AF475C-5ED7-4FE2-81A7-B1CD4B81C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" y="4457"/>
              <a:ext cx="49" cy="59"/>
            </a:xfrm>
            <a:custGeom>
              <a:avLst/>
              <a:gdLst>
                <a:gd name="T0" fmla="*/ 7 w 18"/>
                <a:gd name="T1" fmla="*/ 3 h 22"/>
                <a:gd name="T2" fmla="*/ 5 w 18"/>
                <a:gd name="T3" fmla="*/ 0 h 22"/>
                <a:gd name="T4" fmla="*/ 0 w 18"/>
                <a:gd name="T5" fmla="*/ 3 h 22"/>
                <a:gd name="T6" fmla="*/ 2 w 18"/>
                <a:gd name="T7" fmla="*/ 6 h 22"/>
                <a:gd name="T8" fmla="*/ 12 w 18"/>
                <a:gd name="T9" fmla="*/ 20 h 22"/>
                <a:gd name="T10" fmla="*/ 14 w 18"/>
                <a:gd name="T11" fmla="*/ 22 h 22"/>
                <a:gd name="T12" fmla="*/ 18 w 18"/>
                <a:gd name="T13" fmla="*/ 18 h 22"/>
                <a:gd name="T14" fmla="*/ 17 w 18"/>
                <a:gd name="T15" fmla="*/ 16 h 22"/>
                <a:gd name="T16" fmla="*/ 7 w 18"/>
                <a:gd name="T1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2">
                  <a:moveTo>
                    <a:pt x="7" y="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11"/>
                    <a:pt x="8" y="16"/>
                    <a:pt x="12" y="2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3" y="12"/>
                    <a:pt x="10" y="8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1" name="Freeform 155">
              <a:extLst>
                <a:ext uri="{FF2B5EF4-FFF2-40B4-BE49-F238E27FC236}">
                  <a16:creationId xmlns:a16="http://schemas.microsoft.com/office/drawing/2014/main" id="{F80B5DAF-B94A-4251-8617-DA9D89E72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4" y="4373"/>
              <a:ext cx="32" cy="65"/>
            </a:xfrm>
            <a:custGeom>
              <a:avLst/>
              <a:gdLst>
                <a:gd name="T0" fmla="*/ 11 w 12"/>
                <a:gd name="T1" fmla="*/ 19 h 24"/>
                <a:gd name="T2" fmla="*/ 7 w 12"/>
                <a:gd name="T3" fmla="*/ 3 h 24"/>
                <a:gd name="T4" fmla="*/ 6 w 12"/>
                <a:gd name="T5" fmla="*/ 0 h 24"/>
                <a:gd name="T6" fmla="*/ 0 w 12"/>
                <a:gd name="T7" fmla="*/ 1 h 24"/>
                <a:gd name="T8" fmla="*/ 1 w 12"/>
                <a:gd name="T9" fmla="*/ 4 h 24"/>
                <a:gd name="T10" fmla="*/ 6 w 12"/>
                <a:gd name="T11" fmla="*/ 21 h 24"/>
                <a:gd name="T12" fmla="*/ 7 w 12"/>
                <a:gd name="T13" fmla="*/ 24 h 24"/>
                <a:gd name="T14" fmla="*/ 12 w 12"/>
                <a:gd name="T15" fmla="*/ 22 h 24"/>
                <a:gd name="T16" fmla="*/ 11 w 12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11" y="19"/>
                  </a:moveTo>
                  <a:cubicBezTo>
                    <a:pt x="9" y="14"/>
                    <a:pt x="8" y="8"/>
                    <a:pt x="7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0"/>
                    <a:pt x="4" y="16"/>
                    <a:pt x="6" y="21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2" y="22"/>
                    <a:pt x="12" y="22"/>
                    <a:pt x="12" y="22"/>
                  </a:cubicBezTo>
                  <a:lnTo>
                    <a:pt x="1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2" name="Freeform 156">
              <a:extLst>
                <a:ext uri="{FF2B5EF4-FFF2-40B4-BE49-F238E27FC236}">
                  <a16:creationId xmlns:a16="http://schemas.microsoft.com/office/drawing/2014/main" id="{AE706D12-6949-40EA-B4F2-9B0068DFC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1" y="4281"/>
              <a:ext cx="19" cy="65"/>
            </a:xfrm>
            <a:custGeom>
              <a:avLst/>
              <a:gdLst>
                <a:gd name="T0" fmla="*/ 6 w 7"/>
                <a:gd name="T1" fmla="*/ 21 h 24"/>
                <a:gd name="T2" fmla="*/ 6 w 7"/>
                <a:gd name="T3" fmla="*/ 18 h 24"/>
                <a:gd name="T4" fmla="*/ 7 w 7"/>
                <a:gd name="T5" fmla="*/ 4 h 24"/>
                <a:gd name="T6" fmla="*/ 7 w 7"/>
                <a:gd name="T7" fmla="*/ 1 h 24"/>
                <a:gd name="T8" fmla="*/ 1 w 7"/>
                <a:gd name="T9" fmla="*/ 0 h 24"/>
                <a:gd name="T10" fmla="*/ 1 w 7"/>
                <a:gd name="T11" fmla="*/ 3 h 24"/>
                <a:gd name="T12" fmla="*/ 0 w 7"/>
                <a:gd name="T13" fmla="*/ 18 h 24"/>
                <a:gd name="T14" fmla="*/ 0 w 7"/>
                <a:gd name="T15" fmla="*/ 21 h 24"/>
                <a:gd name="T16" fmla="*/ 0 w 7"/>
                <a:gd name="T17" fmla="*/ 24 h 24"/>
                <a:gd name="T18" fmla="*/ 6 w 7"/>
                <a:gd name="T19" fmla="*/ 23 h 24"/>
                <a:gd name="T20" fmla="*/ 6 w 7"/>
                <a:gd name="T21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4">
                  <a:moveTo>
                    <a:pt x="6" y="21"/>
                  </a:moveTo>
                  <a:cubicBezTo>
                    <a:pt x="6" y="20"/>
                    <a:pt x="6" y="19"/>
                    <a:pt x="6" y="18"/>
                  </a:cubicBezTo>
                  <a:cubicBezTo>
                    <a:pt x="6" y="14"/>
                    <a:pt x="6" y="9"/>
                    <a:pt x="7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8"/>
                    <a:pt x="0" y="13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3" name="Freeform 157">
              <a:extLst>
                <a:ext uri="{FF2B5EF4-FFF2-40B4-BE49-F238E27FC236}">
                  <a16:creationId xmlns:a16="http://schemas.microsoft.com/office/drawing/2014/main" id="{D13A0504-E9A5-4F24-8211-37F863D7F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" y="4484"/>
              <a:ext cx="54" cy="57"/>
            </a:xfrm>
            <a:custGeom>
              <a:avLst/>
              <a:gdLst>
                <a:gd name="T0" fmla="*/ 13 w 20"/>
                <a:gd name="T1" fmla="*/ 3 h 21"/>
                <a:gd name="T2" fmla="*/ 2 w 20"/>
                <a:gd name="T3" fmla="*/ 15 h 21"/>
                <a:gd name="T4" fmla="*/ 0 w 20"/>
                <a:gd name="T5" fmla="*/ 17 h 21"/>
                <a:gd name="T6" fmla="*/ 4 w 20"/>
                <a:gd name="T7" fmla="*/ 21 h 21"/>
                <a:gd name="T8" fmla="*/ 6 w 20"/>
                <a:gd name="T9" fmla="*/ 19 h 21"/>
                <a:gd name="T10" fmla="*/ 18 w 20"/>
                <a:gd name="T11" fmla="*/ 6 h 21"/>
                <a:gd name="T12" fmla="*/ 20 w 20"/>
                <a:gd name="T13" fmla="*/ 4 h 21"/>
                <a:gd name="T14" fmla="*/ 15 w 20"/>
                <a:gd name="T15" fmla="*/ 0 h 21"/>
                <a:gd name="T16" fmla="*/ 13 w 20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13" y="3"/>
                  </a:moveTo>
                  <a:cubicBezTo>
                    <a:pt x="10" y="7"/>
                    <a:pt x="6" y="11"/>
                    <a:pt x="2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5"/>
                    <a:pt x="14" y="11"/>
                    <a:pt x="18" y="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4" name="Freeform 158">
              <a:extLst>
                <a:ext uri="{FF2B5EF4-FFF2-40B4-BE49-F238E27FC236}">
                  <a16:creationId xmlns:a16="http://schemas.microsoft.com/office/drawing/2014/main" id="{BF2D286E-6B67-4F0F-ABF7-468050B75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1" y="4546"/>
              <a:ext cx="63" cy="41"/>
            </a:xfrm>
            <a:custGeom>
              <a:avLst/>
              <a:gdLst>
                <a:gd name="T0" fmla="*/ 18 w 23"/>
                <a:gd name="T1" fmla="*/ 1 h 15"/>
                <a:gd name="T2" fmla="*/ 3 w 23"/>
                <a:gd name="T3" fmla="*/ 9 h 15"/>
                <a:gd name="T4" fmla="*/ 0 w 23"/>
                <a:gd name="T5" fmla="*/ 10 h 15"/>
                <a:gd name="T6" fmla="*/ 2 w 23"/>
                <a:gd name="T7" fmla="*/ 15 h 15"/>
                <a:gd name="T8" fmla="*/ 5 w 23"/>
                <a:gd name="T9" fmla="*/ 14 h 15"/>
                <a:gd name="T10" fmla="*/ 21 w 23"/>
                <a:gd name="T11" fmla="*/ 7 h 15"/>
                <a:gd name="T12" fmla="*/ 23 w 23"/>
                <a:gd name="T13" fmla="*/ 5 h 15"/>
                <a:gd name="T14" fmla="*/ 20 w 23"/>
                <a:gd name="T15" fmla="*/ 0 h 15"/>
                <a:gd name="T16" fmla="*/ 18 w 23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5">
                  <a:moveTo>
                    <a:pt x="18" y="1"/>
                  </a:moveTo>
                  <a:cubicBezTo>
                    <a:pt x="13" y="4"/>
                    <a:pt x="8" y="7"/>
                    <a:pt x="3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0" y="12"/>
                    <a:pt x="16" y="10"/>
                    <a:pt x="21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5" name="Freeform 159">
              <a:extLst>
                <a:ext uri="{FF2B5EF4-FFF2-40B4-BE49-F238E27FC236}">
                  <a16:creationId xmlns:a16="http://schemas.microsoft.com/office/drawing/2014/main" id="{B953C226-C0C0-4B80-A350-B8879086C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" y="4581"/>
              <a:ext cx="65" cy="22"/>
            </a:xfrm>
            <a:custGeom>
              <a:avLst/>
              <a:gdLst>
                <a:gd name="T0" fmla="*/ 20 w 24"/>
                <a:gd name="T1" fmla="*/ 1 h 8"/>
                <a:gd name="T2" fmla="*/ 3 w 24"/>
                <a:gd name="T3" fmla="*/ 2 h 8"/>
                <a:gd name="T4" fmla="*/ 0 w 24"/>
                <a:gd name="T5" fmla="*/ 3 h 8"/>
                <a:gd name="T6" fmla="*/ 0 w 24"/>
                <a:gd name="T7" fmla="*/ 8 h 8"/>
                <a:gd name="T8" fmla="*/ 3 w 24"/>
                <a:gd name="T9" fmla="*/ 8 h 8"/>
                <a:gd name="T10" fmla="*/ 21 w 24"/>
                <a:gd name="T11" fmla="*/ 6 h 8"/>
                <a:gd name="T12" fmla="*/ 24 w 24"/>
                <a:gd name="T13" fmla="*/ 6 h 8"/>
                <a:gd name="T14" fmla="*/ 23 w 24"/>
                <a:gd name="T15" fmla="*/ 0 h 8"/>
                <a:gd name="T16" fmla="*/ 20 w 24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8">
                  <a:moveTo>
                    <a:pt x="20" y="1"/>
                  </a:moveTo>
                  <a:cubicBezTo>
                    <a:pt x="14" y="2"/>
                    <a:pt x="9" y="2"/>
                    <a:pt x="3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9" y="8"/>
                    <a:pt x="15" y="8"/>
                    <a:pt x="21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6" name="Freeform 160">
              <a:extLst>
                <a:ext uri="{FF2B5EF4-FFF2-40B4-BE49-F238E27FC236}">
                  <a16:creationId xmlns:a16="http://schemas.microsoft.com/office/drawing/2014/main" id="{8A4D9F6F-AFE0-4D54-8E1C-9AABA23A1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9" y="4527"/>
              <a:ext cx="59" cy="46"/>
            </a:xfrm>
            <a:custGeom>
              <a:avLst/>
              <a:gdLst>
                <a:gd name="T0" fmla="*/ 6 w 22"/>
                <a:gd name="T1" fmla="*/ 2 h 17"/>
                <a:gd name="T2" fmla="*/ 3 w 22"/>
                <a:gd name="T3" fmla="*/ 0 h 17"/>
                <a:gd name="T4" fmla="*/ 0 w 22"/>
                <a:gd name="T5" fmla="*/ 4 h 17"/>
                <a:gd name="T6" fmla="*/ 2 w 22"/>
                <a:gd name="T7" fmla="*/ 6 h 17"/>
                <a:gd name="T8" fmla="*/ 17 w 22"/>
                <a:gd name="T9" fmla="*/ 16 h 17"/>
                <a:gd name="T10" fmla="*/ 19 w 22"/>
                <a:gd name="T11" fmla="*/ 17 h 17"/>
                <a:gd name="T12" fmla="*/ 22 w 22"/>
                <a:gd name="T13" fmla="*/ 12 h 17"/>
                <a:gd name="T14" fmla="*/ 19 w 22"/>
                <a:gd name="T15" fmla="*/ 11 h 17"/>
                <a:gd name="T16" fmla="*/ 6 w 22"/>
                <a:gd name="T1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6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10"/>
                    <a:pt x="11" y="13"/>
                    <a:pt x="17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5" y="8"/>
                    <a:pt x="10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7" name="Freeform 161">
              <a:extLst>
                <a:ext uri="{FF2B5EF4-FFF2-40B4-BE49-F238E27FC236}">
                  <a16:creationId xmlns:a16="http://schemas.microsoft.com/office/drawing/2014/main" id="{1F06C010-5880-47C3-97F9-4836788DC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" y="4573"/>
              <a:ext cx="65" cy="30"/>
            </a:xfrm>
            <a:custGeom>
              <a:avLst/>
              <a:gdLst>
                <a:gd name="T0" fmla="*/ 5 w 24"/>
                <a:gd name="T1" fmla="*/ 0 h 11"/>
                <a:gd name="T2" fmla="*/ 2 w 24"/>
                <a:gd name="T3" fmla="*/ 0 h 11"/>
                <a:gd name="T4" fmla="*/ 0 w 24"/>
                <a:gd name="T5" fmla="*/ 5 h 11"/>
                <a:gd name="T6" fmla="*/ 3 w 24"/>
                <a:gd name="T7" fmla="*/ 6 h 11"/>
                <a:gd name="T8" fmla="*/ 20 w 24"/>
                <a:gd name="T9" fmla="*/ 10 h 11"/>
                <a:gd name="T10" fmla="*/ 23 w 24"/>
                <a:gd name="T11" fmla="*/ 11 h 11"/>
                <a:gd name="T12" fmla="*/ 24 w 24"/>
                <a:gd name="T13" fmla="*/ 5 h 11"/>
                <a:gd name="T14" fmla="*/ 21 w 24"/>
                <a:gd name="T15" fmla="*/ 4 h 11"/>
                <a:gd name="T16" fmla="*/ 5 w 24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">
                  <a:moveTo>
                    <a:pt x="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8"/>
                    <a:pt x="14" y="9"/>
                    <a:pt x="20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5" y="4"/>
                    <a:pt x="10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8" name="Freeform 162">
              <a:extLst>
                <a:ext uri="{FF2B5EF4-FFF2-40B4-BE49-F238E27FC236}">
                  <a16:creationId xmlns:a16="http://schemas.microsoft.com/office/drawing/2014/main" id="{2A62D79D-F006-4696-93E1-0EB1EAFEA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7" y="4056"/>
              <a:ext cx="368" cy="214"/>
            </a:xfrm>
            <a:custGeom>
              <a:avLst/>
              <a:gdLst>
                <a:gd name="T0" fmla="*/ 3 w 136"/>
                <a:gd name="T1" fmla="*/ 79 h 79"/>
                <a:gd name="T2" fmla="*/ 3 w 136"/>
                <a:gd name="T3" fmla="*/ 79 h 79"/>
                <a:gd name="T4" fmla="*/ 1 w 136"/>
                <a:gd name="T5" fmla="*/ 75 h 79"/>
                <a:gd name="T6" fmla="*/ 100 w 136"/>
                <a:gd name="T7" fmla="*/ 0 h 79"/>
                <a:gd name="T8" fmla="*/ 134 w 136"/>
                <a:gd name="T9" fmla="*/ 6 h 79"/>
                <a:gd name="T10" fmla="*/ 136 w 136"/>
                <a:gd name="T11" fmla="*/ 10 h 79"/>
                <a:gd name="T12" fmla="*/ 132 w 136"/>
                <a:gd name="T13" fmla="*/ 12 h 79"/>
                <a:gd name="T14" fmla="*/ 100 w 136"/>
                <a:gd name="T15" fmla="*/ 6 h 79"/>
                <a:gd name="T16" fmla="*/ 6 w 136"/>
                <a:gd name="T17" fmla="*/ 77 h 79"/>
                <a:gd name="T18" fmla="*/ 3 w 136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79">
                  <a:moveTo>
                    <a:pt x="3" y="79"/>
                  </a:moveTo>
                  <a:cubicBezTo>
                    <a:pt x="3" y="79"/>
                    <a:pt x="3" y="79"/>
                    <a:pt x="3" y="79"/>
                  </a:cubicBezTo>
                  <a:cubicBezTo>
                    <a:pt x="1" y="78"/>
                    <a:pt x="0" y="77"/>
                    <a:pt x="1" y="75"/>
                  </a:cubicBezTo>
                  <a:cubicBezTo>
                    <a:pt x="13" y="31"/>
                    <a:pt x="54" y="0"/>
                    <a:pt x="100" y="0"/>
                  </a:cubicBezTo>
                  <a:cubicBezTo>
                    <a:pt x="111" y="0"/>
                    <a:pt x="123" y="2"/>
                    <a:pt x="134" y="6"/>
                  </a:cubicBezTo>
                  <a:cubicBezTo>
                    <a:pt x="136" y="7"/>
                    <a:pt x="136" y="9"/>
                    <a:pt x="136" y="10"/>
                  </a:cubicBezTo>
                  <a:cubicBezTo>
                    <a:pt x="135" y="12"/>
                    <a:pt x="134" y="13"/>
                    <a:pt x="132" y="12"/>
                  </a:cubicBezTo>
                  <a:cubicBezTo>
                    <a:pt x="122" y="8"/>
                    <a:pt x="111" y="6"/>
                    <a:pt x="100" y="6"/>
                  </a:cubicBezTo>
                  <a:cubicBezTo>
                    <a:pt x="56" y="6"/>
                    <a:pt x="18" y="35"/>
                    <a:pt x="6" y="77"/>
                  </a:cubicBezTo>
                  <a:cubicBezTo>
                    <a:pt x="6" y="78"/>
                    <a:pt x="5" y="79"/>
                    <a:pt x="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9" name="Freeform 163">
              <a:extLst>
                <a:ext uri="{FF2B5EF4-FFF2-40B4-BE49-F238E27FC236}">
                  <a16:creationId xmlns:a16="http://schemas.microsoft.com/office/drawing/2014/main" id="{D311F2CC-F4DE-477E-B9AC-EFA39A14C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" y="4043"/>
              <a:ext cx="46" cy="62"/>
            </a:xfrm>
            <a:custGeom>
              <a:avLst/>
              <a:gdLst>
                <a:gd name="T0" fmla="*/ 3 w 46"/>
                <a:gd name="T1" fmla="*/ 62 h 62"/>
                <a:gd name="T2" fmla="*/ 0 w 46"/>
                <a:gd name="T3" fmla="*/ 54 h 62"/>
                <a:gd name="T4" fmla="*/ 35 w 46"/>
                <a:gd name="T5" fmla="*/ 38 h 62"/>
                <a:gd name="T6" fmla="*/ 16 w 46"/>
                <a:gd name="T7" fmla="*/ 2 h 62"/>
                <a:gd name="T8" fmla="*/ 22 w 46"/>
                <a:gd name="T9" fmla="*/ 0 h 62"/>
                <a:gd name="T10" fmla="*/ 46 w 46"/>
                <a:gd name="T11" fmla="*/ 40 h 62"/>
                <a:gd name="T12" fmla="*/ 3 w 46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2">
                  <a:moveTo>
                    <a:pt x="3" y="62"/>
                  </a:moveTo>
                  <a:lnTo>
                    <a:pt x="0" y="54"/>
                  </a:lnTo>
                  <a:lnTo>
                    <a:pt x="35" y="38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46" y="40"/>
                  </a:lnTo>
                  <a:lnTo>
                    <a:pt x="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0" name="Freeform 164">
              <a:extLst>
                <a:ext uri="{FF2B5EF4-FFF2-40B4-BE49-F238E27FC236}">
                  <a16:creationId xmlns:a16="http://schemas.microsoft.com/office/drawing/2014/main" id="{D83D49E8-A3DD-41F2-8B56-8B0596DD8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" y="4340"/>
              <a:ext cx="103" cy="106"/>
            </a:xfrm>
            <a:custGeom>
              <a:avLst/>
              <a:gdLst>
                <a:gd name="T0" fmla="*/ 4 w 38"/>
                <a:gd name="T1" fmla="*/ 25 h 39"/>
                <a:gd name="T2" fmla="*/ 0 w 38"/>
                <a:gd name="T3" fmla="*/ 25 h 39"/>
                <a:gd name="T4" fmla="*/ 0 w 38"/>
                <a:gd name="T5" fmla="*/ 22 h 39"/>
                <a:gd name="T6" fmla="*/ 1 w 38"/>
                <a:gd name="T7" fmla="*/ 21 h 39"/>
                <a:gd name="T8" fmla="*/ 4 w 38"/>
                <a:gd name="T9" fmla="*/ 21 h 39"/>
                <a:gd name="T10" fmla="*/ 4 w 38"/>
                <a:gd name="T11" fmla="*/ 18 h 39"/>
                <a:gd name="T12" fmla="*/ 1 w 38"/>
                <a:gd name="T13" fmla="*/ 18 h 39"/>
                <a:gd name="T14" fmla="*/ 1 w 38"/>
                <a:gd name="T15" fmla="*/ 14 h 39"/>
                <a:gd name="T16" fmla="*/ 4 w 38"/>
                <a:gd name="T17" fmla="*/ 14 h 39"/>
                <a:gd name="T18" fmla="*/ 5 w 38"/>
                <a:gd name="T19" fmla="*/ 11 h 39"/>
                <a:gd name="T20" fmla="*/ 17 w 38"/>
                <a:gd name="T21" fmla="*/ 1 h 39"/>
                <a:gd name="T22" fmla="*/ 29 w 38"/>
                <a:gd name="T23" fmla="*/ 1 h 39"/>
                <a:gd name="T24" fmla="*/ 37 w 38"/>
                <a:gd name="T25" fmla="*/ 2 h 39"/>
                <a:gd name="T26" fmla="*/ 38 w 38"/>
                <a:gd name="T27" fmla="*/ 2 h 39"/>
                <a:gd name="T28" fmla="*/ 37 w 38"/>
                <a:gd name="T29" fmla="*/ 6 h 39"/>
                <a:gd name="T30" fmla="*/ 33 w 38"/>
                <a:gd name="T31" fmla="*/ 5 h 39"/>
                <a:gd name="T32" fmla="*/ 19 w 38"/>
                <a:gd name="T33" fmla="*/ 5 h 39"/>
                <a:gd name="T34" fmla="*/ 11 w 38"/>
                <a:gd name="T35" fmla="*/ 9 h 39"/>
                <a:gd name="T36" fmla="*/ 9 w 38"/>
                <a:gd name="T37" fmla="*/ 13 h 39"/>
                <a:gd name="T38" fmla="*/ 9 w 38"/>
                <a:gd name="T39" fmla="*/ 14 h 39"/>
                <a:gd name="T40" fmla="*/ 28 w 38"/>
                <a:gd name="T41" fmla="*/ 14 h 39"/>
                <a:gd name="T42" fmla="*/ 28 w 38"/>
                <a:gd name="T43" fmla="*/ 18 h 39"/>
                <a:gd name="T44" fmla="*/ 27 w 38"/>
                <a:gd name="T45" fmla="*/ 18 h 39"/>
                <a:gd name="T46" fmla="*/ 9 w 38"/>
                <a:gd name="T47" fmla="*/ 18 h 39"/>
                <a:gd name="T48" fmla="*/ 8 w 38"/>
                <a:gd name="T49" fmla="*/ 18 h 39"/>
                <a:gd name="T50" fmla="*/ 8 w 38"/>
                <a:gd name="T51" fmla="*/ 21 h 39"/>
                <a:gd name="T52" fmla="*/ 9 w 38"/>
                <a:gd name="T53" fmla="*/ 21 h 39"/>
                <a:gd name="T54" fmla="*/ 24 w 38"/>
                <a:gd name="T55" fmla="*/ 21 h 39"/>
                <a:gd name="T56" fmla="*/ 27 w 38"/>
                <a:gd name="T57" fmla="*/ 21 h 39"/>
                <a:gd name="T58" fmla="*/ 27 w 38"/>
                <a:gd name="T59" fmla="*/ 25 h 39"/>
                <a:gd name="T60" fmla="*/ 26 w 38"/>
                <a:gd name="T61" fmla="*/ 25 h 39"/>
                <a:gd name="T62" fmla="*/ 18 w 38"/>
                <a:gd name="T63" fmla="*/ 25 h 39"/>
                <a:gd name="T64" fmla="*/ 10 w 38"/>
                <a:gd name="T65" fmla="*/ 25 h 39"/>
                <a:gd name="T66" fmla="*/ 9 w 38"/>
                <a:gd name="T67" fmla="*/ 25 h 39"/>
                <a:gd name="T68" fmla="*/ 9 w 38"/>
                <a:gd name="T69" fmla="*/ 26 h 39"/>
                <a:gd name="T70" fmla="*/ 18 w 38"/>
                <a:gd name="T71" fmla="*/ 34 h 39"/>
                <a:gd name="T72" fmla="*/ 29 w 38"/>
                <a:gd name="T73" fmla="*/ 35 h 39"/>
                <a:gd name="T74" fmla="*/ 37 w 38"/>
                <a:gd name="T75" fmla="*/ 34 h 39"/>
                <a:gd name="T76" fmla="*/ 37 w 38"/>
                <a:gd name="T77" fmla="*/ 34 h 39"/>
                <a:gd name="T78" fmla="*/ 37 w 38"/>
                <a:gd name="T79" fmla="*/ 38 h 39"/>
                <a:gd name="T80" fmla="*/ 33 w 38"/>
                <a:gd name="T81" fmla="*/ 39 h 39"/>
                <a:gd name="T82" fmla="*/ 21 w 38"/>
                <a:gd name="T83" fmla="*/ 39 h 39"/>
                <a:gd name="T84" fmla="*/ 12 w 38"/>
                <a:gd name="T85" fmla="*/ 37 h 39"/>
                <a:gd name="T86" fmla="*/ 4 w 38"/>
                <a:gd name="T87" fmla="*/ 26 h 39"/>
                <a:gd name="T88" fmla="*/ 4 w 38"/>
                <a:gd name="T8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" h="39">
                  <a:moveTo>
                    <a:pt x="4" y="25"/>
                  </a:moveTo>
                  <a:cubicBezTo>
                    <a:pt x="3" y="25"/>
                    <a:pt x="1" y="25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6"/>
                    <a:pt x="1" y="15"/>
                    <a:pt x="1" y="14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3"/>
                    <a:pt x="5" y="12"/>
                    <a:pt x="5" y="11"/>
                  </a:cubicBezTo>
                  <a:cubicBezTo>
                    <a:pt x="7" y="6"/>
                    <a:pt x="11" y="2"/>
                    <a:pt x="17" y="1"/>
                  </a:cubicBezTo>
                  <a:cubicBezTo>
                    <a:pt x="21" y="0"/>
                    <a:pt x="25" y="0"/>
                    <a:pt x="29" y="1"/>
                  </a:cubicBezTo>
                  <a:cubicBezTo>
                    <a:pt x="32" y="1"/>
                    <a:pt x="35" y="1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3"/>
                    <a:pt x="38" y="4"/>
                    <a:pt x="37" y="6"/>
                  </a:cubicBezTo>
                  <a:cubicBezTo>
                    <a:pt x="36" y="5"/>
                    <a:pt x="35" y="5"/>
                    <a:pt x="33" y="5"/>
                  </a:cubicBezTo>
                  <a:cubicBezTo>
                    <a:pt x="29" y="5"/>
                    <a:pt x="24" y="4"/>
                    <a:pt x="19" y="5"/>
                  </a:cubicBezTo>
                  <a:cubicBezTo>
                    <a:pt x="16" y="6"/>
                    <a:pt x="13" y="7"/>
                    <a:pt x="11" y="9"/>
                  </a:cubicBezTo>
                  <a:cubicBezTo>
                    <a:pt x="10" y="10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5" y="14"/>
                    <a:pt x="22" y="14"/>
                    <a:pt x="28" y="14"/>
                  </a:cubicBezTo>
                  <a:cubicBezTo>
                    <a:pt x="28" y="15"/>
                    <a:pt x="28" y="16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1" y="18"/>
                    <a:pt x="15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14" y="21"/>
                    <a:pt x="19" y="21"/>
                    <a:pt x="24" y="21"/>
                  </a:cubicBezTo>
                  <a:cubicBezTo>
                    <a:pt x="25" y="21"/>
                    <a:pt x="26" y="21"/>
                    <a:pt x="27" y="21"/>
                  </a:cubicBezTo>
                  <a:cubicBezTo>
                    <a:pt x="27" y="23"/>
                    <a:pt x="27" y="24"/>
                    <a:pt x="27" y="25"/>
                  </a:cubicBezTo>
                  <a:cubicBezTo>
                    <a:pt x="27" y="25"/>
                    <a:pt x="26" y="25"/>
                    <a:pt x="26" y="25"/>
                  </a:cubicBezTo>
                  <a:cubicBezTo>
                    <a:pt x="23" y="25"/>
                    <a:pt x="21" y="25"/>
                    <a:pt x="18" y="25"/>
                  </a:cubicBezTo>
                  <a:cubicBezTo>
                    <a:pt x="15" y="25"/>
                    <a:pt x="13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0" y="31"/>
                    <a:pt x="13" y="33"/>
                    <a:pt x="18" y="34"/>
                  </a:cubicBezTo>
                  <a:cubicBezTo>
                    <a:pt x="22" y="35"/>
                    <a:pt x="25" y="35"/>
                    <a:pt x="29" y="35"/>
                  </a:cubicBezTo>
                  <a:cubicBezTo>
                    <a:pt x="32" y="35"/>
                    <a:pt x="34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7"/>
                    <a:pt x="37" y="38"/>
                  </a:cubicBezTo>
                  <a:cubicBezTo>
                    <a:pt x="36" y="38"/>
                    <a:pt x="34" y="39"/>
                    <a:pt x="33" y="39"/>
                  </a:cubicBezTo>
                  <a:cubicBezTo>
                    <a:pt x="29" y="39"/>
                    <a:pt x="25" y="39"/>
                    <a:pt x="21" y="39"/>
                  </a:cubicBezTo>
                  <a:cubicBezTo>
                    <a:pt x="18" y="39"/>
                    <a:pt x="15" y="38"/>
                    <a:pt x="12" y="37"/>
                  </a:cubicBezTo>
                  <a:cubicBezTo>
                    <a:pt x="8" y="34"/>
                    <a:pt x="5" y="30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1" name="Freeform 165">
              <a:extLst>
                <a:ext uri="{FF2B5EF4-FFF2-40B4-BE49-F238E27FC236}">
                  <a16:creationId xmlns:a16="http://schemas.microsoft.com/office/drawing/2014/main" id="{7D544D19-ABF3-4DF6-B7D8-33B0D233C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" y="4311"/>
              <a:ext cx="159" cy="54"/>
            </a:xfrm>
            <a:custGeom>
              <a:avLst/>
              <a:gdLst>
                <a:gd name="T0" fmla="*/ 37 w 59"/>
                <a:gd name="T1" fmla="*/ 20 h 20"/>
                <a:gd name="T2" fmla="*/ 0 w 59"/>
                <a:gd name="T3" fmla="*/ 3 h 20"/>
                <a:gd name="T4" fmla="*/ 3 w 59"/>
                <a:gd name="T5" fmla="*/ 0 h 20"/>
                <a:gd name="T6" fmla="*/ 6 w 59"/>
                <a:gd name="T7" fmla="*/ 3 h 20"/>
                <a:gd name="T8" fmla="*/ 37 w 59"/>
                <a:gd name="T9" fmla="*/ 14 h 20"/>
                <a:gd name="T10" fmla="*/ 55 w 59"/>
                <a:gd name="T11" fmla="*/ 12 h 20"/>
                <a:gd name="T12" fmla="*/ 58 w 59"/>
                <a:gd name="T13" fmla="*/ 14 h 20"/>
                <a:gd name="T14" fmla="*/ 56 w 59"/>
                <a:gd name="T15" fmla="*/ 18 h 20"/>
                <a:gd name="T16" fmla="*/ 37 w 5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0">
                  <a:moveTo>
                    <a:pt x="37" y="20"/>
                  </a:moveTo>
                  <a:cubicBezTo>
                    <a:pt x="16" y="20"/>
                    <a:pt x="0" y="1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8"/>
                    <a:pt x="17" y="14"/>
                    <a:pt x="37" y="14"/>
                  </a:cubicBezTo>
                  <a:cubicBezTo>
                    <a:pt x="43" y="14"/>
                    <a:pt x="49" y="14"/>
                    <a:pt x="55" y="12"/>
                  </a:cubicBezTo>
                  <a:cubicBezTo>
                    <a:pt x="56" y="12"/>
                    <a:pt x="58" y="13"/>
                    <a:pt x="58" y="14"/>
                  </a:cubicBezTo>
                  <a:cubicBezTo>
                    <a:pt x="59" y="16"/>
                    <a:pt x="58" y="17"/>
                    <a:pt x="56" y="18"/>
                  </a:cubicBezTo>
                  <a:cubicBezTo>
                    <a:pt x="50" y="19"/>
                    <a:pt x="44" y="20"/>
                    <a:pt x="3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2" name="Freeform 166">
              <a:extLst>
                <a:ext uri="{FF2B5EF4-FFF2-40B4-BE49-F238E27FC236}">
                  <a16:creationId xmlns:a16="http://schemas.microsoft.com/office/drawing/2014/main" id="{564E90BE-698B-46B3-84E3-4D42220B9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" y="4348"/>
              <a:ext cx="149" cy="57"/>
            </a:xfrm>
            <a:custGeom>
              <a:avLst/>
              <a:gdLst>
                <a:gd name="T0" fmla="*/ 37 w 55"/>
                <a:gd name="T1" fmla="*/ 21 h 21"/>
                <a:gd name="T2" fmla="*/ 0 w 55"/>
                <a:gd name="T3" fmla="*/ 3 h 21"/>
                <a:gd name="T4" fmla="*/ 3 w 55"/>
                <a:gd name="T5" fmla="*/ 0 h 21"/>
                <a:gd name="T6" fmla="*/ 6 w 55"/>
                <a:gd name="T7" fmla="*/ 3 h 21"/>
                <a:gd name="T8" fmla="*/ 37 w 55"/>
                <a:gd name="T9" fmla="*/ 15 h 21"/>
                <a:gd name="T10" fmla="*/ 51 w 55"/>
                <a:gd name="T11" fmla="*/ 13 h 21"/>
                <a:gd name="T12" fmla="*/ 55 w 55"/>
                <a:gd name="T13" fmla="*/ 15 h 21"/>
                <a:gd name="T14" fmla="*/ 52 w 55"/>
                <a:gd name="T15" fmla="*/ 19 h 21"/>
                <a:gd name="T16" fmla="*/ 37 w 5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1">
                  <a:moveTo>
                    <a:pt x="37" y="21"/>
                  </a:moveTo>
                  <a:cubicBezTo>
                    <a:pt x="16" y="21"/>
                    <a:pt x="0" y="1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8"/>
                    <a:pt x="17" y="15"/>
                    <a:pt x="37" y="15"/>
                  </a:cubicBezTo>
                  <a:cubicBezTo>
                    <a:pt x="42" y="15"/>
                    <a:pt x="46" y="14"/>
                    <a:pt x="51" y="13"/>
                  </a:cubicBezTo>
                  <a:cubicBezTo>
                    <a:pt x="53" y="13"/>
                    <a:pt x="54" y="14"/>
                    <a:pt x="55" y="15"/>
                  </a:cubicBezTo>
                  <a:cubicBezTo>
                    <a:pt x="55" y="17"/>
                    <a:pt x="54" y="19"/>
                    <a:pt x="52" y="19"/>
                  </a:cubicBezTo>
                  <a:cubicBezTo>
                    <a:pt x="47" y="20"/>
                    <a:pt x="42" y="21"/>
                    <a:pt x="3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3" name="Freeform 167">
              <a:extLst>
                <a:ext uri="{FF2B5EF4-FFF2-40B4-BE49-F238E27FC236}">
                  <a16:creationId xmlns:a16="http://schemas.microsoft.com/office/drawing/2014/main" id="{A1C4E103-AEEB-4C07-8728-A5A5626F2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" y="4389"/>
              <a:ext cx="154" cy="54"/>
            </a:xfrm>
            <a:custGeom>
              <a:avLst/>
              <a:gdLst>
                <a:gd name="T0" fmla="*/ 37 w 57"/>
                <a:gd name="T1" fmla="*/ 20 h 20"/>
                <a:gd name="T2" fmla="*/ 0 w 57"/>
                <a:gd name="T3" fmla="*/ 3 h 20"/>
                <a:gd name="T4" fmla="*/ 3 w 57"/>
                <a:gd name="T5" fmla="*/ 0 h 20"/>
                <a:gd name="T6" fmla="*/ 6 w 57"/>
                <a:gd name="T7" fmla="*/ 3 h 20"/>
                <a:gd name="T8" fmla="*/ 37 w 57"/>
                <a:gd name="T9" fmla="*/ 14 h 20"/>
                <a:gd name="T10" fmla="*/ 53 w 57"/>
                <a:gd name="T11" fmla="*/ 12 h 20"/>
                <a:gd name="T12" fmla="*/ 57 w 57"/>
                <a:gd name="T13" fmla="*/ 14 h 20"/>
                <a:gd name="T14" fmla="*/ 55 w 57"/>
                <a:gd name="T15" fmla="*/ 18 h 20"/>
                <a:gd name="T16" fmla="*/ 37 w 57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0">
                  <a:moveTo>
                    <a:pt x="37" y="20"/>
                  </a:moveTo>
                  <a:cubicBezTo>
                    <a:pt x="16" y="20"/>
                    <a:pt x="0" y="12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7"/>
                    <a:pt x="17" y="14"/>
                    <a:pt x="37" y="14"/>
                  </a:cubicBezTo>
                  <a:cubicBezTo>
                    <a:pt x="42" y="14"/>
                    <a:pt x="48" y="13"/>
                    <a:pt x="53" y="12"/>
                  </a:cubicBezTo>
                  <a:cubicBezTo>
                    <a:pt x="55" y="11"/>
                    <a:pt x="56" y="12"/>
                    <a:pt x="57" y="14"/>
                  </a:cubicBezTo>
                  <a:cubicBezTo>
                    <a:pt x="57" y="16"/>
                    <a:pt x="56" y="17"/>
                    <a:pt x="55" y="18"/>
                  </a:cubicBezTo>
                  <a:cubicBezTo>
                    <a:pt x="49" y="19"/>
                    <a:pt x="43" y="20"/>
                    <a:pt x="3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4" name="Freeform 168">
              <a:extLst>
                <a:ext uri="{FF2B5EF4-FFF2-40B4-BE49-F238E27FC236}">
                  <a16:creationId xmlns:a16="http://schemas.microsoft.com/office/drawing/2014/main" id="{F11DA0B2-A5A9-46BB-B407-E3F4F3C64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" y="4427"/>
              <a:ext cx="176" cy="54"/>
            </a:xfrm>
            <a:custGeom>
              <a:avLst/>
              <a:gdLst>
                <a:gd name="T0" fmla="*/ 37 w 65"/>
                <a:gd name="T1" fmla="*/ 20 h 20"/>
                <a:gd name="T2" fmla="*/ 0 w 65"/>
                <a:gd name="T3" fmla="*/ 3 h 20"/>
                <a:gd name="T4" fmla="*/ 3 w 65"/>
                <a:gd name="T5" fmla="*/ 0 h 20"/>
                <a:gd name="T6" fmla="*/ 6 w 65"/>
                <a:gd name="T7" fmla="*/ 3 h 20"/>
                <a:gd name="T8" fmla="*/ 37 w 65"/>
                <a:gd name="T9" fmla="*/ 14 h 20"/>
                <a:gd name="T10" fmla="*/ 60 w 65"/>
                <a:gd name="T11" fmla="*/ 10 h 20"/>
                <a:gd name="T12" fmla="*/ 64 w 65"/>
                <a:gd name="T13" fmla="*/ 11 h 20"/>
                <a:gd name="T14" fmla="*/ 63 w 65"/>
                <a:gd name="T15" fmla="*/ 15 h 20"/>
                <a:gd name="T16" fmla="*/ 37 w 6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0">
                  <a:moveTo>
                    <a:pt x="37" y="20"/>
                  </a:moveTo>
                  <a:cubicBezTo>
                    <a:pt x="16" y="20"/>
                    <a:pt x="0" y="12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7"/>
                    <a:pt x="17" y="14"/>
                    <a:pt x="37" y="14"/>
                  </a:cubicBezTo>
                  <a:cubicBezTo>
                    <a:pt x="45" y="14"/>
                    <a:pt x="54" y="12"/>
                    <a:pt x="60" y="10"/>
                  </a:cubicBezTo>
                  <a:cubicBezTo>
                    <a:pt x="62" y="9"/>
                    <a:pt x="63" y="10"/>
                    <a:pt x="64" y="11"/>
                  </a:cubicBezTo>
                  <a:cubicBezTo>
                    <a:pt x="65" y="13"/>
                    <a:pt x="64" y="14"/>
                    <a:pt x="63" y="15"/>
                  </a:cubicBezTo>
                  <a:cubicBezTo>
                    <a:pt x="56" y="18"/>
                    <a:pt x="46" y="20"/>
                    <a:pt x="3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5" name="Freeform 169">
              <a:extLst>
                <a:ext uri="{FF2B5EF4-FFF2-40B4-BE49-F238E27FC236}">
                  <a16:creationId xmlns:a16="http://schemas.microsoft.com/office/drawing/2014/main" id="{D0145AF7-60F5-4CA7-97CC-08C57A745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7" y="4289"/>
              <a:ext cx="211" cy="211"/>
            </a:xfrm>
            <a:custGeom>
              <a:avLst/>
              <a:gdLst>
                <a:gd name="T0" fmla="*/ 39 w 78"/>
                <a:gd name="T1" fmla="*/ 78 h 78"/>
                <a:gd name="T2" fmla="*/ 0 w 78"/>
                <a:gd name="T3" fmla="*/ 39 h 78"/>
                <a:gd name="T4" fmla="*/ 39 w 78"/>
                <a:gd name="T5" fmla="*/ 0 h 78"/>
                <a:gd name="T6" fmla="*/ 78 w 78"/>
                <a:gd name="T7" fmla="*/ 39 h 78"/>
                <a:gd name="T8" fmla="*/ 39 w 78"/>
                <a:gd name="T9" fmla="*/ 78 h 78"/>
                <a:gd name="T10" fmla="*/ 39 w 78"/>
                <a:gd name="T11" fmla="*/ 6 h 78"/>
                <a:gd name="T12" fmla="*/ 6 w 78"/>
                <a:gd name="T13" fmla="*/ 39 h 78"/>
                <a:gd name="T14" fmla="*/ 39 w 78"/>
                <a:gd name="T15" fmla="*/ 72 h 78"/>
                <a:gd name="T16" fmla="*/ 72 w 78"/>
                <a:gd name="T17" fmla="*/ 39 h 78"/>
                <a:gd name="T18" fmla="*/ 39 w 78"/>
                <a:gd name="T19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78"/>
                  </a:moveTo>
                  <a:cubicBezTo>
                    <a:pt x="17" y="78"/>
                    <a:pt x="0" y="60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1" y="0"/>
                    <a:pt x="78" y="17"/>
                    <a:pt x="78" y="39"/>
                  </a:cubicBezTo>
                  <a:cubicBezTo>
                    <a:pt x="78" y="60"/>
                    <a:pt x="61" y="78"/>
                    <a:pt x="39" y="78"/>
                  </a:cubicBezTo>
                  <a:close/>
                  <a:moveTo>
                    <a:pt x="39" y="6"/>
                  </a:moveTo>
                  <a:cubicBezTo>
                    <a:pt x="21" y="6"/>
                    <a:pt x="6" y="21"/>
                    <a:pt x="6" y="39"/>
                  </a:cubicBezTo>
                  <a:cubicBezTo>
                    <a:pt x="6" y="57"/>
                    <a:pt x="21" y="72"/>
                    <a:pt x="39" y="72"/>
                  </a:cubicBezTo>
                  <a:cubicBezTo>
                    <a:pt x="57" y="72"/>
                    <a:pt x="72" y="57"/>
                    <a:pt x="72" y="39"/>
                  </a:cubicBezTo>
                  <a:cubicBezTo>
                    <a:pt x="72" y="21"/>
                    <a:pt x="57" y="6"/>
                    <a:pt x="3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07" name="Freeform 46">
            <a:extLst>
              <a:ext uri="{FF2B5EF4-FFF2-40B4-BE49-F238E27FC236}">
                <a16:creationId xmlns:a16="http://schemas.microsoft.com/office/drawing/2014/main" id="{427FBF1A-0AE5-4167-A3A7-CC5DAD9FBD83}"/>
              </a:ext>
            </a:extLst>
          </p:cNvPr>
          <p:cNvSpPr>
            <a:spLocks noEditPoints="1"/>
          </p:cNvSpPr>
          <p:nvPr/>
        </p:nvSpPr>
        <p:spPr bwMode="auto">
          <a:xfrm>
            <a:off x="7907288" y="3101610"/>
            <a:ext cx="906463" cy="815975"/>
          </a:xfrm>
          <a:custGeom>
            <a:avLst/>
            <a:gdLst>
              <a:gd name="T0" fmla="*/ 11 w 211"/>
              <a:gd name="T1" fmla="*/ 140 h 190"/>
              <a:gd name="T2" fmla="*/ 0 w 211"/>
              <a:gd name="T3" fmla="*/ 21 h 190"/>
              <a:gd name="T4" fmla="*/ 190 w 211"/>
              <a:gd name="T5" fmla="*/ 103 h 190"/>
              <a:gd name="T6" fmla="*/ 127 w 211"/>
              <a:gd name="T7" fmla="*/ 189 h 190"/>
              <a:gd name="T8" fmla="*/ 124 w 211"/>
              <a:gd name="T9" fmla="*/ 166 h 190"/>
              <a:gd name="T10" fmla="*/ 102 w 211"/>
              <a:gd name="T11" fmla="*/ 185 h 190"/>
              <a:gd name="T12" fmla="*/ 129 w 211"/>
              <a:gd name="T13" fmla="*/ 183 h 190"/>
              <a:gd name="T14" fmla="*/ 69 w 211"/>
              <a:gd name="T15" fmla="*/ 165 h 190"/>
              <a:gd name="T16" fmla="*/ 148 w 211"/>
              <a:gd name="T17" fmla="*/ 163 h 190"/>
              <a:gd name="T18" fmla="*/ 52 w 211"/>
              <a:gd name="T19" fmla="*/ 161 h 190"/>
              <a:gd name="T20" fmla="*/ 52 w 211"/>
              <a:gd name="T21" fmla="*/ 161 h 190"/>
              <a:gd name="T22" fmla="*/ 177 w 211"/>
              <a:gd name="T23" fmla="*/ 158 h 190"/>
              <a:gd name="T24" fmla="*/ 45 w 211"/>
              <a:gd name="T25" fmla="*/ 160 h 190"/>
              <a:gd name="T26" fmla="*/ 27 w 211"/>
              <a:gd name="T27" fmla="*/ 155 h 190"/>
              <a:gd name="T28" fmla="*/ 195 w 211"/>
              <a:gd name="T29" fmla="*/ 152 h 190"/>
              <a:gd name="T30" fmla="*/ 118 w 211"/>
              <a:gd name="T31" fmla="*/ 160 h 190"/>
              <a:gd name="T32" fmla="*/ 155 w 211"/>
              <a:gd name="T33" fmla="*/ 145 h 190"/>
              <a:gd name="T34" fmla="*/ 16 w 211"/>
              <a:gd name="T35" fmla="*/ 141 h 190"/>
              <a:gd name="T36" fmla="*/ 113 w 211"/>
              <a:gd name="T37" fmla="*/ 146 h 190"/>
              <a:gd name="T38" fmla="*/ 89 w 211"/>
              <a:gd name="T39" fmla="*/ 146 h 190"/>
              <a:gd name="T40" fmla="*/ 59 w 211"/>
              <a:gd name="T41" fmla="*/ 144 h 190"/>
              <a:gd name="T42" fmla="*/ 118 w 211"/>
              <a:gd name="T43" fmla="*/ 126 h 190"/>
              <a:gd name="T44" fmla="*/ 41 w 211"/>
              <a:gd name="T45" fmla="*/ 122 h 190"/>
              <a:gd name="T46" fmla="*/ 41 w 211"/>
              <a:gd name="T47" fmla="*/ 122 h 190"/>
              <a:gd name="T48" fmla="*/ 148 w 211"/>
              <a:gd name="T49" fmla="*/ 122 h 190"/>
              <a:gd name="T50" fmla="*/ 167 w 211"/>
              <a:gd name="T51" fmla="*/ 119 h 190"/>
              <a:gd name="T52" fmla="*/ 35 w 211"/>
              <a:gd name="T53" fmla="*/ 140 h 190"/>
              <a:gd name="T54" fmla="*/ 6 w 211"/>
              <a:gd name="T55" fmla="*/ 111 h 190"/>
              <a:gd name="T56" fmla="*/ 172 w 211"/>
              <a:gd name="T57" fmla="*/ 134 h 190"/>
              <a:gd name="T58" fmla="*/ 5 w 211"/>
              <a:gd name="T59" fmla="*/ 103 h 190"/>
              <a:gd name="T60" fmla="*/ 179 w 211"/>
              <a:gd name="T61" fmla="*/ 106 h 190"/>
              <a:gd name="T62" fmla="*/ 23 w 211"/>
              <a:gd name="T63" fmla="*/ 93 h 190"/>
              <a:gd name="T64" fmla="*/ 109 w 211"/>
              <a:gd name="T65" fmla="*/ 87 h 190"/>
              <a:gd name="T66" fmla="*/ 135 w 211"/>
              <a:gd name="T67" fmla="*/ 105 h 190"/>
              <a:gd name="T68" fmla="*/ 91 w 211"/>
              <a:gd name="T69" fmla="*/ 106 h 190"/>
              <a:gd name="T70" fmla="*/ 141 w 211"/>
              <a:gd name="T71" fmla="*/ 106 h 190"/>
              <a:gd name="T72" fmla="*/ 62 w 211"/>
              <a:gd name="T73" fmla="*/ 103 h 190"/>
              <a:gd name="T74" fmla="*/ 159 w 211"/>
              <a:gd name="T75" fmla="*/ 84 h 190"/>
              <a:gd name="T76" fmla="*/ 169 w 211"/>
              <a:gd name="T77" fmla="*/ 83 h 190"/>
              <a:gd name="T78" fmla="*/ 188 w 211"/>
              <a:gd name="T79" fmla="*/ 99 h 190"/>
              <a:gd name="T80" fmla="*/ 56 w 211"/>
              <a:gd name="T81" fmla="*/ 101 h 190"/>
              <a:gd name="T82" fmla="*/ 194 w 211"/>
              <a:gd name="T83" fmla="*/ 96 h 190"/>
              <a:gd name="T84" fmla="*/ 26 w 211"/>
              <a:gd name="T85" fmla="*/ 89 h 190"/>
              <a:gd name="T86" fmla="*/ 26 w 211"/>
              <a:gd name="T87" fmla="*/ 63 h 190"/>
              <a:gd name="T88" fmla="*/ 184 w 211"/>
              <a:gd name="T89" fmla="*/ 53 h 190"/>
              <a:gd name="T90" fmla="*/ 87 w 211"/>
              <a:gd name="T91" fmla="*/ 69 h 190"/>
              <a:gd name="T92" fmla="*/ 77 w 211"/>
              <a:gd name="T93" fmla="*/ 64 h 190"/>
              <a:gd name="T94" fmla="*/ 102 w 211"/>
              <a:gd name="T95" fmla="*/ 44 h 190"/>
              <a:gd name="T96" fmla="*/ 113 w 211"/>
              <a:gd name="T97" fmla="*/ 44 h 190"/>
              <a:gd name="T98" fmla="*/ 131 w 211"/>
              <a:gd name="T99" fmla="*/ 44 h 190"/>
              <a:gd name="T100" fmla="*/ 71 w 211"/>
              <a:gd name="T101" fmla="*/ 62 h 190"/>
              <a:gd name="T102" fmla="*/ 148 w 211"/>
              <a:gd name="T103" fmla="*/ 60 h 190"/>
              <a:gd name="T104" fmla="*/ 48 w 211"/>
              <a:gd name="T105" fmla="*/ 61 h 190"/>
              <a:gd name="T106" fmla="*/ 22 w 211"/>
              <a:gd name="T107" fmla="*/ 55 h 190"/>
              <a:gd name="T108" fmla="*/ 166 w 211"/>
              <a:gd name="T109" fmla="*/ 36 h 190"/>
              <a:gd name="T110" fmla="*/ 166 w 211"/>
              <a:gd name="T111" fmla="*/ 36 h 190"/>
              <a:gd name="T112" fmla="*/ 6 w 211"/>
              <a:gd name="T113" fmla="*/ 29 h 190"/>
              <a:gd name="T114" fmla="*/ 185 w 211"/>
              <a:gd name="T115" fmla="*/ 45 h 190"/>
              <a:gd name="T116" fmla="*/ 107 w 211"/>
              <a:gd name="T117" fmla="*/ 39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1" h="190">
                <a:moveTo>
                  <a:pt x="105" y="190"/>
                </a:moveTo>
                <a:cubicBezTo>
                  <a:pt x="99" y="190"/>
                  <a:pt x="92" y="190"/>
                  <a:pt x="84" y="189"/>
                </a:cubicBezTo>
                <a:cubicBezTo>
                  <a:pt x="84" y="189"/>
                  <a:pt x="84" y="189"/>
                  <a:pt x="84" y="189"/>
                </a:cubicBezTo>
                <a:cubicBezTo>
                  <a:pt x="84" y="189"/>
                  <a:pt x="84" y="189"/>
                  <a:pt x="84" y="189"/>
                </a:cubicBezTo>
                <a:cubicBezTo>
                  <a:pt x="78" y="189"/>
                  <a:pt x="72" y="188"/>
                  <a:pt x="67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31" y="184"/>
                  <a:pt x="10" y="176"/>
                  <a:pt x="10" y="166"/>
                </a:cubicBezTo>
                <a:cubicBezTo>
                  <a:pt x="10" y="142"/>
                  <a:pt x="10" y="142"/>
                  <a:pt x="10" y="142"/>
                </a:cubicBezTo>
                <a:cubicBezTo>
                  <a:pt x="10" y="142"/>
                  <a:pt x="10" y="141"/>
                  <a:pt x="10" y="141"/>
                </a:cubicBezTo>
                <a:cubicBezTo>
                  <a:pt x="10" y="141"/>
                  <a:pt x="11" y="140"/>
                  <a:pt x="11" y="140"/>
                </a:cubicBezTo>
                <a:cubicBezTo>
                  <a:pt x="11" y="139"/>
                  <a:pt x="11" y="138"/>
                  <a:pt x="10" y="138"/>
                </a:cubicBezTo>
                <a:cubicBezTo>
                  <a:pt x="3" y="135"/>
                  <a:pt x="0" y="131"/>
                  <a:pt x="0" y="12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97"/>
                  <a:pt x="7" y="92"/>
                  <a:pt x="20" y="89"/>
                </a:cubicBezTo>
                <a:cubicBezTo>
                  <a:pt x="21" y="89"/>
                  <a:pt x="21" y="88"/>
                  <a:pt x="21" y="88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1" y="62"/>
                  <a:pt x="21" y="61"/>
                </a:cubicBezTo>
                <a:cubicBezTo>
                  <a:pt x="21" y="61"/>
                  <a:pt x="21" y="60"/>
                  <a:pt x="21" y="60"/>
                </a:cubicBezTo>
                <a:cubicBezTo>
                  <a:pt x="7" y="56"/>
                  <a:pt x="0" y="51"/>
                  <a:pt x="0" y="4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1" y="4"/>
                  <a:pt x="60" y="0"/>
                  <a:pt x="95" y="0"/>
                </a:cubicBezTo>
                <a:cubicBezTo>
                  <a:pt x="129" y="0"/>
                  <a:pt x="189" y="4"/>
                  <a:pt x="190" y="20"/>
                </a:cubicBezTo>
                <a:cubicBezTo>
                  <a:pt x="190" y="20"/>
                  <a:pt x="190" y="21"/>
                  <a:pt x="190" y="21"/>
                </a:cubicBezTo>
                <a:cubicBezTo>
                  <a:pt x="190" y="45"/>
                  <a:pt x="190" y="45"/>
                  <a:pt x="190" y="45"/>
                </a:cubicBezTo>
                <a:cubicBezTo>
                  <a:pt x="190" y="46"/>
                  <a:pt x="189" y="47"/>
                  <a:pt x="189" y="48"/>
                </a:cubicBezTo>
                <a:cubicBezTo>
                  <a:pt x="189" y="48"/>
                  <a:pt x="189" y="49"/>
                  <a:pt x="189" y="49"/>
                </a:cubicBezTo>
                <a:cubicBezTo>
                  <a:pt x="189" y="49"/>
                  <a:pt x="189" y="50"/>
                  <a:pt x="190" y="50"/>
                </a:cubicBezTo>
                <a:cubicBezTo>
                  <a:pt x="204" y="53"/>
                  <a:pt x="211" y="58"/>
                  <a:pt x="211" y="63"/>
                </a:cubicBezTo>
                <a:cubicBezTo>
                  <a:pt x="211" y="63"/>
                  <a:pt x="211" y="63"/>
                  <a:pt x="211" y="63"/>
                </a:cubicBezTo>
                <a:cubicBezTo>
                  <a:pt x="211" y="88"/>
                  <a:pt x="211" y="88"/>
                  <a:pt x="211" y="88"/>
                </a:cubicBezTo>
                <a:cubicBezTo>
                  <a:pt x="211" y="93"/>
                  <a:pt x="204" y="99"/>
                  <a:pt x="190" y="103"/>
                </a:cubicBezTo>
                <a:cubicBezTo>
                  <a:pt x="190" y="103"/>
                  <a:pt x="190" y="103"/>
                  <a:pt x="190" y="104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8"/>
                  <a:pt x="189" y="129"/>
                  <a:pt x="189" y="130"/>
                </a:cubicBezTo>
                <a:cubicBezTo>
                  <a:pt x="189" y="130"/>
                  <a:pt x="189" y="130"/>
                  <a:pt x="189" y="131"/>
                </a:cubicBezTo>
                <a:cubicBezTo>
                  <a:pt x="189" y="131"/>
                  <a:pt x="189" y="131"/>
                  <a:pt x="190" y="131"/>
                </a:cubicBezTo>
                <a:cubicBezTo>
                  <a:pt x="197" y="134"/>
                  <a:pt x="200" y="137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66"/>
                  <a:pt x="200" y="166"/>
                  <a:pt x="200" y="166"/>
                </a:cubicBezTo>
                <a:cubicBezTo>
                  <a:pt x="200" y="176"/>
                  <a:pt x="180" y="184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5" y="188"/>
                  <a:pt x="144" y="188"/>
                  <a:pt x="144" y="188"/>
                </a:cubicBezTo>
                <a:cubicBezTo>
                  <a:pt x="139" y="188"/>
                  <a:pt x="133" y="189"/>
                  <a:pt x="127" y="189"/>
                </a:cubicBezTo>
                <a:cubicBezTo>
                  <a:pt x="127" y="189"/>
                  <a:pt x="127" y="189"/>
                  <a:pt x="127" y="189"/>
                </a:cubicBezTo>
                <a:cubicBezTo>
                  <a:pt x="127" y="189"/>
                  <a:pt x="127" y="189"/>
                  <a:pt x="127" y="189"/>
                </a:cubicBezTo>
                <a:cubicBezTo>
                  <a:pt x="119" y="190"/>
                  <a:pt x="112" y="190"/>
                  <a:pt x="105" y="190"/>
                </a:cubicBezTo>
                <a:close/>
                <a:moveTo>
                  <a:pt x="109" y="165"/>
                </a:moveTo>
                <a:cubicBezTo>
                  <a:pt x="108" y="165"/>
                  <a:pt x="108" y="166"/>
                  <a:pt x="108" y="166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08" y="184"/>
                  <a:pt x="108" y="185"/>
                  <a:pt x="108" y="185"/>
                </a:cubicBezTo>
                <a:cubicBezTo>
                  <a:pt x="108" y="185"/>
                  <a:pt x="109" y="185"/>
                  <a:pt x="109" y="185"/>
                </a:cubicBezTo>
                <a:cubicBezTo>
                  <a:pt x="109" y="185"/>
                  <a:pt x="109" y="185"/>
                  <a:pt x="109" y="185"/>
                </a:cubicBezTo>
                <a:cubicBezTo>
                  <a:pt x="114" y="185"/>
                  <a:pt x="118" y="185"/>
                  <a:pt x="123" y="185"/>
                </a:cubicBezTo>
                <a:cubicBezTo>
                  <a:pt x="124" y="185"/>
                  <a:pt x="124" y="184"/>
                  <a:pt x="124" y="184"/>
                </a:cubicBezTo>
                <a:cubicBezTo>
                  <a:pt x="124" y="166"/>
                  <a:pt x="124" y="166"/>
                  <a:pt x="124" y="166"/>
                </a:cubicBezTo>
                <a:cubicBezTo>
                  <a:pt x="124" y="166"/>
                  <a:pt x="124" y="165"/>
                  <a:pt x="124" y="165"/>
                </a:cubicBezTo>
                <a:cubicBezTo>
                  <a:pt x="124" y="165"/>
                  <a:pt x="123" y="165"/>
                  <a:pt x="123" y="165"/>
                </a:cubicBezTo>
                <a:cubicBezTo>
                  <a:pt x="123" y="165"/>
                  <a:pt x="123" y="165"/>
                  <a:pt x="123" y="165"/>
                </a:cubicBezTo>
                <a:cubicBezTo>
                  <a:pt x="120" y="165"/>
                  <a:pt x="116" y="165"/>
                  <a:pt x="11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2" y="165"/>
                  <a:pt x="109" y="165"/>
                  <a:pt x="109" y="165"/>
                </a:cubicBezTo>
                <a:close/>
                <a:moveTo>
                  <a:pt x="88" y="165"/>
                </a:move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6" y="166"/>
                  <a:pt x="86" y="166"/>
                </a:cubicBezTo>
                <a:cubicBezTo>
                  <a:pt x="86" y="184"/>
                  <a:pt x="86" y="184"/>
                  <a:pt x="86" y="184"/>
                </a:cubicBezTo>
                <a:cubicBezTo>
                  <a:pt x="86" y="184"/>
                  <a:pt x="87" y="185"/>
                  <a:pt x="88" y="185"/>
                </a:cubicBezTo>
                <a:cubicBezTo>
                  <a:pt x="92" y="185"/>
                  <a:pt x="97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2" y="185"/>
                  <a:pt x="103" y="185"/>
                </a:cubicBezTo>
                <a:cubicBezTo>
                  <a:pt x="103" y="185"/>
                  <a:pt x="103" y="184"/>
                  <a:pt x="103" y="184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2" y="165"/>
                  <a:pt x="102" y="165"/>
                </a:cubicBezTo>
                <a:cubicBezTo>
                  <a:pt x="98" y="165"/>
                  <a:pt x="98" y="165"/>
                  <a:pt x="98" y="165"/>
                </a:cubicBezTo>
                <a:cubicBezTo>
                  <a:pt x="95" y="165"/>
                  <a:pt x="91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lose/>
                <a:moveTo>
                  <a:pt x="141" y="163"/>
                </a:moveTo>
                <a:cubicBezTo>
                  <a:pt x="137" y="164"/>
                  <a:pt x="134" y="164"/>
                  <a:pt x="130" y="164"/>
                </a:cubicBezTo>
                <a:cubicBezTo>
                  <a:pt x="130" y="164"/>
                  <a:pt x="129" y="165"/>
                  <a:pt x="129" y="165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9" y="184"/>
                  <a:pt x="129" y="184"/>
                  <a:pt x="130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134" y="184"/>
                  <a:pt x="138" y="184"/>
                  <a:pt x="141" y="183"/>
                </a:cubicBezTo>
                <a:cubicBezTo>
                  <a:pt x="142" y="183"/>
                  <a:pt x="142" y="183"/>
                  <a:pt x="142" y="182"/>
                </a:cubicBezTo>
                <a:cubicBezTo>
                  <a:pt x="142" y="165"/>
                  <a:pt x="142" y="165"/>
                  <a:pt x="142" y="165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2" y="164"/>
                  <a:pt x="141" y="163"/>
                  <a:pt x="141" y="163"/>
                </a:cubicBezTo>
                <a:cubicBezTo>
                  <a:pt x="141" y="163"/>
                  <a:pt x="141" y="163"/>
                  <a:pt x="141" y="163"/>
                </a:cubicBezTo>
                <a:close/>
                <a:moveTo>
                  <a:pt x="70" y="163"/>
                </a:moveTo>
                <a:cubicBezTo>
                  <a:pt x="69" y="163"/>
                  <a:pt x="69" y="164"/>
                  <a:pt x="69" y="164"/>
                </a:cubicBezTo>
                <a:cubicBezTo>
                  <a:pt x="69" y="164"/>
                  <a:pt x="69" y="164"/>
                  <a:pt x="69" y="165"/>
                </a:cubicBezTo>
                <a:cubicBezTo>
                  <a:pt x="69" y="182"/>
                  <a:pt x="69" y="182"/>
                  <a:pt x="69" y="182"/>
                </a:cubicBezTo>
                <a:cubicBezTo>
                  <a:pt x="69" y="183"/>
                  <a:pt x="69" y="183"/>
                  <a:pt x="70" y="183"/>
                </a:cubicBezTo>
                <a:cubicBezTo>
                  <a:pt x="73" y="184"/>
                  <a:pt x="77" y="184"/>
                  <a:pt x="80" y="184"/>
                </a:cubicBezTo>
                <a:cubicBezTo>
                  <a:pt x="80" y="184"/>
                  <a:pt x="80" y="184"/>
                  <a:pt x="80" y="184"/>
                </a:cubicBezTo>
                <a:cubicBezTo>
                  <a:pt x="81" y="184"/>
                  <a:pt x="81" y="184"/>
                  <a:pt x="81" y="184"/>
                </a:cubicBezTo>
                <a:cubicBezTo>
                  <a:pt x="81" y="184"/>
                  <a:pt x="82" y="184"/>
                  <a:pt x="82" y="183"/>
                </a:cubicBezTo>
                <a:cubicBezTo>
                  <a:pt x="82" y="165"/>
                  <a:pt x="82" y="165"/>
                  <a:pt x="82" y="165"/>
                </a:cubicBezTo>
                <a:cubicBezTo>
                  <a:pt x="82" y="165"/>
                  <a:pt x="81" y="164"/>
                  <a:pt x="81" y="164"/>
                </a:cubicBezTo>
                <a:cubicBezTo>
                  <a:pt x="77" y="164"/>
                  <a:pt x="73" y="164"/>
                  <a:pt x="70" y="163"/>
                </a:cubicBezTo>
                <a:cubicBezTo>
                  <a:pt x="70" y="163"/>
                  <a:pt x="70" y="163"/>
                  <a:pt x="70" y="163"/>
                </a:cubicBezTo>
                <a:close/>
                <a:moveTo>
                  <a:pt x="159" y="161"/>
                </a:moveTo>
                <a:cubicBezTo>
                  <a:pt x="155" y="162"/>
                  <a:pt x="152" y="162"/>
                  <a:pt x="148" y="163"/>
                </a:cubicBezTo>
                <a:cubicBezTo>
                  <a:pt x="147" y="163"/>
                  <a:pt x="147" y="163"/>
                  <a:pt x="147" y="164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47" y="182"/>
                  <a:pt x="147" y="182"/>
                  <a:pt x="147" y="182"/>
                </a:cubicBezTo>
                <a:cubicBezTo>
                  <a:pt x="148" y="182"/>
                  <a:pt x="148" y="183"/>
                  <a:pt x="148" y="183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52" y="182"/>
                  <a:pt x="156" y="181"/>
                  <a:pt x="159" y="181"/>
                </a:cubicBezTo>
                <a:cubicBezTo>
                  <a:pt x="159" y="181"/>
                  <a:pt x="160" y="180"/>
                  <a:pt x="160" y="180"/>
                </a:cubicBezTo>
                <a:cubicBezTo>
                  <a:pt x="160" y="162"/>
                  <a:pt x="160" y="162"/>
                  <a:pt x="160" y="162"/>
                </a:cubicBezTo>
                <a:cubicBezTo>
                  <a:pt x="160" y="162"/>
                  <a:pt x="160" y="162"/>
                  <a:pt x="159" y="161"/>
                </a:cubicBezTo>
                <a:cubicBezTo>
                  <a:pt x="159" y="161"/>
                  <a:pt x="159" y="161"/>
                  <a:pt x="159" y="161"/>
                </a:cubicBezTo>
                <a:cubicBezTo>
                  <a:pt x="159" y="161"/>
                  <a:pt x="159" y="161"/>
                  <a:pt x="159" y="161"/>
                </a:cubicBezTo>
                <a:close/>
                <a:moveTo>
                  <a:pt x="52" y="161"/>
                </a:moveTo>
                <a:cubicBezTo>
                  <a:pt x="52" y="161"/>
                  <a:pt x="51" y="161"/>
                  <a:pt x="51" y="161"/>
                </a:cubicBezTo>
                <a:cubicBezTo>
                  <a:pt x="51" y="162"/>
                  <a:pt x="51" y="162"/>
                  <a:pt x="51" y="162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1" y="180"/>
                  <a:pt x="51" y="181"/>
                  <a:pt x="52" y="181"/>
                </a:cubicBezTo>
                <a:cubicBezTo>
                  <a:pt x="55" y="181"/>
                  <a:pt x="59" y="182"/>
                  <a:pt x="62" y="183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3" y="183"/>
                  <a:pt x="63" y="182"/>
                  <a:pt x="63" y="182"/>
                </a:cubicBezTo>
                <a:cubicBezTo>
                  <a:pt x="64" y="182"/>
                  <a:pt x="64" y="182"/>
                  <a:pt x="64" y="181"/>
                </a:cubicBezTo>
                <a:cubicBezTo>
                  <a:pt x="64" y="164"/>
                  <a:pt x="64" y="164"/>
                  <a:pt x="64" y="164"/>
                </a:cubicBezTo>
                <a:cubicBezTo>
                  <a:pt x="64" y="163"/>
                  <a:pt x="63" y="163"/>
                  <a:pt x="63" y="163"/>
                </a:cubicBezTo>
                <a:cubicBezTo>
                  <a:pt x="59" y="162"/>
                  <a:pt x="56" y="162"/>
                  <a:pt x="52" y="161"/>
                </a:cubicBezTo>
                <a:cubicBezTo>
                  <a:pt x="52" y="161"/>
                  <a:pt x="52" y="161"/>
                  <a:pt x="52" y="161"/>
                </a:cubicBezTo>
                <a:close/>
                <a:moveTo>
                  <a:pt x="177" y="157"/>
                </a:moveTo>
                <a:cubicBezTo>
                  <a:pt x="176" y="157"/>
                  <a:pt x="176" y="157"/>
                  <a:pt x="176" y="158"/>
                </a:cubicBezTo>
                <a:cubicBezTo>
                  <a:pt x="173" y="158"/>
                  <a:pt x="170" y="159"/>
                  <a:pt x="166" y="160"/>
                </a:cubicBezTo>
                <a:cubicBezTo>
                  <a:pt x="165" y="160"/>
                  <a:pt x="165" y="161"/>
                  <a:pt x="165" y="161"/>
                </a:cubicBezTo>
                <a:cubicBezTo>
                  <a:pt x="165" y="178"/>
                  <a:pt x="165" y="178"/>
                  <a:pt x="165" y="178"/>
                </a:cubicBezTo>
                <a:cubicBezTo>
                  <a:pt x="165" y="179"/>
                  <a:pt x="165" y="179"/>
                  <a:pt x="165" y="179"/>
                </a:cubicBezTo>
                <a:cubicBezTo>
                  <a:pt x="165" y="179"/>
                  <a:pt x="166" y="180"/>
                  <a:pt x="166" y="180"/>
                </a:cubicBezTo>
                <a:cubicBezTo>
                  <a:pt x="166" y="180"/>
                  <a:pt x="166" y="180"/>
                  <a:pt x="166" y="179"/>
                </a:cubicBezTo>
                <a:cubicBezTo>
                  <a:pt x="170" y="179"/>
                  <a:pt x="174" y="178"/>
                  <a:pt x="177" y="177"/>
                </a:cubicBezTo>
                <a:cubicBezTo>
                  <a:pt x="177" y="177"/>
                  <a:pt x="178" y="176"/>
                  <a:pt x="178" y="176"/>
                </a:cubicBezTo>
                <a:cubicBezTo>
                  <a:pt x="178" y="159"/>
                  <a:pt x="178" y="159"/>
                  <a:pt x="178" y="159"/>
                </a:cubicBezTo>
                <a:cubicBezTo>
                  <a:pt x="178" y="158"/>
                  <a:pt x="178" y="158"/>
                  <a:pt x="177" y="158"/>
                </a:cubicBezTo>
                <a:cubicBezTo>
                  <a:pt x="177" y="158"/>
                  <a:pt x="177" y="157"/>
                  <a:pt x="177" y="157"/>
                </a:cubicBezTo>
                <a:close/>
                <a:moveTo>
                  <a:pt x="34" y="157"/>
                </a:moveTo>
                <a:cubicBezTo>
                  <a:pt x="34" y="157"/>
                  <a:pt x="34" y="158"/>
                  <a:pt x="33" y="158"/>
                </a:cubicBezTo>
                <a:cubicBezTo>
                  <a:pt x="33" y="158"/>
                  <a:pt x="33" y="158"/>
                  <a:pt x="33" y="159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3" y="176"/>
                  <a:pt x="33" y="177"/>
                  <a:pt x="34" y="177"/>
                </a:cubicBezTo>
                <a:cubicBezTo>
                  <a:pt x="37" y="178"/>
                  <a:pt x="41" y="179"/>
                  <a:pt x="45" y="179"/>
                </a:cubicBezTo>
                <a:cubicBezTo>
                  <a:pt x="45" y="180"/>
                  <a:pt x="45" y="180"/>
                  <a:pt x="45" y="180"/>
                </a:cubicBezTo>
                <a:cubicBezTo>
                  <a:pt x="45" y="180"/>
                  <a:pt x="45" y="179"/>
                  <a:pt x="46" y="179"/>
                </a:cubicBezTo>
                <a:cubicBezTo>
                  <a:pt x="46" y="179"/>
                  <a:pt x="46" y="179"/>
                  <a:pt x="46" y="178"/>
                </a:cubicBezTo>
                <a:cubicBezTo>
                  <a:pt x="46" y="161"/>
                  <a:pt x="46" y="161"/>
                  <a:pt x="46" y="161"/>
                </a:cubicBezTo>
                <a:cubicBezTo>
                  <a:pt x="46" y="161"/>
                  <a:pt x="46" y="160"/>
                  <a:pt x="45" y="160"/>
                </a:cubicBezTo>
                <a:cubicBezTo>
                  <a:pt x="41" y="159"/>
                  <a:pt x="38" y="158"/>
                  <a:pt x="34" y="158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16" y="150"/>
                </a:moveTo>
                <a:cubicBezTo>
                  <a:pt x="16" y="150"/>
                  <a:pt x="16" y="150"/>
                  <a:pt x="16" y="151"/>
                </a:cubicBezTo>
                <a:cubicBezTo>
                  <a:pt x="15" y="151"/>
                  <a:pt x="15" y="151"/>
                  <a:pt x="15" y="152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5" y="169"/>
                  <a:pt x="19" y="172"/>
                  <a:pt x="27" y="174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27" y="175"/>
                  <a:pt x="27" y="174"/>
                  <a:pt x="28" y="174"/>
                </a:cubicBezTo>
                <a:cubicBezTo>
                  <a:pt x="28" y="174"/>
                  <a:pt x="28" y="174"/>
                  <a:pt x="28" y="173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28" y="156"/>
                  <a:pt x="28" y="156"/>
                  <a:pt x="27" y="155"/>
                </a:cubicBezTo>
                <a:cubicBezTo>
                  <a:pt x="23" y="154"/>
                  <a:pt x="20" y="152"/>
                  <a:pt x="17" y="151"/>
                </a:cubicBezTo>
                <a:cubicBezTo>
                  <a:pt x="17" y="150"/>
                  <a:pt x="17" y="150"/>
                  <a:pt x="16" y="150"/>
                </a:cubicBezTo>
                <a:close/>
                <a:moveTo>
                  <a:pt x="194" y="150"/>
                </a:moveTo>
                <a:cubicBezTo>
                  <a:pt x="194" y="150"/>
                  <a:pt x="194" y="150"/>
                  <a:pt x="194" y="151"/>
                </a:cubicBezTo>
                <a:cubicBezTo>
                  <a:pt x="191" y="152"/>
                  <a:pt x="188" y="154"/>
                  <a:pt x="183" y="155"/>
                </a:cubicBezTo>
                <a:cubicBezTo>
                  <a:pt x="183" y="156"/>
                  <a:pt x="183" y="156"/>
                  <a:pt x="183" y="156"/>
                </a:cubicBezTo>
                <a:cubicBezTo>
                  <a:pt x="183" y="173"/>
                  <a:pt x="183" y="173"/>
                  <a:pt x="183" y="173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3" y="174"/>
                  <a:pt x="183" y="175"/>
                  <a:pt x="184" y="175"/>
                </a:cubicBezTo>
                <a:cubicBezTo>
                  <a:pt x="184" y="175"/>
                  <a:pt x="184" y="175"/>
                  <a:pt x="184" y="174"/>
                </a:cubicBezTo>
                <a:cubicBezTo>
                  <a:pt x="192" y="172"/>
                  <a:pt x="195" y="169"/>
                  <a:pt x="195" y="166"/>
                </a:cubicBezTo>
                <a:cubicBezTo>
                  <a:pt x="195" y="152"/>
                  <a:pt x="195" y="152"/>
                  <a:pt x="195" y="152"/>
                </a:cubicBezTo>
                <a:cubicBezTo>
                  <a:pt x="195" y="151"/>
                  <a:pt x="195" y="151"/>
                  <a:pt x="195" y="151"/>
                </a:cubicBezTo>
                <a:cubicBezTo>
                  <a:pt x="195" y="150"/>
                  <a:pt x="195" y="150"/>
                  <a:pt x="194" y="150"/>
                </a:cubicBezTo>
                <a:close/>
                <a:moveTo>
                  <a:pt x="16" y="141"/>
                </a:moveTo>
                <a:cubicBezTo>
                  <a:pt x="16" y="141"/>
                  <a:pt x="16" y="141"/>
                  <a:pt x="16" y="141"/>
                </a:cubicBezTo>
                <a:cubicBezTo>
                  <a:pt x="15" y="141"/>
                  <a:pt x="15" y="142"/>
                  <a:pt x="15" y="142"/>
                </a:cubicBezTo>
                <a:cubicBezTo>
                  <a:pt x="16" y="146"/>
                  <a:pt x="26" y="150"/>
                  <a:pt x="32" y="151"/>
                </a:cubicBezTo>
                <a:cubicBezTo>
                  <a:pt x="40" y="154"/>
                  <a:pt x="59" y="159"/>
                  <a:pt x="89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9" y="160"/>
                  <a:pt x="102" y="160"/>
                  <a:pt x="105" y="160"/>
                </a:cubicBezTo>
                <a:cubicBezTo>
                  <a:pt x="108" y="160"/>
                  <a:pt x="111" y="160"/>
                  <a:pt x="113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19" y="160"/>
                  <a:pt x="120" y="160"/>
                  <a:pt x="122" y="160"/>
                </a:cubicBezTo>
                <a:cubicBezTo>
                  <a:pt x="152" y="159"/>
                  <a:pt x="171" y="154"/>
                  <a:pt x="179" y="151"/>
                </a:cubicBezTo>
                <a:cubicBezTo>
                  <a:pt x="185" y="149"/>
                  <a:pt x="195" y="146"/>
                  <a:pt x="195" y="142"/>
                </a:cubicBezTo>
                <a:cubicBezTo>
                  <a:pt x="195" y="142"/>
                  <a:pt x="195" y="141"/>
                  <a:pt x="195" y="141"/>
                </a:cubicBezTo>
                <a:cubicBezTo>
                  <a:pt x="195" y="140"/>
                  <a:pt x="194" y="138"/>
                  <a:pt x="185" y="135"/>
                </a:cubicBezTo>
                <a:cubicBezTo>
                  <a:pt x="185" y="135"/>
                  <a:pt x="185" y="135"/>
                  <a:pt x="185" y="135"/>
                </a:cubicBezTo>
                <a:cubicBezTo>
                  <a:pt x="185" y="135"/>
                  <a:pt x="185" y="135"/>
                  <a:pt x="184" y="135"/>
                </a:cubicBezTo>
                <a:cubicBezTo>
                  <a:pt x="184" y="135"/>
                  <a:pt x="183" y="136"/>
                  <a:pt x="183" y="136"/>
                </a:cubicBezTo>
                <a:cubicBezTo>
                  <a:pt x="183" y="136"/>
                  <a:pt x="183" y="136"/>
                  <a:pt x="182" y="136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76" y="140"/>
                  <a:pt x="167" y="143"/>
                  <a:pt x="156" y="145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54" y="146"/>
                  <a:pt x="152" y="146"/>
                  <a:pt x="152" y="146"/>
                </a:cubicBezTo>
                <a:cubicBezTo>
                  <a:pt x="146" y="147"/>
                  <a:pt x="140" y="148"/>
                  <a:pt x="134" y="149"/>
                </a:cubicBezTo>
                <a:cubicBezTo>
                  <a:pt x="128" y="149"/>
                  <a:pt x="122" y="150"/>
                  <a:pt x="116" y="150"/>
                </a:cubicBezTo>
                <a:cubicBezTo>
                  <a:pt x="111" y="151"/>
                  <a:pt x="106" y="151"/>
                  <a:pt x="101" y="151"/>
                </a:cubicBezTo>
                <a:cubicBezTo>
                  <a:pt x="99" y="151"/>
                  <a:pt x="97" y="151"/>
                  <a:pt x="95" y="151"/>
                </a:cubicBezTo>
                <a:cubicBezTo>
                  <a:pt x="93" y="151"/>
                  <a:pt x="92" y="151"/>
                  <a:pt x="90" y="151"/>
                </a:cubicBezTo>
                <a:cubicBezTo>
                  <a:pt x="85" y="151"/>
                  <a:pt x="79" y="151"/>
                  <a:pt x="73" y="150"/>
                </a:cubicBezTo>
                <a:cubicBezTo>
                  <a:pt x="56" y="149"/>
                  <a:pt x="39" y="147"/>
                  <a:pt x="26" y="144"/>
                </a:cubicBezTo>
                <a:cubicBezTo>
                  <a:pt x="26" y="144"/>
                  <a:pt x="24" y="143"/>
                  <a:pt x="24" y="143"/>
                </a:cubicBezTo>
                <a:cubicBezTo>
                  <a:pt x="22" y="143"/>
                  <a:pt x="21" y="142"/>
                  <a:pt x="20" y="142"/>
                </a:cubicBezTo>
                <a:cubicBezTo>
                  <a:pt x="19" y="142"/>
                  <a:pt x="18" y="141"/>
                  <a:pt x="17" y="141"/>
                </a:cubicBezTo>
                <a:cubicBezTo>
                  <a:pt x="17" y="141"/>
                  <a:pt x="17" y="141"/>
                  <a:pt x="16" y="141"/>
                </a:cubicBezTo>
                <a:close/>
                <a:moveTo>
                  <a:pt x="112" y="126"/>
                </a:moveTo>
                <a:cubicBezTo>
                  <a:pt x="109" y="126"/>
                  <a:pt x="105" y="126"/>
                  <a:pt x="102" y="126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8" y="126"/>
                  <a:pt x="97" y="126"/>
                  <a:pt x="97" y="127"/>
                </a:cubicBezTo>
                <a:cubicBezTo>
                  <a:pt x="97" y="145"/>
                  <a:pt x="97" y="145"/>
                  <a:pt x="97" y="145"/>
                </a:cubicBezTo>
                <a:cubicBezTo>
                  <a:pt x="97" y="145"/>
                  <a:pt x="97" y="145"/>
                  <a:pt x="97" y="146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8" y="146"/>
                  <a:pt x="100" y="146"/>
                  <a:pt x="100" y="146"/>
                </a:cubicBezTo>
                <a:cubicBezTo>
                  <a:pt x="100" y="146"/>
                  <a:pt x="101" y="146"/>
                  <a:pt x="102" y="146"/>
                </a:cubicBezTo>
                <a:cubicBezTo>
                  <a:pt x="104" y="146"/>
                  <a:pt x="104" y="146"/>
                  <a:pt x="104" y="146"/>
                </a:cubicBezTo>
                <a:cubicBezTo>
                  <a:pt x="106" y="146"/>
                  <a:pt x="108" y="146"/>
                  <a:pt x="110" y="146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3" y="146"/>
                  <a:pt x="114" y="145"/>
                  <a:pt x="114" y="144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26"/>
                  <a:pt x="113" y="126"/>
                  <a:pt x="113" y="126"/>
                </a:cubicBezTo>
                <a:cubicBezTo>
                  <a:pt x="113" y="126"/>
                  <a:pt x="113" y="126"/>
                  <a:pt x="112" y="126"/>
                </a:cubicBezTo>
                <a:cubicBezTo>
                  <a:pt x="112" y="126"/>
                  <a:pt x="112" y="126"/>
                  <a:pt x="112" y="126"/>
                </a:cubicBezTo>
                <a:close/>
                <a:moveTo>
                  <a:pt x="77" y="126"/>
                </a:moveTo>
                <a:cubicBezTo>
                  <a:pt x="77" y="126"/>
                  <a:pt x="76" y="126"/>
                  <a:pt x="76" y="126"/>
                </a:cubicBezTo>
                <a:cubicBezTo>
                  <a:pt x="76" y="126"/>
                  <a:pt x="76" y="126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5"/>
                  <a:pt x="76" y="146"/>
                  <a:pt x="77" y="146"/>
                </a:cubicBezTo>
                <a:cubicBezTo>
                  <a:pt x="79" y="146"/>
                  <a:pt x="81" y="146"/>
                  <a:pt x="83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90" y="146"/>
                  <a:pt x="90" y="146"/>
                  <a:pt x="91" y="146"/>
                </a:cubicBezTo>
                <a:cubicBezTo>
                  <a:pt x="92" y="146"/>
                  <a:pt x="92" y="145"/>
                  <a:pt x="92" y="145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6"/>
                  <a:pt x="92" y="126"/>
                  <a:pt x="91" y="126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4" y="126"/>
                  <a:pt x="80" y="126"/>
                  <a:pt x="77" y="126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59" y="124"/>
                </a:moveTo>
                <a:cubicBezTo>
                  <a:pt x="59" y="124"/>
                  <a:pt x="59" y="124"/>
                  <a:pt x="58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8" y="143"/>
                  <a:pt x="58" y="143"/>
                  <a:pt x="58" y="143"/>
                </a:cubicBezTo>
                <a:cubicBezTo>
                  <a:pt x="58" y="144"/>
                  <a:pt x="58" y="144"/>
                  <a:pt x="59" y="144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4" y="145"/>
                  <a:pt x="67" y="145"/>
                  <a:pt x="70" y="145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0" y="145"/>
                  <a:pt x="70" y="145"/>
                  <a:pt x="71" y="145"/>
                </a:cubicBezTo>
                <a:cubicBezTo>
                  <a:pt x="71" y="145"/>
                  <a:pt x="71" y="144"/>
                  <a:pt x="71" y="144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26"/>
                  <a:pt x="70" y="125"/>
                  <a:pt x="70" y="125"/>
                </a:cubicBezTo>
                <a:cubicBezTo>
                  <a:pt x="66" y="125"/>
                  <a:pt x="63" y="125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lose/>
                <a:moveTo>
                  <a:pt x="130" y="124"/>
                </a:moveTo>
                <a:cubicBezTo>
                  <a:pt x="127" y="125"/>
                  <a:pt x="123" y="125"/>
                  <a:pt x="120" y="125"/>
                </a:cubicBezTo>
                <a:cubicBezTo>
                  <a:pt x="119" y="125"/>
                  <a:pt x="118" y="126"/>
                  <a:pt x="118" y="126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9" y="145"/>
                  <a:pt x="119" y="145"/>
                </a:cubicBezTo>
                <a:cubicBezTo>
                  <a:pt x="119" y="145"/>
                  <a:pt x="119" y="145"/>
                  <a:pt x="120" y="145"/>
                </a:cubicBezTo>
                <a:cubicBezTo>
                  <a:pt x="120" y="145"/>
                  <a:pt x="124" y="145"/>
                  <a:pt x="124" y="145"/>
                </a:cubicBezTo>
                <a:cubicBezTo>
                  <a:pt x="125" y="145"/>
                  <a:pt x="127" y="145"/>
                  <a:pt x="129" y="144"/>
                </a:cubicBezTo>
                <a:cubicBezTo>
                  <a:pt x="130" y="144"/>
                  <a:pt x="130" y="144"/>
                  <a:pt x="130" y="144"/>
                </a:cubicBezTo>
                <a:cubicBezTo>
                  <a:pt x="131" y="144"/>
                  <a:pt x="131" y="144"/>
                  <a:pt x="131" y="143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31" y="124"/>
                  <a:pt x="131" y="124"/>
                  <a:pt x="130" y="124"/>
                </a:cubicBezTo>
                <a:cubicBezTo>
                  <a:pt x="130" y="124"/>
                  <a:pt x="130" y="124"/>
                  <a:pt x="130" y="124"/>
                </a:cubicBezTo>
                <a:close/>
                <a:moveTo>
                  <a:pt x="41" y="122"/>
                </a:moveTo>
                <a:cubicBezTo>
                  <a:pt x="41" y="122"/>
                  <a:pt x="41" y="122"/>
                  <a:pt x="41" y="122"/>
                </a:cubicBezTo>
                <a:cubicBezTo>
                  <a:pt x="40" y="122"/>
                  <a:pt x="40" y="123"/>
                  <a:pt x="40" y="123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0" y="141"/>
                  <a:pt x="41" y="142"/>
                  <a:pt x="41" y="142"/>
                </a:cubicBezTo>
                <a:cubicBezTo>
                  <a:pt x="44" y="142"/>
                  <a:pt x="48" y="143"/>
                  <a:pt x="52" y="143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52" y="143"/>
                  <a:pt x="52" y="143"/>
                  <a:pt x="53" y="143"/>
                </a:cubicBezTo>
                <a:cubicBezTo>
                  <a:pt x="53" y="143"/>
                  <a:pt x="53" y="143"/>
                  <a:pt x="53" y="142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3" y="124"/>
                  <a:pt x="53" y="124"/>
                  <a:pt x="52" y="124"/>
                </a:cubicBezTo>
                <a:cubicBezTo>
                  <a:pt x="48" y="123"/>
                  <a:pt x="45" y="123"/>
                  <a:pt x="41" y="122"/>
                </a:cubicBezTo>
                <a:cubicBezTo>
                  <a:pt x="41" y="122"/>
                  <a:pt x="41" y="122"/>
                  <a:pt x="41" y="122"/>
                </a:cubicBezTo>
                <a:close/>
                <a:moveTo>
                  <a:pt x="148" y="122"/>
                </a:moveTo>
                <a:cubicBezTo>
                  <a:pt x="144" y="123"/>
                  <a:pt x="141" y="123"/>
                  <a:pt x="137" y="124"/>
                </a:cubicBezTo>
                <a:cubicBezTo>
                  <a:pt x="137" y="124"/>
                  <a:pt x="136" y="124"/>
                  <a:pt x="136" y="125"/>
                </a:cubicBezTo>
                <a:cubicBezTo>
                  <a:pt x="136" y="142"/>
                  <a:pt x="136" y="142"/>
                  <a:pt x="136" y="142"/>
                </a:cubicBezTo>
                <a:cubicBezTo>
                  <a:pt x="136" y="143"/>
                  <a:pt x="136" y="143"/>
                  <a:pt x="137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7" y="143"/>
                  <a:pt x="137" y="143"/>
                  <a:pt x="138" y="143"/>
                </a:cubicBezTo>
                <a:cubicBezTo>
                  <a:pt x="141" y="143"/>
                  <a:pt x="145" y="142"/>
                  <a:pt x="148" y="142"/>
                </a:cubicBezTo>
                <a:cubicBezTo>
                  <a:pt x="149" y="142"/>
                  <a:pt x="149" y="141"/>
                  <a:pt x="149" y="141"/>
                </a:cubicBezTo>
                <a:cubicBezTo>
                  <a:pt x="149" y="123"/>
                  <a:pt x="149" y="123"/>
                  <a:pt x="149" y="123"/>
                </a:cubicBezTo>
                <a:cubicBezTo>
                  <a:pt x="149" y="123"/>
                  <a:pt x="149" y="122"/>
                  <a:pt x="149" y="122"/>
                </a:cubicBezTo>
                <a:cubicBezTo>
                  <a:pt x="149" y="122"/>
                  <a:pt x="148" y="122"/>
                  <a:pt x="148" y="122"/>
                </a:cubicBezTo>
                <a:cubicBezTo>
                  <a:pt x="148" y="122"/>
                  <a:pt x="148" y="122"/>
                  <a:pt x="148" y="122"/>
                </a:cubicBezTo>
                <a:close/>
                <a:moveTo>
                  <a:pt x="166" y="118"/>
                </a:moveTo>
                <a:cubicBezTo>
                  <a:pt x="162" y="119"/>
                  <a:pt x="158" y="120"/>
                  <a:pt x="155" y="121"/>
                </a:cubicBezTo>
                <a:cubicBezTo>
                  <a:pt x="154" y="121"/>
                  <a:pt x="154" y="121"/>
                  <a:pt x="154" y="122"/>
                </a:cubicBezTo>
                <a:cubicBezTo>
                  <a:pt x="154" y="139"/>
                  <a:pt x="154" y="139"/>
                  <a:pt x="154" y="139"/>
                </a:cubicBezTo>
                <a:cubicBezTo>
                  <a:pt x="154" y="140"/>
                  <a:pt x="154" y="140"/>
                  <a:pt x="155" y="140"/>
                </a:cubicBezTo>
                <a:cubicBezTo>
                  <a:pt x="155" y="140"/>
                  <a:pt x="155" y="140"/>
                  <a:pt x="155" y="140"/>
                </a:cubicBezTo>
                <a:cubicBezTo>
                  <a:pt x="155" y="140"/>
                  <a:pt x="155" y="140"/>
                  <a:pt x="155" y="140"/>
                </a:cubicBezTo>
                <a:cubicBezTo>
                  <a:pt x="159" y="139"/>
                  <a:pt x="163" y="139"/>
                  <a:pt x="166" y="138"/>
                </a:cubicBezTo>
                <a:cubicBezTo>
                  <a:pt x="167" y="138"/>
                  <a:pt x="167" y="137"/>
                  <a:pt x="167" y="137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6" y="118"/>
                  <a:pt x="166" y="118"/>
                  <a:pt x="166" y="118"/>
                </a:cubicBezTo>
                <a:close/>
                <a:moveTo>
                  <a:pt x="23" y="118"/>
                </a:moveTo>
                <a:cubicBezTo>
                  <a:pt x="23" y="118"/>
                  <a:pt x="23" y="118"/>
                  <a:pt x="23" y="119"/>
                </a:cubicBezTo>
                <a:cubicBezTo>
                  <a:pt x="23" y="119"/>
                  <a:pt x="22" y="119"/>
                  <a:pt x="22" y="119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22" y="137"/>
                  <a:pt x="23" y="137"/>
                  <a:pt x="23" y="138"/>
                </a:cubicBezTo>
                <a:cubicBezTo>
                  <a:pt x="23" y="138"/>
                  <a:pt x="23" y="138"/>
                  <a:pt x="24" y="138"/>
                </a:cubicBezTo>
                <a:cubicBezTo>
                  <a:pt x="25" y="138"/>
                  <a:pt x="25" y="138"/>
                  <a:pt x="25" y="138"/>
                </a:cubicBezTo>
                <a:cubicBezTo>
                  <a:pt x="28" y="139"/>
                  <a:pt x="31" y="140"/>
                  <a:pt x="34" y="140"/>
                </a:cubicBezTo>
                <a:cubicBezTo>
                  <a:pt x="34" y="140"/>
                  <a:pt x="34" y="140"/>
                  <a:pt x="34" y="140"/>
                </a:cubicBezTo>
                <a:cubicBezTo>
                  <a:pt x="34" y="140"/>
                  <a:pt x="35" y="140"/>
                  <a:pt x="35" y="140"/>
                </a:cubicBezTo>
                <a:cubicBezTo>
                  <a:pt x="35" y="140"/>
                  <a:pt x="35" y="140"/>
                  <a:pt x="35" y="139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1"/>
                  <a:pt x="35" y="121"/>
                  <a:pt x="34" y="121"/>
                </a:cubicBezTo>
                <a:cubicBezTo>
                  <a:pt x="31" y="120"/>
                  <a:pt x="27" y="119"/>
                  <a:pt x="24" y="118"/>
                </a:cubicBezTo>
                <a:cubicBezTo>
                  <a:pt x="24" y="118"/>
                  <a:pt x="24" y="118"/>
                  <a:pt x="23" y="118"/>
                </a:cubicBezTo>
                <a:close/>
                <a:moveTo>
                  <a:pt x="16" y="135"/>
                </a:moveTo>
                <a:cubicBezTo>
                  <a:pt x="16" y="135"/>
                  <a:pt x="16" y="135"/>
                  <a:pt x="16" y="135"/>
                </a:cubicBezTo>
                <a:cubicBezTo>
                  <a:pt x="17" y="135"/>
                  <a:pt x="17" y="135"/>
                  <a:pt x="17" y="135"/>
                </a:cubicBezTo>
                <a:cubicBezTo>
                  <a:pt x="17" y="135"/>
                  <a:pt x="17" y="135"/>
                  <a:pt x="17" y="134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6"/>
                  <a:pt x="17" y="116"/>
                </a:cubicBezTo>
                <a:cubicBezTo>
                  <a:pt x="12" y="115"/>
                  <a:pt x="9" y="113"/>
                  <a:pt x="6" y="111"/>
                </a:cubicBezTo>
                <a:cubicBezTo>
                  <a:pt x="6" y="111"/>
                  <a:pt x="6" y="111"/>
                  <a:pt x="6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27"/>
                  <a:pt x="5" y="127"/>
                  <a:pt x="5" y="127"/>
                </a:cubicBezTo>
                <a:cubicBezTo>
                  <a:pt x="5" y="129"/>
                  <a:pt x="8" y="132"/>
                  <a:pt x="14" y="134"/>
                </a:cubicBezTo>
                <a:cubicBezTo>
                  <a:pt x="14" y="135"/>
                  <a:pt x="14" y="135"/>
                  <a:pt x="14" y="135"/>
                </a:cubicBezTo>
                <a:lnTo>
                  <a:pt x="16" y="135"/>
                </a:lnTo>
                <a:close/>
                <a:moveTo>
                  <a:pt x="184" y="111"/>
                </a:moveTo>
                <a:cubicBezTo>
                  <a:pt x="183" y="111"/>
                  <a:pt x="183" y="111"/>
                  <a:pt x="183" y="111"/>
                </a:cubicBezTo>
                <a:cubicBezTo>
                  <a:pt x="180" y="113"/>
                  <a:pt x="177" y="115"/>
                  <a:pt x="173" y="116"/>
                </a:cubicBezTo>
                <a:cubicBezTo>
                  <a:pt x="172" y="116"/>
                  <a:pt x="172" y="117"/>
                  <a:pt x="172" y="117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73" y="135"/>
                  <a:pt x="173" y="135"/>
                  <a:pt x="173" y="135"/>
                </a:cubicBezTo>
                <a:cubicBezTo>
                  <a:pt x="173" y="135"/>
                  <a:pt x="173" y="135"/>
                  <a:pt x="173" y="135"/>
                </a:cubicBezTo>
                <a:cubicBezTo>
                  <a:pt x="178" y="134"/>
                  <a:pt x="181" y="132"/>
                  <a:pt x="183" y="130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5" y="128"/>
                  <a:pt x="185" y="128"/>
                  <a:pt x="185" y="127"/>
                </a:cubicBezTo>
                <a:cubicBezTo>
                  <a:pt x="185" y="112"/>
                  <a:pt x="185" y="112"/>
                  <a:pt x="185" y="112"/>
                </a:cubicBezTo>
                <a:cubicBezTo>
                  <a:pt x="185" y="112"/>
                  <a:pt x="185" y="112"/>
                  <a:pt x="184" y="111"/>
                </a:cubicBezTo>
                <a:cubicBezTo>
                  <a:pt x="184" y="111"/>
                  <a:pt x="184" y="111"/>
                  <a:pt x="184" y="111"/>
                </a:cubicBezTo>
                <a:close/>
                <a:moveTo>
                  <a:pt x="23" y="93"/>
                </a:moveTo>
                <a:cubicBezTo>
                  <a:pt x="7" y="97"/>
                  <a:pt x="5" y="101"/>
                  <a:pt x="5" y="102"/>
                </a:cubicBezTo>
                <a:cubicBezTo>
                  <a:pt x="5" y="102"/>
                  <a:pt x="5" y="102"/>
                  <a:pt x="5" y="103"/>
                </a:cubicBezTo>
                <a:cubicBezTo>
                  <a:pt x="5" y="106"/>
                  <a:pt x="14" y="110"/>
                  <a:pt x="21" y="112"/>
                </a:cubicBezTo>
                <a:cubicBezTo>
                  <a:pt x="30" y="115"/>
                  <a:pt x="48" y="119"/>
                  <a:pt x="79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80" y="121"/>
                  <a:pt x="81" y="121"/>
                  <a:pt x="82" y="121"/>
                </a:cubicBezTo>
                <a:cubicBezTo>
                  <a:pt x="86" y="121"/>
                  <a:pt x="86" y="121"/>
                  <a:pt x="86" y="121"/>
                </a:cubicBezTo>
                <a:cubicBezTo>
                  <a:pt x="89" y="121"/>
                  <a:pt x="92" y="121"/>
                  <a:pt x="95" y="121"/>
                </a:cubicBezTo>
                <a:cubicBezTo>
                  <a:pt x="97" y="121"/>
                  <a:pt x="99" y="121"/>
                  <a:pt x="101" y="121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30" y="120"/>
                  <a:pt x="153" y="117"/>
                  <a:pt x="168" y="112"/>
                </a:cubicBezTo>
                <a:cubicBezTo>
                  <a:pt x="173" y="111"/>
                  <a:pt x="176" y="109"/>
                  <a:pt x="179" y="108"/>
                </a:cubicBezTo>
                <a:cubicBezTo>
                  <a:pt x="180" y="108"/>
                  <a:pt x="180" y="107"/>
                  <a:pt x="180" y="107"/>
                </a:cubicBezTo>
                <a:cubicBezTo>
                  <a:pt x="179" y="106"/>
                  <a:pt x="179" y="106"/>
                  <a:pt x="179" y="106"/>
                </a:cubicBezTo>
                <a:cubicBezTo>
                  <a:pt x="179" y="106"/>
                  <a:pt x="178" y="106"/>
                  <a:pt x="178" y="106"/>
                </a:cubicBezTo>
                <a:cubicBezTo>
                  <a:pt x="167" y="108"/>
                  <a:pt x="153" y="110"/>
                  <a:pt x="137" y="111"/>
                </a:cubicBezTo>
                <a:cubicBezTo>
                  <a:pt x="133" y="111"/>
                  <a:pt x="128" y="112"/>
                  <a:pt x="124" y="112"/>
                </a:cubicBezTo>
                <a:cubicBezTo>
                  <a:pt x="121" y="112"/>
                  <a:pt x="118" y="112"/>
                  <a:pt x="116" y="112"/>
                </a:cubicBezTo>
                <a:cubicBezTo>
                  <a:pt x="114" y="112"/>
                  <a:pt x="112" y="112"/>
                  <a:pt x="110" y="112"/>
                </a:cubicBezTo>
                <a:cubicBezTo>
                  <a:pt x="105" y="112"/>
                  <a:pt x="100" y="111"/>
                  <a:pt x="95" y="111"/>
                </a:cubicBezTo>
                <a:cubicBezTo>
                  <a:pt x="80" y="110"/>
                  <a:pt x="66" y="108"/>
                  <a:pt x="55" y="106"/>
                </a:cubicBezTo>
                <a:cubicBezTo>
                  <a:pt x="54" y="106"/>
                  <a:pt x="53" y="106"/>
                  <a:pt x="52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38" y="102"/>
                  <a:pt x="28" y="98"/>
                  <a:pt x="24" y="94"/>
                </a:cubicBezTo>
                <a:cubicBezTo>
                  <a:pt x="24" y="94"/>
                  <a:pt x="23" y="93"/>
                  <a:pt x="23" y="93"/>
                </a:cubicBezTo>
                <a:cubicBezTo>
                  <a:pt x="23" y="93"/>
                  <a:pt x="23" y="93"/>
                  <a:pt x="23" y="93"/>
                </a:cubicBezTo>
                <a:close/>
                <a:moveTo>
                  <a:pt x="98" y="86"/>
                </a:moveTo>
                <a:cubicBezTo>
                  <a:pt x="98" y="86"/>
                  <a:pt x="98" y="87"/>
                  <a:pt x="97" y="87"/>
                </a:cubicBezTo>
                <a:cubicBezTo>
                  <a:pt x="97" y="87"/>
                  <a:pt x="97" y="87"/>
                  <a:pt x="97" y="88"/>
                </a:cubicBezTo>
                <a:cubicBezTo>
                  <a:pt x="97" y="105"/>
                  <a:pt x="97" y="105"/>
                  <a:pt x="97" y="105"/>
                </a:cubicBezTo>
                <a:cubicBezTo>
                  <a:pt x="97" y="106"/>
                  <a:pt x="98" y="106"/>
                  <a:pt x="98" y="106"/>
                </a:cubicBezTo>
                <a:cubicBezTo>
                  <a:pt x="101" y="107"/>
                  <a:pt x="104" y="107"/>
                  <a:pt x="106" y="107"/>
                </a:cubicBezTo>
                <a:cubicBezTo>
                  <a:pt x="106" y="107"/>
                  <a:pt x="112" y="107"/>
                  <a:pt x="112" y="107"/>
                </a:cubicBezTo>
                <a:cubicBezTo>
                  <a:pt x="113" y="107"/>
                  <a:pt x="113" y="107"/>
                  <a:pt x="113" y="106"/>
                </a:cubicBezTo>
                <a:cubicBezTo>
                  <a:pt x="113" y="106"/>
                  <a:pt x="114" y="106"/>
                  <a:pt x="114" y="106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4" y="87"/>
                  <a:pt x="113" y="87"/>
                  <a:pt x="112" y="87"/>
                </a:cubicBezTo>
                <a:cubicBezTo>
                  <a:pt x="109" y="87"/>
                  <a:pt x="109" y="87"/>
                  <a:pt x="109" y="87"/>
                </a:cubicBezTo>
                <a:cubicBezTo>
                  <a:pt x="105" y="87"/>
                  <a:pt x="102" y="87"/>
                  <a:pt x="98" y="86"/>
                </a:cubicBezTo>
                <a:cubicBezTo>
                  <a:pt x="98" y="86"/>
                  <a:pt x="98" y="86"/>
                  <a:pt x="98" y="86"/>
                </a:cubicBezTo>
                <a:close/>
                <a:moveTo>
                  <a:pt x="134" y="86"/>
                </a:moveTo>
                <a:cubicBezTo>
                  <a:pt x="130" y="87"/>
                  <a:pt x="127" y="87"/>
                  <a:pt x="123" y="87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19" y="87"/>
                  <a:pt x="118" y="87"/>
                  <a:pt x="118" y="88"/>
                </a:cubicBezTo>
                <a:cubicBezTo>
                  <a:pt x="118" y="106"/>
                  <a:pt x="118" y="106"/>
                  <a:pt x="118" y="106"/>
                </a:cubicBezTo>
                <a:cubicBezTo>
                  <a:pt x="118" y="106"/>
                  <a:pt x="119" y="106"/>
                  <a:pt x="119" y="106"/>
                </a:cubicBezTo>
                <a:cubicBezTo>
                  <a:pt x="119" y="107"/>
                  <a:pt x="119" y="107"/>
                  <a:pt x="120" y="107"/>
                </a:cubicBezTo>
                <a:cubicBezTo>
                  <a:pt x="120" y="107"/>
                  <a:pt x="120" y="107"/>
                  <a:pt x="120" y="107"/>
                </a:cubicBezTo>
                <a:cubicBezTo>
                  <a:pt x="125" y="107"/>
                  <a:pt x="129" y="107"/>
                  <a:pt x="134" y="106"/>
                </a:cubicBezTo>
                <a:cubicBezTo>
                  <a:pt x="134" y="106"/>
                  <a:pt x="135" y="106"/>
                  <a:pt x="135" y="105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4" y="87"/>
                  <a:pt x="134" y="86"/>
                  <a:pt x="134" y="86"/>
                </a:cubicBezTo>
                <a:cubicBezTo>
                  <a:pt x="134" y="86"/>
                  <a:pt x="134" y="86"/>
                  <a:pt x="134" y="86"/>
                </a:cubicBezTo>
                <a:close/>
                <a:moveTo>
                  <a:pt x="80" y="85"/>
                </a:moveTo>
                <a:cubicBezTo>
                  <a:pt x="80" y="85"/>
                  <a:pt x="80" y="85"/>
                  <a:pt x="80" y="85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80" y="105"/>
                  <a:pt x="80" y="105"/>
                </a:cubicBezTo>
                <a:cubicBezTo>
                  <a:pt x="80" y="105"/>
                  <a:pt x="82" y="105"/>
                  <a:pt x="82" y="105"/>
                </a:cubicBezTo>
                <a:cubicBezTo>
                  <a:pt x="84" y="105"/>
                  <a:pt x="86" y="106"/>
                  <a:pt x="89" y="106"/>
                </a:cubicBezTo>
                <a:cubicBezTo>
                  <a:pt x="89" y="106"/>
                  <a:pt x="91" y="106"/>
                  <a:pt x="91" y="106"/>
                </a:cubicBezTo>
                <a:cubicBezTo>
                  <a:pt x="91" y="106"/>
                  <a:pt x="92" y="106"/>
                  <a:pt x="92" y="106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2" y="87"/>
                  <a:pt x="92" y="87"/>
                  <a:pt x="92" y="87"/>
                </a:cubicBezTo>
                <a:cubicBezTo>
                  <a:pt x="92" y="87"/>
                  <a:pt x="92" y="86"/>
                  <a:pt x="91" y="86"/>
                </a:cubicBezTo>
                <a:cubicBezTo>
                  <a:pt x="88" y="86"/>
                  <a:pt x="84" y="85"/>
                  <a:pt x="81" y="85"/>
                </a:cubicBezTo>
                <a:cubicBezTo>
                  <a:pt x="81" y="85"/>
                  <a:pt x="80" y="85"/>
                  <a:pt x="80" y="85"/>
                </a:cubicBezTo>
                <a:close/>
                <a:moveTo>
                  <a:pt x="152" y="85"/>
                </a:moveTo>
                <a:cubicBezTo>
                  <a:pt x="148" y="85"/>
                  <a:pt x="144" y="86"/>
                  <a:pt x="141" y="86"/>
                </a:cubicBezTo>
                <a:cubicBezTo>
                  <a:pt x="140" y="86"/>
                  <a:pt x="140" y="87"/>
                  <a:pt x="140" y="87"/>
                </a:cubicBezTo>
                <a:cubicBezTo>
                  <a:pt x="140" y="105"/>
                  <a:pt x="140" y="105"/>
                  <a:pt x="140" y="105"/>
                </a:cubicBezTo>
                <a:cubicBezTo>
                  <a:pt x="140" y="105"/>
                  <a:pt x="140" y="105"/>
                  <a:pt x="140" y="106"/>
                </a:cubicBezTo>
                <a:cubicBezTo>
                  <a:pt x="140" y="106"/>
                  <a:pt x="141" y="106"/>
                  <a:pt x="141" y="106"/>
                </a:cubicBezTo>
                <a:cubicBezTo>
                  <a:pt x="141" y="106"/>
                  <a:pt x="145" y="106"/>
                  <a:pt x="145" y="106"/>
                </a:cubicBezTo>
                <a:cubicBezTo>
                  <a:pt x="148" y="105"/>
                  <a:pt x="150" y="105"/>
                  <a:pt x="152" y="105"/>
                </a:cubicBezTo>
                <a:cubicBezTo>
                  <a:pt x="152" y="105"/>
                  <a:pt x="153" y="104"/>
                  <a:pt x="153" y="104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3" y="86"/>
                  <a:pt x="153" y="86"/>
                  <a:pt x="152" y="85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52" y="85"/>
                  <a:pt x="152" y="85"/>
                  <a:pt x="152" y="85"/>
                </a:cubicBezTo>
                <a:close/>
                <a:moveTo>
                  <a:pt x="63" y="83"/>
                </a:moveTo>
                <a:cubicBezTo>
                  <a:pt x="62" y="83"/>
                  <a:pt x="62" y="83"/>
                  <a:pt x="62" y="83"/>
                </a:cubicBezTo>
                <a:cubicBezTo>
                  <a:pt x="62" y="83"/>
                  <a:pt x="62" y="84"/>
                  <a:pt x="62" y="84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2" y="102"/>
                  <a:pt x="62" y="102"/>
                  <a:pt x="62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4" y="103"/>
                  <a:pt x="65" y="103"/>
                  <a:pt x="67" y="103"/>
                </a:cubicBezTo>
                <a:cubicBezTo>
                  <a:pt x="69" y="104"/>
                  <a:pt x="71" y="104"/>
                  <a:pt x="73" y="104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104"/>
                  <a:pt x="74" y="103"/>
                  <a:pt x="74" y="103"/>
                </a:cubicBezTo>
                <a:cubicBezTo>
                  <a:pt x="74" y="85"/>
                  <a:pt x="74" y="85"/>
                  <a:pt x="74" y="85"/>
                </a:cubicBezTo>
                <a:cubicBezTo>
                  <a:pt x="74" y="85"/>
                  <a:pt x="74" y="84"/>
                  <a:pt x="73" y="84"/>
                </a:cubicBezTo>
                <a:cubicBezTo>
                  <a:pt x="70" y="84"/>
                  <a:pt x="66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lose/>
                <a:moveTo>
                  <a:pt x="169" y="83"/>
                </a:moveTo>
                <a:cubicBezTo>
                  <a:pt x="166" y="83"/>
                  <a:pt x="162" y="84"/>
                  <a:pt x="159" y="84"/>
                </a:cubicBezTo>
                <a:cubicBezTo>
                  <a:pt x="158" y="84"/>
                  <a:pt x="158" y="85"/>
                  <a:pt x="158" y="85"/>
                </a:cubicBezTo>
                <a:cubicBezTo>
                  <a:pt x="158" y="103"/>
                  <a:pt x="158" y="103"/>
                  <a:pt x="158" y="103"/>
                </a:cubicBezTo>
                <a:cubicBezTo>
                  <a:pt x="158" y="103"/>
                  <a:pt x="158" y="104"/>
                  <a:pt x="158" y="104"/>
                </a:cubicBezTo>
                <a:cubicBezTo>
                  <a:pt x="158" y="104"/>
                  <a:pt x="159" y="104"/>
                  <a:pt x="159" y="104"/>
                </a:cubicBezTo>
                <a:cubicBezTo>
                  <a:pt x="159" y="104"/>
                  <a:pt x="162" y="104"/>
                  <a:pt x="162" y="104"/>
                </a:cubicBezTo>
                <a:cubicBezTo>
                  <a:pt x="165" y="103"/>
                  <a:pt x="165" y="103"/>
                  <a:pt x="165" y="103"/>
                </a:cubicBezTo>
                <a:cubicBezTo>
                  <a:pt x="165" y="103"/>
                  <a:pt x="166" y="103"/>
                  <a:pt x="167" y="103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70" y="103"/>
                  <a:pt x="171" y="102"/>
                  <a:pt x="171" y="101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1" y="84"/>
                  <a:pt x="170" y="83"/>
                  <a:pt x="170" y="83"/>
                </a:cubicBezTo>
                <a:cubicBezTo>
                  <a:pt x="170" y="83"/>
                  <a:pt x="170" y="83"/>
                  <a:pt x="169" y="83"/>
                </a:cubicBezTo>
                <a:cubicBezTo>
                  <a:pt x="169" y="83"/>
                  <a:pt x="169" y="83"/>
                  <a:pt x="169" y="83"/>
                </a:cubicBezTo>
                <a:close/>
                <a:moveTo>
                  <a:pt x="187" y="79"/>
                </a:moveTo>
                <a:cubicBezTo>
                  <a:pt x="187" y="79"/>
                  <a:pt x="187" y="79"/>
                  <a:pt x="187" y="79"/>
                </a:cubicBezTo>
                <a:cubicBezTo>
                  <a:pt x="184" y="80"/>
                  <a:pt x="180" y="81"/>
                  <a:pt x="176" y="82"/>
                </a:cubicBezTo>
                <a:cubicBezTo>
                  <a:pt x="176" y="82"/>
                  <a:pt x="175" y="82"/>
                  <a:pt x="175" y="83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6" y="101"/>
                  <a:pt x="176" y="101"/>
                </a:cubicBezTo>
                <a:cubicBezTo>
                  <a:pt x="176" y="101"/>
                  <a:pt x="176" y="101"/>
                  <a:pt x="177" y="101"/>
                </a:cubicBezTo>
                <a:cubicBezTo>
                  <a:pt x="177" y="101"/>
                  <a:pt x="177" y="101"/>
                  <a:pt x="177" y="101"/>
                </a:cubicBezTo>
                <a:cubicBezTo>
                  <a:pt x="177" y="101"/>
                  <a:pt x="180" y="101"/>
                  <a:pt x="180" y="100"/>
                </a:cubicBezTo>
                <a:cubicBezTo>
                  <a:pt x="182" y="100"/>
                  <a:pt x="184" y="99"/>
                  <a:pt x="186" y="99"/>
                </a:cubicBezTo>
                <a:cubicBezTo>
                  <a:pt x="187" y="99"/>
                  <a:pt x="187" y="99"/>
                  <a:pt x="188" y="99"/>
                </a:cubicBezTo>
                <a:cubicBezTo>
                  <a:pt x="188" y="98"/>
                  <a:pt x="188" y="98"/>
                  <a:pt x="188" y="97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88" y="80"/>
                  <a:pt x="188" y="80"/>
                  <a:pt x="188" y="79"/>
                </a:cubicBezTo>
                <a:cubicBezTo>
                  <a:pt x="188" y="79"/>
                  <a:pt x="188" y="79"/>
                  <a:pt x="187" y="79"/>
                </a:cubicBezTo>
                <a:close/>
                <a:moveTo>
                  <a:pt x="45" y="79"/>
                </a:moveTo>
                <a:cubicBezTo>
                  <a:pt x="45" y="79"/>
                  <a:pt x="44" y="79"/>
                  <a:pt x="44" y="79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97"/>
                  <a:pt x="44" y="97"/>
                  <a:pt x="44" y="97"/>
                </a:cubicBezTo>
                <a:cubicBezTo>
                  <a:pt x="44" y="98"/>
                  <a:pt x="44" y="98"/>
                  <a:pt x="45" y="98"/>
                </a:cubicBezTo>
                <a:cubicBezTo>
                  <a:pt x="48" y="99"/>
                  <a:pt x="51" y="100"/>
                  <a:pt x="55" y="101"/>
                </a:cubicBezTo>
                <a:cubicBezTo>
                  <a:pt x="55" y="101"/>
                  <a:pt x="55" y="101"/>
                  <a:pt x="56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101"/>
                  <a:pt x="57" y="100"/>
                  <a:pt x="57" y="100"/>
                </a:cubicBezTo>
                <a:cubicBezTo>
                  <a:pt x="57" y="83"/>
                  <a:pt x="57" y="83"/>
                  <a:pt x="57" y="83"/>
                </a:cubicBezTo>
                <a:cubicBezTo>
                  <a:pt x="57" y="82"/>
                  <a:pt x="56" y="82"/>
                  <a:pt x="56" y="82"/>
                </a:cubicBezTo>
                <a:cubicBezTo>
                  <a:pt x="52" y="81"/>
                  <a:pt x="48" y="80"/>
                  <a:pt x="45" y="79"/>
                </a:cubicBezTo>
                <a:cubicBezTo>
                  <a:pt x="45" y="79"/>
                  <a:pt x="45" y="79"/>
                  <a:pt x="45" y="79"/>
                </a:cubicBezTo>
                <a:close/>
                <a:moveTo>
                  <a:pt x="205" y="72"/>
                </a:moveTo>
                <a:cubicBezTo>
                  <a:pt x="205" y="72"/>
                  <a:pt x="205" y="72"/>
                  <a:pt x="204" y="72"/>
                </a:cubicBezTo>
                <a:cubicBezTo>
                  <a:pt x="202" y="74"/>
                  <a:pt x="198" y="76"/>
                  <a:pt x="194" y="77"/>
                </a:cubicBezTo>
                <a:cubicBezTo>
                  <a:pt x="194" y="77"/>
                  <a:pt x="193" y="78"/>
                  <a:pt x="193" y="78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93" y="95"/>
                  <a:pt x="193" y="96"/>
                  <a:pt x="194" y="96"/>
                </a:cubicBezTo>
                <a:cubicBezTo>
                  <a:pt x="194" y="96"/>
                  <a:pt x="194" y="96"/>
                  <a:pt x="194" y="96"/>
                </a:cubicBezTo>
                <a:cubicBezTo>
                  <a:pt x="195" y="96"/>
                  <a:pt x="195" y="96"/>
                  <a:pt x="195" y="96"/>
                </a:cubicBezTo>
                <a:cubicBezTo>
                  <a:pt x="202" y="93"/>
                  <a:pt x="206" y="91"/>
                  <a:pt x="206" y="88"/>
                </a:cubicBezTo>
                <a:cubicBezTo>
                  <a:pt x="206" y="73"/>
                  <a:pt x="206" y="73"/>
                  <a:pt x="206" y="73"/>
                </a:cubicBezTo>
                <a:cubicBezTo>
                  <a:pt x="206" y="73"/>
                  <a:pt x="206" y="72"/>
                  <a:pt x="206" y="72"/>
                </a:cubicBezTo>
                <a:cubicBezTo>
                  <a:pt x="205" y="72"/>
                  <a:pt x="205" y="72"/>
                  <a:pt x="205" y="72"/>
                </a:cubicBezTo>
                <a:close/>
                <a:moveTo>
                  <a:pt x="27" y="72"/>
                </a:moveTo>
                <a:cubicBezTo>
                  <a:pt x="27" y="72"/>
                  <a:pt x="27" y="72"/>
                  <a:pt x="26" y="72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28" y="91"/>
                  <a:pt x="31" y="94"/>
                  <a:pt x="37" y="96"/>
                </a:cubicBezTo>
                <a:cubicBezTo>
                  <a:pt x="37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6"/>
                  <a:pt x="39" y="95"/>
                  <a:pt x="39" y="95"/>
                </a:cubicBezTo>
                <a:cubicBezTo>
                  <a:pt x="39" y="78"/>
                  <a:pt x="39" y="78"/>
                  <a:pt x="39" y="78"/>
                </a:cubicBezTo>
                <a:cubicBezTo>
                  <a:pt x="39" y="78"/>
                  <a:pt x="39" y="77"/>
                  <a:pt x="38" y="77"/>
                </a:cubicBezTo>
                <a:cubicBezTo>
                  <a:pt x="34" y="76"/>
                  <a:pt x="30" y="74"/>
                  <a:pt x="28" y="72"/>
                </a:cubicBezTo>
                <a:cubicBezTo>
                  <a:pt x="27" y="72"/>
                  <a:pt x="27" y="72"/>
                  <a:pt x="27" y="72"/>
                </a:cubicBezTo>
                <a:close/>
                <a:moveTo>
                  <a:pt x="27" y="62"/>
                </a:moveTo>
                <a:cubicBezTo>
                  <a:pt x="27" y="62"/>
                  <a:pt x="26" y="62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7" y="68"/>
                  <a:pt x="37" y="71"/>
                  <a:pt x="42" y="73"/>
                </a:cubicBezTo>
                <a:cubicBezTo>
                  <a:pt x="51" y="76"/>
                  <a:pt x="70" y="80"/>
                  <a:pt x="100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10" y="82"/>
                  <a:pt x="113" y="82"/>
                  <a:pt x="116" y="82"/>
                </a:cubicBezTo>
                <a:cubicBezTo>
                  <a:pt x="119" y="82"/>
                  <a:pt x="122" y="82"/>
                  <a:pt x="125" y="82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32" y="82"/>
                  <a:pt x="132" y="82"/>
                  <a:pt x="132" y="82"/>
                </a:cubicBezTo>
                <a:cubicBezTo>
                  <a:pt x="162" y="80"/>
                  <a:pt x="181" y="76"/>
                  <a:pt x="190" y="73"/>
                </a:cubicBezTo>
                <a:cubicBezTo>
                  <a:pt x="196" y="71"/>
                  <a:pt x="206" y="67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2"/>
                  <a:pt x="203" y="57"/>
                  <a:pt x="185" y="53"/>
                </a:cubicBezTo>
                <a:cubicBezTo>
                  <a:pt x="185" y="53"/>
                  <a:pt x="185" y="53"/>
                  <a:pt x="184" y="53"/>
                </a:cubicBezTo>
                <a:cubicBezTo>
                  <a:pt x="184" y="53"/>
                  <a:pt x="184" y="53"/>
                  <a:pt x="184" y="54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1" y="55"/>
                  <a:pt x="181" y="55"/>
                  <a:pt x="181" y="55"/>
                </a:cubicBezTo>
                <a:cubicBezTo>
                  <a:pt x="180" y="56"/>
                  <a:pt x="179" y="56"/>
                  <a:pt x="178" y="57"/>
                </a:cubicBezTo>
                <a:cubicBezTo>
                  <a:pt x="178" y="57"/>
                  <a:pt x="178" y="57"/>
                  <a:pt x="177" y="57"/>
                </a:cubicBezTo>
                <a:cubicBezTo>
                  <a:pt x="176" y="57"/>
                  <a:pt x="175" y="58"/>
                  <a:pt x="174" y="58"/>
                </a:cubicBezTo>
                <a:cubicBezTo>
                  <a:pt x="174" y="58"/>
                  <a:pt x="174" y="58"/>
                  <a:pt x="174" y="58"/>
                </a:cubicBezTo>
                <a:cubicBezTo>
                  <a:pt x="173" y="59"/>
                  <a:pt x="171" y="59"/>
                  <a:pt x="170" y="60"/>
                </a:cubicBezTo>
                <a:cubicBezTo>
                  <a:pt x="170" y="60"/>
                  <a:pt x="167" y="61"/>
                  <a:pt x="167" y="61"/>
                </a:cubicBezTo>
                <a:cubicBezTo>
                  <a:pt x="150" y="66"/>
                  <a:pt x="126" y="69"/>
                  <a:pt x="100" y="69"/>
                </a:cubicBezTo>
                <a:cubicBezTo>
                  <a:pt x="98" y="69"/>
                  <a:pt x="97" y="69"/>
                  <a:pt x="95" y="69"/>
                </a:cubicBezTo>
                <a:cubicBezTo>
                  <a:pt x="92" y="69"/>
                  <a:pt x="89" y="69"/>
                  <a:pt x="87" y="69"/>
                </a:cubicBezTo>
                <a:cubicBezTo>
                  <a:pt x="82" y="69"/>
                  <a:pt x="78" y="69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67" y="68"/>
                  <a:pt x="61" y="67"/>
                  <a:pt x="56" y="67"/>
                </a:cubicBezTo>
                <a:cubicBezTo>
                  <a:pt x="47" y="66"/>
                  <a:pt x="39" y="65"/>
                  <a:pt x="32" y="63"/>
                </a:cubicBezTo>
                <a:cubicBezTo>
                  <a:pt x="31" y="63"/>
                  <a:pt x="30" y="63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7" y="62"/>
                  <a:pt x="27" y="62"/>
                </a:cubicBezTo>
                <a:close/>
                <a:moveTo>
                  <a:pt x="77" y="44"/>
                </a:moveTo>
                <a:cubicBezTo>
                  <a:pt x="77" y="44"/>
                  <a:pt x="76" y="44"/>
                  <a:pt x="76" y="44"/>
                </a:cubicBezTo>
                <a:cubicBezTo>
                  <a:pt x="76" y="44"/>
                  <a:pt x="76" y="44"/>
                  <a:pt x="76" y="45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3"/>
                  <a:pt x="76" y="64"/>
                  <a:pt x="77" y="64"/>
                </a:cubicBezTo>
                <a:cubicBezTo>
                  <a:pt x="82" y="64"/>
                  <a:pt x="86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2" y="64"/>
                  <a:pt x="92" y="64"/>
                </a:cubicBezTo>
                <a:cubicBezTo>
                  <a:pt x="92" y="64"/>
                  <a:pt x="92" y="63"/>
                  <a:pt x="92" y="63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4"/>
                  <a:pt x="91" y="44"/>
                </a:cubicBezTo>
                <a:cubicBezTo>
                  <a:pt x="90" y="44"/>
                  <a:pt x="89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4" y="44"/>
                  <a:pt x="80" y="44"/>
                  <a:pt x="77" y="44"/>
                </a:cubicBezTo>
                <a:cubicBezTo>
                  <a:pt x="77" y="44"/>
                  <a:pt x="77" y="44"/>
                  <a:pt x="77" y="44"/>
                </a:cubicBezTo>
                <a:close/>
                <a:moveTo>
                  <a:pt x="112" y="44"/>
                </a:moveTo>
                <a:cubicBezTo>
                  <a:pt x="109" y="44"/>
                  <a:pt x="105" y="44"/>
                  <a:pt x="102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0" y="44"/>
                  <a:pt x="99" y="44"/>
                  <a:pt x="98" y="44"/>
                </a:cubicBezTo>
                <a:cubicBezTo>
                  <a:pt x="98" y="44"/>
                  <a:pt x="97" y="45"/>
                  <a:pt x="97" y="45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4"/>
                  <a:pt x="101" y="64"/>
                  <a:pt x="102" y="6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6" y="64"/>
                  <a:pt x="108" y="64"/>
                  <a:pt x="111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4" y="63"/>
                  <a:pt x="114" y="63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14" y="44"/>
                  <a:pt x="113" y="44"/>
                  <a:pt x="113" y="44"/>
                </a:cubicBezTo>
                <a:cubicBezTo>
                  <a:pt x="113" y="44"/>
                  <a:pt x="113" y="44"/>
                  <a:pt x="112" y="44"/>
                </a:cubicBezTo>
                <a:cubicBezTo>
                  <a:pt x="112" y="44"/>
                  <a:pt x="112" y="44"/>
                  <a:pt x="112" y="44"/>
                </a:cubicBezTo>
                <a:close/>
                <a:moveTo>
                  <a:pt x="130" y="42"/>
                </a:moveTo>
                <a:cubicBezTo>
                  <a:pt x="127" y="43"/>
                  <a:pt x="123" y="43"/>
                  <a:pt x="120" y="43"/>
                </a:cubicBezTo>
                <a:cubicBezTo>
                  <a:pt x="119" y="43"/>
                  <a:pt x="118" y="44"/>
                  <a:pt x="118" y="44"/>
                </a:cubicBezTo>
                <a:cubicBezTo>
                  <a:pt x="118" y="62"/>
                  <a:pt x="118" y="62"/>
                  <a:pt x="118" y="62"/>
                </a:cubicBezTo>
                <a:cubicBezTo>
                  <a:pt x="118" y="62"/>
                  <a:pt x="119" y="63"/>
                  <a:pt x="119" y="63"/>
                </a:cubicBezTo>
                <a:cubicBezTo>
                  <a:pt x="119" y="63"/>
                  <a:pt x="119" y="63"/>
                  <a:pt x="120" y="63"/>
                </a:cubicBezTo>
                <a:cubicBezTo>
                  <a:pt x="120" y="63"/>
                  <a:pt x="120" y="63"/>
                  <a:pt x="120" y="63"/>
                </a:cubicBezTo>
                <a:cubicBezTo>
                  <a:pt x="123" y="63"/>
                  <a:pt x="127" y="63"/>
                  <a:pt x="130" y="62"/>
                </a:cubicBezTo>
                <a:cubicBezTo>
                  <a:pt x="131" y="62"/>
                  <a:pt x="131" y="62"/>
                  <a:pt x="131" y="61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1" y="43"/>
                  <a:pt x="131" y="42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lose/>
                <a:moveTo>
                  <a:pt x="59" y="42"/>
                </a:moveTo>
                <a:cubicBezTo>
                  <a:pt x="59" y="42"/>
                  <a:pt x="59" y="43"/>
                  <a:pt x="58" y="43"/>
                </a:cubicBezTo>
                <a:cubicBezTo>
                  <a:pt x="58" y="43"/>
                  <a:pt x="58" y="43"/>
                  <a:pt x="58" y="44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8" y="62"/>
                  <a:pt x="59" y="62"/>
                </a:cubicBezTo>
                <a:cubicBezTo>
                  <a:pt x="62" y="63"/>
                  <a:pt x="66" y="63"/>
                  <a:pt x="70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63"/>
                  <a:pt x="70" y="63"/>
                  <a:pt x="71" y="63"/>
                </a:cubicBezTo>
                <a:cubicBezTo>
                  <a:pt x="71" y="63"/>
                  <a:pt x="71" y="62"/>
                  <a:pt x="71" y="62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44"/>
                  <a:pt x="70" y="43"/>
                  <a:pt x="70" y="43"/>
                </a:cubicBezTo>
                <a:cubicBezTo>
                  <a:pt x="66" y="43"/>
                  <a:pt x="63" y="43"/>
                  <a:pt x="59" y="42"/>
                </a:cubicBezTo>
                <a:cubicBezTo>
                  <a:pt x="59" y="42"/>
                  <a:pt x="59" y="42"/>
                  <a:pt x="59" y="42"/>
                </a:cubicBezTo>
                <a:close/>
                <a:moveTo>
                  <a:pt x="148" y="40"/>
                </a:moveTo>
                <a:cubicBezTo>
                  <a:pt x="144" y="41"/>
                  <a:pt x="141" y="41"/>
                  <a:pt x="137" y="42"/>
                </a:cubicBezTo>
                <a:cubicBezTo>
                  <a:pt x="137" y="42"/>
                  <a:pt x="136" y="42"/>
                  <a:pt x="136" y="43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6" y="61"/>
                  <a:pt x="136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8" y="61"/>
                </a:cubicBezTo>
                <a:cubicBezTo>
                  <a:pt x="141" y="61"/>
                  <a:pt x="145" y="60"/>
                  <a:pt x="148" y="60"/>
                </a:cubicBezTo>
                <a:cubicBezTo>
                  <a:pt x="149" y="60"/>
                  <a:pt x="149" y="59"/>
                  <a:pt x="149" y="59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9" y="41"/>
                  <a:pt x="149" y="41"/>
                  <a:pt x="149" y="40"/>
                </a:cubicBezTo>
                <a:cubicBezTo>
                  <a:pt x="149" y="40"/>
                  <a:pt x="148" y="40"/>
                  <a:pt x="148" y="40"/>
                </a:cubicBezTo>
                <a:cubicBezTo>
                  <a:pt x="148" y="40"/>
                  <a:pt x="148" y="40"/>
                  <a:pt x="148" y="40"/>
                </a:cubicBezTo>
                <a:close/>
                <a:moveTo>
                  <a:pt x="41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1" y="60"/>
                  <a:pt x="41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4" y="60"/>
                  <a:pt x="46" y="61"/>
                  <a:pt x="48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52" y="61"/>
                  <a:pt x="52" y="61"/>
                </a:cubicBezTo>
                <a:cubicBezTo>
                  <a:pt x="52" y="61"/>
                  <a:pt x="52" y="61"/>
                  <a:pt x="53" y="61"/>
                </a:cubicBezTo>
                <a:cubicBezTo>
                  <a:pt x="53" y="61"/>
                  <a:pt x="53" y="61"/>
                  <a:pt x="53" y="60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3" y="42"/>
                  <a:pt x="52" y="42"/>
                </a:cubicBezTo>
                <a:cubicBezTo>
                  <a:pt x="48" y="41"/>
                  <a:pt x="45" y="41"/>
                  <a:pt x="41" y="40"/>
                </a:cubicBezTo>
                <a:cubicBezTo>
                  <a:pt x="41" y="40"/>
                  <a:pt x="41" y="40"/>
                  <a:pt x="41" y="40"/>
                </a:cubicBezTo>
                <a:close/>
                <a:moveTo>
                  <a:pt x="23" y="36"/>
                </a:moveTo>
                <a:cubicBezTo>
                  <a:pt x="23" y="36"/>
                  <a:pt x="23" y="36"/>
                  <a:pt x="23" y="37"/>
                </a:cubicBezTo>
                <a:cubicBezTo>
                  <a:pt x="23" y="37"/>
                  <a:pt x="22" y="37"/>
                  <a:pt x="22" y="38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3" y="56"/>
                  <a:pt x="23" y="56"/>
                </a:cubicBezTo>
                <a:cubicBezTo>
                  <a:pt x="24" y="56"/>
                  <a:pt x="26" y="56"/>
                  <a:pt x="27" y="57"/>
                </a:cubicBezTo>
                <a:cubicBezTo>
                  <a:pt x="29" y="57"/>
                  <a:pt x="31" y="58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5" y="58"/>
                  <a:pt x="35" y="58"/>
                </a:cubicBezTo>
                <a:cubicBezTo>
                  <a:pt x="35" y="58"/>
                  <a:pt x="35" y="58"/>
                  <a:pt x="35" y="57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39"/>
                  <a:pt x="35" y="39"/>
                  <a:pt x="34" y="39"/>
                </a:cubicBezTo>
                <a:cubicBezTo>
                  <a:pt x="31" y="38"/>
                  <a:pt x="27" y="37"/>
                  <a:pt x="24" y="36"/>
                </a:cubicBezTo>
                <a:cubicBezTo>
                  <a:pt x="24" y="36"/>
                  <a:pt x="24" y="36"/>
                  <a:pt x="23" y="36"/>
                </a:cubicBezTo>
                <a:close/>
                <a:moveTo>
                  <a:pt x="166" y="36"/>
                </a:moveTo>
                <a:cubicBezTo>
                  <a:pt x="162" y="37"/>
                  <a:pt x="159" y="38"/>
                  <a:pt x="155" y="39"/>
                </a:cubicBezTo>
                <a:cubicBezTo>
                  <a:pt x="154" y="39"/>
                  <a:pt x="154" y="39"/>
                  <a:pt x="154" y="40"/>
                </a:cubicBezTo>
                <a:cubicBezTo>
                  <a:pt x="154" y="57"/>
                  <a:pt x="154" y="57"/>
                  <a:pt x="154" y="57"/>
                </a:cubicBezTo>
                <a:cubicBezTo>
                  <a:pt x="154" y="58"/>
                  <a:pt x="154" y="58"/>
                  <a:pt x="155" y="58"/>
                </a:cubicBezTo>
                <a:cubicBezTo>
                  <a:pt x="155" y="58"/>
                  <a:pt x="155" y="58"/>
                  <a:pt x="155" y="58"/>
                </a:cubicBezTo>
                <a:cubicBezTo>
                  <a:pt x="155" y="58"/>
                  <a:pt x="155" y="58"/>
                  <a:pt x="155" y="58"/>
                </a:cubicBezTo>
                <a:cubicBezTo>
                  <a:pt x="159" y="58"/>
                  <a:pt x="163" y="57"/>
                  <a:pt x="166" y="56"/>
                </a:cubicBezTo>
                <a:cubicBezTo>
                  <a:pt x="167" y="56"/>
                  <a:pt x="167" y="55"/>
                  <a:pt x="167" y="55"/>
                </a:cubicBezTo>
                <a:cubicBezTo>
                  <a:pt x="167" y="38"/>
                  <a:pt x="167" y="38"/>
                  <a:pt x="167" y="38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166" y="36"/>
                  <a:pt x="166" y="36"/>
                  <a:pt x="166" y="36"/>
                </a:cubicBezTo>
                <a:close/>
                <a:moveTo>
                  <a:pt x="6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8" y="51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2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2" y="33"/>
                  <a:pt x="9" y="31"/>
                  <a:pt x="6" y="30"/>
                </a:cubicBezTo>
                <a:cubicBezTo>
                  <a:pt x="6" y="29"/>
                  <a:pt x="6" y="29"/>
                  <a:pt x="6" y="29"/>
                </a:cubicBezTo>
                <a:close/>
                <a:moveTo>
                  <a:pt x="184" y="29"/>
                </a:moveTo>
                <a:cubicBezTo>
                  <a:pt x="183" y="29"/>
                  <a:pt x="183" y="29"/>
                  <a:pt x="183" y="30"/>
                </a:cubicBezTo>
                <a:cubicBezTo>
                  <a:pt x="180" y="31"/>
                  <a:pt x="177" y="33"/>
                  <a:pt x="173" y="34"/>
                </a:cubicBezTo>
                <a:cubicBezTo>
                  <a:pt x="172" y="34"/>
                  <a:pt x="172" y="35"/>
                  <a:pt x="172" y="35"/>
                </a:cubicBezTo>
                <a:cubicBezTo>
                  <a:pt x="172" y="52"/>
                  <a:pt x="172" y="52"/>
                  <a:pt x="172" y="52"/>
                </a:cubicBezTo>
                <a:cubicBezTo>
                  <a:pt x="172" y="53"/>
                  <a:pt x="172" y="53"/>
                  <a:pt x="172" y="53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7" y="52"/>
                  <a:pt x="180" y="50"/>
                  <a:pt x="182" y="49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3" y="48"/>
                  <a:pt x="184" y="48"/>
                  <a:pt x="184" y="48"/>
                </a:cubicBezTo>
                <a:cubicBezTo>
                  <a:pt x="184" y="47"/>
                  <a:pt x="185" y="46"/>
                  <a:pt x="185" y="45"/>
                </a:cubicBezTo>
                <a:cubicBezTo>
                  <a:pt x="185" y="30"/>
                  <a:pt x="185" y="30"/>
                  <a:pt x="185" y="30"/>
                </a:cubicBezTo>
                <a:cubicBezTo>
                  <a:pt x="185" y="30"/>
                  <a:pt x="185" y="30"/>
                  <a:pt x="184" y="29"/>
                </a:cubicBezTo>
                <a:cubicBezTo>
                  <a:pt x="184" y="29"/>
                  <a:pt x="184" y="29"/>
                  <a:pt x="184" y="29"/>
                </a:cubicBezTo>
                <a:close/>
                <a:moveTo>
                  <a:pt x="95" y="5"/>
                </a:moveTo>
                <a:cubicBezTo>
                  <a:pt x="37" y="5"/>
                  <a:pt x="5" y="14"/>
                  <a:pt x="5" y="20"/>
                </a:cubicBezTo>
                <a:cubicBezTo>
                  <a:pt x="5" y="25"/>
                  <a:pt x="14" y="28"/>
                  <a:pt x="21" y="30"/>
                </a:cubicBezTo>
                <a:cubicBezTo>
                  <a:pt x="30" y="33"/>
                  <a:pt x="48" y="37"/>
                  <a:pt x="79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83" y="39"/>
                  <a:pt x="85" y="39"/>
                  <a:pt x="86" y="39"/>
                </a:cubicBezTo>
                <a:cubicBezTo>
                  <a:pt x="89" y="39"/>
                  <a:pt x="92" y="39"/>
                  <a:pt x="95" y="39"/>
                </a:cubicBezTo>
                <a:cubicBezTo>
                  <a:pt x="98" y="39"/>
                  <a:pt x="101" y="39"/>
                  <a:pt x="104" y="39"/>
                </a:cubicBezTo>
                <a:cubicBezTo>
                  <a:pt x="105" y="39"/>
                  <a:pt x="106" y="39"/>
                  <a:pt x="107" y="39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41" y="37"/>
                  <a:pt x="160" y="33"/>
                  <a:pt x="168" y="30"/>
                </a:cubicBezTo>
                <a:cubicBezTo>
                  <a:pt x="174" y="28"/>
                  <a:pt x="184" y="25"/>
                  <a:pt x="185" y="21"/>
                </a:cubicBezTo>
                <a:cubicBezTo>
                  <a:pt x="184" y="14"/>
                  <a:pt x="152" y="5"/>
                  <a:pt x="95" y="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520" name="Freeform 605">
            <a:extLst>
              <a:ext uri="{FF2B5EF4-FFF2-40B4-BE49-F238E27FC236}">
                <a16:creationId xmlns:a16="http://schemas.microsoft.com/office/drawing/2014/main" id="{AE583BC9-555E-4D1F-B2E3-95FDFC5FFD03}"/>
              </a:ext>
            </a:extLst>
          </p:cNvPr>
          <p:cNvSpPr>
            <a:spLocks noEditPoints="1"/>
          </p:cNvSpPr>
          <p:nvPr/>
        </p:nvSpPr>
        <p:spPr bwMode="auto">
          <a:xfrm>
            <a:off x="10259815" y="3181766"/>
            <a:ext cx="917574" cy="685800"/>
          </a:xfrm>
          <a:custGeom>
            <a:avLst/>
            <a:gdLst>
              <a:gd name="T0" fmla="*/ 9 w 214"/>
              <a:gd name="T1" fmla="*/ 153 h 159"/>
              <a:gd name="T2" fmla="*/ 67 w 214"/>
              <a:gd name="T3" fmla="*/ 81 h 159"/>
              <a:gd name="T4" fmla="*/ 69 w 214"/>
              <a:gd name="T5" fmla="*/ 80 h 159"/>
              <a:gd name="T6" fmla="*/ 85 w 214"/>
              <a:gd name="T7" fmla="*/ 52 h 159"/>
              <a:gd name="T8" fmla="*/ 144 w 214"/>
              <a:gd name="T9" fmla="*/ 40 h 159"/>
              <a:gd name="T10" fmla="*/ 156 w 214"/>
              <a:gd name="T11" fmla="*/ 38 h 159"/>
              <a:gd name="T12" fmla="*/ 214 w 214"/>
              <a:gd name="T13" fmla="*/ 6 h 159"/>
              <a:gd name="T14" fmla="*/ 160 w 214"/>
              <a:gd name="T15" fmla="*/ 34 h 159"/>
              <a:gd name="T16" fmla="*/ 192 w 214"/>
              <a:gd name="T17" fmla="*/ 86 h 159"/>
              <a:gd name="T18" fmla="*/ 189 w 214"/>
              <a:gd name="T19" fmla="*/ 95 h 159"/>
              <a:gd name="T20" fmla="*/ 184 w 214"/>
              <a:gd name="T21" fmla="*/ 88 h 159"/>
              <a:gd name="T22" fmla="*/ 160 w 214"/>
              <a:gd name="T23" fmla="*/ 105 h 159"/>
              <a:gd name="T24" fmla="*/ 134 w 214"/>
              <a:gd name="T25" fmla="*/ 111 h 159"/>
              <a:gd name="T26" fmla="*/ 116 w 214"/>
              <a:gd name="T27" fmla="*/ 116 h 159"/>
              <a:gd name="T28" fmla="*/ 108 w 214"/>
              <a:gd name="T29" fmla="*/ 151 h 159"/>
              <a:gd name="T30" fmla="*/ 145 w 214"/>
              <a:gd name="T31" fmla="*/ 153 h 159"/>
              <a:gd name="T32" fmla="*/ 94 w 214"/>
              <a:gd name="T33" fmla="*/ 151 h 159"/>
              <a:gd name="T34" fmla="*/ 98 w 214"/>
              <a:gd name="T35" fmla="*/ 153 h 159"/>
              <a:gd name="T36" fmla="*/ 117 w 214"/>
              <a:gd name="T37" fmla="*/ 126 h 159"/>
              <a:gd name="T38" fmla="*/ 108 w 214"/>
              <a:gd name="T39" fmla="*/ 119 h 159"/>
              <a:gd name="T40" fmla="*/ 100 w 214"/>
              <a:gd name="T41" fmla="*/ 123 h 159"/>
              <a:gd name="T42" fmla="*/ 104 w 214"/>
              <a:gd name="T43" fmla="*/ 136 h 159"/>
              <a:gd name="T44" fmla="*/ 66 w 214"/>
              <a:gd name="T45" fmla="*/ 141 h 159"/>
              <a:gd name="T46" fmla="*/ 84 w 214"/>
              <a:gd name="T47" fmla="*/ 153 h 159"/>
              <a:gd name="T48" fmla="*/ 96 w 214"/>
              <a:gd name="T49" fmla="*/ 137 h 159"/>
              <a:gd name="T50" fmla="*/ 92 w 214"/>
              <a:gd name="T51" fmla="*/ 126 h 159"/>
              <a:gd name="T52" fmla="*/ 71 w 214"/>
              <a:gd name="T53" fmla="*/ 117 h 159"/>
              <a:gd name="T54" fmla="*/ 69 w 214"/>
              <a:gd name="T55" fmla="*/ 112 h 159"/>
              <a:gd name="T56" fmla="*/ 66 w 214"/>
              <a:gd name="T57" fmla="*/ 112 h 159"/>
              <a:gd name="T58" fmla="*/ 60 w 214"/>
              <a:gd name="T59" fmla="*/ 112 h 159"/>
              <a:gd name="T60" fmla="*/ 59 w 214"/>
              <a:gd name="T61" fmla="*/ 103 h 159"/>
              <a:gd name="T62" fmla="*/ 68 w 214"/>
              <a:gd name="T63" fmla="*/ 106 h 159"/>
              <a:gd name="T64" fmla="*/ 76 w 214"/>
              <a:gd name="T65" fmla="*/ 98 h 159"/>
              <a:gd name="T66" fmla="*/ 65 w 214"/>
              <a:gd name="T67" fmla="*/ 89 h 159"/>
              <a:gd name="T68" fmla="*/ 63 w 214"/>
              <a:gd name="T69" fmla="*/ 89 h 159"/>
              <a:gd name="T70" fmla="*/ 19 w 214"/>
              <a:gd name="T71" fmla="*/ 153 h 159"/>
              <a:gd name="T72" fmla="*/ 34 w 214"/>
              <a:gd name="T73" fmla="*/ 146 h 159"/>
              <a:gd name="T74" fmla="*/ 38 w 214"/>
              <a:gd name="T75" fmla="*/ 150 h 159"/>
              <a:gd name="T76" fmla="*/ 39 w 214"/>
              <a:gd name="T77" fmla="*/ 153 h 159"/>
              <a:gd name="T78" fmla="*/ 67 w 214"/>
              <a:gd name="T79" fmla="*/ 151 h 159"/>
              <a:gd name="T80" fmla="*/ 110 w 214"/>
              <a:gd name="T81" fmla="*/ 72 h 159"/>
              <a:gd name="T82" fmla="*/ 123 w 214"/>
              <a:gd name="T83" fmla="*/ 80 h 159"/>
              <a:gd name="T84" fmla="*/ 94 w 214"/>
              <a:gd name="T85" fmla="*/ 97 h 159"/>
              <a:gd name="T86" fmla="*/ 77 w 214"/>
              <a:gd name="T87" fmla="*/ 114 h 159"/>
              <a:gd name="T88" fmla="*/ 119 w 214"/>
              <a:gd name="T89" fmla="*/ 108 h 159"/>
              <a:gd name="T90" fmla="*/ 140 w 214"/>
              <a:gd name="T91" fmla="*/ 105 h 159"/>
              <a:gd name="T92" fmla="*/ 181 w 214"/>
              <a:gd name="T93" fmla="*/ 83 h 159"/>
              <a:gd name="T94" fmla="*/ 159 w 214"/>
              <a:gd name="T95" fmla="*/ 45 h 159"/>
              <a:gd name="T96" fmla="*/ 111 w 214"/>
              <a:gd name="T97" fmla="*/ 42 h 159"/>
              <a:gd name="T98" fmla="*/ 81 w 214"/>
              <a:gd name="T99" fmla="*/ 71 h 159"/>
              <a:gd name="T100" fmla="*/ 73 w 214"/>
              <a:gd name="T101" fmla="*/ 87 h 159"/>
              <a:gd name="T102" fmla="*/ 84 w 214"/>
              <a:gd name="T103" fmla="*/ 94 h 159"/>
              <a:gd name="T104" fmla="*/ 93 w 214"/>
              <a:gd name="T105" fmla="*/ 87 h 159"/>
              <a:gd name="T106" fmla="*/ 110 w 214"/>
              <a:gd name="T107" fmla="*/ 78 h 159"/>
              <a:gd name="T108" fmla="*/ 102 w 214"/>
              <a:gd name="T109" fmla="*/ 86 h 159"/>
              <a:gd name="T110" fmla="*/ 114 w 214"/>
              <a:gd name="T111" fmla="*/ 81 h 159"/>
              <a:gd name="T112" fmla="*/ 111 w 214"/>
              <a:gd name="T113" fmla="*/ 7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4" h="159">
                <a:moveTo>
                  <a:pt x="0" y="159"/>
                </a:moveTo>
                <a:cubicBezTo>
                  <a:pt x="0" y="153"/>
                  <a:pt x="0" y="153"/>
                  <a:pt x="0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9" y="153"/>
                  <a:pt x="9" y="153"/>
                  <a:pt x="9" y="152"/>
                </a:cubicBezTo>
                <a:cubicBezTo>
                  <a:pt x="63" y="78"/>
                  <a:pt x="63" y="78"/>
                  <a:pt x="63" y="78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7" y="81"/>
                  <a:pt x="68" y="81"/>
                </a:cubicBezTo>
                <a:cubicBezTo>
                  <a:pt x="68" y="81"/>
                  <a:pt x="68" y="81"/>
                  <a:pt x="68" y="81"/>
                </a:cubicBezTo>
                <a:cubicBezTo>
                  <a:pt x="68" y="81"/>
                  <a:pt x="68" y="81"/>
                  <a:pt x="69" y="80"/>
                </a:cubicBezTo>
                <a:cubicBezTo>
                  <a:pt x="72" y="74"/>
                  <a:pt x="73" y="72"/>
                  <a:pt x="75" y="69"/>
                </a:cubicBezTo>
                <a:cubicBezTo>
                  <a:pt x="75" y="69"/>
                  <a:pt x="75" y="69"/>
                  <a:pt x="75" y="69"/>
                </a:cubicBezTo>
                <a:cubicBezTo>
                  <a:pt x="77" y="66"/>
                  <a:pt x="79" y="62"/>
                  <a:pt x="85" y="52"/>
                </a:cubicBezTo>
                <a:cubicBezTo>
                  <a:pt x="88" y="47"/>
                  <a:pt x="96" y="35"/>
                  <a:pt x="108" y="35"/>
                </a:cubicBezTo>
                <a:cubicBezTo>
                  <a:pt x="110" y="35"/>
                  <a:pt x="111" y="35"/>
                  <a:pt x="113" y="36"/>
                </a:cubicBezTo>
                <a:cubicBezTo>
                  <a:pt x="126" y="39"/>
                  <a:pt x="134" y="40"/>
                  <a:pt x="144" y="40"/>
                </a:cubicBezTo>
                <a:cubicBezTo>
                  <a:pt x="147" y="40"/>
                  <a:pt x="151" y="40"/>
                  <a:pt x="155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6" y="39"/>
                  <a:pt x="156" y="38"/>
                  <a:pt x="156" y="38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4" y="6"/>
                  <a:pt x="214" y="6"/>
                  <a:pt x="214" y="6"/>
                </a:cubicBezTo>
                <a:cubicBezTo>
                  <a:pt x="161" y="32"/>
                  <a:pt x="161" y="32"/>
                  <a:pt x="161" y="32"/>
                </a:cubicBezTo>
                <a:cubicBezTo>
                  <a:pt x="161" y="32"/>
                  <a:pt x="160" y="32"/>
                  <a:pt x="160" y="33"/>
                </a:cubicBezTo>
                <a:cubicBezTo>
                  <a:pt x="160" y="33"/>
                  <a:pt x="160" y="33"/>
                  <a:pt x="160" y="34"/>
                </a:cubicBezTo>
                <a:cubicBezTo>
                  <a:pt x="190" y="86"/>
                  <a:pt x="190" y="86"/>
                  <a:pt x="190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209" y="76"/>
                  <a:pt x="209" y="76"/>
                  <a:pt x="209" y="76"/>
                </a:cubicBezTo>
                <a:cubicBezTo>
                  <a:pt x="212" y="81"/>
                  <a:pt x="212" y="81"/>
                  <a:pt x="212" y="81"/>
                </a:cubicBezTo>
                <a:cubicBezTo>
                  <a:pt x="189" y="95"/>
                  <a:pt x="189" y="95"/>
                  <a:pt x="189" y="95"/>
                </a:cubicBezTo>
                <a:cubicBezTo>
                  <a:pt x="185" y="89"/>
                  <a:pt x="185" y="89"/>
                  <a:pt x="185" y="89"/>
                </a:cubicBezTo>
                <a:cubicBezTo>
                  <a:pt x="185" y="89"/>
                  <a:pt x="185" y="88"/>
                  <a:pt x="185" y="88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4" y="88"/>
                  <a:pt x="184" y="88"/>
                  <a:pt x="184" y="89"/>
                </a:cubicBezTo>
                <a:cubicBezTo>
                  <a:pt x="164" y="101"/>
                  <a:pt x="164" y="101"/>
                  <a:pt x="164" y="101"/>
                </a:cubicBezTo>
                <a:cubicBezTo>
                  <a:pt x="162" y="102"/>
                  <a:pt x="161" y="103"/>
                  <a:pt x="160" y="105"/>
                </a:cubicBezTo>
                <a:cubicBezTo>
                  <a:pt x="155" y="109"/>
                  <a:pt x="148" y="111"/>
                  <a:pt x="140" y="111"/>
                </a:cubicBezTo>
                <a:cubicBezTo>
                  <a:pt x="139" y="111"/>
                  <a:pt x="138" y="111"/>
                  <a:pt x="137" y="111"/>
                </a:cubicBezTo>
                <a:cubicBezTo>
                  <a:pt x="136" y="111"/>
                  <a:pt x="135" y="111"/>
                  <a:pt x="134" y="111"/>
                </a:cubicBezTo>
                <a:cubicBezTo>
                  <a:pt x="129" y="111"/>
                  <a:pt x="125" y="112"/>
                  <a:pt x="121" y="114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6" y="115"/>
                  <a:pt x="116" y="116"/>
                  <a:pt x="116" y="116"/>
                </a:cubicBezTo>
                <a:cubicBezTo>
                  <a:pt x="116" y="117"/>
                  <a:pt x="116" y="117"/>
                  <a:pt x="117" y="117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08" y="151"/>
                  <a:pt x="108" y="151"/>
                  <a:pt x="108" y="151"/>
                </a:cubicBezTo>
                <a:cubicBezTo>
                  <a:pt x="108" y="151"/>
                  <a:pt x="108" y="152"/>
                  <a:pt x="108" y="152"/>
                </a:cubicBezTo>
                <a:cubicBezTo>
                  <a:pt x="108" y="152"/>
                  <a:pt x="108" y="153"/>
                  <a:pt x="109" y="153"/>
                </a:cubicBezTo>
                <a:cubicBezTo>
                  <a:pt x="145" y="153"/>
                  <a:pt x="145" y="153"/>
                  <a:pt x="145" y="153"/>
                </a:cubicBezTo>
                <a:cubicBezTo>
                  <a:pt x="145" y="159"/>
                  <a:pt x="145" y="159"/>
                  <a:pt x="145" y="159"/>
                </a:cubicBezTo>
                <a:lnTo>
                  <a:pt x="0" y="159"/>
                </a:lnTo>
                <a:close/>
                <a:moveTo>
                  <a:pt x="94" y="151"/>
                </a:moveTo>
                <a:cubicBezTo>
                  <a:pt x="93" y="151"/>
                  <a:pt x="93" y="152"/>
                  <a:pt x="94" y="152"/>
                </a:cubicBezTo>
                <a:cubicBezTo>
                  <a:pt x="94" y="152"/>
                  <a:pt x="94" y="153"/>
                  <a:pt x="95" y="153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99" y="153"/>
                  <a:pt x="99" y="153"/>
                  <a:pt x="99" y="152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8" y="127"/>
                  <a:pt x="118" y="126"/>
                  <a:pt x="117" y="126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09" y="119"/>
                  <a:pt x="108" y="119"/>
                  <a:pt x="108" y="119"/>
                </a:cubicBezTo>
                <a:cubicBezTo>
                  <a:pt x="108" y="119"/>
                  <a:pt x="108" y="119"/>
                  <a:pt x="108" y="119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02" y="122"/>
                  <a:pt x="101" y="122"/>
                  <a:pt x="101" y="122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99" y="125"/>
                  <a:pt x="98" y="127"/>
                  <a:pt x="99" y="129"/>
                </a:cubicBezTo>
                <a:cubicBezTo>
                  <a:pt x="99" y="131"/>
                  <a:pt x="100" y="133"/>
                  <a:pt x="102" y="134"/>
                </a:cubicBezTo>
                <a:cubicBezTo>
                  <a:pt x="104" y="136"/>
                  <a:pt x="104" y="136"/>
                  <a:pt x="104" y="136"/>
                </a:cubicBezTo>
                <a:lnTo>
                  <a:pt x="94" y="151"/>
                </a:lnTo>
                <a:close/>
                <a:moveTo>
                  <a:pt x="52" y="137"/>
                </a:moveTo>
                <a:cubicBezTo>
                  <a:pt x="57" y="137"/>
                  <a:pt x="62" y="138"/>
                  <a:pt x="66" y="141"/>
                </a:cubicBezTo>
                <a:cubicBezTo>
                  <a:pt x="69" y="144"/>
                  <a:pt x="72" y="148"/>
                  <a:pt x="74" y="152"/>
                </a:cubicBezTo>
                <a:cubicBezTo>
                  <a:pt x="74" y="152"/>
                  <a:pt x="74" y="153"/>
                  <a:pt x="75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3"/>
                  <a:pt x="85" y="153"/>
                  <a:pt x="85" y="152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6" y="138"/>
                  <a:pt x="96" y="137"/>
                  <a:pt x="96" y="137"/>
                </a:cubicBezTo>
                <a:cubicBezTo>
                  <a:pt x="93" y="134"/>
                  <a:pt x="92" y="130"/>
                  <a:pt x="93" y="127"/>
                </a:cubicBezTo>
                <a:cubicBezTo>
                  <a:pt x="93" y="126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89" y="126"/>
                  <a:pt x="88" y="127"/>
                  <a:pt x="86" y="127"/>
                </a:cubicBezTo>
                <a:cubicBezTo>
                  <a:pt x="80" y="127"/>
                  <a:pt x="74" y="123"/>
                  <a:pt x="71" y="117"/>
                </a:cubicBezTo>
                <a:cubicBezTo>
                  <a:pt x="71" y="115"/>
                  <a:pt x="71" y="114"/>
                  <a:pt x="70" y="113"/>
                </a:cubicBezTo>
                <a:cubicBezTo>
                  <a:pt x="70" y="112"/>
                  <a:pt x="70" y="112"/>
                  <a:pt x="70" y="112"/>
                </a:cubicBezTo>
                <a:cubicBezTo>
                  <a:pt x="70" y="112"/>
                  <a:pt x="70" y="112"/>
                  <a:pt x="69" y="112"/>
                </a:cubicBezTo>
                <a:cubicBezTo>
                  <a:pt x="69" y="112"/>
                  <a:pt x="69" y="112"/>
                  <a:pt x="69" y="112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8" y="112"/>
                  <a:pt x="67" y="112"/>
                  <a:pt x="66" y="112"/>
                </a:cubicBezTo>
                <a:cubicBezTo>
                  <a:pt x="65" y="112"/>
                  <a:pt x="63" y="112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0" y="111"/>
                  <a:pt x="60" y="112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3" y="105"/>
                  <a:pt x="65" y="106"/>
                  <a:pt x="66" y="106"/>
                </a:cubicBezTo>
                <a:cubicBezTo>
                  <a:pt x="67" y="106"/>
                  <a:pt x="67" y="106"/>
                  <a:pt x="68" y="106"/>
                </a:cubicBezTo>
                <a:cubicBezTo>
                  <a:pt x="69" y="106"/>
                  <a:pt x="71" y="105"/>
                  <a:pt x="72" y="104"/>
                </a:cubicBezTo>
                <a:cubicBezTo>
                  <a:pt x="73" y="102"/>
                  <a:pt x="74" y="100"/>
                  <a:pt x="76" y="99"/>
                </a:cubicBezTo>
                <a:cubicBezTo>
                  <a:pt x="76" y="99"/>
                  <a:pt x="76" y="98"/>
                  <a:pt x="76" y="98"/>
                </a:cubicBezTo>
                <a:cubicBezTo>
                  <a:pt x="76" y="98"/>
                  <a:pt x="76" y="97"/>
                  <a:pt x="76" y="97"/>
                </a:cubicBezTo>
                <a:cubicBezTo>
                  <a:pt x="66" y="90"/>
                  <a:pt x="66" y="90"/>
                  <a:pt x="66" y="90"/>
                </a:cubicBezTo>
                <a:cubicBezTo>
                  <a:pt x="66" y="90"/>
                  <a:pt x="65" y="90"/>
                  <a:pt x="65" y="89"/>
                </a:cubicBezTo>
                <a:cubicBezTo>
                  <a:pt x="65" y="89"/>
                  <a:pt x="64" y="88"/>
                  <a:pt x="64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8"/>
                  <a:pt x="63" y="89"/>
                  <a:pt x="63" y="89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51"/>
                  <a:pt x="18" y="152"/>
                  <a:pt x="18" y="152"/>
                </a:cubicBezTo>
                <a:cubicBezTo>
                  <a:pt x="18" y="152"/>
                  <a:pt x="18" y="153"/>
                  <a:pt x="1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30" y="153"/>
                  <a:pt x="30" y="152"/>
                  <a:pt x="30" y="152"/>
                </a:cubicBezTo>
                <a:cubicBezTo>
                  <a:pt x="31" y="150"/>
                  <a:pt x="32" y="148"/>
                  <a:pt x="34" y="146"/>
                </a:cubicBezTo>
                <a:cubicBezTo>
                  <a:pt x="38" y="140"/>
                  <a:pt x="45" y="137"/>
                  <a:pt x="52" y="137"/>
                </a:cubicBezTo>
                <a:close/>
                <a:moveTo>
                  <a:pt x="52" y="143"/>
                </a:moveTo>
                <a:cubicBezTo>
                  <a:pt x="47" y="143"/>
                  <a:pt x="42" y="145"/>
                  <a:pt x="38" y="150"/>
                </a:cubicBezTo>
                <a:cubicBezTo>
                  <a:pt x="38" y="150"/>
                  <a:pt x="38" y="150"/>
                  <a:pt x="38" y="151"/>
                </a:cubicBezTo>
                <a:cubicBezTo>
                  <a:pt x="38" y="151"/>
                  <a:pt x="37" y="152"/>
                  <a:pt x="38" y="152"/>
                </a:cubicBezTo>
                <a:cubicBezTo>
                  <a:pt x="38" y="152"/>
                  <a:pt x="38" y="153"/>
                  <a:pt x="39" y="153"/>
                </a:cubicBezTo>
                <a:cubicBezTo>
                  <a:pt x="66" y="153"/>
                  <a:pt x="66" y="153"/>
                  <a:pt x="66" y="153"/>
                </a:cubicBezTo>
                <a:cubicBezTo>
                  <a:pt x="66" y="153"/>
                  <a:pt x="66" y="152"/>
                  <a:pt x="67" y="152"/>
                </a:cubicBezTo>
                <a:cubicBezTo>
                  <a:pt x="67" y="152"/>
                  <a:pt x="67" y="151"/>
                  <a:pt x="67" y="151"/>
                </a:cubicBezTo>
                <a:cubicBezTo>
                  <a:pt x="65" y="149"/>
                  <a:pt x="64" y="147"/>
                  <a:pt x="62" y="146"/>
                </a:cubicBezTo>
                <a:cubicBezTo>
                  <a:pt x="59" y="144"/>
                  <a:pt x="56" y="143"/>
                  <a:pt x="52" y="143"/>
                </a:cubicBezTo>
                <a:close/>
                <a:moveTo>
                  <a:pt x="110" y="72"/>
                </a:moveTo>
                <a:cubicBezTo>
                  <a:pt x="111" y="72"/>
                  <a:pt x="111" y="72"/>
                  <a:pt x="112" y="72"/>
                </a:cubicBezTo>
                <a:cubicBezTo>
                  <a:pt x="116" y="73"/>
                  <a:pt x="120" y="75"/>
                  <a:pt x="122" y="79"/>
                </a:cubicBezTo>
                <a:cubicBezTo>
                  <a:pt x="123" y="80"/>
                  <a:pt x="123" y="80"/>
                  <a:pt x="123" y="80"/>
                </a:cubicBezTo>
                <a:cubicBezTo>
                  <a:pt x="124" y="81"/>
                  <a:pt x="124" y="82"/>
                  <a:pt x="123" y="83"/>
                </a:cubicBezTo>
                <a:cubicBezTo>
                  <a:pt x="123" y="83"/>
                  <a:pt x="123" y="84"/>
                  <a:pt x="122" y="84"/>
                </a:cubicBezTo>
                <a:cubicBezTo>
                  <a:pt x="94" y="97"/>
                  <a:pt x="94" y="97"/>
                  <a:pt x="94" y="97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80" y="103"/>
                  <a:pt x="78" y="105"/>
                  <a:pt x="77" y="107"/>
                </a:cubicBezTo>
                <a:cubicBezTo>
                  <a:pt x="76" y="109"/>
                  <a:pt x="76" y="112"/>
                  <a:pt x="77" y="114"/>
                </a:cubicBezTo>
                <a:cubicBezTo>
                  <a:pt x="79" y="118"/>
                  <a:pt x="82" y="120"/>
                  <a:pt x="86" y="120"/>
                </a:cubicBezTo>
                <a:cubicBezTo>
                  <a:pt x="87" y="120"/>
                  <a:pt x="88" y="120"/>
                  <a:pt x="90" y="120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24" y="106"/>
                  <a:pt x="129" y="105"/>
                  <a:pt x="134" y="105"/>
                </a:cubicBezTo>
                <a:cubicBezTo>
                  <a:pt x="135" y="105"/>
                  <a:pt x="136" y="105"/>
                  <a:pt x="138" y="105"/>
                </a:cubicBezTo>
                <a:cubicBezTo>
                  <a:pt x="138" y="105"/>
                  <a:pt x="139" y="105"/>
                  <a:pt x="140" y="105"/>
                </a:cubicBezTo>
                <a:cubicBezTo>
                  <a:pt x="146" y="105"/>
                  <a:pt x="152" y="103"/>
                  <a:pt x="156" y="100"/>
                </a:cubicBezTo>
                <a:cubicBezTo>
                  <a:pt x="157" y="98"/>
                  <a:pt x="159" y="97"/>
                  <a:pt x="161" y="96"/>
                </a:cubicBezTo>
                <a:cubicBezTo>
                  <a:pt x="181" y="83"/>
                  <a:pt x="181" y="83"/>
                  <a:pt x="181" y="83"/>
                </a:cubicBezTo>
                <a:cubicBezTo>
                  <a:pt x="181" y="83"/>
                  <a:pt x="181" y="82"/>
                  <a:pt x="181" y="82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6"/>
                  <a:pt x="160" y="45"/>
                  <a:pt x="159" y="45"/>
                </a:cubicBezTo>
                <a:cubicBezTo>
                  <a:pt x="159" y="45"/>
                  <a:pt x="159" y="45"/>
                  <a:pt x="159" y="45"/>
                </a:cubicBezTo>
                <a:cubicBezTo>
                  <a:pt x="153" y="46"/>
                  <a:pt x="148" y="46"/>
                  <a:pt x="144" y="46"/>
                </a:cubicBezTo>
                <a:cubicBezTo>
                  <a:pt x="133" y="46"/>
                  <a:pt x="125" y="45"/>
                  <a:pt x="111" y="42"/>
                </a:cubicBezTo>
                <a:cubicBezTo>
                  <a:pt x="110" y="41"/>
                  <a:pt x="109" y="41"/>
                  <a:pt x="108" y="41"/>
                </a:cubicBezTo>
                <a:cubicBezTo>
                  <a:pt x="102" y="41"/>
                  <a:pt x="95" y="47"/>
                  <a:pt x="90" y="55"/>
                </a:cubicBezTo>
                <a:cubicBezTo>
                  <a:pt x="85" y="64"/>
                  <a:pt x="83" y="68"/>
                  <a:pt x="81" y="71"/>
                </a:cubicBezTo>
                <a:cubicBezTo>
                  <a:pt x="80" y="73"/>
                  <a:pt x="80" y="73"/>
                  <a:pt x="80" y="73"/>
                </a:cubicBezTo>
                <a:cubicBezTo>
                  <a:pt x="78" y="76"/>
                  <a:pt x="77" y="79"/>
                  <a:pt x="72" y="86"/>
                </a:cubicBezTo>
                <a:cubicBezTo>
                  <a:pt x="72" y="86"/>
                  <a:pt x="72" y="87"/>
                  <a:pt x="73" y="87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4" y="94"/>
                  <a:pt x="84" y="94"/>
                </a:cubicBezTo>
                <a:cubicBezTo>
                  <a:pt x="86" y="94"/>
                  <a:pt x="89" y="92"/>
                  <a:pt x="90" y="91"/>
                </a:cubicBezTo>
                <a:cubicBezTo>
                  <a:pt x="90" y="91"/>
                  <a:pt x="91" y="91"/>
                  <a:pt x="91" y="91"/>
                </a:cubicBezTo>
                <a:cubicBezTo>
                  <a:pt x="91" y="90"/>
                  <a:pt x="92" y="88"/>
                  <a:pt x="93" y="87"/>
                </a:cubicBezTo>
                <a:cubicBezTo>
                  <a:pt x="95" y="84"/>
                  <a:pt x="97" y="80"/>
                  <a:pt x="100" y="77"/>
                </a:cubicBezTo>
                <a:cubicBezTo>
                  <a:pt x="103" y="74"/>
                  <a:pt x="106" y="72"/>
                  <a:pt x="110" y="72"/>
                </a:cubicBezTo>
                <a:close/>
                <a:moveTo>
                  <a:pt x="110" y="78"/>
                </a:moveTo>
                <a:cubicBezTo>
                  <a:pt x="108" y="78"/>
                  <a:pt x="106" y="79"/>
                  <a:pt x="104" y="81"/>
                </a:cubicBezTo>
                <a:cubicBezTo>
                  <a:pt x="104" y="82"/>
                  <a:pt x="103" y="83"/>
                  <a:pt x="102" y="85"/>
                </a:cubicBezTo>
                <a:cubicBezTo>
                  <a:pt x="101" y="85"/>
                  <a:pt x="101" y="86"/>
                  <a:pt x="102" y="86"/>
                </a:cubicBezTo>
                <a:cubicBezTo>
                  <a:pt x="102" y="86"/>
                  <a:pt x="102" y="86"/>
                  <a:pt x="103" y="86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81"/>
                  <a:pt x="115" y="81"/>
                  <a:pt x="115" y="80"/>
                </a:cubicBezTo>
                <a:cubicBezTo>
                  <a:pt x="115" y="80"/>
                  <a:pt x="114" y="79"/>
                  <a:pt x="114" y="79"/>
                </a:cubicBezTo>
                <a:cubicBezTo>
                  <a:pt x="113" y="79"/>
                  <a:pt x="112" y="78"/>
                  <a:pt x="111" y="78"/>
                </a:cubicBezTo>
                <a:cubicBezTo>
                  <a:pt x="111" y="78"/>
                  <a:pt x="111" y="78"/>
                  <a:pt x="110" y="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529" name="Titre 4">
            <a:extLst>
              <a:ext uri="{FF2B5EF4-FFF2-40B4-BE49-F238E27FC236}">
                <a16:creationId xmlns:a16="http://schemas.microsoft.com/office/drawing/2014/main" id="{FC399884-C433-41A8-8E1C-D535BE8FC1DD}"/>
              </a:ext>
            </a:extLst>
          </p:cNvPr>
          <p:cNvSpPr txBox="1">
            <a:spLocks/>
          </p:cNvSpPr>
          <p:nvPr/>
        </p:nvSpPr>
        <p:spPr>
          <a:xfrm>
            <a:off x="1574381" y="2091945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Finance</a:t>
            </a:r>
          </a:p>
        </p:txBody>
      </p:sp>
      <p:sp>
        <p:nvSpPr>
          <p:cNvPr id="530" name="ZoneTexte 529">
            <a:extLst>
              <a:ext uri="{FF2B5EF4-FFF2-40B4-BE49-F238E27FC236}">
                <a16:creationId xmlns:a16="http://schemas.microsoft.com/office/drawing/2014/main" id="{08F9CC7C-6DBF-408D-A3E0-46CE2DF075B9}"/>
              </a:ext>
            </a:extLst>
          </p:cNvPr>
          <p:cNvSpPr txBox="1"/>
          <p:nvPr/>
        </p:nvSpPr>
        <p:spPr>
          <a:xfrm>
            <a:off x="21692945" y="4186934"/>
            <a:ext cx="1553165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Maritime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590" name="Titre 4">
            <a:extLst>
              <a:ext uri="{FF2B5EF4-FFF2-40B4-BE49-F238E27FC236}">
                <a16:creationId xmlns:a16="http://schemas.microsoft.com/office/drawing/2014/main" id="{C1707E3C-0E50-4E2C-8368-DC6CEDFF9E6B}"/>
              </a:ext>
            </a:extLst>
          </p:cNvPr>
          <p:cNvSpPr txBox="1">
            <a:spLocks/>
          </p:cNvSpPr>
          <p:nvPr/>
        </p:nvSpPr>
        <p:spPr>
          <a:xfrm>
            <a:off x="1695823" y="9401551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Public</a:t>
            </a:r>
          </a:p>
        </p:txBody>
      </p:sp>
      <p:grpSp>
        <p:nvGrpSpPr>
          <p:cNvPr id="591" name="Group 329">
            <a:extLst>
              <a:ext uri="{FF2B5EF4-FFF2-40B4-BE49-F238E27FC236}">
                <a16:creationId xmlns:a16="http://schemas.microsoft.com/office/drawing/2014/main" id="{DEC222CC-33B1-4FDD-B983-710AF20F476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24391" y="10170232"/>
            <a:ext cx="846138" cy="841375"/>
            <a:chOff x="9345" y="6023"/>
            <a:chExt cx="533" cy="530"/>
          </a:xfrm>
          <a:solidFill>
            <a:schemeClr val="accent3"/>
          </a:solidFill>
        </p:grpSpPr>
        <p:sp>
          <p:nvSpPr>
            <p:cNvPr id="592" name="Freeform 330">
              <a:extLst>
                <a:ext uri="{FF2B5EF4-FFF2-40B4-BE49-F238E27FC236}">
                  <a16:creationId xmlns:a16="http://schemas.microsoft.com/office/drawing/2014/main" id="{2F1608BA-3A6A-4720-9A63-353331040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0" y="6023"/>
              <a:ext cx="387" cy="525"/>
            </a:xfrm>
            <a:custGeom>
              <a:avLst/>
              <a:gdLst>
                <a:gd name="T0" fmla="*/ 136 w 143"/>
                <a:gd name="T1" fmla="*/ 194 h 194"/>
                <a:gd name="T2" fmla="*/ 7 w 143"/>
                <a:gd name="T3" fmla="*/ 194 h 194"/>
                <a:gd name="T4" fmla="*/ 0 w 143"/>
                <a:gd name="T5" fmla="*/ 186 h 194"/>
                <a:gd name="T6" fmla="*/ 0 w 143"/>
                <a:gd name="T7" fmla="*/ 36 h 194"/>
                <a:gd name="T8" fmla="*/ 0 w 143"/>
                <a:gd name="T9" fmla="*/ 36 h 194"/>
                <a:gd name="T10" fmla="*/ 0 w 143"/>
                <a:gd name="T11" fmla="*/ 35 h 194"/>
                <a:gd name="T12" fmla="*/ 0 w 143"/>
                <a:gd name="T13" fmla="*/ 8 h 194"/>
                <a:gd name="T14" fmla="*/ 7 w 143"/>
                <a:gd name="T15" fmla="*/ 0 h 194"/>
                <a:gd name="T16" fmla="*/ 136 w 143"/>
                <a:gd name="T17" fmla="*/ 0 h 194"/>
                <a:gd name="T18" fmla="*/ 143 w 143"/>
                <a:gd name="T19" fmla="*/ 8 h 194"/>
                <a:gd name="T20" fmla="*/ 143 w 143"/>
                <a:gd name="T21" fmla="*/ 35 h 194"/>
                <a:gd name="T22" fmla="*/ 143 w 143"/>
                <a:gd name="T23" fmla="*/ 36 h 194"/>
                <a:gd name="T24" fmla="*/ 143 w 143"/>
                <a:gd name="T25" fmla="*/ 36 h 194"/>
                <a:gd name="T26" fmla="*/ 143 w 143"/>
                <a:gd name="T27" fmla="*/ 186 h 194"/>
                <a:gd name="T28" fmla="*/ 136 w 143"/>
                <a:gd name="T29" fmla="*/ 194 h 194"/>
                <a:gd name="T30" fmla="*/ 7 w 143"/>
                <a:gd name="T31" fmla="*/ 188 h 194"/>
                <a:gd name="T32" fmla="*/ 136 w 143"/>
                <a:gd name="T33" fmla="*/ 188 h 194"/>
                <a:gd name="T34" fmla="*/ 137 w 143"/>
                <a:gd name="T35" fmla="*/ 186 h 194"/>
                <a:gd name="T36" fmla="*/ 137 w 143"/>
                <a:gd name="T37" fmla="*/ 36 h 194"/>
                <a:gd name="T38" fmla="*/ 137 w 143"/>
                <a:gd name="T39" fmla="*/ 36 h 194"/>
                <a:gd name="T40" fmla="*/ 137 w 143"/>
                <a:gd name="T41" fmla="*/ 35 h 194"/>
                <a:gd name="T42" fmla="*/ 137 w 143"/>
                <a:gd name="T43" fmla="*/ 8 h 194"/>
                <a:gd name="T44" fmla="*/ 136 w 143"/>
                <a:gd name="T45" fmla="*/ 6 h 194"/>
                <a:gd name="T46" fmla="*/ 7 w 143"/>
                <a:gd name="T47" fmla="*/ 6 h 194"/>
                <a:gd name="T48" fmla="*/ 6 w 143"/>
                <a:gd name="T49" fmla="*/ 8 h 194"/>
                <a:gd name="T50" fmla="*/ 6 w 143"/>
                <a:gd name="T51" fmla="*/ 35 h 194"/>
                <a:gd name="T52" fmla="*/ 6 w 143"/>
                <a:gd name="T53" fmla="*/ 36 h 194"/>
                <a:gd name="T54" fmla="*/ 6 w 143"/>
                <a:gd name="T55" fmla="*/ 36 h 194"/>
                <a:gd name="T56" fmla="*/ 6 w 143"/>
                <a:gd name="T57" fmla="*/ 186 h 194"/>
                <a:gd name="T58" fmla="*/ 7 w 143"/>
                <a:gd name="T59" fmla="*/ 18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3" h="194">
                  <a:moveTo>
                    <a:pt x="136" y="194"/>
                  </a:moveTo>
                  <a:cubicBezTo>
                    <a:pt x="7" y="194"/>
                    <a:pt x="7" y="194"/>
                    <a:pt x="7" y="194"/>
                  </a:cubicBezTo>
                  <a:cubicBezTo>
                    <a:pt x="3" y="194"/>
                    <a:pt x="0" y="190"/>
                    <a:pt x="0" y="18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0"/>
                    <a:pt x="143" y="3"/>
                    <a:pt x="143" y="8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5"/>
                    <a:pt x="143" y="35"/>
                    <a:pt x="143" y="36"/>
                  </a:cubicBezTo>
                  <a:cubicBezTo>
                    <a:pt x="143" y="36"/>
                    <a:pt x="143" y="36"/>
                    <a:pt x="143" y="3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90"/>
                    <a:pt x="140" y="194"/>
                    <a:pt x="136" y="194"/>
                  </a:cubicBezTo>
                  <a:close/>
                  <a:moveTo>
                    <a:pt x="7" y="188"/>
                  </a:moveTo>
                  <a:cubicBezTo>
                    <a:pt x="136" y="188"/>
                    <a:pt x="136" y="188"/>
                    <a:pt x="136" y="188"/>
                  </a:cubicBezTo>
                  <a:cubicBezTo>
                    <a:pt x="136" y="188"/>
                    <a:pt x="137" y="187"/>
                    <a:pt x="137" y="186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7"/>
                    <a:pt x="136" y="6"/>
                    <a:pt x="13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6" y="187"/>
                    <a:pt x="7" y="188"/>
                    <a:pt x="7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3" name="Freeform 331">
              <a:extLst>
                <a:ext uri="{FF2B5EF4-FFF2-40B4-BE49-F238E27FC236}">
                  <a16:creationId xmlns:a16="http://schemas.microsoft.com/office/drawing/2014/main" id="{54EFB95D-6934-430A-9B0C-7E2461EF64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9" y="6055"/>
              <a:ext cx="90" cy="92"/>
            </a:xfrm>
            <a:custGeom>
              <a:avLst/>
              <a:gdLst>
                <a:gd name="T0" fmla="*/ 30 w 33"/>
                <a:gd name="T1" fmla="*/ 34 h 34"/>
                <a:gd name="T2" fmla="*/ 3 w 33"/>
                <a:gd name="T3" fmla="*/ 34 h 34"/>
                <a:gd name="T4" fmla="*/ 0 w 33"/>
                <a:gd name="T5" fmla="*/ 31 h 34"/>
                <a:gd name="T6" fmla="*/ 0 w 33"/>
                <a:gd name="T7" fmla="*/ 3 h 34"/>
                <a:gd name="T8" fmla="*/ 3 w 33"/>
                <a:gd name="T9" fmla="*/ 0 h 34"/>
                <a:gd name="T10" fmla="*/ 30 w 33"/>
                <a:gd name="T11" fmla="*/ 0 h 34"/>
                <a:gd name="T12" fmla="*/ 33 w 33"/>
                <a:gd name="T13" fmla="*/ 3 h 34"/>
                <a:gd name="T14" fmla="*/ 33 w 33"/>
                <a:gd name="T15" fmla="*/ 31 h 34"/>
                <a:gd name="T16" fmla="*/ 30 w 33"/>
                <a:gd name="T17" fmla="*/ 34 h 34"/>
                <a:gd name="T18" fmla="*/ 6 w 33"/>
                <a:gd name="T19" fmla="*/ 28 h 34"/>
                <a:gd name="T20" fmla="*/ 27 w 33"/>
                <a:gd name="T21" fmla="*/ 28 h 34"/>
                <a:gd name="T22" fmla="*/ 27 w 33"/>
                <a:gd name="T23" fmla="*/ 6 h 34"/>
                <a:gd name="T24" fmla="*/ 6 w 33"/>
                <a:gd name="T25" fmla="*/ 6 h 34"/>
                <a:gd name="T26" fmla="*/ 6 w 33"/>
                <a:gd name="T2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4">
                  <a:moveTo>
                    <a:pt x="30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2"/>
                    <a:pt x="33" y="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4"/>
                    <a:pt x="30" y="34"/>
                  </a:cubicBezTo>
                  <a:close/>
                  <a:moveTo>
                    <a:pt x="6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4" name="Freeform 332">
              <a:extLst>
                <a:ext uri="{FF2B5EF4-FFF2-40B4-BE49-F238E27FC236}">
                  <a16:creationId xmlns:a16="http://schemas.microsoft.com/office/drawing/2014/main" id="{73BF7A71-F202-438A-BD93-C07C7B38C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9" y="6161"/>
              <a:ext cx="90" cy="89"/>
            </a:xfrm>
            <a:custGeom>
              <a:avLst/>
              <a:gdLst>
                <a:gd name="T0" fmla="*/ 30 w 33"/>
                <a:gd name="T1" fmla="*/ 33 h 33"/>
                <a:gd name="T2" fmla="*/ 3 w 33"/>
                <a:gd name="T3" fmla="*/ 33 h 33"/>
                <a:gd name="T4" fmla="*/ 0 w 33"/>
                <a:gd name="T5" fmla="*/ 30 h 33"/>
                <a:gd name="T6" fmla="*/ 0 w 33"/>
                <a:gd name="T7" fmla="*/ 3 h 33"/>
                <a:gd name="T8" fmla="*/ 3 w 33"/>
                <a:gd name="T9" fmla="*/ 0 h 33"/>
                <a:gd name="T10" fmla="*/ 30 w 33"/>
                <a:gd name="T11" fmla="*/ 0 h 33"/>
                <a:gd name="T12" fmla="*/ 33 w 33"/>
                <a:gd name="T13" fmla="*/ 3 h 33"/>
                <a:gd name="T14" fmla="*/ 33 w 33"/>
                <a:gd name="T15" fmla="*/ 30 h 33"/>
                <a:gd name="T16" fmla="*/ 30 w 33"/>
                <a:gd name="T17" fmla="*/ 33 h 33"/>
                <a:gd name="T18" fmla="*/ 6 w 33"/>
                <a:gd name="T19" fmla="*/ 27 h 33"/>
                <a:gd name="T20" fmla="*/ 27 w 33"/>
                <a:gd name="T21" fmla="*/ 27 h 33"/>
                <a:gd name="T22" fmla="*/ 27 w 33"/>
                <a:gd name="T23" fmla="*/ 6 h 33"/>
                <a:gd name="T24" fmla="*/ 6 w 33"/>
                <a:gd name="T25" fmla="*/ 6 h 33"/>
                <a:gd name="T26" fmla="*/ 6 w 33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5" name="Freeform 333">
              <a:extLst>
                <a:ext uri="{FF2B5EF4-FFF2-40B4-BE49-F238E27FC236}">
                  <a16:creationId xmlns:a16="http://schemas.microsoft.com/office/drawing/2014/main" id="{924E987F-2586-4DBB-AFEF-3D305D97B8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9" y="6266"/>
              <a:ext cx="90" cy="90"/>
            </a:xfrm>
            <a:custGeom>
              <a:avLst/>
              <a:gdLst>
                <a:gd name="T0" fmla="*/ 30 w 33"/>
                <a:gd name="T1" fmla="*/ 33 h 33"/>
                <a:gd name="T2" fmla="*/ 3 w 33"/>
                <a:gd name="T3" fmla="*/ 33 h 33"/>
                <a:gd name="T4" fmla="*/ 0 w 33"/>
                <a:gd name="T5" fmla="*/ 30 h 33"/>
                <a:gd name="T6" fmla="*/ 0 w 33"/>
                <a:gd name="T7" fmla="*/ 3 h 33"/>
                <a:gd name="T8" fmla="*/ 3 w 33"/>
                <a:gd name="T9" fmla="*/ 0 h 33"/>
                <a:gd name="T10" fmla="*/ 30 w 33"/>
                <a:gd name="T11" fmla="*/ 0 h 33"/>
                <a:gd name="T12" fmla="*/ 33 w 33"/>
                <a:gd name="T13" fmla="*/ 3 h 33"/>
                <a:gd name="T14" fmla="*/ 33 w 33"/>
                <a:gd name="T15" fmla="*/ 30 h 33"/>
                <a:gd name="T16" fmla="*/ 30 w 33"/>
                <a:gd name="T17" fmla="*/ 33 h 33"/>
                <a:gd name="T18" fmla="*/ 6 w 33"/>
                <a:gd name="T19" fmla="*/ 27 h 33"/>
                <a:gd name="T20" fmla="*/ 27 w 33"/>
                <a:gd name="T21" fmla="*/ 27 h 33"/>
                <a:gd name="T22" fmla="*/ 27 w 33"/>
                <a:gd name="T23" fmla="*/ 6 h 33"/>
                <a:gd name="T24" fmla="*/ 6 w 33"/>
                <a:gd name="T25" fmla="*/ 6 h 33"/>
                <a:gd name="T26" fmla="*/ 6 w 33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6" name="Freeform 334">
              <a:extLst>
                <a:ext uri="{FF2B5EF4-FFF2-40B4-BE49-F238E27FC236}">
                  <a16:creationId xmlns:a16="http://schemas.microsoft.com/office/drawing/2014/main" id="{E829F97D-931F-4C4A-A627-5B461FEF6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9" y="6372"/>
              <a:ext cx="90" cy="89"/>
            </a:xfrm>
            <a:custGeom>
              <a:avLst/>
              <a:gdLst>
                <a:gd name="T0" fmla="*/ 30 w 33"/>
                <a:gd name="T1" fmla="*/ 33 h 33"/>
                <a:gd name="T2" fmla="*/ 3 w 33"/>
                <a:gd name="T3" fmla="*/ 33 h 33"/>
                <a:gd name="T4" fmla="*/ 0 w 33"/>
                <a:gd name="T5" fmla="*/ 30 h 33"/>
                <a:gd name="T6" fmla="*/ 0 w 33"/>
                <a:gd name="T7" fmla="*/ 3 h 33"/>
                <a:gd name="T8" fmla="*/ 3 w 33"/>
                <a:gd name="T9" fmla="*/ 0 h 33"/>
                <a:gd name="T10" fmla="*/ 30 w 33"/>
                <a:gd name="T11" fmla="*/ 0 h 33"/>
                <a:gd name="T12" fmla="*/ 33 w 33"/>
                <a:gd name="T13" fmla="*/ 3 h 33"/>
                <a:gd name="T14" fmla="*/ 33 w 33"/>
                <a:gd name="T15" fmla="*/ 30 h 33"/>
                <a:gd name="T16" fmla="*/ 30 w 33"/>
                <a:gd name="T17" fmla="*/ 33 h 33"/>
                <a:gd name="T18" fmla="*/ 6 w 33"/>
                <a:gd name="T19" fmla="*/ 27 h 33"/>
                <a:gd name="T20" fmla="*/ 27 w 33"/>
                <a:gd name="T21" fmla="*/ 27 h 33"/>
                <a:gd name="T22" fmla="*/ 27 w 33"/>
                <a:gd name="T23" fmla="*/ 6 h 33"/>
                <a:gd name="T24" fmla="*/ 6 w 33"/>
                <a:gd name="T25" fmla="*/ 6 h 33"/>
                <a:gd name="T26" fmla="*/ 6 w 33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7" name="Freeform 335">
              <a:extLst>
                <a:ext uri="{FF2B5EF4-FFF2-40B4-BE49-F238E27FC236}">
                  <a16:creationId xmlns:a16="http://schemas.microsoft.com/office/drawing/2014/main" id="{691E18E1-54B9-4298-B608-EFC27B3991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" y="6055"/>
              <a:ext cx="90" cy="92"/>
            </a:xfrm>
            <a:custGeom>
              <a:avLst/>
              <a:gdLst>
                <a:gd name="T0" fmla="*/ 30 w 33"/>
                <a:gd name="T1" fmla="*/ 34 h 34"/>
                <a:gd name="T2" fmla="*/ 3 w 33"/>
                <a:gd name="T3" fmla="*/ 34 h 34"/>
                <a:gd name="T4" fmla="*/ 0 w 33"/>
                <a:gd name="T5" fmla="*/ 31 h 34"/>
                <a:gd name="T6" fmla="*/ 0 w 33"/>
                <a:gd name="T7" fmla="*/ 3 h 34"/>
                <a:gd name="T8" fmla="*/ 3 w 33"/>
                <a:gd name="T9" fmla="*/ 0 h 34"/>
                <a:gd name="T10" fmla="*/ 30 w 33"/>
                <a:gd name="T11" fmla="*/ 0 h 34"/>
                <a:gd name="T12" fmla="*/ 33 w 33"/>
                <a:gd name="T13" fmla="*/ 3 h 34"/>
                <a:gd name="T14" fmla="*/ 33 w 33"/>
                <a:gd name="T15" fmla="*/ 31 h 34"/>
                <a:gd name="T16" fmla="*/ 30 w 33"/>
                <a:gd name="T17" fmla="*/ 34 h 34"/>
                <a:gd name="T18" fmla="*/ 6 w 33"/>
                <a:gd name="T19" fmla="*/ 28 h 34"/>
                <a:gd name="T20" fmla="*/ 27 w 33"/>
                <a:gd name="T21" fmla="*/ 28 h 34"/>
                <a:gd name="T22" fmla="*/ 27 w 33"/>
                <a:gd name="T23" fmla="*/ 6 h 34"/>
                <a:gd name="T24" fmla="*/ 6 w 33"/>
                <a:gd name="T25" fmla="*/ 6 h 34"/>
                <a:gd name="T26" fmla="*/ 6 w 33"/>
                <a:gd name="T2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4">
                  <a:moveTo>
                    <a:pt x="30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2"/>
                    <a:pt x="33" y="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4"/>
                    <a:pt x="30" y="34"/>
                  </a:cubicBezTo>
                  <a:close/>
                  <a:moveTo>
                    <a:pt x="6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8" name="Freeform 336">
              <a:extLst>
                <a:ext uri="{FF2B5EF4-FFF2-40B4-BE49-F238E27FC236}">
                  <a16:creationId xmlns:a16="http://schemas.microsoft.com/office/drawing/2014/main" id="{7429C200-4354-4159-A0A6-61C200009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" y="6161"/>
              <a:ext cx="90" cy="92"/>
            </a:xfrm>
            <a:custGeom>
              <a:avLst/>
              <a:gdLst>
                <a:gd name="T0" fmla="*/ 30 w 33"/>
                <a:gd name="T1" fmla="*/ 34 h 34"/>
                <a:gd name="T2" fmla="*/ 3 w 33"/>
                <a:gd name="T3" fmla="*/ 34 h 34"/>
                <a:gd name="T4" fmla="*/ 0 w 33"/>
                <a:gd name="T5" fmla="*/ 31 h 34"/>
                <a:gd name="T6" fmla="*/ 0 w 33"/>
                <a:gd name="T7" fmla="*/ 3 h 34"/>
                <a:gd name="T8" fmla="*/ 3 w 33"/>
                <a:gd name="T9" fmla="*/ 0 h 34"/>
                <a:gd name="T10" fmla="*/ 30 w 33"/>
                <a:gd name="T11" fmla="*/ 0 h 34"/>
                <a:gd name="T12" fmla="*/ 33 w 33"/>
                <a:gd name="T13" fmla="*/ 3 h 34"/>
                <a:gd name="T14" fmla="*/ 33 w 33"/>
                <a:gd name="T15" fmla="*/ 31 h 34"/>
                <a:gd name="T16" fmla="*/ 30 w 33"/>
                <a:gd name="T17" fmla="*/ 34 h 34"/>
                <a:gd name="T18" fmla="*/ 6 w 33"/>
                <a:gd name="T19" fmla="*/ 28 h 34"/>
                <a:gd name="T20" fmla="*/ 27 w 33"/>
                <a:gd name="T21" fmla="*/ 28 h 34"/>
                <a:gd name="T22" fmla="*/ 27 w 33"/>
                <a:gd name="T23" fmla="*/ 6 h 34"/>
                <a:gd name="T24" fmla="*/ 6 w 33"/>
                <a:gd name="T25" fmla="*/ 6 h 34"/>
                <a:gd name="T26" fmla="*/ 6 w 33"/>
                <a:gd name="T2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4">
                  <a:moveTo>
                    <a:pt x="30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2"/>
                    <a:pt x="33" y="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4"/>
                    <a:pt x="30" y="34"/>
                  </a:cubicBezTo>
                  <a:close/>
                  <a:moveTo>
                    <a:pt x="6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9" name="Freeform 337">
              <a:extLst>
                <a:ext uri="{FF2B5EF4-FFF2-40B4-BE49-F238E27FC236}">
                  <a16:creationId xmlns:a16="http://schemas.microsoft.com/office/drawing/2014/main" id="{988EA133-8632-453B-AAFF-A8EF3A5E9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" y="6266"/>
              <a:ext cx="90" cy="90"/>
            </a:xfrm>
            <a:custGeom>
              <a:avLst/>
              <a:gdLst>
                <a:gd name="T0" fmla="*/ 30 w 33"/>
                <a:gd name="T1" fmla="*/ 33 h 33"/>
                <a:gd name="T2" fmla="*/ 3 w 33"/>
                <a:gd name="T3" fmla="*/ 33 h 33"/>
                <a:gd name="T4" fmla="*/ 0 w 33"/>
                <a:gd name="T5" fmla="*/ 30 h 33"/>
                <a:gd name="T6" fmla="*/ 0 w 33"/>
                <a:gd name="T7" fmla="*/ 3 h 33"/>
                <a:gd name="T8" fmla="*/ 3 w 33"/>
                <a:gd name="T9" fmla="*/ 0 h 33"/>
                <a:gd name="T10" fmla="*/ 30 w 33"/>
                <a:gd name="T11" fmla="*/ 0 h 33"/>
                <a:gd name="T12" fmla="*/ 33 w 33"/>
                <a:gd name="T13" fmla="*/ 3 h 33"/>
                <a:gd name="T14" fmla="*/ 33 w 33"/>
                <a:gd name="T15" fmla="*/ 30 h 33"/>
                <a:gd name="T16" fmla="*/ 30 w 33"/>
                <a:gd name="T17" fmla="*/ 33 h 33"/>
                <a:gd name="T18" fmla="*/ 6 w 33"/>
                <a:gd name="T19" fmla="*/ 27 h 33"/>
                <a:gd name="T20" fmla="*/ 27 w 33"/>
                <a:gd name="T21" fmla="*/ 27 h 33"/>
                <a:gd name="T22" fmla="*/ 27 w 33"/>
                <a:gd name="T23" fmla="*/ 6 h 33"/>
                <a:gd name="T24" fmla="*/ 6 w 33"/>
                <a:gd name="T25" fmla="*/ 6 h 33"/>
                <a:gd name="T26" fmla="*/ 6 w 33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0" name="Rectangle 338">
              <a:extLst>
                <a:ext uri="{FF2B5EF4-FFF2-40B4-BE49-F238E27FC236}">
                  <a16:creationId xmlns:a16="http://schemas.microsoft.com/office/drawing/2014/main" id="{419AF9E7-DC52-4D5D-BA2A-E79981D1B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56" y="6372"/>
              <a:ext cx="95" cy="1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1" name="Freeform 339">
              <a:extLst>
                <a:ext uri="{FF2B5EF4-FFF2-40B4-BE49-F238E27FC236}">
                  <a16:creationId xmlns:a16="http://schemas.microsoft.com/office/drawing/2014/main" id="{89371BDA-AE0F-4E7A-92FE-8C1B5349FF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0" y="6055"/>
              <a:ext cx="90" cy="92"/>
            </a:xfrm>
            <a:custGeom>
              <a:avLst/>
              <a:gdLst>
                <a:gd name="T0" fmla="*/ 30 w 33"/>
                <a:gd name="T1" fmla="*/ 34 h 34"/>
                <a:gd name="T2" fmla="*/ 3 w 33"/>
                <a:gd name="T3" fmla="*/ 34 h 34"/>
                <a:gd name="T4" fmla="*/ 0 w 33"/>
                <a:gd name="T5" fmla="*/ 31 h 34"/>
                <a:gd name="T6" fmla="*/ 0 w 33"/>
                <a:gd name="T7" fmla="*/ 3 h 34"/>
                <a:gd name="T8" fmla="*/ 3 w 33"/>
                <a:gd name="T9" fmla="*/ 0 h 34"/>
                <a:gd name="T10" fmla="*/ 30 w 33"/>
                <a:gd name="T11" fmla="*/ 0 h 34"/>
                <a:gd name="T12" fmla="*/ 33 w 33"/>
                <a:gd name="T13" fmla="*/ 3 h 34"/>
                <a:gd name="T14" fmla="*/ 33 w 33"/>
                <a:gd name="T15" fmla="*/ 31 h 34"/>
                <a:gd name="T16" fmla="*/ 30 w 33"/>
                <a:gd name="T17" fmla="*/ 34 h 34"/>
                <a:gd name="T18" fmla="*/ 6 w 33"/>
                <a:gd name="T19" fmla="*/ 28 h 34"/>
                <a:gd name="T20" fmla="*/ 27 w 33"/>
                <a:gd name="T21" fmla="*/ 28 h 34"/>
                <a:gd name="T22" fmla="*/ 27 w 33"/>
                <a:gd name="T23" fmla="*/ 6 h 34"/>
                <a:gd name="T24" fmla="*/ 6 w 33"/>
                <a:gd name="T25" fmla="*/ 6 h 34"/>
                <a:gd name="T26" fmla="*/ 6 w 33"/>
                <a:gd name="T2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4">
                  <a:moveTo>
                    <a:pt x="30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2"/>
                    <a:pt x="33" y="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4"/>
                    <a:pt x="30" y="34"/>
                  </a:cubicBezTo>
                  <a:close/>
                  <a:moveTo>
                    <a:pt x="6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2" name="Freeform 340">
              <a:extLst>
                <a:ext uri="{FF2B5EF4-FFF2-40B4-BE49-F238E27FC236}">
                  <a16:creationId xmlns:a16="http://schemas.microsoft.com/office/drawing/2014/main" id="{6F871A9E-7086-4405-A994-7EB5675285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0" y="6161"/>
              <a:ext cx="90" cy="89"/>
            </a:xfrm>
            <a:custGeom>
              <a:avLst/>
              <a:gdLst>
                <a:gd name="T0" fmla="*/ 30 w 33"/>
                <a:gd name="T1" fmla="*/ 33 h 33"/>
                <a:gd name="T2" fmla="*/ 3 w 33"/>
                <a:gd name="T3" fmla="*/ 33 h 33"/>
                <a:gd name="T4" fmla="*/ 0 w 33"/>
                <a:gd name="T5" fmla="*/ 30 h 33"/>
                <a:gd name="T6" fmla="*/ 0 w 33"/>
                <a:gd name="T7" fmla="*/ 3 h 33"/>
                <a:gd name="T8" fmla="*/ 3 w 33"/>
                <a:gd name="T9" fmla="*/ 0 h 33"/>
                <a:gd name="T10" fmla="*/ 30 w 33"/>
                <a:gd name="T11" fmla="*/ 0 h 33"/>
                <a:gd name="T12" fmla="*/ 33 w 33"/>
                <a:gd name="T13" fmla="*/ 3 h 33"/>
                <a:gd name="T14" fmla="*/ 33 w 33"/>
                <a:gd name="T15" fmla="*/ 30 h 33"/>
                <a:gd name="T16" fmla="*/ 30 w 33"/>
                <a:gd name="T17" fmla="*/ 33 h 33"/>
                <a:gd name="T18" fmla="*/ 6 w 33"/>
                <a:gd name="T19" fmla="*/ 27 h 33"/>
                <a:gd name="T20" fmla="*/ 27 w 33"/>
                <a:gd name="T21" fmla="*/ 27 h 33"/>
                <a:gd name="T22" fmla="*/ 27 w 33"/>
                <a:gd name="T23" fmla="*/ 6 h 33"/>
                <a:gd name="T24" fmla="*/ 6 w 33"/>
                <a:gd name="T25" fmla="*/ 6 h 33"/>
                <a:gd name="T26" fmla="*/ 6 w 33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3" name="Freeform 341">
              <a:extLst>
                <a:ext uri="{FF2B5EF4-FFF2-40B4-BE49-F238E27FC236}">
                  <a16:creationId xmlns:a16="http://schemas.microsoft.com/office/drawing/2014/main" id="{95232619-545A-47D6-91C0-99B57928A2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0" y="6266"/>
              <a:ext cx="90" cy="90"/>
            </a:xfrm>
            <a:custGeom>
              <a:avLst/>
              <a:gdLst>
                <a:gd name="T0" fmla="*/ 30 w 33"/>
                <a:gd name="T1" fmla="*/ 33 h 33"/>
                <a:gd name="T2" fmla="*/ 3 w 33"/>
                <a:gd name="T3" fmla="*/ 33 h 33"/>
                <a:gd name="T4" fmla="*/ 0 w 33"/>
                <a:gd name="T5" fmla="*/ 30 h 33"/>
                <a:gd name="T6" fmla="*/ 0 w 33"/>
                <a:gd name="T7" fmla="*/ 3 h 33"/>
                <a:gd name="T8" fmla="*/ 3 w 33"/>
                <a:gd name="T9" fmla="*/ 0 h 33"/>
                <a:gd name="T10" fmla="*/ 30 w 33"/>
                <a:gd name="T11" fmla="*/ 0 h 33"/>
                <a:gd name="T12" fmla="*/ 33 w 33"/>
                <a:gd name="T13" fmla="*/ 3 h 33"/>
                <a:gd name="T14" fmla="*/ 33 w 33"/>
                <a:gd name="T15" fmla="*/ 30 h 33"/>
                <a:gd name="T16" fmla="*/ 30 w 33"/>
                <a:gd name="T17" fmla="*/ 33 h 33"/>
                <a:gd name="T18" fmla="*/ 6 w 33"/>
                <a:gd name="T19" fmla="*/ 27 h 33"/>
                <a:gd name="T20" fmla="*/ 27 w 33"/>
                <a:gd name="T21" fmla="*/ 27 h 33"/>
                <a:gd name="T22" fmla="*/ 27 w 33"/>
                <a:gd name="T23" fmla="*/ 6 h 33"/>
                <a:gd name="T24" fmla="*/ 6 w 33"/>
                <a:gd name="T25" fmla="*/ 6 h 33"/>
                <a:gd name="T26" fmla="*/ 6 w 33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4" name="Freeform 342">
              <a:extLst>
                <a:ext uri="{FF2B5EF4-FFF2-40B4-BE49-F238E27FC236}">
                  <a16:creationId xmlns:a16="http://schemas.microsoft.com/office/drawing/2014/main" id="{99C7DECC-BCB9-4C4F-9020-E1CFD28AEE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0" y="6372"/>
              <a:ext cx="90" cy="89"/>
            </a:xfrm>
            <a:custGeom>
              <a:avLst/>
              <a:gdLst>
                <a:gd name="T0" fmla="*/ 30 w 33"/>
                <a:gd name="T1" fmla="*/ 33 h 33"/>
                <a:gd name="T2" fmla="*/ 3 w 33"/>
                <a:gd name="T3" fmla="*/ 33 h 33"/>
                <a:gd name="T4" fmla="*/ 0 w 33"/>
                <a:gd name="T5" fmla="*/ 30 h 33"/>
                <a:gd name="T6" fmla="*/ 0 w 33"/>
                <a:gd name="T7" fmla="*/ 3 h 33"/>
                <a:gd name="T8" fmla="*/ 3 w 33"/>
                <a:gd name="T9" fmla="*/ 0 h 33"/>
                <a:gd name="T10" fmla="*/ 30 w 33"/>
                <a:gd name="T11" fmla="*/ 0 h 33"/>
                <a:gd name="T12" fmla="*/ 33 w 33"/>
                <a:gd name="T13" fmla="*/ 3 h 33"/>
                <a:gd name="T14" fmla="*/ 33 w 33"/>
                <a:gd name="T15" fmla="*/ 30 h 33"/>
                <a:gd name="T16" fmla="*/ 30 w 33"/>
                <a:gd name="T17" fmla="*/ 33 h 33"/>
                <a:gd name="T18" fmla="*/ 6 w 33"/>
                <a:gd name="T19" fmla="*/ 27 h 33"/>
                <a:gd name="T20" fmla="*/ 27 w 33"/>
                <a:gd name="T21" fmla="*/ 27 h 33"/>
                <a:gd name="T22" fmla="*/ 27 w 33"/>
                <a:gd name="T23" fmla="*/ 6 h 33"/>
                <a:gd name="T24" fmla="*/ 6 w 33"/>
                <a:gd name="T25" fmla="*/ 6 h 33"/>
                <a:gd name="T26" fmla="*/ 6 w 33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2" y="33"/>
                    <a:pt x="30" y="33"/>
                  </a:cubicBezTo>
                  <a:close/>
                  <a:moveTo>
                    <a:pt x="6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5" name="Freeform 343">
              <a:extLst>
                <a:ext uri="{FF2B5EF4-FFF2-40B4-BE49-F238E27FC236}">
                  <a16:creationId xmlns:a16="http://schemas.microsoft.com/office/drawing/2014/main" id="{47422DEF-64B0-48EB-A7B7-700BED2BE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5" y="6537"/>
              <a:ext cx="533" cy="16"/>
            </a:xfrm>
            <a:custGeom>
              <a:avLst/>
              <a:gdLst>
                <a:gd name="T0" fmla="*/ 194 w 197"/>
                <a:gd name="T1" fmla="*/ 6 h 6"/>
                <a:gd name="T2" fmla="*/ 3 w 197"/>
                <a:gd name="T3" fmla="*/ 6 h 6"/>
                <a:gd name="T4" fmla="*/ 0 w 197"/>
                <a:gd name="T5" fmla="*/ 3 h 6"/>
                <a:gd name="T6" fmla="*/ 3 w 197"/>
                <a:gd name="T7" fmla="*/ 0 h 6"/>
                <a:gd name="T8" fmla="*/ 194 w 197"/>
                <a:gd name="T9" fmla="*/ 0 h 6"/>
                <a:gd name="T10" fmla="*/ 197 w 197"/>
                <a:gd name="T11" fmla="*/ 3 h 6"/>
                <a:gd name="T12" fmla="*/ 194 w 19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6">
                  <a:moveTo>
                    <a:pt x="19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6" y="0"/>
                    <a:pt x="197" y="1"/>
                    <a:pt x="197" y="3"/>
                  </a:cubicBezTo>
                  <a:cubicBezTo>
                    <a:pt x="197" y="4"/>
                    <a:pt x="196" y="6"/>
                    <a:pt x="1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06" name="Group 557">
            <a:extLst>
              <a:ext uri="{FF2B5EF4-FFF2-40B4-BE49-F238E27FC236}">
                <a16:creationId xmlns:a16="http://schemas.microsoft.com/office/drawing/2014/main" id="{2D586D7A-FA3A-4339-946E-381B025642C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41909" y="10220483"/>
            <a:ext cx="928221" cy="872852"/>
            <a:chOff x="4500" y="4018"/>
            <a:chExt cx="570" cy="536"/>
          </a:xfrm>
          <a:solidFill>
            <a:schemeClr val="accent3"/>
          </a:solidFill>
        </p:grpSpPr>
        <p:sp>
          <p:nvSpPr>
            <p:cNvPr id="607" name="Freeform 558">
              <a:extLst>
                <a:ext uri="{FF2B5EF4-FFF2-40B4-BE49-F238E27FC236}">
                  <a16:creationId xmlns:a16="http://schemas.microsoft.com/office/drawing/2014/main" id="{6C7EDC86-09DB-43C1-9304-AD07652E31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5" y="4099"/>
              <a:ext cx="97" cy="151"/>
            </a:xfrm>
            <a:custGeom>
              <a:avLst/>
              <a:gdLst>
                <a:gd name="T0" fmla="*/ 3 w 36"/>
                <a:gd name="T1" fmla="*/ 56 h 56"/>
                <a:gd name="T2" fmla="*/ 0 w 36"/>
                <a:gd name="T3" fmla="*/ 53 h 56"/>
                <a:gd name="T4" fmla="*/ 0 w 36"/>
                <a:gd name="T5" fmla="*/ 49 h 56"/>
                <a:gd name="T6" fmla="*/ 0 w 36"/>
                <a:gd name="T7" fmla="*/ 43 h 56"/>
                <a:gd name="T8" fmla="*/ 2 w 36"/>
                <a:gd name="T9" fmla="*/ 39 h 56"/>
                <a:gd name="T10" fmla="*/ 3 w 36"/>
                <a:gd name="T11" fmla="*/ 38 h 56"/>
                <a:gd name="T12" fmla="*/ 3 w 36"/>
                <a:gd name="T13" fmla="*/ 4 h 56"/>
                <a:gd name="T14" fmla="*/ 3 w 36"/>
                <a:gd name="T15" fmla="*/ 3 h 56"/>
                <a:gd name="T16" fmla="*/ 6 w 36"/>
                <a:gd name="T17" fmla="*/ 0 h 56"/>
                <a:gd name="T18" fmla="*/ 19 w 36"/>
                <a:gd name="T19" fmla="*/ 0 h 56"/>
                <a:gd name="T20" fmla="*/ 31 w 36"/>
                <a:gd name="T21" fmla="*/ 0 h 56"/>
                <a:gd name="T22" fmla="*/ 33 w 36"/>
                <a:gd name="T23" fmla="*/ 3 h 56"/>
                <a:gd name="T24" fmla="*/ 33 w 36"/>
                <a:gd name="T25" fmla="*/ 38 h 56"/>
                <a:gd name="T26" fmla="*/ 34 w 36"/>
                <a:gd name="T27" fmla="*/ 39 h 56"/>
                <a:gd name="T28" fmla="*/ 36 w 36"/>
                <a:gd name="T29" fmla="*/ 42 h 56"/>
                <a:gd name="T30" fmla="*/ 36 w 36"/>
                <a:gd name="T31" fmla="*/ 48 h 56"/>
                <a:gd name="T32" fmla="*/ 36 w 36"/>
                <a:gd name="T33" fmla="*/ 53 h 56"/>
                <a:gd name="T34" fmla="*/ 34 w 36"/>
                <a:gd name="T35" fmla="*/ 56 h 56"/>
                <a:gd name="T36" fmla="*/ 20 w 36"/>
                <a:gd name="T37" fmla="*/ 56 h 56"/>
                <a:gd name="T38" fmla="*/ 3 w 36"/>
                <a:gd name="T39" fmla="*/ 56 h 56"/>
                <a:gd name="T40" fmla="*/ 5 w 36"/>
                <a:gd name="T41" fmla="*/ 44 h 56"/>
                <a:gd name="T42" fmla="*/ 4 w 36"/>
                <a:gd name="T43" fmla="*/ 45 h 56"/>
                <a:gd name="T44" fmla="*/ 4 w 36"/>
                <a:gd name="T45" fmla="*/ 51 h 56"/>
                <a:gd name="T46" fmla="*/ 5 w 36"/>
                <a:gd name="T47" fmla="*/ 52 h 56"/>
                <a:gd name="T48" fmla="*/ 31 w 36"/>
                <a:gd name="T49" fmla="*/ 52 h 56"/>
                <a:gd name="T50" fmla="*/ 32 w 36"/>
                <a:gd name="T51" fmla="*/ 51 h 56"/>
                <a:gd name="T52" fmla="*/ 32 w 36"/>
                <a:gd name="T53" fmla="*/ 45 h 56"/>
                <a:gd name="T54" fmla="*/ 31 w 36"/>
                <a:gd name="T55" fmla="*/ 44 h 56"/>
                <a:gd name="T56" fmla="*/ 5 w 36"/>
                <a:gd name="T57" fmla="*/ 44 h 56"/>
                <a:gd name="T58" fmla="*/ 8 w 36"/>
                <a:gd name="T59" fmla="*/ 4 h 56"/>
                <a:gd name="T60" fmla="*/ 7 w 36"/>
                <a:gd name="T61" fmla="*/ 6 h 56"/>
                <a:gd name="T62" fmla="*/ 7 w 36"/>
                <a:gd name="T63" fmla="*/ 38 h 56"/>
                <a:gd name="T64" fmla="*/ 8 w 36"/>
                <a:gd name="T65" fmla="*/ 39 h 56"/>
                <a:gd name="T66" fmla="*/ 28 w 36"/>
                <a:gd name="T67" fmla="*/ 39 h 56"/>
                <a:gd name="T68" fmla="*/ 29 w 36"/>
                <a:gd name="T69" fmla="*/ 38 h 56"/>
                <a:gd name="T70" fmla="*/ 29 w 36"/>
                <a:gd name="T71" fmla="*/ 6 h 56"/>
                <a:gd name="T72" fmla="*/ 28 w 36"/>
                <a:gd name="T73" fmla="*/ 4 h 56"/>
                <a:gd name="T74" fmla="*/ 8 w 36"/>
                <a:gd name="T75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56">
                  <a:moveTo>
                    <a:pt x="3" y="56"/>
                  </a:moveTo>
                  <a:cubicBezTo>
                    <a:pt x="1" y="56"/>
                    <a:pt x="0" y="55"/>
                    <a:pt x="0" y="53"/>
                  </a:cubicBezTo>
                  <a:cubicBezTo>
                    <a:pt x="0" y="52"/>
                    <a:pt x="0" y="51"/>
                    <a:pt x="0" y="49"/>
                  </a:cubicBezTo>
                  <a:cubicBezTo>
                    <a:pt x="0" y="47"/>
                    <a:pt x="0" y="45"/>
                    <a:pt x="0" y="43"/>
                  </a:cubicBezTo>
                  <a:cubicBezTo>
                    <a:pt x="0" y="41"/>
                    <a:pt x="1" y="40"/>
                    <a:pt x="2" y="39"/>
                  </a:cubicBezTo>
                  <a:cubicBezTo>
                    <a:pt x="3" y="39"/>
                    <a:pt x="3" y="39"/>
                    <a:pt x="3" y="3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10" y="0"/>
                    <a:pt x="14" y="0"/>
                    <a:pt x="19" y="0"/>
                  </a:cubicBezTo>
                  <a:cubicBezTo>
                    <a:pt x="23" y="0"/>
                    <a:pt x="27" y="0"/>
                    <a:pt x="31" y="0"/>
                  </a:cubicBezTo>
                  <a:cubicBezTo>
                    <a:pt x="33" y="0"/>
                    <a:pt x="33" y="1"/>
                    <a:pt x="33" y="3"/>
                  </a:cubicBezTo>
                  <a:cubicBezTo>
                    <a:pt x="33" y="11"/>
                    <a:pt x="33" y="38"/>
                    <a:pt x="33" y="38"/>
                  </a:cubicBezTo>
                  <a:cubicBezTo>
                    <a:pt x="33" y="39"/>
                    <a:pt x="34" y="39"/>
                    <a:pt x="34" y="39"/>
                  </a:cubicBezTo>
                  <a:cubicBezTo>
                    <a:pt x="36" y="40"/>
                    <a:pt x="36" y="41"/>
                    <a:pt x="36" y="42"/>
                  </a:cubicBezTo>
                  <a:cubicBezTo>
                    <a:pt x="36" y="44"/>
                    <a:pt x="36" y="46"/>
                    <a:pt x="36" y="48"/>
                  </a:cubicBezTo>
                  <a:cubicBezTo>
                    <a:pt x="36" y="50"/>
                    <a:pt x="36" y="52"/>
                    <a:pt x="36" y="53"/>
                  </a:cubicBezTo>
                  <a:cubicBezTo>
                    <a:pt x="36" y="55"/>
                    <a:pt x="36" y="56"/>
                    <a:pt x="34" y="56"/>
                  </a:cubicBezTo>
                  <a:cubicBezTo>
                    <a:pt x="29" y="56"/>
                    <a:pt x="25" y="56"/>
                    <a:pt x="20" y="56"/>
                  </a:cubicBezTo>
                  <a:lnTo>
                    <a:pt x="3" y="56"/>
                  </a:lnTo>
                  <a:close/>
                  <a:moveTo>
                    <a:pt x="5" y="44"/>
                  </a:moveTo>
                  <a:cubicBezTo>
                    <a:pt x="5" y="44"/>
                    <a:pt x="4" y="44"/>
                    <a:pt x="4" y="4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5" y="52"/>
                    <a:pt x="5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2"/>
                    <a:pt x="32" y="51"/>
                    <a:pt x="32" y="51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1" y="44"/>
                  </a:cubicBezTo>
                  <a:lnTo>
                    <a:pt x="5" y="44"/>
                  </a:lnTo>
                  <a:close/>
                  <a:moveTo>
                    <a:pt x="8" y="4"/>
                  </a:moveTo>
                  <a:cubicBezTo>
                    <a:pt x="8" y="4"/>
                    <a:pt x="7" y="5"/>
                    <a:pt x="7" y="6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9"/>
                    <a:pt x="29" y="39"/>
                    <a:pt x="29" y="3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4"/>
                    <a:pt x="28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8" name="Freeform 559">
              <a:extLst>
                <a:ext uri="{FF2B5EF4-FFF2-40B4-BE49-F238E27FC236}">
                  <a16:creationId xmlns:a16="http://schemas.microsoft.com/office/drawing/2014/main" id="{97F48E28-595B-4CA5-809F-AA651380F3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5" y="4310"/>
              <a:ext cx="97" cy="152"/>
            </a:xfrm>
            <a:custGeom>
              <a:avLst/>
              <a:gdLst>
                <a:gd name="T0" fmla="*/ 3 w 36"/>
                <a:gd name="T1" fmla="*/ 56 h 56"/>
                <a:gd name="T2" fmla="*/ 0 w 36"/>
                <a:gd name="T3" fmla="*/ 53 h 56"/>
                <a:gd name="T4" fmla="*/ 0 w 36"/>
                <a:gd name="T5" fmla="*/ 49 h 56"/>
                <a:gd name="T6" fmla="*/ 0 w 36"/>
                <a:gd name="T7" fmla="*/ 43 h 56"/>
                <a:gd name="T8" fmla="*/ 2 w 36"/>
                <a:gd name="T9" fmla="*/ 39 h 56"/>
                <a:gd name="T10" fmla="*/ 3 w 36"/>
                <a:gd name="T11" fmla="*/ 38 h 56"/>
                <a:gd name="T12" fmla="*/ 3 w 36"/>
                <a:gd name="T13" fmla="*/ 9 h 56"/>
                <a:gd name="T14" fmla="*/ 3 w 36"/>
                <a:gd name="T15" fmla="*/ 3 h 56"/>
                <a:gd name="T16" fmla="*/ 6 w 36"/>
                <a:gd name="T17" fmla="*/ 0 h 56"/>
                <a:gd name="T18" fmla="*/ 17 w 36"/>
                <a:gd name="T19" fmla="*/ 0 h 56"/>
                <a:gd name="T20" fmla="*/ 31 w 36"/>
                <a:gd name="T21" fmla="*/ 0 h 56"/>
                <a:gd name="T22" fmla="*/ 33 w 36"/>
                <a:gd name="T23" fmla="*/ 3 h 56"/>
                <a:gd name="T24" fmla="*/ 33 w 36"/>
                <a:gd name="T25" fmla="*/ 38 h 56"/>
                <a:gd name="T26" fmla="*/ 34 w 36"/>
                <a:gd name="T27" fmla="*/ 39 h 56"/>
                <a:gd name="T28" fmla="*/ 36 w 36"/>
                <a:gd name="T29" fmla="*/ 42 h 56"/>
                <a:gd name="T30" fmla="*/ 36 w 36"/>
                <a:gd name="T31" fmla="*/ 49 h 56"/>
                <a:gd name="T32" fmla="*/ 36 w 36"/>
                <a:gd name="T33" fmla="*/ 53 h 56"/>
                <a:gd name="T34" fmla="*/ 34 w 36"/>
                <a:gd name="T35" fmla="*/ 56 h 56"/>
                <a:gd name="T36" fmla="*/ 18 w 36"/>
                <a:gd name="T37" fmla="*/ 56 h 56"/>
                <a:gd name="T38" fmla="*/ 3 w 36"/>
                <a:gd name="T39" fmla="*/ 56 h 56"/>
                <a:gd name="T40" fmla="*/ 5 w 36"/>
                <a:gd name="T41" fmla="*/ 44 h 56"/>
                <a:gd name="T42" fmla="*/ 4 w 36"/>
                <a:gd name="T43" fmla="*/ 45 h 56"/>
                <a:gd name="T44" fmla="*/ 4 w 36"/>
                <a:gd name="T45" fmla="*/ 51 h 56"/>
                <a:gd name="T46" fmla="*/ 5 w 36"/>
                <a:gd name="T47" fmla="*/ 52 h 56"/>
                <a:gd name="T48" fmla="*/ 31 w 36"/>
                <a:gd name="T49" fmla="*/ 52 h 56"/>
                <a:gd name="T50" fmla="*/ 32 w 36"/>
                <a:gd name="T51" fmla="*/ 51 h 56"/>
                <a:gd name="T52" fmla="*/ 32 w 36"/>
                <a:gd name="T53" fmla="*/ 45 h 56"/>
                <a:gd name="T54" fmla="*/ 31 w 36"/>
                <a:gd name="T55" fmla="*/ 44 h 56"/>
                <a:gd name="T56" fmla="*/ 5 w 36"/>
                <a:gd name="T57" fmla="*/ 44 h 56"/>
                <a:gd name="T58" fmla="*/ 8 w 36"/>
                <a:gd name="T59" fmla="*/ 4 h 56"/>
                <a:gd name="T60" fmla="*/ 7 w 36"/>
                <a:gd name="T61" fmla="*/ 6 h 56"/>
                <a:gd name="T62" fmla="*/ 7 w 36"/>
                <a:gd name="T63" fmla="*/ 38 h 56"/>
                <a:gd name="T64" fmla="*/ 8 w 36"/>
                <a:gd name="T65" fmla="*/ 39 h 56"/>
                <a:gd name="T66" fmla="*/ 28 w 36"/>
                <a:gd name="T67" fmla="*/ 39 h 56"/>
                <a:gd name="T68" fmla="*/ 29 w 36"/>
                <a:gd name="T69" fmla="*/ 38 h 56"/>
                <a:gd name="T70" fmla="*/ 29 w 36"/>
                <a:gd name="T71" fmla="*/ 6 h 56"/>
                <a:gd name="T72" fmla="*/ 28 w 36"/>
                <a:gd name="T73" fmla="*/ 4 h 56"/>
                <a:gd name="T74" fmla="*/ 8 w 36"/>
                <a:gd name="T75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56">
                  <a:moveTo>
                    <a:pt x="3" y="56"/>
                  </a:moveTo>
                  <a:cubicBezTo>
                    <a:pt x="1" y="56"/>
                    <a:pt x="0" y="55"/>
                    <a:pt x="0" y="53"/>
                  </a:cubicBezTo>
                  <a:cubicBezTo>
                    <a:pt x="0" y="52"/>
                    <a:pt x="0" y="50"/>
                    <a:pt x="0" y="49"/>
                  </a:cubicBezTo>
                  <a:cubicBezTo>
                    <a:pt x="0" y="47"/>
                    <a:pt x="0" y="45"/>
                    <a:pt x="0" y="43"/>
                  </a:cubicBezTo>
                  <a:cubicBezTo>
                    <a:pt x="0" y="41"/>
                    <a:pt x="1" y="40"/>
                    <a:pt x="2" y="39"/>
                  </a:cubicBezTo>
                  <a:cubicBezTo>
                    <a:pt x="3" y="39"/>
                    <a:pt x="3" y="39"/>
                    <a:pt x="3" y="3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9" y="0"/>
                    <a:pt x="13" y="0"/>
                    <a:pt x="1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3" y="1"/>
                    <a:pt x="33" y="3"/>
                  </a:cubicBezTo>
                  <a:cubicBezTo>
                    <a:pt x="33" y="11"/>
                    <a:pt x="33" y="38"/>
                    <a:pt x="33" y="38"/>
                  </a:cubicBezTo>
                  <a:cubicBezTo>
                    <a:pt x="33" y="39"/>
                    <a:pt x="34" y="39"/>
                    <a:pt x="34" y="39"/>
                  </a:cubicBezTo>
                  <a:cubicBezTo>
                    <a:pt x="36" y="40"/>
                    <a:pt x="36" y="41"/>
                    <a:pt x="36" y="42"/>
                  </a:cubicBezTo>
                  <a:cubicBezTo>
                    <a:pt x="36" y="44"/>
                    <a:pt x="36" y="47"/>
                    <a:pt x="36" y="49"/>
                  </a:cubicBezTo>
                  <a:cubicBezTo>
                    <a:pt x="36" y="50"/>
                    <a:pt x="36" y="52"/>
                    <a:pt x="36" y="53"/>
                  </a:cubicBezTo>
                  <a:cubicBezTo>
                    <a:pt x="36" y="55"/>
                    <a:pt x="36" y="56"/>
                    <a:pt x="34" y="56"/>
                  </a:cubicBezTo>
                  <a:cubicBezTo>
                    <a:pt x="18" y="56"/>
                    <a:pt x="18" y="56"/>
                    <a:pt x="18" y="56"/>
                  </a:cubicBezTo>
                  <a:lnTo>
                    <a:pt x="3" y="56"/>
                  </a:lnTo>
                  <a:close/>
                  <a:moveTo>
                    <a:pt x="5" y="44"/>
                  </a:moveTo>
                  <a:cubicBezTo>
                    <a:pt x="5" y="44"/>
                    <a:pt x="4" y="44"/>
                    <a:pt x="4" y="4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5" y="52"/>
                    <a:pt x="5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2"/>
                    <a:pt x="32" y="51"/>
                    <a:pt x="32" y="51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1" y="44"/>
                  </a:cubicBezTo>
                  <a:lnTo>
                    <a:pt x="5" y="44"/>
                  </a:lnTo>
                  <a:close/>
                  <a:moveTo>
                    <a:pt x="8" y="4"/>
                  </a:moveTo>
                  <a:cubicBezTo>
                    <a:pt x="8" y="4"/>
                    <a:pt x="7" y="5"/>
                    <a:pt x="7" y="6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9"/>
                    <a:pt x="29" y="39"/>
                    <a:pt x="29" y="3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4"/>
                    <a:pt x="28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9" name="Freeform 560">
              <a:extLst>
                <a:ext uri="{FF2B5EF4-FFF2-40B4-BE49-F238E27FC236}">
                  <a16:creationId xmlns:a16="http://schemas.microsoft.com/office/drawing/2014/main" id="{26A8A165-A002-4B9A-B9FD-5C886B1A82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" y="4018"/>
              <a:ext cx="570" cy="536"/>
            </a:xfrm>
            <a:custGeom>
              <a:avLst/>
              <a:gdLst>
                <a:gd name="T0" fmla="*/ 4 w 211"/>
                <a:gd name="T1" fmla="*/ 107 h 198"/>
                <a:gd name="T2" fmla="*/ 4 w 211"/>
                <a:gd name="T3" fmla="*/ 91 h 198"/>
                <a:gd name="T4" fmla="*/ 4 w 211"/>
                <a:gd name="T5" fmla="*/ 37 h 198"/>
                <a:gd name="T6" fmla="*/ 3 w 211"/>
                <a:gd name="T7" fmla="*/ 21 h 198"/>
                <a:gd name="T8" fmla="*/ 61 w 211"/>
                <a:gd name="T9" fmla="*/ 18 h 198"/>
                <a:gd name="T10" fmla="*/ 52 w 211"/>
                <a:gd name="T11" fmla="*/ 14 h 198"/>
                <a:gd name="T12" fmla="*/ 155 w 211"/>
                <a:gd name="T13" fmla="*/ 0 h 198"/>
                <a:gd name="T14" fmla="*/ 156 w 211"/>
                <a:gd name="T15" fmla="*/ 17 h 198"/>
                <a:gd name="T16" fmla="*/ 150 w 211"/>
                <a:gd name="T17" fmla="*/ 18 h 198"/>
                <a:gd name="T18" fmla="*/ 172 w 211"/>
                <a:gd name="T19" fmla="*/ 21 h 198"/>
                <a:gd name="T20" fmla="*/ 210 w 211"/>
                <a:gd name="T21" fmla="*/ 37 h 198"/>
                <a:gd name="T22" fmla="*/ 206 w 211"/>
                <a:gd name="T23" fmla="*/ 90 h 198"/>
                <a:gd name="T24" fmla="*/ 206 w 211"/>
                <a:gd name="T25" fmla="*/ 108 h 198"/>
                <a:gd name="T26" fmla="*/ 201 w 211"/>
                <a:gd name="T27" fmla="*/ 198 h 198"/>
                <a:gd name="T28" fmla="*/ 161 w 211"/>
                <a:gd name="T29" fmla="*/ 193 h 198"/>
                <a:gd name="T30" fmla="*/ 189 w 211"/>
                <a:gd name="T31" fmla="*/ 186 h 198"/>
                <a:gd name="T32" fmla="*/ 189 w 211"/>
                <a:gd name="T33" fmla="*/ 129 h 198"/>
                <a:gd name="T34" fmla="*/ 194 w 211"/>
                <a:gd name="T35" fmla="*/ 193 h 198"/>
                <a:gd name="T36" fmla="*/ 201 w 211"/>
                <a:gd name="T37" fmla="*/ 109 h 198"/>
                <a:gd name="T38" fmla="*/ 150 w 211"/>
                <a:gd name="T39" fmla="*/ 114 h 198"/>
                <a:gd name="T40" fmla="*/ 151 w 211"/>
                <a:gd name="T41" fmla="*/ 194 h 198"/>
                <a:gd name="T42" fmla="*/ 157 w 211"/>
                <a:gd name="T43" fmla="*/ 184 h 198"/>
                <a:gd name="T44" fmla="*/ 162 w 211"/>
                <a:gd name="T45" fmla="*/ 128 h 198"/>
                <a:gd name="T46" fmla="*/ 66 w 211"/>
                <a:gd name="T47" fmla="*/ 17 h 198"/>
                <a:gd name="T48" fmla="*/ 145 w 211"/>
                <a:gd name="T49" fmla="*/ 194 h 198"/>
                <a:gd name="T50" fmla="*/ 146 w 211"/>
                <a:gd name="T51" fmla="*/ 18 h 198"/>
                <a:gd name="T52" fmla="*/ 21 w 211"/>
                <a:gd name="T53" fmla="*/ 187 h 198"/>
                <a:gd name="T54" fmla="*/ 49 w 211"/>
                <a:gd name="T55" fmla="*/ 193 h 198"/>
                <a:gd name="T56" fmla="*/ 45 w 211"/>
                <a:gd name="T57" fmla="*/ 125 h 198"/>
                <a:gd name="T58" fmla="*/ 53 w 211"/>
                <a:gd name="T59" fmla="*/ 185 h 198"/>
                <a:gd name="T60" fmla="*/ 61 w 211"/>
                <a:gd name="T61" fmla="*/ 193 h 198"/>
                <a:gd name="T62" fmla="*/ 9 w 211"/>
                <a:gd name="T63" fmla="*/ 109 h 198"/>
                <a:gd name="T64" fmla="*/ 17 w 211"/>
                <a:gd name="T65" fmla="*/ 193 h 198"/>
                <a:gd name="T66" fmla="*/ 22 w 211"/>
                <a:gd name="T67" fmla="*/ 180 h 198"/>
                <a:gd name="T68" fmla="*/ 45 w 211"/>
                <a:gd name="T69" fmla="*/ 125 h 198"/>
                <a:gd name="T70" fmla="*/ 168 w 211"/>
                <a:gd name="T71" fmla="*/ 181 h 198"/>
                <a:gd name="T72" fmla="*/ 183 w 211"/>
                <a:gd name="T73" fmla="*/ 173 h 198"/>
                <a:gd name="T74" fmla="*/ 26 w 211"/>
                <a:gd name="T75" fmla="*/ 180 h 198"/>
                <a:gd name="T76" fmla="*/ 44 w 211"/>
                <a:gd name="T77" fmla="*/ 174 h 198"/>
                <a:gd name="T78" fmla="*/ 26 w 211"/>
                <a:gd name="T79" fmla="*/ 131 h 198"/>
                <a:gd name="T80" fmla="*/ 44 w 211"/>
                <a:gd name="T81" fmla="*/ 167 h 198"/>
                <a:gd name="T82" fmla="*/ 168 w 211"/>
                <a:gd name="T83" fmla="*/ 130 h 198"/>
                <a:gd name="T84" fmla="*/ 183 w 211"/>
                <a:gd name="T85" fmla="*/ 168 h 198"/>
                <a:gd name="T86" fmla="*/ 168 w 211"/>
                <a:gd name="T87" fmla="*/ 130 h 198"/>
                <a:gd name="T88" fmla="*/ 5 w 211"/>
                <a:gd name="T89" fmla="*/ 103 h 198"/>
                <a:gd name="T90" fmla="*/ 60 w 211"/>
                <a:gd name="T91" fmla="*/ 95 h 198"/>
                <a:gd name="T92" fmla="*/ 150 w 211"/>
                <a:gd name="T93" fmla="*/ 102 h 198"/>
                <a:gd name="T94" fmla="*/ 207 w 211"/>
                <a:gd name="T95" fmla="*/ 96 h 198"/>
                <a:gd name="T96" fmla="*/ 9 w 211"/>
                <a:gd name="T97" fmla="*/ 39 h 198"/>
                <a:gd name="T98" fmla="*/ 61 w 211"/>
                <a:gd name="T99" fmla="*/ 89 h 198"/>
                <a:gd name="T100" fmla="*/ 151 w 211"/>
                <a:gd name="T101" fmla="*/ 37 h 198"/>
                <a:gd name="T102" fmla="*/ 200 w 211"/>
                <a:gd name="T103" fmla="*/ 90 h 198"/>
                <a:gd name="T104" fmla="*/ 151 w 211"/>
                <a:gd name="T105" fmla="*/ 37 h 198"/>
                <a:gd name="T106" fmla="*/ 5 w 211"/>
                <a:gd name="T107" fmla="*/ 33 h 198"/>
                <a:gd name="T108" fmla="*/ 60 w 211"/>
                <a:gd name="T109" fmla="*/ 25 h 198"/>
                <a:gd name="T110" fmla="*/ 150 w 211"/>
                <a:gd name="T111" fmla="*/ 32 h 198"/>
                <a:gd name="T112" fmla="*/ 207 w 211"/>
                <a:gd name="T113" fmla="*/ 26 h 198"/>
                <a:gd name="T114" fmla="*/ 56 w 211"/>
                <a:gd name="T115" fmla="*/ 5 h 198"/>
                <a:gd name="T116" fmla="*/ 151 w 211"/>
                <a:gd name="T117" fmla="*/ 13 h 198"/>
                <a:gd name="T118" fmla="*/ 154 w 211"/>
                <a:gd name="T119" fmla="*/ 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" h="198">
                  <a:moveTo>
                    <a:pt x="9" y="198"/>
                  </a:moveTo>
                  <a:cubicBezTo>
                    <a:pt x="5" y="198"/>
                    <a:pt x="5" y="198"/>
                    <a:pt x="5" y="194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8"/>
                    <a:pt x="5" y="108"/>
                    <a:pt x="4" y="107"/>
                  </a:cubicBezTo>
                  <a:cubicBezTo>
                    <a:pt x="4" y="107"/>
                    <a:pt x="3" y="107"/>
                    <a:pt x="3" y="107"/>
                  </a:cubicBezTo>
                  <a:cubicBezTo>
                    <a:pt x="0" y="107"/>
                    <a:pt x="0" y="107"/>
                    <a:pt x="0" y="10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1"/>
                    <a:pt x="0" y="91"/>
                    <a:pt x="4" y="91"/>
                  </a:cubicBezTo>
                  <a:cubicBezTo>
                    <a:pt x="4" y="91"/>
                    <a:pt x="4" y="90"/>
                    <a:pt x="5" y="90"/>
                  </a:cubicBezTo>
                  <a:cubicBezTo>
                    <a:pt x="5" y="90"/>
                    <a:pt x="5" y="90"/>
                    <a:pt x="5" y="8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8"/>
                    <a:pt x="5" y="38"/>
                    <a:pt x="4" y="37"/>
                  </a:cubicBezTo>
                  <a:cubicBezTo>
                    <a:pt x="4" y="37"/>
                    <a:pt x="3" y="37"/>
                    <a:pt x="3" y="37"/>
                  </a:cubicBezTo>
                  <a:cubicBezTo>
                    <a:pt x="0" y="37"/>
                    <a:pt x="0" y="37"/>
                    <a:pt x="0" y="3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3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8"/>
                    <a:pt x="61" y="18"/>
                  </a:cubicBezTo>
                  <a:cubicBezTo>
                    <a:pt x="60" y="17"/>
                    <a:pt x="59" y="17"/>
                    <a:pt x="59" y="17"/>
                  </a:cubicBezTo>
                  <a:cubicBezTo>
                    <a:pt x="58" y="17"/>
                    <a:pt x="58" y="17"/>
                    <a:pt x="57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3" y="17"/>
                    <a:pt x="52" y="16"/>
                    <a:pt x="52" y="14"/>
                  </a:cubicBezTo>
                  <a:cubicBezTo>
                    <a:pt x="52" y="11"/>
                    <a:pt x="52" y="9"/>
                    <a:pt x="52" y="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0"/>
                    <a:pt x="53" y="0"/>
                    <a:pt x="56" y="0"/>
                  </a:cubicBezTo>
                  <a:cubicBezTo>
                    <a:pt x="56" y="0"/>
                    <a:pt x="155" y="0"/>
                    <a:pt x="155" y="0"/>
                  </a:cubicBezTo>
                  <a:cubicBezTo>
                    <a:pt x="155" y="0"/>
                    <a:pt x="156" y="0"/>
                    <a:pt x="156" y="0"/>
                  </a:cubicBezTo>
                  <a:cubicBezTo>
                    <a:pt x="158" y="0"/>
                    <a:pt x="158" y="1"/>
                    <a:pt x="158" y="2"/>
                  </a:cubicBezTo>
                  <a:cubicBezTo>
                    <a:pt x="158" y="6"/>
                    <a:pt x="158" y="10"/>
                    <a:pt x="158" y="15"/>
                  </a:cubicBezTo>
                  <a:cubicBezTo>
                    <a:pt x="158" y="16"/>
                    <a:pt x="157" y="17"/>
                    <a:pt x="156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3" y="17"/>
                    <a:pt x="153" y="17"/>
                    <a:pt x="152" y="17"/>
                  </a:cubicBezTo>
                  <a:cubicBezTo>
                    <a:pt x="151" y="17"/>
                    <a:pt x="151" y="17"/>
                    <a:pt x="150" y="17"/>
                  </a:cubicBezTo>
                  <a:cubicBezTo>
                    <a:pt x="150" y="17"/>
                    <a:pt x="150" y="18"/>
                    <a:pt x="150" y="18"/>
                  </a:cubicBezTo>
                  <a:cubicBezTo>
                    <a:pt x="150" y="18"/>
                    <a:pt x="149" y="19"/>
                    <a:pt x="150" y="19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50" y="20"/>
                    <a:pt x="150" y="21"/>
                    <a:pt x="151" y="21"/>
                  </a:cubicBezTo>
                  <a:cubicBezTo>
                    <a:pt x="172" y="21"/>
                    <a:pt x="172" y="21"/>
                    <a:pt x="172" y="21"/>
                  </a:cubicBezTo>
                  <a:cubicBezTo>
                    <a:pt x="184" y="21"/>
                    <a:pt x="196" y="21"/>
                    <a:pt x="207" y="20"/>
                  </a:cubicBezTo>
                  <a:cubicBezTo>
                    <a:pt x="209" y="20"/>
                    <a:pt x="211" y="21"/>
                    <a:pt x="211" y="22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6"/>
                    <a:pt x="210" y="37"/>
                    <a:pt x="210" y="37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6" y="38"/>
                    <a:pt x="205" y="39"/>
                    <a:pt x="205" y="39"/>
                  </a:cubicBezTo>
                  <a:cubicBezTo>
                    <a:pt x="205" y="89"/>
                    <a:pt x="205" y="89"/>
                    <a:pt x="205" y="89"/>
                  </a:cubicBezTo>
                  <a:cubicBezTo>
                    <a:pt x="205" y="90"/>
                    <a:pt x="206" y="90"/>
                    <a:pt x="206" y="90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210" y="91"/>
                    <a:pt x="211" y="92"/>
                    <a:pt x="211" y="93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11" y="108"/>
                    <a:pt x="207" y="108"/>
                    <a:pt x="206" y="108"/>
                  </a:cubicBezTo>
                  <a:cubicBezTo>
                    <a:pt x="206" y="108"/>
                    <a:pt x="206" y="108"/>
                    <a:pt x="206" y="108"/>
                  </a:cubicBezTo>
                  <a:cubicBezTo>
                    <a:pt x="206" y="108"/>
                    <a:pt x="205" y="108"/>
                    <a:pt x="205" y="109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5" y="196"/>
                    <a:pt x="203" y="198"/>
                    <a:pt x="201" y="198"/>
                  </a:cubicBezTo>
                  <a:lnTo>
                    <a:pt x="9" y="198"/>
                  </a:lnTo>
                  <a:close/>
                  <a:moveTo>
                    <a:pt x="163" y="185"/>
                  </a:moveTo>
                  <a:cubicBezTo>
                    <a:pt x="162" y="185"/>
                    <a:pt x="161" y="186"/>
                    <a:pt x="161" y="186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61" y="193"/>
                    <a:pt x="162" y="194"/>
                    <a:pt x="163" y="194"/>
                  </a:cubicBezTo>
                  <a:cubicBezTo>
                    <a:pt x="188" y="194"/>
                    <a:pt x="188" y="194"/>
                    <a:pt x="188" y="194"/>
                  </a:cubicBezTo>
                  <a:cubicBezTo>
                    <a:pt x="189" y="194"/>
                    <a:pt x="189" y="193"/>
                    <a:pt x="189" y="193"/>
                  </a:cubicBezTo>
                  <a:cubicBezTo>
                    <a:pt x="189" y="186"/>
                    <a:pt x="189" y="186"/>
                    <a:pt x="189" y="186"/>
                  </a:cubicBezTo>
                  <a:cubicBezTo>
                    <a:pt x="189" y="186"/>
                    <a:pt x="189" y="185"/>
                    <a:pt x="188" y="185"/>
                  </a:cubicBezTo>
                  <a:lnTo>
                    <a:pt x="163" y="185"/>
                  </a:lnTo>
                  <a:close/>
                  <a:moveTo>
                    <a:pt x="185" y="125"/>
                  </a:moveTo>
                  <a:cubicBezTo>
                    <a:pt x="188" y="125"/>
                    <a:pt x="189" y="126"/>
                    <a:pt x="189" y="129"/>
                  </a:cubicBezTo>
                  <a:cubicBezTo>
                    <a:pt x="189" y="180"/>
                    <a:pt x="189" y="180"/>
                    <a:pt x="189" y="180"/>
                  </a:cubicBezTo>
                  <a:cubicBezTo>
                    <a:pt x="189" y="180"/>
                    <a:pt x="189" y="181"/>
                    <a:pt x="190" y="181"/>
                  </a:cubicBezTo>
                  <a:cubicBezTo>
                    <a:pt x="194" y="182"/>
                    <a:pt x="194" y="182"/>
                    <a:pt x="194" y="185"/>
                  </a:cubicBezTo>
                  <a:cubicBezTo>
                    <a:pt x="194" y="193"/>
                    <a:pt x="194" y="193"/>
                    <a:pt x="194" y="193"/>
                  </a:cubicBezTo>
                  <a:cubicBezTo>
                    <a:pt x="194" y="193"/>
                    <a:pt x="194" y="194"/>
                    <a:pt x="195" y="194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1" y="194"/>
                    <a:pt x="201" y="193"/>
                    <a:pt x="201" y="193"/>
                  </a:cubicBezTo>
                  <a:cubicBezTo>
                    <a:pt x="201" y="109"/>
                    <a:pt x="201" y="109"/>
                    <a:pt x="201" y="109"/>
                  </a:cubicBezTo>
                  <a:cubicBezTo>
                    <a:pt x="201" y="108"/>
                    <a:pt x="201" y="107"/>
                    <a:pt x="20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0" y="107"/>
                    <a:pt x="150" y="108"/>
                    <a:pt x="150" y="109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20"/>
                    <a:pt x="150" y="129"/>
                    <a:pt x="150" y="134"/>
                  </a:cubicBezTo>
                  <a:cubicBezTo>
                    <a:pt x="150" y="134"/>
                    <a:pt x="150" y="134"/>
                    <a:pt x="150" y="135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50" y="194"/>
                    <a:pt x="151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7" y="194"/>
                    <a:pt x="157" y="193"/>
                    <a:pt x="157" y="193"/>
                  </a:cubicBezTo>
                  <a:cubicBezTo>
                    <a:pt x="157" y="190"/>
                    <a:pt x="157" y="190"/>
                    <a:pt x="157" y="190"/>
                  </a:cubicBezTo>
                  <a:cubicBezTo>
                    <a:pt x="157" y="188"/>
                    <a:pt x="157" y="186"/>
                    <a:pt x="157" y="184"/>
                  </a:cubicBezTo>
                  <a:cubicBezTo>
                    <a:pt x="157" y="182"/>
                    <a:pt x="158" y="181"/>
                    <a:pt x="160" y="181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62" y="181"/>
                    <a:pt x="162" y="181"/>
                    <a:pt x="162" y="180"/>
                  </a:cubicBezTo>
                  <a:cubicBezTo>
                    <a:pt x="162" y="128"/>
                    <a:pt x="162" y="128"/>
                    <a:pt x="162" y="128"/>
                  </a:cubicBezTo>
                  <a:cubicBezTo>
                    <a:pt x="162" y="126"/>
                    <a:pt x="163" y="125"/>
                    <a:pt x="165" y="125"/>
                  </a:cubicBezTo>
                  <a:cubicBezTo>
                    <a:pt x="173" y="125"/>
                    <a:pt x="173" y="125"/>
                    <a:pt x="173" y="125"/>
                  </a:cubicBezTo>
                  <a:lnTo>
                    <a:pt x="185" y="125"/>
                  </a:lnTo>
                  <a:close/>
                  <a:moveTo>
                    <a:pt x="66" y="17"/>
                  </a:moveTo>
                  <a:cubicBezTo>
                    <a:pt x="66" y="17"/>
                    <a:pt x="65" y="17"/>
                    <a:pt x="65" y="18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6" y="194"/>
                    <a:pt x="66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94"/>
                    <a:pt x="146" y="193"/>
                    <a:pt x="146" y="193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46" y="136"/>
                    <a:pt x="146" y="136"/>
                    <a:pt x="146" y="135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7"/>
                    <a:pt x="145" y="17"/>
                    <a:pt x="145" y="17"/>
                  </a:cubicBezTo>
                  <a:lnTo>
                    <a:pt x="66" y="17"/>
                  </a:lnTo>
                  <a:close/>
                  <a:moveTo>
                    <a:pt x="22" y="185"/>
                  </a:moveTo>
                  <a:cubicBezTo>
                    <a:pt x="21" y="185"/>
                    <a:pt x="21" y="186"/>
                    <a:pt x="21" y="187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1" y="193"/>
                    <a:pt x="21" y="194"/>
                    <a:pt x="22" y="194"/>
                  </a:cubicBezTo>
                  <a:cubicBezTo>
                    <a:pt x="48" y="194"/>
                    <a:pt x="48" y="194"/>
                    <a:pt x="48" y="194"/>
                  </a:cubicBezTo>
                  <a:cubicBezTo>
                    <a:pt x="49" y="194"/>
                    <a:pt x="49" y="193"/>
                    <a:pt x="49" y="193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86"/>
                    <a:pt x="49" y="185"/>
                    <a:pt x="48" y="185"/>
                  </a:cubicBezTo>
                  <a:lnTo>
                    <a:pt x="22" y="185"/>
                  </a:lnTo>
                  <a:close/>
                  <a:moveTo>
                    <a:pt x="45" y="125"/>
                  </a:moveTo>
                  <a:cubicBezTo>
                    <a:pt x="48" y="125"/>
                    <a:pt x="48" y="126"/>
                    <a:pt x="48" y="129"/>
                  </a:cubicBezTo>
                  <a:cubicBezTo>
                    <a:pt x="48" y="180"/>
                    <a:pt x="48" y="180"/>
                    <a:pt x="48" y="180"/>
                  </a:cubicBezTo>
                  <a:cubicBezTo>
                    <a:pt x="48" y="180"/>
                    <a:pt x="49" y="181"/>
                    <a:pt x="49" y="181"/>
                  </a:cubicBezTo>
                  <a:cubicBezTo>
                    <a:pt x="53" y="182"/>
                    <a:pt x="53" y="182"/>
                    <a:pt x="53" y="185"/>
                  </a:cubicBezTo>
                  <a:cubicBezTo>
                    <a:pt x="53" y="193"/>
                    <a:pt x="53" y="193"/>
                    <a:pt x="53" y="193"/>
                  </a:cubicBezTo>
                  <a:cubicBezTo>
                    <a:pt x="53" y="193"/>
                    <a:pt x="54" y="194"/>
                    <a:pt x="54" y="194"/>
                  </a:cubicBezTo>
                  <a:cubicBezTo>
                    <a:pt x="60" y="194"/>
                    <a:pt x="60" y="194"/>
                    <a:pt x="60" y="194"/>
                  </a:cubicBezTo>
                  <a:cubicBezTo>
                    <a:pt x="60" y="194"/>
                    <a:pt x="61" y="193"/>
                    <a:pt x="61" y="193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8"/>
                    <a:pt x="60" y="107"/>
                    <a:pt x="60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0" y="107"/>
                    <a:pt x="9" y="108"/>
                    <a:pt x="9" y="109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10" y="194"/>
                    <a:pt x="11" y="194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16" y="194"/>
                    <a:pt x="17" y="193"/>
                    <a:pt x="17" y="19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2"/>
                    <a:pt x="17" y="182"/>
                    <a:pt x="20" y="181"/>
                  </a:cubicBezTo>
                  <a:cubicBezTo>
                    <a:pt x="21" y="181"/>
                    <a:pt x="21" y="181"/>
                    <a:pt x="21" y="181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6"/>
                    <a:pt x="22" y="125"/>
                    <a:pt x="25" y="125"/>
                  </a:cubicBezTo>
                  <a:cubicBezTo>
                    <a:pt x="35" y="125"/>
                    <a:pt x="35" y="125"/>
                    <a:pt x="35" y="125"/>
                  </a:cubicBezTo>
                  <a:lnTo>
                    <a:pt x="45" y="125"/>
                  </a:lnTo>
                  <a:close/>
                  <a:moveTo>
                    <a:pt x="168" y="173"/>
                  </a:moveTo>
                  <a:cubicBezTo>
                    <a:pt x="167" y="173"/>
                    <a:pt x="166" y="173"/>
                    <a:pt x="166" y="174"/>
                  </a:cubicBezTo>
                  <a:cubicBezTo>
                    <a:pt x="166" y="180"/>
                    <a:pt x="166" y="180"/>
                    <a:pt x="166" y="180"/>
                  </a:cubicBezTo>
                  <a:cubicBezTo>
                    <a:pt x="166" y="181"/>
                    <a:pt x="167" y="181"/>
                    <a:pt x="168" y="181"/>
                  </a:cubicBezTo>
                  <a:cubicBezTo>
                    <a:pt x="183" y="181"/>
                    <a:pt x="183" y="181"/>
                    <a:pt x="183" y="181"/>
                  </a:cubicBezTo>
                  <a:cubicBezTo>
                    <a:pt x="184" y="181"/>
                    <a:pt x="185" y="181"/>
                    <a:pt x="185" y="180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3"/>
                    <a:pt x="184" y="173"/>
                    <a:pt x="183" y="173"/>
                  </a:cubicBezTo>
                  <a:lnTo>
                    <a:pt x="168" y="173"/>
                  </a:lnTo>
                  <a:close/>
                  <a:moveTo>
                    <a:pt x="27" y="173"/>
                  </a:moveTo>
                  <a:cubicBezTo>
                    <a:pt x="27" y="173"/>
                    <a:pt x="26" y="173"/>
                    <a:pt x="26" y="174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1"/>
                    <a:pt x="27" y="181"/>
                    <a:pt x="27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4" y="181"/>
                    <a:pt x="44" y="181"/>
                    <a:pt x="44" y="180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3"/>
                    <a:pt x="44" y="173"/>
                    <a:pt x="43" y="173"/>
                  </a:cubicBezTo>
                  <a:lnTo>
                    <a:pt x="27" y="173"/>
                  </a:lnTo>
                  <a:close/>
                  <a:moveTo>
                    <a:pt x="27" y="130"/>
                  </a:moveTo>
                  <a:cubicBezTo>
                    <a:pt x="27" y="130"/>
                    <a:pt x="26" y="130"/>
                    <a:pt x="26" y="131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7" y="168"/>
                    <a:pt x="27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4" y="168"/>
                    <a:pt x="44" y="168"/>
                    <a:pt x="44" y="167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0"/>
                    <a:pt x="44" y="130"/>
                    <a:pt x="43" y="130"/>
                  </a:cubicBezTo>
                  <a:lnTo>
                    <a:pt x="27" y="130"/>
                  </a:lnTo>
                  <a:close/>
                  <a:moveTo>
                    <a:pt x="168" y="130"/>
                  </a:moveTo>
                  <a:cubicBezTo>
                    <a:pt x="167" y="130"/>
                    <a:pt x="166" y="130"/>
                    <a:pt x="166" y="131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66" y="168"/>
                    <a:pt x="167" y="168"/>
                    <a:pt x="168" y="168"/>
                  </a:cubicBezTo>
                  <a:cubicBezTo>
                    <a:pt x="183" y="168"/>
                    <a:pt x="183" y="168"/>
                    <a:pt x="183" y="168"/>
                  </a:cubicBezTo>
                  <a:cubicBezTo>
                    <a:pt x="184" y="168"/>
                    <a:pt x="185" y="168"/>
                    <a:pt x="185" y="167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0"/>
                    <a:pt x="184" y="130"/>
                    <a:pt x="183" y="130"/>
                  </a:cubicBezTo>
                  <a:lnTo>
                    <a:pt x="168" y="130"/>
                  </a:lnTo>
                  <a:close/>
                  <a:moveTo>
                    <a:pt x="5" y="95"/>
                  </a:moveTo>
                  <a:cubicBezTo>
                    <a:pt x="4" y="95"/>
                    <a:pt x="4" y="95"/>
                    <a:pt x="4" y="96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5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1" y="103"/>
                    <a:pt x="61" y="102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1" y="95"/>
                    <a:pt x="60" y="95"/>
                    <a:pt x="60" y="95"/>
                  </a:cubicBezTo>
                  <a:lnTo>
                    <a:pt x="5" y="95"/>
                  </a:lnTo>
                  <a:close/>
                  <a:moveTo>
                    <a:pt x="151" y="95"/>
                  </a:moveTo>
                  <a:cubicBezTo>
                    <a:pt x="150" y="95"/>
                    <a:pt x="150" y="95"/>
                    <a:pt x="150" y="96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0" y="103"/>
                    <a:pt x="150" y="103"/>
                    <a:pt x="151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7" y="103"/>
                    <a:pt x="207" y="102"/>
                  </a:cubicBezTo>
                  <a:cubicBezTo>
                    <a:pt x="207" y="96"/>
                    <a:pt x="207" y="96"/>
                    <a:pt x="207" y="96"/>
                  </a:cubicBezTo>
                  <a:cubicBezTo>
                    <a:pt x="207" y="95"/>
                    <a:pt x="206" y="95"/>
                    <a:pt x="206" y="95"/>
                  </a:cubicBezTo>
                  <a:lnTo>
                    <a:pt x="151" y="95"/>
                  </a:lnTo>
                  <a:close/>
                  <a:moveTo>
                    <a:pt x="11" y="37"/>
                  </a:moveTo>
                  <a:cubicBezTo>
                    <a:pt x="10" y="37"/>
                    <a:pt x="9" y="38"/>
                    <a:pt x="9" y="3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90"/>
                    <a:pt x="10" y="90"/>
                    <a:pt x="11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0"/>
                    <a:pt x="61" y="90"/>
                    <a:pt x="61" y="8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8"/>
                    <a:pt x="60" y="37"/>
                    <a:pt x="60" y="37"/>
                  </a:cubicBezTo>
                  <a:lnTo>
                    <a:pt x="11" y="37"/>
                  </a:lnTo>
                  <a:close/>
                  <a:moveTo>
                    <a:pt x="151" y="37"/>
                  </a:moveTo>
                  <a:cubicBezTo>
                    <a:pt x="150" y="37"/>
                    <a:pt x="150" y="38"/>
                    <a:pt x="150" y="3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50" y="90"/>
                    <a:pt x="150" y="90"/>
                    <a:pt x="15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1" y="90"/>
                    <a:pt x="201" y="90"/>
                    <a:pt x="201" y="89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38"/>
                    <a:pt x="201" y="37"/>
                    <a:pt x="200" y="37"/>
                  </a:cubicBezTo>
                  <a:lnTo>
                    <a:pt x="151" y="37"/>
                  </a:lnTo>
                  <a:close/>
                  <a:moveTo>
                    <a:pt x="5" y="25"/>
                  </a:moveTo>
                  <a:cubicBezTo>
                    <a:pt x="4" y="25"/>
                    <a:pt x="4" y="25"/>
                    <a:pt x="4" y="2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3"/>
                    <a:pt x="4" y="33"/>
                    <a:pt x="5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1" y="33"/>
                    <a:pt x="61" y="32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5"/>
                    <a:pt x="60" y="25"/>
                    <a:pt x="60" y="25"/>
                  </a:cubicBezTo>
                  <a:lnTo>
                    <a:pt x="5" y="25"/>
                  </a:lnTo>
                  <a:close/>
                  <a:moveTo>
                    <a:pt x="151" y="25"/>
                  </a:moveTo>
                  <a:cubicBezTo>
                    <a:pt x="150" y="25"/>
                    <a:pt x="150" y="25"/>
                    <a:pt x="150" y="26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3"/>
                    <a:pt x="150" y="33"/>
                    <a:pt x="151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6" y="33"/>
                    <a:pt x="207" y="33"/>
                    <a:pt x="207" y="32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7" y="25"/>
                    <a:pt x="206" y="25"/>
                    <a:pt x="206" y="25"/>
                  </a:cubicBezTo>
                  <a:lnTo>
                    <a:pt x="151" y="25"/>
                  </a:lnTo>
                  <a:close/>
                  <a:moveTo>
                    <a:pt x="58" y="4"/>
                  </a:moveTo>
                  <a:cubicBezTo>
                    <a:pt x="57" y="4"/>
                    <a:pt x="56" y="5"/>
                    <a:pt x="56" y="5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7" y="13"/>
                    <a:pt x="58" y="13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150" y="13"/>
                    <a:pt x="151" y="13"/>
                    <a:pt x="151" y="1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3" y="12"/>
                    <a:pt x="154" y="12"/>
                    <a:pt x="154" y="10"/>
                  </a:cubicBezTo>
                  <a:cubicBezTo>
                    <a:pt x="154" y="9"/>
                    <a:pt x="154" y="8"/>
                    <a:pt x="154" y="7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5"/>
                    <a:pt x="154" y="4"/>
                    <a:pt x="153" y="4"/>
                  </a:cubicBezTo>
                  <a:lnTo>
                    <a:pt x="5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11" name="ZoneTexte 610">
            <a:extLst>
              <a:ext uri="{FF2B5EF4-FFF2-40B4-BE49-F238E27FC236}">
                <a16:creationId xmlns:a16="http://schemas.microsoft.com/office/drawing/2014/main" id="{1FC5C3EF-BB9C-45A6-A152-F8B037B64E38}"/>
              </a:ext>
            </a:extLst>
          </p:cNvPr>
          <p:cNvSpPr txBox="1"/>
          <p:nvPr/>
        </p:nvSpPr>
        <p:spPr>
          <a:xfrm>
            <a:off x="1703576" y="11343226"/>
            <a:ext cx="180648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Administration</a:t>
            </a:r>
          </a:p>
        </p:txBody>
      </p:sp>
      <p:sp>
        <p:nvSpPr>
          <p:cNvPr id="612" name="Titre 4">
            <a:extLst>
              <a:ext uri="{FF2B5EF4-FFF2-40B4-BE49-F238E27FC236}">
                <a16:creationId xmlns:a16="http://schemas.microsoft.com/office/drawing/2014/main" id="{81E4A7F1-CEEE-402B-A0B1-2BF3D3FA4A81}"/>
              </a:ext>
            </a:extLst>
          </p:cNvPr>
          <p:cNvSpPr txBox="1">
            <a:spLocks/>
          </p:cNvSpPr>
          <p:nvPr/>
        </p:nvSpPr>
        <p:spPr>
          <a:xfrm>
            <a:off x="4406457" y="9401551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Private</a:t>
            </a:r>
          </a:p>
        </p:txBody>
      </p:sp>
      <p:grpSp>
        <p:nvGrpSpPr>
          <p:cNvPr id="191" name="Group 58">
            <a:extLst>
              <a:ext uri="{FF2B5EF4-FFF2-40B4-BE49-F238E27FC236}">
                <a16:creationId xmlns:a16="http://schemas.microsoft.com/office/drawing/2014/main" id="{18D17594-2081-4475-AD92-1CE06A2DEA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51427" y="3154597"/>
            <a:ext cx="608013" cy="919163"/>
            <a:chOff x="7580" y="6175"/>
            <a:chExt cx="383" cy="579"/>
          </a:xfrm>
          <a:solidFill>
            <a:schemeClr val="accent3"/>
          </a:solidFill>
        </p:grpSpPr>
        <p:sp>
          <p:nvSpPr>
            <p:cNvPr id="193" name="Freeform 59">
              <a:extLst>
                <a:ext uri="{FF2B5EF4-FFF2-40B4-BE49-F238E27FC236}">
                  <a16:creationId xmlns:a16="http://schemas.microsoft.com/office/drawing/2014/main" id="{61226B1B-4276-48C8-A84E-CB6D7C23F2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0" y="6175"/>
              <a:ext cx="383" cy="579"/>
            </a:xfrm>
            <a:custGeom>
              <a:avLst/>
              <a:gdLst>
                <a:gd name="T0" fmla="*/ 138 w 141"/>
                <a:gd name="T1" fmla="*/ 0 h 214"/>
                <a:gd name="T2" fmla="*/ 3 w 141"/>
                <a:gd name="T3" fmla="*/ 0 h 214"/>
                <a:gd name="T4" fmla="*/ 0 w 141"/>
                <a:gd name="T5" fmla="*/ 3 h 214"/>
                <a:gd name="T6" fmla="*/ 0 w 141"/>
                <a:gd name="T7" fmla="*/ 211 h 214"/>
                <a:gd name="T8" fmla="*/ 3 w 141"/>
                <a:gd name="T9" fmla="*/ 214 h 214"/>
                <a:gd name="T10" fmla="*/ 138 w 141"/>
                <a:gd name="T11" fmla="*/ 214 h 214"/>
                <a:gd name="T12" fmla="*/ 141 w 141"/>
                <a:gd name="T13" fmla="*/ 211 h 214"/>
                <a:gd name="T14" fmla="*/ 141 w 141"/>
                <a:gd name="T15" fmla="*/ 3 h 214"/>
                <a:gd name="T16" fmla="*/ 138 w 141"/>
                <a:gd name="T17" fmla="*/ 0 h 214"/>
                <a:gd name="T18" fmla="*/ 135 w 141"/>
                <a:gd name="T19" fmla="*/ 208 h 214"/>
                <a:gd name="T20" fmla="*/ 6 w 141"/>
                <a:gd name="T21" fmla="*/ 208 h 214"/>
                <a:gd name="T22" fmla="*/ 6 w 141"/>
                <a:gd name="T23" fmla="*/ 6 h 214"/>
                <a:gd name="T24" fmla="*/ 135 w 141"/>
                <a:gd name="T25" fmla="*/ 6 h 214"/>
                <a:gd name="T26" fmla="*/ 135 w 141"/>
                <a:gd name="T27" fmla="*/ 20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" h="214">
                  <a:moveTo>
                    <a:pt x="13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3"/>
                    <a:pt x="1" y="214"/>
                    <a:pt x="3" y="21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40" y="214"/>
                    <a:pt x="141" y="213"/>
                    <a:pt x="141" y="211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1" y="1"/>
                    <a:pt x="140" y="0"/>
                    <a:pt x="138" y="0"/>
                  </a:cubicBezTo>
                  <a:close/>
                  <a:moveTo>
                    <a:pt x="135" y="208"/>
                  </a:moveTo>
                  <a:cubicBezTo>
                    <a:pt x="6" y="208"/>
                    <a:pt x="6" y="208"/>
                    <a:pt x="6" y="20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35" y="6"/>
                    <a:pt x="135" y="6"/>
                    <a:pt x="135" y="6"/>
                  </a:cubicBezTo>
                  <a:lnTo>
                    <a:pt x="135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5" name="Freeform 60">
              <a:extLst>
                <a:ext uri="{FF2B5EF4-FFF2-40B4-BE49-F238E27FC236}">
                  <a16:creationId xmlns:a16="http://schemas.microsoft.com/office/drawing/2014/main" id="{A3F120CC-E50B-4181-BC3D-B39F1FC278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5" y="6237"/>
              <a:ext cx="313" cy="130"/>
            </a:xfrm>
            <a:custGeom>
              <a:avLst/>
              <a:gdLst>
                <a:gd name="T0" fmla="*/ 3 w 115"/>
                <a:gd name="T1" fmla="*/ 48 h 48"/>
                <a:gd name="T2" fmla="*/ 112 w 115"/>
                <a:gd name="T3" fmla="*/ 48 h 48"/>
                <a:gd name="T4" fmla="*/ 115 w 115"/>
                <a:gd name="T5" fmla="*/ 45 h 48"/>
                <a:gd name="T6" fmla="*/ 115 w 115"/>
                <a:gd name="T7" fmla="*/ 3 h 48"/>
                <a:gd name="T8" fmla="*/ 112 w 115"/>
                <a:gd name="T9" fmla="*/ 0 h 48"/>
                <a:gd name="T10" fmla="*/ 3 w 115"/>
                <a:gd name="T11" fmla="*/ 0 h 48"/>
                <a:gd name="T12" fmla="*/ 0 w 115"/>
                <a:gd name="T13" fmla="*/ 3 h 48"/>
                <a:gd name="T14" fmla="*/ 0 w 115"/>
                <a:gd name="T15" fmla="*/ 45 h 48"/>
                <a:gd name="T16" fmla="*/ 3 w 115"/>
                <a:gd name="T17" fmla="*/ 48 h 48"/>
                <a:gd name="T18" fmla="*/ 6 w 115"/>
                <a:gd name="T19" fmla="*/ 6 h 48"/>
                <a:gd name="T20" fmla="*/ 109 w 115"/>
                <a:gd name="T21" fmla="*/ 6 h 48"/>
                <a:gd name="T22" fmla="*/ 109 w 115"/>
                <a:gd name="T23" fmla="*/ 42 h 48"/>
                <a:gd name="T24" fmla="*/ 6 w 115"/>
                <a:gd name="T25" fmla="*/ 42 h 48"/>
                <a:gd name="T26" fmla="*/ 6 w 115"/>
                <a:gd name="T27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48">
                  <a:moveTo>
                    <a:pt x="3" y="48"/>
                  </a:moveTo>
                  <a:cubicBezTo>
                    <a:pt x="112" y="48"/>
                    <a:pt x="112" y="48"/>
                    <a:pt x="112" y="48"/>
                  </a:cubicBezTo>
                  <a:cubicBezTo>
                    <a:pt x="114" y="48"/>
                    <a:pt x="115" y="46"/>
                    <a:pt x="115" y="45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4" y="0"/>
                    <a:pt x="1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8"/>
                    <a:pt x="3" y="48"/>
                  </a:cubicBezTo>
                  <a:close/>
                  <a:moveTo>
                    <a:pt x="6" y="6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6" y="42"/>
                    <a:pt x="6" y="42"/>
                    <a:pt x="6" y="42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6" name="Freeform 61">
              <a:extLst>
                <a:ext uri="{FF2B5EF4-FFF2-40B4-BE49-F238E27FC236}">
                  <a16:creationId xmlns:a16="http://schemas.microsoft.com/office/drawing/2014/main" id="{10D72C8E-A792-4CEF-9910-C7C089D7F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5" y="6400"/>
              <a:ext cx="93" cy="89"/>
            </a:xfrm>
            <a:custGeom>
              <a:avLst/>
              <a:gdLst>
                <a:gd name="T0" fmla="*/ 3 w 34"/>
                <a:gd name="T1" fmla="*/ 33 h 33"/>
                <a:gd name="T2" fmla="*/ 31 w 34"/>
                <a:gd name="T3" fmla="*/ 33 h 33"/>
                <a:gd name="T4" fmla="*/ 34 w 34"/>
                <a:gd name="T5" fmla="*/ 30 h 33"/>
                <a:gd name="T6" fmla="*/ 34 w 34"/>
                <a:gd name="T7" fmla="*/ 3 h 33"/>
                <a:gd name="T8" fmla="*/ 31 w 34"/>
                <a:gd name="T9" fmla="*/ 0 h 33"/>
                <a:gd name="T10" fmla="*/ 3 w 34"/>
                <a:gd name="T11" fmla="*/ 0 h 33"/>
                <a:gd name="T12" fmla="*/ 0 w 34"/>
                <a:gd name="T13" fmla="*/ 3 h 33"/>
                <a:gd name="T14" fmla="*/ 0 w 34"/>
                <a:gd name="T15" fmla="*/ 30 h 33"/>
                <a:gd name="T16" fmla="*/ 3 w 34"/>
                <a:gd name="T17" fmla="*/ 33 h 33"/>
                <a:gd name="T18" fmla="*/ 6 w 34"/>
                <a:gd name="T19" fmla="*/ 6 h 33"/>
                <a:gd name="T20" fmla="*/ 28 w 34"/>
                <a:gd name="T21" fmla="*/ 6 h 33"/>
                <a:gd name="T22" fmla="*/ 28 w 34"/>
                <a:gd name="T23" fmla="*/ 27 h 33"/>
                <a:gd name="T24" fmla="*/ 6 w 34"/>
                <a:gd name="T25" fmla="*/ 27 h 33"/>
                <a:gd name="T26" fmla="*/ 6 w 34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3" y="33"/>
                  </a:moveTo>
                  <a:cubicBezTo>
                    <a:pt x="31" y="33"/>
                    <a:pt x="31" y="33"/>
                    <a:pt x="31" y="33"/>
                  </a:cubicBezTo>
                  <a:cubicBezTo>
                    <a:pt x="33" y="33"/>
                    <a:pt x="34" y="32"/>
                    <a:pt x="34" y="3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3" y="0"/>
                    <a:pt x="3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3"/>
                    <a:pt x="3" y="33"/>
                  </a:cubicBezTo>
                  <a:close/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6" y="27"/>
                    <a:pt x="6" y="27"/>
                    <a:pt x="6" y="27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7" name="Freeform 62">
              <a:extLst>
                <a:ext uri="{FF2B5EF4-FFF2-40B4-BE49-F238E27FC236}">
                  <a16:creationId xmlns:a16="http://schemas.microsoft.com/office/drawing/2014/main" id="{731BBCCF-B798-473A-920B-1F29BDF562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7" y="6400"/>
              <a:ext cx="92" cy="89"/>
            </a:xfrm>
            <a:custGeom>
              <a:avLst/>
              <a:gdLst>
                <a:gd name="T0" fmla="*/ 3 w 34"/>
                <a:gd name="T1" fmla="*/ 33 h 33"/>
                <a:gd name="T2" fmla="*/ 31 w 34"/>
                <a:gd name="T3" fmla="*/ 33 h 33"/>
                <a:gd name="T4" fmla="*/ 34 w 34"/>
                <a:gd name="T5" fmla="*/ 30 h 33"/>
                <a:gd name="T6" fmla="*/ 34 w 34"/>
                <a:gd name="T7" fmla="*/ 3 h 33"/>
                <a:gd name="T8" fmla="*/ 31 w 34"/>
                <a:gd name="T9" fmla="*/ 0 h 33"/>
                <a:gd name="T10" fmla="*/ 3 w 34"/>
                <a:gd name="T11" fmla="*/ 0 h 33"/>
                <a:gd name="T12" fmla="*/ 0 w 34"/>
                <a:gd name="T13" fmla="*/ 3 h 33"/>
                <a:gd name="T14" fmla="*/ 0 w 34"/>
                <a:gd name="T15" fmla="*/ 30 h 33"/>
                <a:gd name="T16" fmla="*/ 3 w 34"/>
                <a:gd name="T17" fmla="*/ 33 h 33"/>
                <a:gd name="T18" fmla="*/ 6 w 34"/>
                <a:gd name="T19" fmla="*/ 6 h 33"/>
                <a:gd name="T20" fmla="*/ 28 w 34"/>
                <a:gd name="T21" fmla="*/ 6 h 33"/>
                <a:gd name="T22" fmla="*/ 28 w 34"/>
                <a:gd name="T23" fmla="*/ 27 h 33"/>
                <a:gd name="T24" fmla="*/ 6 w 34"/>
                <a:gd name="T25" fmla="*/ 27 h 33"/>
                <a:gd name="T26" fmla="*/ 6 w 34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3" y="33"/>
                  </a:moveTo>
                  <a:cubicBezTo>
                    <a:pt x="31" y="33"/>
                    <a:pt x="31" y="33"/>
                    <a:pt x="31" y="33"/>
                  </a:cubicBezTo>
                  <a:cubicBezTo>
                    <a:pt x="33" y="33"/>
                    <a:pt x="34" y="32"/>
                    <a:pt x="34" y="3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3" y="0"/>
                    <a:pt x="3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3"/>
                    <a:pt x="3" y="33"/>
                  </a:cubicBezTo>
                  <a:close/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6" y="27"/>
                    <a:pt x="6" y="27"/>
                    <a:pt x="6" y="27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8" name="Freeform 63">
              <a:extLst>
                <a:ext uri="{FF2B5EF4-FFF2-40B4-BE49-F238E27FC236}">
                  <a16:creationId xmlns:a16="http://schemas.microsoft.com/office/drawing/2014/main" id="{0E286158-22E6-411F-B7EC-CCF44CF49B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5" y="6400"/>
              <a:ext cx="93" cy="89"/>
            </a:xfrm>
            <a:custGeom>
              <a:avLst/>
              <a:gdLst>
                <a:gd name="T0" fmla="*/ 31 w 34"/>
                <a:gd name="T1" fmla="*/ 0 h 33"/>
                <a:gd name="T2" fmla="*/ 3 w 34"/>
                <a:gd name="T3" fmla="*/ 0 h 33"/>
                <a:gd name="T4" fmla="*/ 0 w 34"/>
                <a:gd name="T5" fmla="*/ 3 h 33"/>
                <a:gd name="T6" fmla="*/ 0 w 34"/>
                <a:gd name="T7" fmla="*/ 30 h 33"/>
                <a:gd name="T8" fmla="*/ 3 w 34"/>
                <a:gd name="T9" fmla="*/ 33 h 33"/>
                <a:gd name="T10" fmla="*/ 31 w 34"/>
                <a:gd name="T11" fmla="*/ 33 h 33"/>
                <a:gd name="T12" fmla="*/ 34 w 34"/>
                <a:gd name="T13" fmla="*/ 30 h 33"/>
                <a:gd name="T14" fmla="*/ 34 w 34"/>
                <a:gd name="T15" fmla="*/ 3 h 33"/>
                <a:gd name="T16" fmla="*/ 31 w 34"/>
                <a:gd name="T17" fmla="*/ 0 h 33"/>
                <a:gd name="T18" fmla="*/ 28 w 34"/>
                <a:gd name="T19" fmla="*/ 27 h 33"/>
                <a:gd name="T20" fmla="*/ 6 w 34"/>
                <a:gd name="T21" fmla="*/ 27 h 33"/>
                <a:gd name="T22" fmla="*/ 6 w 34"/>
                <a:gd name="T23" fmla="*/ 6 h 33"/>
                <a:gd name="T24" fmla="*/ 28 w 34"/>
                <a:gd name="T25" fmla="*/ 6 h 33"/>
                <a:gd name="T26" fmla="*/ 28 w 34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3"/>
                    <a:pt x="3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3" y="33"/>
                    <a:pt x="34" y="32"/>
                    <a:pt x="34" y="3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3" y="0"/>
                    <a:pt x="31" y="0"/>
                  </a:cubicBezTo>
                  <a:close/>
                  <a:moveTo>
                    <a:pt x="28" y="27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8" y="6"/>
                    <a:pt x="28" y="6"/>
                    <a:pt x="28" y="6"/>
                  </a:cubicBezTo>
                  <a:lnTo>
                    <a:pt x="2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9" name="Freeform 64">
              <a:extLst>
                <a:ext uri="{FF2B5EF4-FFF2-40B4-BE49-F238E27FC236}">
                  <a16:creationId xmlns:a16="http://schemas.microsoft.com/office/drawing/2014/main" id="{10D2C696-FCE8-4396-946C-8E6BC7B08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5" y="6516"/>
              <a:ext cx="93" cy="89"/>
            </a:xfrm>
            <a:custGeom>
              <a:avLst/>
              <a:gdLst>
                <a:gd name="T0" fmla="*/ 3 w 34"/>
                <a:gd name="T1" fmla="*/ 33 h 33"/>
                <a:gd name="T2" fmla="*/ 31 w 34"/>
                <a:gd name="T3" fmla="*/ 33 h 33"/>
                <a:gd name="T4" fmla="*/ 34 w 34"/>
                <a:gd name="T5" fmla="*/ 30 h 33"/>
                <a:gd name="T6" fmla="*/ 34 w 34"/>
                <a:gd name="T7" fmla="*/ 3 h 33"/>
                <a:gd name="T8" fmla="*/ 31 w 34"/>
                <a:gd name="T9" fmla="*/ 0 h 33"/>
                <a:gd name="T10" fmla="*/ 3 w 34"/>
                <a:gd name="T11" fmla="*/ 0 h 33"/>
                <a:gd name="T12" fmla="*/ 0 w 34"/>
                <a:gd name="T13" fmla="*/ 3 h 33"/>
                <a:gd name="T14" fmla="*/ 0 w 34"/>
                <a:gd name="T15" fmla="*/ 30 h 33"/>
                <a:gd name="T16" fmla="*/ 3 w 34"/>
                <a:gd name="T17" fmla="*/ 33 h 33"/>
                <a:gd name="T18" fmla="*/ 6 w 34"/>
                <a:gd name="T19" fmla="*/ 6 h 33"/>
                <a:gd name="T20" fmla="*/ 28 w 34"/>
                <a:gd name="T21" fmla="*/ 6 h 33"/>
                <a:gd name="T22" fmla="*/ 28 w 34"/>
                <a:gd name="T23" fmla="*/ 27 h 33"/>
                <a:gd name="T24" fmla="*/ 6 w 34"/>
                <a:gd name="T25" fmla="*/ 27 h 33"/>
                <a:gd name="T26" fmla="*/ 6 w 34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3" y="33"/>
                  </a:moveTo>
                  <a:cubicBezTo>
                    <a:pt x="31" y="33"/>
                    <a:pt x="31" y="33"/>
                    <a:pt x="31" y="33"/>
                  </a:cubicBezTo>
                  <a:cubicBezTo>
                    <a:pt x="33" y="33"/>
                    <a:pt x="34" y="32"/>
                    <a:pt x="34" y="3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3" y="0"/>
                    <a:pt x="3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3"/>
                    <a:pt x="3" y="33"/>
                  </a:cubicBezTo>
                  <a:close/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6" y="27"/>
                    <a:pt x="6" y="27"/>
                    <a:pt x="6" y="27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0" name="Freeform 65">
              <a:extLst>
                <a:ext uri="{FF2B5EF4-FFF2-40B4-BE49-F238E27FC236}">
                  <a16:creationId xmlns:a16="http://schemas.microsoft.com/office/drawing/2014/main" id="{1A25A3B1-A976-42F8-B232-E34655627E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7" y="6516"/>
              <a:ext cx="92" cy="89"/>
            </a:xfrm>
            <a:custGeom>
              <a:avLst/>
              <a:gdLst>
                <a:gd name="T0" fmla="*/ 0 w 34"/>
                <a:gd name="T1" fmla="*/ 30 h 33"/>
                <a:gd name="T2" fmla="*/ 3 w 34"/>
                <a:gd name="T3" fmla="*/ 33 h 33"/>
                <a:gd name="T4" fmla="*/ 31 w 34"/>
                <a:gd name="T5" fmla="*/ 33 h 33"/>
                <a:gd name="T6" fmla="*/ 34 w 34"/>
                <a:gd name="T7" fmla="*/ 30 h 33"/>
                <a:gd name="T8" fmla="*/ 34 w 34"/>
                <a:gd name="T9" fmla="*/ 3 h 33"/>
                <a:gd name="T10" fmla="*/ 31 w 34"/>
                <a:gd name="T11" fmla="*/ 0 h 33"/>
                <a:gd name="T12" fmla="*/ 3 w 34"/>
                <a:gd name="T13" fmla="*/ 0 h 33"/>
                <a:gd name="T14" fmla="*/ 0 w 34"/>
                <a:gd name="T15" fmla="*/ 3 h 33"/>
                <a:gd name="T16" fmla="*/ 0 w 34"/>
                <a:gd name="T17" fmla="*/ 30 h 33"/>
                <a:gd name="T18" fmla="*/ 6 w 34"/>
                <a:gd name="T19" fmla="*/ 6 h 33"/>
                <a:gd name="T20" fmla="*/ 28 w 34"/>
                <a:gd name="T21" fmla="*/ 6 h 33"/>
                <a:gd name="T22" fmla="*/ 28 w 34"/>
                <a:gd name="T23" fmla="*/ 27 h 33"/>
                <a:gd name="T24" fmla="*/ 6 w 34"/>
                <a:gd name="T25" fmla="*/ 27 h 33"/>
                <a:gd name="T26" fmla="*/ 6 w 34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0" y="30"/>
                  </a:moveTo>
                  <a:cubicBezTo>
                    <a:pt x="0" y="32"/>
                    <a:pt x="1" y="33"/>
                    <a:pt x="3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3" y="33"/>
                    <a:pt x="34" y="32"/>
                    <a:pt x="34" y="3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3" y="0"/>
                    <a:pt x="3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lnTo>
                    <a:pt x="0" y="30"/>
                  </a:lnTo>
                  <a:close/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6" y="27"/>
                    <a:pt x="6" y="27"/>
                    <a:pt x="6" y="27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1" name="Freeform 66">
              <a:extLst>
                <a:ext uri="{FF2B5EF4-FFF2-40B4-BE49-F238E27FC236}">
                  <a16:creationId xmlns:a16="http://schemas.microsoft.com/office/drawing/2014/main" id="{F7201DF8-123B-43C6-80C0-EF962B428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5" y="6516"/>
              <a:ext cx="93" cy="89"/>
            </a:xfrm>
            <a:custGeom>
              <a:avLst/>
              <a:gdLst>
                <a:gd name="T0" fmla="*/ 31 w 34"/>
                <a:gd name="T1" fmla="*/ 0 h 33"/>
                <a:gd name="T2" fmla="*/ 3 w 34"/>
                <a:gd name="T3" fmla="*/ 0 h 33"/>
                <a:gd name="T4" fmla="*/ 0 w 34"/>
                <a:gd name="T5" fmla="*/ 3 h 33"/>
                <a:gd name="T6" fmla="*/ 0 w 34"/>
                <a:gd name="T7" fmla="*/ 30 h 33"/>
                <a:gd name="T8" fmla="*/ 3 w 34"/>
                <a:gd name="T9" fmla="*/ 33 h 33"/>
                <a:gd name="T10" fmla="*/ 31 w 34"/>
                <a:gd name="T11" fmla="*/ 33 h 33"/>
                <a:gd name="T12" fmla="*/ 34 w 34"/>
                <a:gd name="T13" fmla="*/ 30 h 33"/>
                <a:gd name="T14" fmla="*/ 34 w 34"/>
                <a:gd name="T15" fmla="*/ 3 h 33"/>
                <a:gd name="T16" fmla="*/ 31 w 34"/>
                <a:gd name="T17" fmla="*/ 0 h 33"/>
                <a:gd name="T18" fmla="*/ 28 w 34"/>
                <a:gd name="T19" fmla="*/ 27 h 33"/>
                <a:gd name="T20" fmla="*/ 6 w 34"/>
                <a:gd name="T21" fmla="*/ 27 h 33"/>
                <a:gd name="T22" fmla="*/ 6 w 34"/>
                <a:gd name="T23" fmla="*/ 6 h 33"/>
                <a:gd name="T24" fmla="*/ 28 w 34"/>
                <a:gd name="T25" fmla="*/ 6 h 33"/>
                <a:gd name="T26" fmla="*/ 28 w 34"/>
                <a:gd name="T2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3"/>
                    <a:pt x="3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3" y="33"/>
                    <a:pt x="34" y="32"/>
                    <a:pt x="34" y="3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1"/>
                    <a:pt x="33" y="0"/>
                    <a:pt x="31" y="0"/>
                  </a:cubicBezTo>
                  <a:close/>
                  <a:moveTo>
                    <a:pt x="28" y="27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8" y="6"/>
                    <a:pt x="28" y="6"/>
                    <a:pt x="28" y="6"/>
                  </a:cubicBezTo>
                  <a:lnTo>
                    <a:pt x="2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2" name="Freeform 67">
              <a:extLst>
                <a:ext uri="{FF2B5EF4-FFF2-40B4-BE49-F238E27FC236}">
                  <a16:creationId xmlns:a16="http://schemas.microsoft.com/office/drawing/2014/main" id="{D9F1C8AE-47DB-42A3-BC88-A7166B82B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5" y="6630"/>
              <a:ext cx="93" cy="91"/>
            </a:xfrm>
            <a:custGeom>
              <a:avLst/>
              <a:gdLst>
                <a:gd name="T0" fmla="*/ 3 w 34"/>
                <a:gd name="T1" fmla="*/ 34 h 34"/>
                <a:gd name="T2" fmla="*/ 31 w 34"/>
                <a:gd name="T3" fmla="*/ 34 h 34"/>
                <a:gd name="T4" fmla="*/ 34 w 34"/>
                <a:gd name="T5" fmla="*/ 31 h 34"/>
                <a:gd name="T6" fmla="*/ 34 w 34"/>
                <a:gd name="T7" fmla="*/ 3 h 34"/>
                <a:gd name="T8" fmla="*/ 31 w 34"/>
                <a:gd name="T9" fmla="*/ 0 h 34"/>
                <a:gd name="T10" fmla="*/ 3 w 34"/>
                <a:gd name="T11" fmla="*/ 0 h 34"/>
                <a:gd name="T12" fmla="*/ 0 w 34"/>
                <a:gd name="T13" fmla="*/ 3 h 34"/>
                <a:gd name="T14" fmla="*/ 0 w 34"/>
                <a:gd name="T15" fmla="*/ 31 h 34"/>
                <a:gd name="T16" fmla="*/ 3 w 34"/>
                <a:gd name="T17" fmla="*/ 34 h 34"/>
                <a:gd name="T18" fmla="*/ 6 w 34"/>
                <a:gd name="T19" fmla="*/ 6 h 34"/>
                <a:gd name="T20" fmla="*/ 28 w 34"/>
                <a:gd name="T21" fmla="*/ 6 h 34"/>
                <a:gd name="T22" fmla="*/ 28 w 34"/>
                <a:gd name="T23" fmla="*/ 28 h 34"/>
                <a:gd name="T24" fmla="*/ 6 w 34"/>
                <a:gd name="T25" fmla="*/ 28 h 34"/>
                <a:gd name="T26" fmla="*/ 6 w 34"/>
                <a:gd name="T27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4">
                  <a:moveTo>
                    <a:pt x="3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1" y="34"/>
                    <a:pt x="3" y="34"/>
                  </a:cubicBezTo>
                  <a:close/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6" y="28"/>
                    <a:pt x="6" y="28"/>
                    <a:pt x="6" y="28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3" name="Freeform 68">
              <a:extLst>
                <a:ext uri="{FF2B5EF4-FFF2-40B4-BE49-F238E27FC236}">
                  <a16:creationId xmlns:a16="http://schemas.microsoft.com/office/drawing/2014/main" id="{AFB50C14-6291-4BC2-9298-670478CB8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7" y="6630"/>
              <a:ext cx="201" cy="91"/>
            </a:xfrm>
            <a:custGeom>
              <a:avLst/>
              <a:gdLst>
                <a:gd name="T0" fmla="*/ 71 w 74"/>
                <a:gd name="T1" fmla="*/ 0 h 34"/>
                <a:gd name="T2" fmla="*/ 3 w 74"/>
                <a:gd name="T3" fmla="*/ 0 h 34"/>
                <a:gd name="T4" fmla="*/ 0 w 74"/>
                <a:gd name="T5" fmla="*/ 3 h 34"/>
                <a:gd name="T6" fmla="*/ 0 w 74"/>
                <a:gd name="T7" fmla="*/ 31 h 34"/>
                <a:gd name="T8" fmla="*/ 3 w 74"/>
                <a:gd name="T9" fmla="*/ 34 h 34"/>
                <a:gd name="T10" fmla="*/ 71 w 74"/>
                <a:gd name="T11" fmla="*/ 34 h 34"/>
                <a:gd name="T12" fmla="*/ 74 w 74"/>
                <a:gd name="T13" fmla="*/ 31 h 34"/>
                <a:gd name="T14" fmla="*/ 74 w 74"/>
                <a:gd name="T15" fmla="*/ 3 h 34"/>
                <a:gd name="T16" fmla="*/ 71 w 74"/>
                <a:gd name="T17" fmla="*/ 0 h 34"/>
                <a:gd name="T18" fmla="*/ 68 w 74"/>
                <a:gd name="T19" fmla="*/ 28 h 34"/>
                <a:gd name="T20" fmla="*/ 6 w 74"/>
                <a:gd name="T21" fmla="*/ 28 h 34"/>
                <a:gd name="T22" fmla="*/ 6 w 74"/>
                <a:gd name="T23" fmla="*/ 6 h 34"/>
                <a:gd name="T24" fmla="*/ 68 w 74"/>
                <a:gd name="T25" fmla="*/ 6 h 34"/>
                <a:gd name="T26" fmla="*/ 68 w 74"/>
                <a:gd name="T2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34">
                  <a:moveTo>
                    <a:pt x="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1" y="34"/>
                    <a:pt x="3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3" y="34"/>
                    <a:pt x="74" y="32"/>
                    <a:pt x="74" y="31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2"/>
                    <a:pt x="73" y="0"/>
                    <a:pt x="71" y="0"/>
                  </a:cubicBezTo>
                  <a:close/>
                  <a:moveTo>
                    <a:pt x="68" y="28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8" y="6"/>
                    <a:pt x="68" y="6"/>
                    <a:pt x="68" y="6"/>
                  </a:cubicBezTo>
                  <a:lnTo>
                    <a:pt x="6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05" name="Group 71">
            <a:extLst>
              <a:ext uri="{FF2B5EF4-FFF2-40B4-BE49-F238E27FC236}">
                <a16:creationId xmlns:a16="http://schemas.microsoft.com/office/drawing/2014/main" id="{459E96A8-C7FA-450F-A149-4EA5883D2EF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49550" y="10085083"/>
            <a:ext cx="579438" cy="917575"/>
            <a:chOff x="6958" y="5982"/>
            <a:chExt cx="365" cy="578"/>
          </a:xfrm>
          <a:solidFill>
            <a:schemeClr val="accent3"/>
          </a:solidFill>
        </p:grpSpPr>
        <p:sp>
          <p:nvSpPr>
            <p:cNvPr id="207" name="Freeform 72">
              <a:extLst>
                <a:ext uri="{FF2B5EF4-FFF2-40B4-BE49-F238E27FC236}">
                  <a16:creationId xmlns:a16="http://schemas.microsoft.com/office/drawing/2014/main" id="{43D77080-3161-493A-9235-FC0E929BA9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9" y="5982"/>
              <a:ext cx="114" cy="578"/>
            </a:xfrm>
            <a:custGeom>
              <a:avLst/>
              <a:gdLst>
                <a:gd name="T0" fmla="*/ 23 w 42"/>
                <a:gd name="T1" fmla="*/ 0 h 214"/>
                <a:gd name="T2" fmla="*/ 17 w 42"/>
                <a:gd name="T3" fmla="*/ 4 h 214"/>
                <a:gd name="T4" fmla="*/ 1 w 42"/>
                <a:gd name="T5" fmla="*/ 70 h 214"/>
                <a:gd name="T6" fmla="*/ 0 w 42"/>
                <a:gd name="T7" fmla="*/ 80 h 214"/>
                <a:gd name="T8" fmla="*/ 10 w 42"/>
                <a:gd name="T9" fmla="*/ 100 h 214"/>
                <a:gd name="T10" fmla="*/ 10 w 42"/>
                <a:gd name="T11" fmla="*/ 197 h 214"/>
                <a:gd name="T12" fmla="*/ 27 w 42"/>
                <a:gd name="T13" fmla="*/ 214 h 214"/>
                <a:gd name="T14" fmla="*/ 42 w 42"/>
                <a:gd name="T15" fmla="*/ 197 h 214"/>
                <a:gd name="T16" fmla="*/ 42 w 42"/>
                <a:gd name="T17" fmla="*/ 27 h 214"/>
                <a:gd name="T18" fmla="*/ 23 w 42"/>
                <a:gd name="T19" fmla="*/ 0 h 214"/>
                <a:gd name="T20" fmla="*/ 36 w 42"/>
                <a:gd name="T21" fmla="*/ 197 h 214"/>
                <a:gd name="T22" fmla="*/ 27 w 42"/>
                <a:gd name="T23" fmla="*/ 208 h 214"/>
                <a:gd name="T24" fmla="*/ 16 w 42"/>
                <a:gd name="T25" fmla="*/ 197 h 214"/>
                <a:gd name="T26" fmla="*/ 16 w 42"/>
                <a:gd name="T27" fmla="*/ 98 h 214"/>
                <a:gd name="T28" fmla="*/ 14 w 42"/>
                <a:gd name="T29" fmla="*/ 95 h 214"/>
                <a:gd name="T30" fmla="*/ 6 w 42"/>
                <a:gd name="T31" fmla="*/ 79 h 214"/>
                <a:gd name="T32" fmla="*/ 7 w 42"/>
                <a:gd name="T33" fmla="*/ 71 h 214"/>
                <a:gd name="T34" fmla="*/ 23 w 42"/>
                <a:gd name="T35" fmla="*/ 6 h 214"/>
                <a:gd name="T36" fmla="*/ 36 w 42"/>
                <a:gd name="T37" fmla="*/ 27 h 214"/>
                <a:gd name="T38" fmla="*/ 36 w 42"/>
                <a:gd name="T39" fmla="*/ 19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214">
                  <a:moveTo>
                    <a:pt x="23" y="0"/>
                  </a:moveTo>
                  <a:cubicBezTo>
                    <a:pt x="20" y="0"/>
                    <a:pt x="18" y="1"/>
                    <a:pt x="17" y="4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3"/>
                    <a:pt x="0" y="77"/>
                    <a:pt x="0" y="80"/>
                  </a:cubicBezTo>
                  <a:cubicBezTo>
                    <a:pt x="1" y="89"/>
                    <a:pt x="4" y="96"/>
                    <a:pt x="10" y="100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10" y="206"/>
                    <a:pt x="18" y="214"/>
                    <a:pt x="27" y="214"/>
                  </a:cubicBezTo>
                  <a:cubicBezTo>
                    <a:pt x="36" y="214"/>
                    <a:pt x="42" y="207"/>
                    <a:pt x="42" y="19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4"/>
                    <a:pt x="37" y="0"/>
                    <a:pt x="23" y="0"/>
                  </a:cubicBezTo>
                  <a:close/>
                  <a:moveTo>
                    <a:pt x="36" y="197"/>
                  </a:moveTo>
                  <a:cubicBezTo>
                    <a:pt x="36" y="203"/>
                    <a:pt x="32" y="208"/>
                    <a:pt x="27" y="208"/>
                  </a:cubicBezTo>
                  <a:cubicBezTo>
                    <a:pt x="21" y="208"/>
                    <a:pt x="16" y="203"/>
                    <a:pt x="16" y="197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7"/>
                    <a:pt x="15" y="96"/>
                    <a:pt x="14" y="95"/>
                  </a:cubicBezTo>
                  <a:cubicBezTo>
                    <a:pt x="9" y="93"/>
                    <a:pt x="6" y="88"/>
                    <a:pt x="6" y="79"/>
                  </a:cubicBezTo>
                  <a:cubicBezTo>
                    <a:pt x="6" y="77"/>
                    <a:pt x="6" y="74"/>
                    <a:pt x="7" y="7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32" y="6"/>
                    <a:pt x="36" y="6"/>
                    <a:pt x="36" y="27"/>
                  </a:cubicBezTo>
                  <a:lnTo>
                    <a:pt x="36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8" name="Freeform 73">
              <a:extLst>
                <a:ext uri="{FF2B5EF4-FFF2-40B4-BE49-F238E27FC236}">
                  <a16:creationId xmlns:a16="http://schemas.microsoft.com/office/drawing/2014/main" id="{EE712242-9ED2-4255-84B9-712DC6654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" y="5982"/>
              <a:ext cx="182" cy="578"/>
            </a:xfrm>
            <a:custGeom>
              <a:avLst/>
              <a:gdLst>
                <a:gd name="T0" fmla="*/ 64 w 67"/>
                <a:gd name="T1" fmla="*/ 0 h 214"/>
                <a:gd name="T2" fmla="*/ 61 w 67"/>
                <a:gd name="T3" fmla="*/ 3 h 214"/>
                <a:gd name="T4" fmla="*/ 61 w 67"/>
                <a:gd name="T5" fmla="*/ 55 h 214"/>
                <a:gd name="T6" fmla="*/ 46 w 67"/>
                <a:gd name="T7" fmla="*/ 75 h 214"/>
                <a:gd name="T8" fmla="*/ 44 w 67"/>
                <a:gd name="T9" fmla="*/ 78 h 214"/>
                <a:gd name="T10" fmla="*/ 44 w 67"/>
                <a:gd name="T11" fmla="*/ 196 h 214"/>
                <a:gd name="T12" fmla="*/ 34 w 67"/>
                <a:gd name="T13" fmla="*/ 208 h 214"/>
                <a:gd name="T14" fmla="*/ 24 w 67"/>
                <a:gd name="T15" fmla="*/ 196 h 214"/>
                <a:gd name="T16" fmla="*/ 24 w 67"/>
                <a:gd name="T17" fmla="*/ 78 h 214"/>
                <a:gd name="T18" fmla="*/ 22 w 67"/>
                <a:gd name="T19" fmla="*/ 75 h 214"/>
                <a:gd name="T20" fmla="*/ 6 w 67"/>
                <a:gd name="T21" fmla="*/ 55 h 214"/>
                <a:gd name="T22" fmla="*/ 6 w 67"/>
                <a:gd name="T23" fmla="*/ 3 h 214"/>
                <a:gd name="T24" fmla="*/ 3 w 67"/>
                <a:gd name="T25" fmla="*/ 0 h 214"/>
                <a:gd name="T26" fmla="*/ 0 w 67"/>
                <a:gd name="T27" fmla="*/ 3 h 214"/>
                <a:gd name="T28" fmla="*/ 0 w 67"/>
                <a:gd name="T29" fmla="*/ 55 h 214"/>
                <a:gd name="T30" fmla="*/ 18 w 67"/>
                <a:gd name="T31" fmla="*/ 81 h 214"/>
                <a:gd name="T32" fmla="*/ 18 w 67"/>
                <a:gd name="T33" fmla="*/ 196 h 214"/>
                <a:gd name="T34" fmla="*/ 34 w 67"/>
                <a:gd name="T35" fmla="*/ 214 h 214"/>
                <a:gd name="T36" fmla="*/ 50 w 67"/>
                <a:gd name="T37" fmla="*/ 196 h 214"/>
                <a:gd name="T38" fmla="*/ 50 w 67"/>
                <a:gd name="T39" fmla="*/ 81 h 214"/>
                <a:gd name="T40" fmla="*/ 67 w 67"/>
                <a:gd name="T41" fmla="*/ 55 h 214"/>
                <a:gd name="T42" fmla="*/ 67 w 67"/>
                <a:gd name="T43" fmla="*/ 3 h 214"/>
                <a:gd name="T44" fmla="*/ 64 w 67"/>
                <a:gd name="T4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214">
                  <a:moveTo>
                    <a:pt x="64" y="0"/>
                  </a:moveTo>
                  <a:cubicBezTo>
                    <a:pt x="63" y="0"/>
                    <a:pt x="61" y="1"/>
                    <a:pt x="61" y="3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65"/>
                    <a:pt x="55" y="73"/>
                    <a:pt x="46" y="75"/>
                  </a:cubicBezTo>
                  <a:cubicBezTo>
                    <a:pt x="45" y="76"/>
                    <a:pt x="44" y="77"/>
                    <a:pt x="44" y="78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44" y="202"/>
                    <a:pt x="39" y="208"/>
                    <a:pt x="34" y="208"/>
                  </a:cubicBezTo>
                  <a:cubicBezTo>
                    <a:pt x="28" y="208"/>
                    <a:pt x="24" y="202"/>
                    <a:pt x="24" y="19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3" y="76"/>
                    <a:pt x="22" y="75"/>
                  </a:cubicBezTo>
                  <a:cubicBezTo>
                    <a:pt x="13" y="73"/>
                    <a:pt x="6" y="65"/>
                    <a:pt x="6" y="5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8" y="77"/>
                    <a:pt x="18" y="81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206"/>
                    <a:pt x="25" y="214"/>
                    <a:pt x="34" y="214"/>
                  </a:cubicBezTo>
                  <a:cubicBezTo>
                    <a:pt x="43" y="214"/>
                    <a:pt x="50" y="206"/>
                    <a:pt x="50" y="196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60" y="77"/>
                    <a:pt x="67" y="67"/>
                    <a:pt x="67" y="55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6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9" name="Freeform 74">
              <a:extLst>
                <a:ext uri="{FF2B5EF4-FFF2-40B4-BE49-F238E27FC236}">
                  <a16:creationId xmlns:a16="http://schemas.microsoft.com/office/drawing/2014/main" id="{10A775B6-BA21-4722-8CFC-BB92265CC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2" y="5982"/>
              <a:ext cx="17" cy="143"/>
            </a:xfrm>
            <a:custGeom>
              <a:avLst/>
              <a:gdLst>
                <a:gd name="T0" fmla="*/ 3 w 6"/>
                <a:gd name="T1" fmla="*/ 53 h 53"/>
                <a:gd name="T2" fmla="*/ 6 w 6"/>
                <a:gd name="T3" fmla="*/ 50 h 53"/>
                <a:gd name="T4" fmla="*/ 6 w 6"/>
                <a:gd name="T5" fmla="*/ 3 h 53"/>
                <a:gd name="T6" fmla="*/ 3 w 6"/>
                <a:gd name="T7" fmla="*/ 0 h 53"/>
                <a:gd name="T8" fmla="*/ 0 w 6"/>
                <a:gd name="T9" fmla="*/ 3 h 53"/>
                <a:gd name="T10" fmla="*/ 0 w 6"/>
                <a:gd name="T11" fmla="*/ 50 h 53"/>
                <a:gd name="T12" fmla="*/ 3 w 6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3">
                  <a:moveTo>
                    <a:pt x="3" y="53"/>
                  </a:moveTo>
                  <a:cubicBezTo>
                    <a:pt x="5" y="53"/>
                    <a:pt x="6" y="51"/>
                    <a:pt x="6" y="5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2" y="53"/>
                    <a:pt x="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0" name="Freeform 75">
              <a:extLst>
                <a:ext uri="{FF2B5EF4-FFF2-40B4-BE49-F238E27FC236}">
                  <a16:creationId xmlns:a16="http://schemas.microsoft.com/office/drawing/2014/main" id="{D38C5C45-57D8-4962-91D6-FD3BB3274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" y="5982"/>
              <a:ext cx="16" cy="143"/>
            </a:xfrm>
            <a:custGeom>
              <a:avLst/>
              <a:gdLst>
                <a:gd name="T0" fmla="*/ 3 w 6"/>
                <a:gd name="T1" fmla="*/ 53 h 53"/>
                <a:gd name="T2" fmla="*/ 6 w 6"/>
                <a:gd name="T3" fmla="*/ 50 h 53"/>
                <a:gd name="T4" fmla="*/ 6 w 6"/>
                <a:gd name="T5" fmla="*/ 3 h 53"/>
                <a:gd name="T6" fmla="*/ 3 w 6"/>
                <a:gd name="T7" fmla="*/ 0 h 53"/>
                <a:gd name="T8" fmla="*/ 0 w 6"/>
                <a:gd name="T9" fmla="*/ 3 h 53"/>
                <a:gd name="T10" fmla="*/ 0 w 6"/>
                <a:gd name="T11" fmla="*/ 50 h 53"/>
                <a:gd name="T12" fmla="*/ 3 w 6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3">
                  <a:moveTo>
                    <a:pt x="3" y="53"/>
                  </a:moveTo>
                  <a:cubicBezTo>
                    <a:pt x="5" y="53"/>
                    <a:pt x="6" y="51"/>
                    <a:pt x="6" y="5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1" y="53"/>
                    <a:pt x="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13" name="Titre 4">
            <a:extLst>
              <a:ext uri="{FF2B5EF4-FFF2-40B4-BE49-F238E27FC236}">
                <a16:creationId xmlns:a16="http://schemas.microsoft.com/office/drawing/2014/main" id="{9136D106-7252-4DAC-9341-D345A23CDAD7}"/>
              </a:ext>
            </a:extLst>
          </p:cNvPr>
          <p:cNvSpPr txBox="1">
            <a:spLocks/>
          </p:cNvSpPr>
          <p:nvPr/>
        </p:nvSpPr>
        <p:spPr>
          <a:xfrm>
            <a:off x="7002817" y="9401551"/>
            <a:ext cx="4844970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Catering</a:t>
            </a:r>
          </a:p>
        </p:txBody>
      </p:sp>
      <p:sp>
        <p:nvSpPr>
          <p:cNvPr id="614" name="Titre 4">
            <a:extLst>
              <a:ext uri="{FF2B5EF4-FFF2-40B4-BE49-F238E27FC236}">
                <a16:creationId xmlns:a16="http://schemas.microsoft.com/office/drawing/2014/main" id="{7D63D5E0-C07E-419A-8D51-42E0CCBB89C0}"/>
              </a:ext>
            </a:extLst>
          </p:cNvPr>
          <p:cNvSpPr txBox="1">
            <a:spLocks/>
          </p:cNvSpPr>
          <p:nvPr/>
        </p:nvSpPr>
        <p:spPr>
          <a:xfrm>
            <a:off x="10998761" y="9401551"/>
            <a:ext cx="4844970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Perfume </a:t>
            </a:r>
          </a:p>
        </p:txBody>
      </p:sp>
      <p:grpSp>
        <p:nvGrpSpPr>
          <p:cNvPr id="212" name="Group 78">
            <a:extLst>
              <a:ext uri="{FF2B5EF4-FFF2-40B4-BE49-F238E27FC236}">
                <a16:creationId xmlns:a16="http://schemas.microsoft.com/office/drawing/2014/main" id="{A94BFC96-2FAE-42B9-9815-B7C351D161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23063" y="10068771"/>
            <a:ext cx="898525" cy="952500"/>
            <a:chOff x="9780" y="6100"/>
            <a:chExt cx="566" cy="600"/>
          </a:xfrm>
          <a:solidFill>
            <a:schemeClr val="accent3"/>
          </a:solidFill>
        </p:grpSpPr>
        <p:sp>
          <p:nvSpPr>
            <p:cNvPr id="214" name="Freeform 79">
              <a:extLst>
                <a:ext uri="{FF2B5EF4-FFF2-40B4-BE49-F238E27FC236}">
                  <a16:creationId xmlns:a16="http://schemas.microsoft.com/office/drawing/2014/main" id="{80DBAFA4-D02F-4851-A507-4467EADECE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0" y="6113"/>
              <a:ext cx="436" cy="587"/>
            </a:xfrm>
            <a:custGeom>
              <a:avLst/>
              <a:gdLst>
                <a:gd name="T0" fmla="*/ 120 w 161"/>
                <a:gd name="T1" fmla="*/ 50 h 217"/>
                <a:gd name="T2" fmla="*/ 111 w 161"/>
                <a:gd name="T3" fmla="*/ 0 h 217"/>
                <a:gd name="T4" fmla="*/ 80 w 161"/>
                <a:gd name="T5" fmla="*/ 8 h 217"/>
                <a:gd name="T6" fmla="*/ 44 w 161"/>
                <a:gd name="T7" fmla="*/ 20 h 217"/>
                <a:gd name="T8" fmla="*/ 6 w 161"/>
                <a:gd name="T9" fmla="*/ 86 h 217"/>
                <a:gd name="T10" fmla="*/ 0 w 161"/>
                <a:gd name="T11" fmla="*/ 106 h 217"/>
                <a:gd name="T12" fmla="*/ 19 w 161"/>
                <a:gd name="T13" fmla="*/ 106 h 217"/>
                <a:gd name="T14" fmla="*/ 12 w 161"/>
                <a:gd name="T15" fmla="*/ 86 h 217"/>
                <a:gd name="T16" fmla="*/ 44 w 161"/>
                <a:gd name="T17" fmla="*/ 26 h 217"/>
                <a:gd name="T18" fmla="*/ 80 w 161"/>
                <a:gd name="T19" fmla="*/ 50 h 217"/>
                <a:gd name="T20" fmla="*/ 50 w 161"/>
                <a:gd name="T21" fmla="*/ 60 h 217"/>
                <a:gd name="T22" fmla="*/ 48 w 161"/>
                <a:gd name="T23" fmla="*/ 126 h 217"/>
                <a:gd name="T24" fmla="*/ 68 w 161"/>
                <a:gd name="T25" fmla="*/ 217 h 217"/>
                <a:gd name="T26" fmla="*/ 134 w 161"/>
                <a:gd name="T27" fmla="*/ 214 h 217"/>
                <a:gd name="T28" fmla="*/ 158 w 161"/>
                <a:gd name="T29" fmla="*/ 97 h 217"/>
                <a:gd name="T30" fmla="*/ 130 w 161"/>
                <a:gd name="T31" fmla="*/ 50 h 217"/>
                <a:gd name="T32" fmla="*/ 55 w 161"/>
                <a:gd name="T33" fmla="*/ 64 h 217"/>
                <a:gd name="T34" fmla="*/ 97 w 161"/>
                <a:gd name="T35" fmla="*/ 56 h 217"/>
                <a:gd name="T36" fmla="*/ 98 w 161"/>
                <a:gd name="T37" fmla="*/ 128 h 217"/>
                <a:gd name="T38" fmla="*/ 93 w 161"/>
                <a:gd name="T39" fmla="*/ 126 h 217"/>
                <a:gd name="T40" fmla="*/ 82 w 161"/>
                <a:gd name="T41" fmla="*/ 123 h 217"/>
                <a:gd name="T42" fmla="*/ 75 w 161"/>
                <a:gd name="T43" fmla="*/ 122 h 217"/>
                <a:gd name="T44" fmla="*/ 60 w 161"/>
                <a:gd name="T45" fmla="*/ 122 h 217"/>
                <a:gd name="T46" fmla="*/ 53 w 161"/>
                <a:gd name="T47" fmla="*/ 122 h 217"/>
                <a:gd name="T48" fmla="*/ 129 w 161"/>
                <a:gd name="T49" fmla="*/ 211 h 217"/>
                <a:gd name="T50" fmla="*/ 54 w 161"/>
                <a:gd name="T51" fmla="*/ 128 h 217"/>
                <a:gd name="T52" fmla="*/ 61 w 161"/>
                <a:gd name="T53" fmla="*/ 128 h 217"/>
                <a:gd name="T54" fmla="*/ 68 w 161"/>
                <a:gd name="T55" fmla="*/ 128 h 217"/>
                <a:gd name="T56" fmla="*/ 75 w 161"/>
                <a:gd name="T57" fmla="*/ 128 h 217"/>
                <a:gd name="T58" fmla="*/ 81 w 161"/>
                <a:gd name="T59" fmla="*/ 129 h 217"/>
                <a:gd name="T60" fmla="*/ 86 w 161"/>
                <a:gd name="T61" fmla="*/ 130 h 217"/>
                <a:gd name="T62" fmla="*/ 91 w 161"/>
                <a:gd name="T63" fmla="*/ 131 h 217"/>
                <a:gd name="T64" fmla="*/ 95 w 161"/>
                <a:gd name="T65" fmla="*/ 133 h 217"/>
                <a:gd name="T66" fmla="*/ 92 w 161"/>
                <a:gd name="T67" fmla="*/ 157 h 217"/>
                <a:gd name="T68" fmla="*/ 95 w 161"/>
                <a:gd name="T69" fmla="*/ 162 h 217"/>
                <a:gd name="T70" fmla="*/ 103 w 161"/>
                <a:gd name="T71" fmla="*/ 139 h 217"/>
                <a:gd name="T72" fmla="*/ 106 w 161"/>
                <a:gd name="T73" fmla="*/ 141 h 217"/>
                <a:gd name="T74" fmla="*/ 110 w 161"/>
                <a:gd name="T75" fmla="*/ 142 h 217"/>
                <a:gd name="T76" fmla="*/ 116 w 161"/>
                <a:gd name="T77" fmla="*/ 144 h 217"/>
                <a:gd name="T78" fmla="*/ 122 w 161"/>
                <a:gd name="T79" fmla="*/ 144 h 217"/>
                <a:gd name="T80" fmla="*/ 127 w 161"/>
                <a:gd name="T81" fmla="*/ 145 h 217"/>
                <a:gd name="T82" fmla="*/ 134 w 161"/>
                <a:gd name="T83" fmla="*/ 144 h 217"/>
                <a:gd name="T84" fmla="*/ 142 w 161"/>
                <a:gd name="T85" fmla="*/ 144 h 217"/>
                <a:gd name="T86" fmla="*/ 129 w 161"/>
                <a:gd name="T87" fmla="*/ 211 h 217"/>
                <a:gd name="T88" fmla="*/ 143 w 161"/>
                <a:gd name="T89" fmla="*/ 137 h 217"/>
                <a:gd name="T90" fmla="*/ 138 w 161"/>
                <a:gd name="T91" fmla="*/ 138 h 217"/>
                <a:gd name="T92" fmla="*/ 133 w 161"/>
                <a:gd name="T93" fmla="*/ 139 h 217"/>
                <a:gd name="T94" fmla="*/ 127 w 161"/>
                <a:gd name="T95" fmla="*/ 139 h 217"/>
                <a:gd name="T96" fmla="*/ 121 w 161"/>
                <a:gd name="T97" fmla="*/ 138 h 217"/>
                <a:gd name="T98" fmla="*/ 115 w 161"/>
                <a:gd name="T99" fmla="*/ 138 h 217"/>
                <a:gd name="T100" fmla="*/ 110 w 161"/>
                <a:gd name="T101" fmla="*/ 136 h 217"/>
                <a:gd name="T102" fmla="*/ 106 w 161"/>
                <a:gd name="T103" fmla="*/ 134 h 217"/>
                <a:gd name="T104" fmla="*/ 103 w 161"/>
                <a:gd name="T105" fmla="*/ 132 h 217"/>
                <a:gd name="T106" fmla="*/ 130 w 161"/>
                <a:gd name="T107" fmla="*/ 56 h 217"/>
                <a:gd name="T108" fmla="*/ 152 w 161"/>
                <a:gd name="T10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1" h="217">
                  <a:moveTo>
                    <a:pt x="130" y="50"/>
                  </a:moveTo>
                  <a:cubicBezTo>
                    <a:pt x="120" y="50"/>
                    <a:pt x="120" y="50"/>
                    <a:pt x="120" y="50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3"/>
                    <a:pt x="116" y="0"/>
                    <a:pt x="111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3" y="0"/>
                    <a:pt x="80" y="3"/>
                    <a:pt x="80" y="8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23" y="20"/>
                    <a:pt x="6" y="37"/>
                    <a:pt x="6" y="58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7"/>
                    <a:pt x="7" y="87"/>
                  </a:cubicBezTo>
                  <a:cubicBezTo>
                    <a:pt x="3" y="90"/>
                    <a:pt x="0" y="97"/>
                    <a:pt x="0" y="106"/>
                  </a:cubicBezTo>
                  <a:cubicBezTo>
                    <a:pt x="0" y="118"/>
                    <a:pt x="4" y="127"/>
                    <a:pt x="10" y="127"/>
                  </a:cubicBezTo>
                  <a:cubicBezTo>
                    <a:pt x="15" y="127"/>
                    <a:pt x="19" y="118"/>
                    <a:pt x="19" y="106"/>
                  </a:cubicBezTo>
                  <a:cubicBezTo>
                    <a:pt x="19" y="97"/>
                    <a:pt x="16" y="89"/>
                    <a:pt x="12" y="87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40"/>
                    <a:pt x="26" y="26"/>
                    <a:pt x="44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2" y="50"/>
                    <a:pt x="55" y="53"/>
                    <a:pt x="50" y="60"/>
                  </a:cubicBezTo>
                  <a:cubicBezTo>
                    <a:pt x="42" y="69"/>
                    <a:pt x="39" y="84"/>
                    <a:pt x="42" y="9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65" y="214"/>
                    <a:pt x="65" y="214"/>
                    <a:pt x="65" y="214"/>
                  </a:cubicBezTo>
                  <a:cubicBezTo>
                    <a:pt x="66" y="216"/>
                    <a:pt x="67" y="217"/>
                    <a:pt x="68" y="217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2" y="217"/>
                    <a:pt x="134" y="216"/>
                    <a:pt x="134" y="214"/>
                  </a:cubicBezTo>
                  <a:cubicBezTo>
                    <a:pt x="149" y="141"/>
                    <a:pt x="149" y="141"/>
                    <a:pt x="149" y="141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1" y="84"/>
                    <a:pt x="157" y="69"/>
                    <a:pt x="150" y="60"/>
                  </a:cubicBezTo>
                  <a:cubicBezTo>
                    <a:pt x="144" y="53"/>
                    <a:pt x="137" y="50"/>
                    <a:pt x="130" y="50"/>
                  </a:cubicBezTo>
                  <a:close/>
                  <a:moveTo>
                    <a:pt x="48" y="96"/>
                  </a:moveTo>
                  <a:cubicBezTo>
                    <a:pt x="45" y="84"/>
                    <a:pt x="48" y="72"/>
                    <a:pt x="55" y="64"/>
                  </a:cubicBezTo>
                  <a:cubicBezTo>
                    <a:pt x="59" y="58"/>
                    <a:pt x="64" y="56"/>
                    <a:pt x="70" y="56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8" y="72"/>
                    <a:pt x="99" y="104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7"/>
                    <a:pt x="96" y="127"/>
                    <a:pt x="95" y="126"/>
                  </a:cubicBezTo>
                  <a:cubicBezTo>
                    <a:pt x="94" y="126"/>
                    <a:pt x="94" y="126"/>
                    <a:pt x="93" y="126"/>
                  </a:cubicBezTo>
                  <a:cubicBezTo>
                    <a:pt x="90" y="124"/>
                    <a:pt x="87" y="123"/>
                    <a:pt x="83" y="123"/>
                  </a:cubicBezTo>
                  <a:cubicBezTo>
                    <a:pt x="83" y="123"/>
                    <a:pt x="82" y="123"/>
                    <a:pt x="82" y="123"/>
                  </a:cubicBezTo>
                  <a:cubicBezTo>
                    <a:pt x="80" y="122"/>
                    <a:pt x="78" y="122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3" y="122"/>
                    <a:pt x="70" y="122"/>
                    <a:pt x="68" y="122"/>
                  </a:cubicBezTo>
                  <a:cubicBezTo>
                    <a:pt x="65" y="122"/>
                    <a:pt x="63" y="122"/>
                    <a:pt x="60" y="122"/>
                  </a:cubicBezTo>
                  <a:cubicBezTo>
                    <a:pt x="59" y="122"/>
                    <a:pt x="58" y="122"/>
                    <a:pt x="57" y="122"/>
                  </a:cubicBezTo>
                  <a:cubicBezTo>
                    <a:pt x="56" y="122"/>
                    <a:pt x="54" y="122"/>
                    <a:pt x="53" y="122"/>
                  </a:cubicBezTo>
                  <a:lnTo>
                    <a:pt x="48" y="96"/>
                  </a:lnTo>
                  <a:close/>
                  <a:moveTo>
                    <a:pt x="129" y="211"/>
                  </a:moveTo>
                  <a:cubicBezTo>
                    <a:pt x="71" y="211"/>
                    <a:pt x="71" y="211"/>
                    <a:pt x="71" y="211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5" y="128"/>
                    <a:pt x="56" y="128"/>
                    <a:pt x="57" y="128"/>
                  </a:cubicBezTo>
                  <a:cubicBezTo>
                    <a:pt x="58" y="128"/>
                    <a:pt x="59" y="128"/>
                    <a:pt x="61" y="128"/>
                  </a:cubicBezTo>
                  <a:cubicBezTo>
                    <a:pt x="62" y="128"/>
                    <a:pt x="63" y="128"/>
                    <a:pt x="65" y="128"/>
                  </a:cubicBezTo>
                  <a:cubicBezTo>
                    <a:pt x="66" y="128"/>
                    <a:pt x="67" y="128"/>
                    <a:pt x="68" y="128"/>
                  </a:cubicBezTo>
                  <a:cubicBezTo>
                    <a:pt x="69" y="128"/>
                    <a:pt x="71" y="128"/>
                    <a:pt x="72" y="128"/>
                  </a:cubicBezTo>
                  <a:cubicBezTo>
                    <a:pt x="73" y="128"/>
                    <a:pt x="74" y="128"/>
                    <a:pt x="75" y="128"/>
                  </a:cubicBezTo>
                  <a:cubicBezTo>
                    <a:pt x="76" y="128"/>
                    <a:pt x="77" y="128"/>
                    <a:pt x="78" y="128"/>
                  </a:cubicBezTo>
                  <a:cubicBezTo>
                    <a:pt x="79" y="128"/>
                    <a:pt x="80" y="128"/>
                    <a:pt x="81" y="129"/>
                  </a:cubicBezTo>
                  <a:cubicBezTo>
                    <a:pt x="82" y="129"/>
                    <a:pt x="83" y="129"/>
                    <a:pt x="84" y="129"/>
                  </a:cubicBezTo>
                  <a:cubicBezTo>
                    <a:pt x="85" y="129"/>
                    <a:pt x="86" y="129"/>
                    <a:pt x="86" y="130"/>
                  </a:cubicBezTo>
                  <a:cubicBezTo>
                    <a:pt x="87" y="130"/>
                    <a:pt x="88" y="130"/>
                    <a:pt x="89" y="130"/>
                  </a:cubicBezTo>
                  <a:cubicBezTo>
                    <a:pt x="90" y="131"/>
                    <a:pt x="90" y="131"/>
                    <a:pt x="91" y="131"/>
                  </a:cubicBezTo>
                  <a:cubicBezTo>
                    <a:pt x="92" y="131"/>
                    <a:pt x="93" y="132"/>
                    <a:pt x="93" y="132"/>
                  </a:cubicBezTo>
                  <a:cubicBezTo>
                    <a:pt x="94" y="133"/>
                    <a:pt x="94" y="133"/>
                    <a:pt x="95" y="133"/>
                  </a:cubicBezTo>
                  <a:cubicBezTo>
                    <a:pt x="96" y="134"/>
                    <a:pt x="96" y="134"/>
                    <a:pt x="97" y="135"/>
                  </a:cubicBezTo>
                  <a:cubicBezTo>
                    <a:pt x="96" y="145"/>
                    <a:pt x="95" y="154"/>
                    <a:pt x="92" y="157"/>
                  </a:cubicBezTo>
                  <a:cubicBezTo>
                    <a:pt x="91" y="159"/>
                    <a:pt x="92" y="161"/>
                    <a:pt x="93" y="161"/>
                  </a:cubicBezTo>
                  <a:cubicBezTo>
                    <a:pt x="94" y="162"/>
                    <a:pt x="94" y="162"/>
                    <a:pt x="95" y="162"/>
                  </a:cubicBezTo>
                  <a:cubicBezTo>
                    <a:pt x="96" y="162"/>
                    <a:pt x="97" y="161"/>
                    <a:pt x="97" y="161"/>
                  </a:cubicBezTo>
                  <a:cubicBezTo>
                    <a:pt x="100" y="157"/>
                    <a:pt x="102" y="149"/>
                    <a:pt x="103" y="139"/>
                  </a:cubicBezTo>
                  <a:cubicBezTo>
                    <a:pt x="103" y="140"/>
                    <a:pt x="104" y="140"/>
                    <a:pt x="105" y="140"/>
                  </a:cubicBezTo>
                  <a:cubicBezTo>
                    <a:pt x="105" y="140"/>
                    <a:pt x="105" y="141"/>
                    <a:pt x="106" y="141"/>
                  </a:cubicBezTo>
                  <a:cubicBezTo>
                    <a:pt x="107" y="141"/>
                    <a:pt x="108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3"/>
                    <a:pt x="113" y="143"/>
                    <a:pt x="115" y="144"/>
                  </a:cubicBezTo>
                  <a:cubicBezTo>
                    <a:pt x="115" y="144"/>
                    <a:pt x="116" y="144"/>
                    <a:pt x="116" y="144"/>
                  </a:cubicBezTo>
                  <a:cubicBezTo>
                    <a:pt x="117" y="144"/>
                    <a:pt x="119" y="144"/>
                    <a:pt x="120" y="144"/>
                  </a:cubicBezTo>
                  <a:cubicBezTo>
                    <a:pt x="121" y="144"/>
                    <a:pt x="121" y="144"/>
                    <a:pt x="122" y="144"/>
                  </a:cubicBezTo>
                  <a:cubicBezTo>
                    <a:pt x="123" y="145"/>
                    <a:pt x="125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30" y="145"/>
                    <a:pt x="132" y="145"/>
                    <a:pt x="134" y="144"/>
                  </a:cubicBezTo>
                  <a:cubicBezTo>
                    <a:pt x="134" y="144"/>
                    <a:pt x="135" y="144"/>
                    <a:pt x="135" y="144"/>
                  </a:cubicBezTo>
                  <a:cubicBezTo>
                    <a:pt x="137" y="144"/>
                    <a:pt x="140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lnTo>
                    <a:pt x="129" y="211"/>
                  </a:lnTo>
                  <a:close/>
                  <a:moveTo>
                    <a:pt x="152" y="96"/>
                  </a:moveTo>
                  <a:cubicBezTo>
                    <a:pt x="143" y="137"/>
                    <a:pt x="143" y="137"/>
                    <a:pt x="143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2" y="138"/>
                    <a:pt x="140" y="138"/>
                    <a:pt x="138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6" y="138"/>
                    <a:pt x="134" y="138"/>
                    <a:pt x="133" y="139"/>
                  </a:cubicBezTo>
                  <a:cubicBezTo>
                    <a:pt x="132" y="139"/>
                    <a:pt x="132" y="139"/>
                    <a:pt x="132" y="139"/>
                  </a:cubicBezTo>
                  <a:cubicBezTo>
                    <a:pt x="130" y="139"/>
                    <a:pt x="128" y="139"/>
                    <a:pt x="127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4" y="139"/>
                    <a:pt x="123" y="139"/>
                    <a:pt x="121" y="138"/>
                  </a:cubicBezTo>
                  <a:cubicBezTo>
                    <a:pt x="121" y="138"/>
                    <a:pt x="120" y="138"/>
                    <a:pt x="120" y="138"/>
                  </a:cubicBezTo>
                  <a:cubicBezTo>
                    <a:pt x="119" y="138"/>
                    <a:pt x="117" y="138"/>
                    <a:pt x="115" y="138"/>
                  </a:cubicBezTo>
                  <a:cubicBezTo>
                    <a:pt x="115" y="138"/>
                    <a:pt x="115" y="137"/>
                    <a:pt x="115" y="137"/>
                  </a:cubicBezTo>
                  <a:cubicBezTo>
                    <a:pt x="113" y="137"/>
                    <a:pt x="112" y="137"/>
                    <a:pt x="110" y="136"/>
                  </a:cubicBezTo>
                  <a:cubicBezTo>
                    <a:pt x="110" y="136"/>
                    <a:pt x="110" y="136"/>
                    <a:pt x="110" y="136"/>
                  </a:cubicBezTo>
                  <a:cubicBezTo>
                    <a:pt x="108" y="135"/>
                    <a:pt x="107" y="135"/>
                    <a:pt x="106" y="134"/>
                  </a:cubicBezTo>
                  <a:cubicBezTo>
                    <a:pt x="106" y="134"/>
                    <a:pt x="106" y="134"/>
                    <a:pt x="105" y="134"/>
                  </a:cubicBezTo>
                  <a:cubicBezTo>
                    <a:pt x="105" y="133"/>
                    <a:pt x="104" y="133"/>
                    <a:pt x="103" y="132"/>
                  </a:cubicBezTo>
                  <a:cubicBezTo>
                    <a:pt x="105" y="105"/>
                    <a:pt x="104" y="67"/>
                    <a:pt x="103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5" y="56"/>
                    <a:pt x="141" y="58"/>
                    <a:pt x="145" y="64"/>
                  </a:cubicBezTo>
                  <a:cubicBezTo>
                    <a:pt x="152" y="72"/>
                    <a:pt x="154" y="84"/>
                    <a:pt x="15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5" name="Freeform 80">
              <a:extLst>
                <a:ext uri="{FF2B5EF4-FFF2-40B4-BE49-F238E27FC236}">
                  <a16:creationId xmlns:a16="http://schemas.microsoft.com/office/drawing/2014/main" id="{3718E636-9518-44ED-AF38-3ADCBBD05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0" y="6135"/>
              <a:ext cx="22" cy="21"/>
            </a:xfrm>
            <a:custGeom>
              <a:avLst/>
              <a:gdLst>
                <a:gd name="T0" fmla="*/ 4 w 8"/>
                <a:gd name="T1" fmla="*/ 8 h 8"/>
                <a:gd name="T2" fmla="*/ 7 w 8"/>
                <a:gd name="T3" fmla="*/ 7 h 8"/>
                <a:gd name="T4" fmla="*/ 8 w 8"/>
                <a:gd name="T5" fmla="*/ 4 h 8"/>
                <a:gd name="T6" fmla="*/ 8 w 8"/>
                <a:gd name="T7" fmla="*/ 3 h 8"/>
                <a:gd name="T8" fmla="*/ 7 w 8"/>
                <a:gd name="T9" fmla="*/ 1 h 8"/>
                <a:gd name="T10" fmla="*/ 6 w 8"/>
                <a:gd name="T11" fmla="*/ 1 h 8"/>
                <a:gd name="T12" fmla="*/ 3 w 8"/>
                <a:gd name="T13" fmla="*/ 1 h 8"/>
                <a:gd name="T14" fmla="*/ 1 w 8"/>
                <a:gd name="T15" fmla="*/ 1 h 8"/>
                <a:gd name="T16" fmla="*/ 0 w 8"/>
                <a:gd name="T17" fmla="*/ 3 h 8"/>
                <a:gd name="T18" fmla="*/ 0 w 8"/>
                <a:gd name="T19" fmla="*/ 4 h 8"/>
                <a:gd name="T20" fmla="*/ 1 w 8"/>
                <a:gd name="T21" fmla="*/ 7 h 8"/>
                <a:gd name="T22" fmla="*/ 4 w 8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2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6" name="Freeform 81">
              <a:extLst>
                <a:ext uri="{FF2B5EF4-FFF2-40B4-BE49-F238E27FC236}">
                  <a16:creationId xmlns:a16="http://schemas.microsoft.com/office/drawing/2014/main" id="{E555B1EC-252D-4469-A9B4-6F0B768F4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6" y="6108"/>
              <a:ext cx="22" cy="21"/>
            </a:xfrm>
            <a:custGeom>
              <a:avLst/>
              <a:gdLst>
                <a:gd name="T0" fmla="*/ 4 w 8"/>
                <a:gd name="T1" fmla="*/ 8 h 8"/>
                <a:gd name="T2" fmla="*/ 5 w 8"/>
                <a:gd name="T3" fmla="*/ 8 h 8"/>
                <a:gd name="T4" fmla="*/ 8 w 8"/>
                <a:gd name="T5" fmla="*/ 4 h 8"/>
                <a:gd name="T6" fmla="*/ 3 w 8"/>
                <a:gd name="T7" fmla="*/ 1 h 8"/>
                <a:gd name="T8" fmla="*/ 0 w 8"/>
                <a:gd name="T9" fmla="*/ 5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5" y="8"/>
                    <a:pt x="5" y="8"/>
                  </a:cubicBezTo>
                  <a:cubicBezTo>
                    <a:pt x="7" y="8"/>
                    <a:pt x="8" y="6"/>
                    <a:pt x="8" y="4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7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9" name="Freeform 82">
              <a:extLst>
                <a:ext uri="{FF2B5EF4-FFF2-40B4-BE49-F238E27FC236}">
                  <a16:creationId xmlns:a16="http://schemas.microsoft.com/office/drawing/2014/main" id="{AA6EE017-DF14-4206-B021-C5083FBCA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8" y="6127"/>
              <a:ext cx="24" cy="21"/>
            </a:xfrm>
            <a:custGeom>
              <a:avLst/>
              <a:gdLst>
                <a:gd name="T0" fmla="*/ 4 w 9"/>
                <a:gd name="T1" fmla="*/ 8 h 8"/>
                <a:gd name="T2" fmla="*/ 5 w 9"/>
                <a:gd name="T3" fmla="*/ 8 h 8"/>
                <a:gd name="T4" fmla="*/ 8 w 9"/>
                <a:gd name="T5" fmla="*/ 3 h 8"/>
                <a:gd name="T6" fmla="*/ 4 w 9"/>
                <a:gd name="T7" fmla="*/ 0 h 8"/>
                <a:gd name="T8" fmla="*/ 0 w 9"/>
                <a:gd name="T9" fmla="*/ 5 h 8"/>
                <a:gd name="T10" fmla="*/ 4 w 9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0" name="Freeform 83">
              <a:extLst>
                <a:ext uri="{FF2B5EF4-FFF2-40B4-BE49-F238E27FC236}">
                  <a16:creationId xmlns:a16="http://schemas.microsoft.com/office/drawing/2014/main" id="{B0BA5E22-0C1A-4A3C-B9F3-D34D5D5B8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6" y="6116"/>
              <a:ext cx="24" cy="24"/>
            </a:xfrm>
            <a:custGeom>
              <a:avLst/>
              <a:gdLst>
                <a:gd name="T0" fmla="*/ 5 w 9"/>
                <a:gd name="T1" fmla="*/ 9 h 9"/>
                <a:gd name="T2" fmla="*/ 6 w 9"/>
                <a:gd name="T3" fmla="*/ 9 h 9"/>
                <a:gd name="T4" fmla="*/ 9 w 9"/>
                <a:gd name="T5" fmla="*/ 4 h 9"/>
                <a:gd name="T6" fmla="*/ 4 w 9"/>
                <a:gd name="T7" fmla="*/ 1 h 9"/>
                <a:gd name="T8" fmla="*/ 1 w 9"/>
                <a:gd name="T9" fmla="*/ 6 h 9"/>
                <a:gd name="T10" fmla="*/ 5 w 9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5" y="9"/>
                    <a:pt x="5" y="9"/>
                    <a:pt x="6" y="9"/>
                  </a:cubicBezTo>
                  <a:cubicBezTo>
                    <a:pt x="8" y="8"/>
                    <a:pt x="9" y="6"/>
                    <a:pt x="9" y="4"/>
                  </a:cubicBezTo>
                  <a:cubicBezTo>
                    <a:pt x="8" y="2"/>
                    <a:pt x="6" y="0"/>
                    <a:pt x="4" y="1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7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1" name="Freeform 84">
              <a:extLst>
                <a:ext uri="{FF2B5EF4-FFF2-40B4-BE49-F238E27FC236}">
                  <a16:creationId xmlns:a16="http://schemas.microsoft.com/office/drawing/2014/main" id="{FD1D5121-1BF1-4339-BA58-C69A1965D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4" y="6100"/>
              <a:ext cx="22" cy="21"/>
            </a:xfrm>
            <a:custGeom>
              <a:avLst/>
              <a:gdLst>
                <a:gd name="T0" fmla="*/ 1 w 8"/>
                <a:gd name="T1" fmla="*/ 7 h 8"/>
                <a:gd name="T2" fmla="*/ 4 w 8"/>
                <a:gd name="T3" fmla="*/ 8 h 8"/>
                <a:gd name="T4" fmla="*/ 6 w 8"/>
                <a:gd name="T5" fmla="*/ 8 h 8"/>
                <a:gd name="T6" fmla="*/ 7 w 8"/>
                <a:gd name="T7" fmla="*/ 7 h 8"/>
                <a:gd name="T8" fmla="*/ 8 w 8"/>
                <a:gd name="T9" fmla="*/ 6 h 8"/>
                <a:gd name="T10" fmla="*/ 8 w 8"/>
                <a:gd name="T11" fmla="*/ 4 h 8"/>
                <a:gd name="T12" fmla="*/ 8 w 8"/>
                <a:gd name="T13" fmla="*/ 3 h 8"/>
                <a:gd name="T14" fmla="*/ 7 w 8"/>
                <a:gd name="T15" fmla="*/ 1 h 8"/>
                <a:gd name="T16" fmla="*/ 3 w 8"/>
                <a:gd name="T17" fmla="*/ 0 h 8"/>
                <a:gd name="T18" fmla="*/ 1 w 8"/>
                <a:gd name="T19" fmla="*/ 1 h 8"/>
                <a:gd name="T20" fmla="*/ 0 w 8"/>
                <a:gd name="T21" fmla="*/ 3 h 8"/>
                <a:gd name="T22" fmla="*/ 0 w 8"/>
                <a:gd name="T23" fmla="*/ 4 h 8"/>
                <a:gd name="T24" fmla="*/ 0 w 8"/>
                <a:gd name="T25" fmla="*/ 6 h 8"/>
                <a:gd name="T26" fmla="*/ 1 w 8"/>
                <a:gd name="T2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1" y="7"/>
                  </a:move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2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2" name="Freeform 85">
              <a:extLst>
                <a:ext uri="{FF2B5EF4-FFF2-40B4-BE49-F238E27FC236}">
                  <a16:creationId xmlns:a16="http://schemas.microsoft.com/office/drawing/2014/main" id="{04B9417B-E386-4FC8-A517-3E052D197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0" y="6173"/>
              <a:ext cx="22" cy="21"/>
            </a:xfrm>
            <a:custGeom>
              <a:avLst/>
              <a:gdLst>
                <a:gd name="T0" fmla="*/ 1 w 8"/>
                <a:gd name="T1" fmla="*/ 7 h 8"/>
                <a:gd name="T2" fmla="*/ 3 w 8"/>
                <a:gd name="T3" fmla="*/ 8 h 8"/>
                <a:gd name="T4" fmla="*/ 4 w 8"/>
                <a:gd name="T5" fmla="*/ 8 h 8"/>
                <a:gd name="T6" fmla="*/ 6 w 8"/>
                <a:gd name="T7" fmla="*/ 8 h 8"/>
                <a:gd name="T8" fmla="*/ 7 w 8"/>
                <a:gd name="T9" fmla="*/ 7 h 8"/>
                <a:gd name="T10" fmla="*/ 8 w 8"/>
                <a:gd name="T11" fmla="*/ 4 h 8"/>
                <a:gd name="T12" fmla="*/ 7 w 8"/>
                <a:gd name="T13" fmla="*/ 1 h 8"/>
                <a:gd name="T14" fmla="*/ 1 w 8"/>
                <a:gd name="T15" fmla="*/ 1 h 8"/>
                <a:gd name="T16" fmla="*/ 0 w 8"/>
                <a:gd name="T17" fmla="*/ 4 h 8"/>
                <a:gd name="T18" fmla="*/ 0 w 8"/>
                <a:gd name="T19" fmla="*/ 6 h 8"/>
                <a:gd name="T20" fmla="*/ 1 w 8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3" name="Oval 86">
              <a:extLst>
                <a:ext uri="{FF2B5EF4-FFF2-40B4-BE49-F238E27FC236}">
                  <a16:creationId xmlns:a16="http://schemas.microsoft.com/office/drawing/2014/main" id="{322EA9A0-C654-4DB6-894B-2C23EAA06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48" y="6173"/>
              <a:ext cx="22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4" name="Oval 87">
              <a:extLst>
                <a:ext uri="{FF2B5EF4-FFF2-40B4-BE49-F238E27FC236}">
                  <a16:creationId xmlns:a16="http://schemas.microsoft.com/office/drawing/2014/main" id="{9E4C6BFB-D7D2-4147-ABA8-0423FD6DF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6" y="6173"/>
              <a:ext cx="22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5" name="Oval 88">
              <a:extLst>
                <a:ext uri="{FF2B5EF4-FFF2-40B4-BE49-F238E27FC236}">
                  <a16:creationId xmlns:a16="http://schemas.microsoft.com/office/drawing/2014/main" id="{9DC11A41-86A7-4B6B-9D45-BF58809CA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8" y="6173"/>
              <a:ext cx="21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6" name="Freeform 89">
              <a:extLst>
                <a:ext uri="{FF2B5EF4-FFF2-40B4-BE49-F238E27FC236}">
                  <a16:creationId xmlns:a16="http://schemas.microsoft.com/office/drawing/2014/main" id="{42865727-3DA8-47BE-B801-DDA38CFBD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4" y="6173"/>
              <a:ext cx="22" cy="21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4 h 8"/>
                <a:gd name="T4" fmla="*/ 1 w 8"/>
                <a:gd name="T5" fmla="*/ 7 h 8"/>
                <a:gd name="T6" fmla="*/ 4 w 8"/>
                <a:gd name="T7" fmla="*/ 8 h 8"/>
                <a:gd name="T8" fmla="*/ 6 w 8"/>
                <a:gd name="T9" fmla="*/ 8 h 8"/>
                <a:gd name="T10" fmla="*/ 7 w 8"/>
                <a:gd name="T11" fmla="*/ 7 h 8"/>
                <a:gd name="T12" fmla="*/ 8 w 8"/>
                <a:gd name="T13" fmla="*/ 4 h 8"/>
                <a:gd name="T14" fmla="*/ 7 w 8"/>
                <a:gd name="T15" fmla="*/ 1 h 8"/>
                <a:gd name="T16" fmla="*/ 1 w 8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7" name="Freeform 90">
              <a:extLst>
                <a:ext uri="{FF2B5EF4-FFF2-40B4-BE49-F238E27FC236}">
                  <a16:creationId xmlns:a16="http://schemas.microsoft.com/office/drawing/2014/main" id="{D768A6AC-889D-49ED-B681-F3305467F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0" y="6211"/>
              <a:ext cx="22" cy="21"/>
            </a:xfrm>
            <a:custGeom>
              <a:avLst/>
              <a:gdLst>
                <a:gd name="T0" fmla="*/ 4 w 8"/>
                <a:gd name="T1" fmla="*/ 8 h 8"/>
                <a:gd name="T2" fmla="*/ 7 w 8"/>
                <a:gd name="T3" fmla="*/ 7 h 8"/>
                <a:gd name="T4" fmla="*/ 8 w 8"/>
                <a:gd name="T5" fmla="*/ 6 h 8"/>
                <a:gd name="T6" fmla="*/ 8 w 8"/>
                <a:gd name="T7" fmla="*/ 4 h 8"/>
                <a:gd name="T8" fmla="*/ 8 w 8"/>
                <a:gd name="T9" fmla="*/ 3 h 8"/>
                <a:gd name="T10" fmla="*/ 7 w 8"/>
                <a:gd name="T11" fmla="*/ 1 h 8"/>
                <a:gd name="T12" fmla="*/ 6 w 8"/>
                <a:gd name="T13" fmla="*/ 1 h 8"/>
                <a:gd name="T14" fmla="*/ 6 w 8"/>
                <a:gd name="T15" fmla="*/ 0 h 8"/>
                <a:gd name="T16" fmla="*/ 5 w 8"/>
                <a:gd name="T17" fmla="*/ 0 h 8"/>
                <a:gd name="T18" fmla="*/ 3 w 8"/>
                <a:gd name="T19" fmla="*/ 0 h 8"/>
                <a:gd name="T20" fmla="*/ 1 w 8"/>
                <a:gd name="T21" fmla="*/ 1 h 8"/>
                <a:gd name="T22" fmla="*/ 0 w 8"/>
                <a:gd name="T23" fmla="*/ 3 h 8"/>
                <a:gd name="T24" fmla="*/ 0 w 8"/>
                <a:gd name="T25" fmla="*/ 4 h 8"/>
                <a:gd name="T26" fmla="*/ 1 w 8"/>
                <a:gd name="T27" fmla="*/ 7 h 8"/>
                <a:gd name="T28" fmla="*/ 4 w 8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5" y="8"/>
                    <a:pt x="6" y="8"/>
                    <a:pt x="7" y="7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2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8" name="Freeform 91">
              <a:extLst>
                <a:ext uri="{FF2B5EF4-FFF2-40B4-BE49-F238E27FC236}">
                  <a16:creationId xmlns:a16="http://schemas.microsoft.com/office/drawing/2014/main" id="{BFD89066-AA2F-4786-921E-EFC2E6C2A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6" y="6235"/>
              <a:ext cx="22" cy="24"/>
            </a:xfrm>
            <a:custGeom>
              <a:avLst/>
              <a:gdLst>
                <a:gd name="T0" fmla="*/ 5 w 8"/>
                <a:gd name="T1" fmla="*/ 1 h 9"/>
                <a:gd name="T2" fmla="*/ 0 w 8"/>
                <a:gd name="T3" fmla="*/ 4 h 9"/>
                <a:gd name="T4" fmla="*/ 3 w 8"/>
                <a:gd name="T5" fmla="*/ 9 h 9"/>
                <a:gd name="T6" fmla="*/ 4 w 8"/>
                <a:gd name="T7" fmla="*/ 9 h 9"/>
                <a:gd name="T8" fmla="*/ 8 w 8"/>
                <a:gd name="T9" fmla="*/ 6 h 9"/>
                <a:gd name="T10" fmla="*/ 5 w 8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3" y="0"/>
                    <a:pt x="1" y="2"/>
                    <a:pt x="0" y="4"/>
                  </a:cubicBezTo>
                  <a:cubicBezTo>
                    <a:pt x="0" y="6"/>
                    <a:pt x="1" y="8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6" y="9"/>
                    <a:pt x="7" y="8"/>
                    <a:pt x="8" y="6"/>
                  </a:cubicBezTo>
                  <a:cubicBezTo>
                    <a:pt x="8" y="4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9" name="Freeform 92">
              <a:extLst>
                <a:ext uri="{FF2B5EF4-FFF2-40B4-BE49-F238E27FC236}">
                  <a16:creationId xmlns:a16="http://schemas.microsoft.com/office/drawing/2014/main" id="{48E1F43A-1044-4DB0-BE7E-EE0A0E9D0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8" y="6219"/>
              <a:ext cx="24" cy="21"/>
            </a:xfrm>
            <a:custGeom>
              <a:avLst/>
              <a:gdLst>
                <a:gd name="T0" fmla="*/ 5 w 9"/>
                <a:gd name="T1" fmla="*/ 0 h 8"/>
                <a:gd name="T2" fmla="*/ 1 w 9"/>
                <a:gd name="T3" fmla="*/ 3 h 8"/>
                <a:gd name="T4" fmla="*/ 4 w 9"/>
                <a:gd name="T5" fmla="*/ 8 h 8"/>
                <a:gd name="T6" fmla="*/ 4 w 9"/>
                <a:gd name="T7" fmla="*/ 8 h 8"/>
                <a:gd name="T8" fmla="*/ 8 w 9"/>
                <a:gd name="T9" fmla="*/ 5 h 8"/>
                <a:gd name="T10" fmla="*/ 5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8" y="7"/>
                    <a:pt x="8" y="5"/>
                  </a:cubicBezTo>
                  <a:cubicBezTo>
                    <a:pt x="9" y="3"/>
                    <a:pt x="7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0" name="Freeform 93">
              <a:extLst>
                <a:ext uri="{FF2B5EF4-FFF2-40B4-BE49-F238E27FC236}">
                  <a16:creationId xmlns:a16="http://schemas.microsoft.com/office/drawing/2014/main" id="{585D1DC7-2AB6-4CB0-9C34-CBB02C80B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6" y="6227"/>
              <a:ext cx="24" cy="24"/>
            </a:xfrm>
            <a:custGeom>
              <a:avLst/>
              <a:gdLst>
                <a:gd name="T0" fmla="*/ 6 w 9"/>
                <a:gd name="T1" fmla="*/ 1 h 9"/>
                <a:gd name="T2" fmla="*/ 1 w 9"/>
                <a:gd name="T3" fmla="*/ 4 h 9"/>
                <a:gd name="T4" fmla="*/ 4 w 9"/>
                <a:gd name="T5" fmla="*/ 8 h 9"/>
                <a:gd name="T6" fmla="*/ 5 w 9"/>
                <a:gd name="T7" fmla="*/ 9 h 9"/>
                <a:gd name="T8" fmla="*/ 9 w 9"/>
                <a:gd name="T9" fmla="*/ 5 h 9"/>
                <a:gd name="T10" fmla="*/ 6 w 9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6" y="1"/>
                  </a:moveTo>
                  <a:cubicBezTo>
                    <a:pt x="3" y="0"/>
                    <a:pt x="1" y="2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8" y="7"/>
                    <a:pt x="9" y="5"/>
                  </a:cubicBezTo>
                  <a:cubicBezTo>
                    <a:pt x="9" y="3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2" name="Freeform 94">
              <a:extLst>
                <a:ext uri="{FF2B5EF4-FFF2-40B4-BE49-F238E27FC236}">
                  <a16:creationId xmlns:a16="http://schemas.microsoft.com/office/drawing/2014/main" id="{EF9929D0-7950-419A-AC95-A815DC91B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4" y="6246"/>
              <a:ext cx="22" cy="21"/>
            </a:xfrm>
            <a:custGeom>
              <a:avLst/>
              <a:gdLst>
                <a:gd name="T0" fmla="*/ 7 w 8"/>
                <a:gd name="T1" fmla="*/ 1 h 8"/>
                <a:gd name="T2" fmla="*/ 1 w 8"/>
                <a:gd name="T3" fmla="*/ 1 h 8"/>
                <a:gd name="T4" fmla="*/ 1 w 8"/>
                <a:gd name="T5" fmla="*/ 3 h 8"/>
                <a:gd name="T6" fmla="*/ 0 w 8"/>
                <a:gd name="T7" fmla="*/ 4 h 8"/>
                <a:gd name="T8" fmla="*/ 1 w 8"/>
                <a:gd name="T9" fmla="*/ 7 h 8"/>
                <a:gd name="T10" fmla="*/ 4 w 8"/>
                <a:gd name="T11" fmla="*/ 8 h 8"/>
                <a:gd name="T12" fmla="*/ 6 w 8"/>
                <a:gd name="T13" fmla="*/ 8 h 8"/>
                <a:gd name="T14" fmla="*/ 7 w 8"/>
                <a:gd name="T15" fmla="*/ 7 h 8"/>
                <a:gd name="T16" fmla="*/ 8 w 8"/>
                <a:gd name="T17" fmla="*/ 4 h 8"/>
                <a:gd name="T18" fmla="*/ 8 w 8"/>
                <a:gd name="T19" fmla="*/ 3 h 8"/>
                <a:gd name="T20" fmla="*/ 7 w 8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6" y="0"/>
                    <a:pt x="3" y="0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15" name="Group 419">
            <a:extLst>
              <a:ext uri="{FF2B5EF4-FFF2-40B4-BE49-F238E27FC236}">
                <a16:creationId xmlns:a16="http://schemas.microsoft.com/office/drawing/2014/main" id="{B77AFFEB-A161-4A63-A801-666F50560F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413286" y="10156521"/>
            <a:ext cx="596900" cy="885825"/>
            <a:chOff x="6392" y="4030"/>
            <a:chExt cx="376" cy="558"/>
          </a:xfrm>
          <a:solidFill>
            <a:schemeClr val="accent3"/>
          </a:solidFill>
        </p:grpSpPr>
        <p:sp>
          <p:nvSpPr>
            <p:cNvPr id="616" name="Rectangle 420">
              <a:extLst>
                <a:ext uri="{FF2B5EF4-FFF2-40B4-BE49-F238E27FC236}">
                  <a16:creationId xmlns:a16="http://schemas.microsoft.com/office/drawing/2014/main" id="{07B313D7-3812-479E-A4B4-E7A723B4D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9" y="4260"/>
              <a:ext cx="17" cy="1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7" name="Rectangle 421">
              <a:extLst>
                <a:ext uri="{FF2B5EF4-FFF2-40B4-BE49-F238E27FC236}">
                  <a16:creationId xmlns:a16="http://schemas.microsoft.com/office/drawing/2014/main" id="{D6035BCD-D2BD-44B0-83AC-29EA9FE7A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4184"/>
              <a:ext cx="16" cy="2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8" name="Freeform 422">
              <a:extLst>
                <a:ext uri="{FF2B5EF4-FFF2-40B4-BE49-F238E27FC236}">
                  <a16:creationId xmlns:a16="http://schemas.microsoft.com/office/drawing/2014/main" id="{240007EB-DF54-436F-B97E-D623033AD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" y="4166"/>
              <a:ext cx="41" cy="81"/>
            </a:xfrm>
            <a:custGeom>
              <a:avLst/>
              <a:gdLst>
                <a:gd name="T0" fmla="*/ 9 w 15"/>
                <a:gd name="T1" fmla="*/ 30 h 30"/>
                <a:gd name="T2" fmla="*/ 6 w 15"/>
                <a:gd name="T3" fmla="*/ 30 h 30"/>
                <a:gd name="T4" fmla="*/ 0 w 15"/>
                <a:gd name="T5" fmla="*/ 25 h 30"/>
                <a:gd name="T6" fmla="*/ 0 w 15"/>
                <a:gd name="T7" fmla="*/ 6 h 30"/>
                <a:gd name="T8" fmla="*/ 6 w 15"/>
                <a:gd name="T9" fmla="*/ 0 h 30"/>
                <a:gd name="T10" fmla="*/ 9 w 15"/>
                <a:gd name="T11" fmla="*/ 0 h 30"/>
                <a:gd name="T12" fmla="*/ 15 w 15"/>
                <a:gd name="T13" fmla="*/ 6 h 30"/>
                <a:gd name="T14" fmla="*/ 15 w 15"/>
                <a:gd name="T15" fmla="*/ 25 h 30"/>
                <a:gd name="T16" fmla="*/ 9 w 1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9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2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9" name="Freeform 423">
              <a:extLst>
                <a:ext uri="{FF2B5EF4-FFF2-40B4-BE49-F238E27FC236}">
                  <a16:creationId xmlns:a16="http://schemas.microsoft.com/office/drawing/2014/main" id="{A0E8AC02-4647-4AFB-8AAF-9DFDF910A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" y="4214"/>
              <a:ext cx="41" cy="81"/>
            </a:xfrm>
            <a:custGeom>
              <a:avLst/>
              <a:gdLst>
                <a:gd name="T0" fmla="*/ 10 w 15"/>
                <a:gd name="T1" fmla="*/ 30 h 30"/>
                <a:gd name="T2" fmla="*/ 6 w 15"/>
                <a:gd name="T3" fmla="*/ 30 h 30"/>
                <a:gd name="T4" fmla="*/ 0 w 15"/>
                <a:gd name="T5" fmla="*/ 25 h 30"/>
                <a:gd name="T6" fmla="*/ 0 w 15"/>
                <a:gd name="T7" fmla="*/ 6 h 30"/>
                <a:gd name="T8" fmla="*/ 6 w 15"/>
                <a:gd name="T9" fmla="*/ 0 h 30"/>
                <a:gd name="T10" fmla="*/ 10 w 15"/>
                <a:gd name="T11" fmla="*/ 0 h 30"/>
                <a:gd name="T12" fmla="*/ 15 w 15"/>
                <a:gd name="T13" fmla="*/ 6 h 30"/>
                <a:gd name="T14" fmla="*/ 15 w 15"/>
                <a:gd name="T15" fmla="*/ 25 h 30"/>
                <a:gd name="T16" fmla="*/ 10 w 15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0">
                  <a:moveTo>
                    <a:pt x="10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3" y="30"/>
                    <a:pt x="0" y="28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3"/>
                    <a:pt x="15" y="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8"/>
                    <a:pt x="13" y="30"/>
                    <a:pt x="1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0" name="Freeform 424">
              <a:extLst>
                <a:ext uri="{FF2B5EF4-FFF2-40B4-BE49-F238E27FC236}">
                  <a16:creationId xmlns:a16="http://schemas.microsoft.com/office/drawing/2014/main" id="{3E875C01-494E-426D-B794-11144EE9C2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2" y="4030"/>
              <a:ext cx="376" cy="409"/>
            </a:xfrm>
            <a:custGeom>
              <a:avLst/>
              <a:gdLst>
                <a:gd name="T0" fmla="*/ 96 w 138"/>
                <a:gd name="T1" fmla="*/ 151 h 151"/>
                <a:gd name="T2" fmla="*/ 96 w 138"/>
                <a:gd name="T3" fmla="*/ 151 h 151"/>
                <a:gd name="T4" fmla="*/ 42 w 138"/>
                <a:gd name="T5" fmla="*/ 151 h 151"/>
                <a:gd name="T6" fmla="*/ 39 w 138"/>
                <a:gd name="T7" fmla="*/ 149 h 151"/>
                <a:gd name="T8" fmla="*/ 27 w 138"/>
                <a:gd name="T9" fmla="*/ 123 h 151"/>
                <a:gd name="T10" fmla="*/ 22 w 138"/>
                <a:gd name="T11" fmla="*/ 120 h 151"/>
                <a:gd name="T12" fmla="*/ 0 w 138"/>
                <a:gd name="T13" fmla="*/ 69 h 151"/>
                <a:gd name="T14" fmla="*/ 69 w 138"/>
                <a:gd name="T15" fmla="*/ 0 h 151"/>
                <a:gd name="T16" fmla="*/ 138 w 138"/>
                <a:gd name="T17" fmla="*/ 69 h 151"/>
                <a:gd name="T18" fmla="*/ 115 w 138"/>
                <a:gd name="T19" fmla="*/ 121 h 151"/>
                <a:gd name="T20" fmla="*/ 113 w 138"/>
                <a:gd name="T21" fmla="*/ 123 h 151"/>
                <a:gd name="T22" fmla="*/ 99 w 138"/>
                <a:gd name="T23" fmla="*/ 149 h 151"/>
                <a:gd name="T24" fmla="*/ 96 w 138"/>
                <a:gd name="T25" fmla="*/ 151 h 151"/>
                <a:gd name="T26" fmla="*/ 45 w 138"/>
                <a:gd name="T27" fmla="*/ 145 h 151"/>
                <a:gd name="T28" fmla="*/ 94 w 138"/>
                <a:gd name="T29" fmla="*/ 145 h 151"/>
                <a:gd name="T30" fmla="*/ 109 w 138"/>
                <a:gd name="T31" fmla="*/ 118 h 151"/>
                <a:gd name="T32" fmla="*/ 111 w 138"/>
                <a:gd name="T33" fmla="*/ 116 h 151"/>
                <a:gd name="T34" fmla="*/ 132 w 138"/>
                <a:gd name="T35" fmla="*/ 69 h 151"/>
                <a:gd name="T36" fmla="*/ 69 w 138"/>
                <a:gd name="T37" fmla="*/ 6 h 151"/>
                <a:gd name="T38" fmla="*/ 6 w 138"/>
                <a:gd name="T39" fmla="*/ 69 h 151"/>
                <a:gd name="T40" fmla="*/ 26 w 138"/>
                <a:gd name="T41" fmla="*/ 115 h 151"/>
                <a:gd name="T42" fmla="*/ 30 w 138"/>
                <a:gd name="T43" fmla="*/ 119 h 151"/>
                <a:gd name="T44" fmla="*/ 45 w 138"/>
                <a:gd name="T45" fmla="*/ 1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" h="151">
                  <a:moveTo>
                    <a:pt x="96" y="151"/>
                  </a:moveTo>
                  <a:cubicBezTo>
                    <a:pt x="96" y="151"/>
                    <a:pt x="96" y="151"/>
                    <a:pt x="96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1" y="151"/>
                    <a:pt x="39" y="150"/>
                    <a:pt x="39" y="149"/>
                  </a:cubicBezTo>
                  <a:cubicBezTo>
                    <a:pt x="38" y="139"/>
                    <a:pt x="34" y="130"/>
                    <a:pt x="27" y="123"/>
                  </a:cubicBezTo>
                  <a:cubicBezTo>
                    <a:pt x="25" y="122"/>
                    <a:pt x="24" y="121"/>
                    <a:pt x="22" y="120"/>
                  </a:cubicBezTo>
                  <a:cubicBezTo>
                    <a:pt x="8" y="107"/>
                    <a:pt x="0" y="88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8" y="69"/>
                  </a:cubicBezTo>
                  <a:cubicBezTo>
                    <a:pt x="138" y="89"/>
                    <a:pt x="130" y="108"/>
                    <a:pt x="115" y="121"/>
                  </a:cubicBezTo>
                  <a:cubicBezTo>
                    <a:pt x="114" y="121"/>
                    <a:pt x="113" y="122"/>
                    <a:pt x="113" y="123"/>
                  </a:cubicBezTo>
                  <a:cubicBezTo>
                    <a:pt x="105" y="129"/>
                    <a:pt x="100" y="139"/>
                    <a:pt x="99" y="149"/>
                  </a:cubicBezTo>
                  <a:cubicBezTo>
                    <a:pt x="99" y="150"/>
                    <a:pt x="98" y="151"/>
                    <a:pt x="96" y="151"/>
                  </a:cubicBezTo>
                  <a:close/>
                  <a:moveTo>
                    <a:pt x="45" y="145"/>
                  </a:moveTo>
                  <a:cubicBezTo>
                    <a:pt x="94" y="145"/>
                    <a:pt x="94" y="145"/>
                    <a:pt x="94" y="145"/>
                  </a:cubicBezTo>
                  <a:cubicBezTo>
                    <a:pt x="96" y="135"/>
                    <a:pt x="101" y="125"/>
                    <a:pt x="109" y="118"/>
                  </a:cubicBezTo>
                  <a:cubicBezTo>
                    <a:pt x="110" y="117"/>
                    <a:pt x="110" y="117"/>
                    <a:pt x="111" y="116"/>
                  </a:cubicBezTo>
                  <a:cubicBezTo>
                    <a:pt x="124" y="104"/>
                    <a:pt x="132" y="87"/>
                    <a:pt x="132" y="69"/>
                  </a:cubicBezTo>
                  <a:cubicBezTo>
                    <a:pt x="132" y="35"/>
                    <a:pt x="104" y="6"/>
                    <a:pt x="69" y="6"/>
                  </a:cubicBezTo>
                  <a:cubicBezTo>
                    <a:pt x="35" y="6"/>
                    <a:pt x="6" y="35"/>
                    <a:pt x="6" y="69"/>
                  </a:cubicBezTo>
                  <a:cubicBezTo>
                    <a:pt x="6" y="87"/>
                    <a:pt x="14" y="103"/>
                    <a:pt x="26" y="115"/>
                  </a:cubicBezTo>
                  <a:cubicBezTo>
                    <a:pt x="28" y="116"/>
                    <a:pt x="29" y="118"/>
                    <a:pt x="30" y="119"/>
                  </a:cubicBezTo>
                  <a:cubicBezTo>
                    <a:pt x="38" y="126"/>
                    <a:pt x="43" y="135"/>
                    <a:pt x="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1" name="Line 425">
              <a:extLst>
                <a:ext uri="{FF2B5EF4-FFF2-40B4-BE49-F238E27FC236}">
                  <a16:creationId xmlns:a16="http://schemas.microsoft.com/office/drawing/2014/main" id="{36EB516E-5D71-4C57-B629-E83F053665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80" y="4479"/>
              <a:ext cx="0" cy="0"/>
            </a:xfrm>
            <a:prstGeom prst="line">
              <a:avLst/>
            </a:prstGeom>
            <a:grpFill/>
            <a:ln w="26988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2" name="Freeform 426">
              <a:extLst>
                <a:ext uri="{FF2B5EF4-FFF2-40B4-BE49-F238E27FC236}">
                  <a16:creationId xmlns:a16="http://schemas.microsoft.com/office/drawing/2014/main" id="{B8777AA1-CC84-4512-AC0E-71E802F6A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" y="4452"/>
              <a:ext cx="142" cy="17"/>
            </a:xfrm>
            <a:custGeom>
              <a:avLst/>
              <a:gdLst>
                <a:gd name="T0" fmla="*/ 49 w 52"/>
                <a:gd name="T1" fmla="*/ 6 h 6"/>
                <a:gd name="T2" fmla="*/ 3 w 52"/>
                <a:gd name="T3" fmla="*/ 6 h 6"/>
                <a:gd name="T4" fmla="*/ 0 w 52"/>
                <a:gd name="T5" fmla="*/ 3 h 6"/>
                <a:gd name="T6" fmla="*/ 3 w 52"/>
                <a:gd name="T7" fmla="*/ 0 h 6"/>
                <a:gd name="T8" fmla="*/ 49 w 52"/>
                <a:gd name="T9" fmla="*/ 0 h 6"/>
                <a:gd name="T10" fmla="*/ 52 w 52"/>
                <a:gd name="T11" fmla="*/ 3 h 6"/>
                <a:gd name="T12" fmla="*/ 49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4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5"/>
                    <a:pt x="51" y="6"/>
                    <a:pt x="4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3" name="Freeform 427">
              <a:extLst>
                <a:ext uri="{FF2B5EF4-FFF2-40B4-BE49-F238E27FC236}">
                  <a16:creationId xmlns:a16="http://schemas.microsoft.com/office/drawing/2014/main" id="{81A88A26-8FFB-445B-9484-2857A5C34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" y="4485"/>
              <a:ext cx="142" cy="16"/>
            </a:xfrm>
            <a:custGeom>
              <a:avLst/>
              <a:gdLst>
                <a:gd name="T0" fmla="*/ 49 w 52"/>
                <a:gd name="T1" fmla="*/ 6 h 6"/>
                <a:gd name="T2" fmla="*/ 3 w 52"/>
                <a:gd name="T3" fmla="*/ 6 h 6"/>
                <a:gd name="T4" fmla="*/ 0 w 52"/>
                <a:gd name="T5" fmla="*/ 3 h 6"/>
                <a:gd name="T6" fmla="*/ 3 w 52"/>
                <a:gd name="T7" fmla="*/ 0 h 6"/>
                <a:gd name="T8" fmla="*/ 49 w 52"/>
                <a:gd name="T9" fmla="*/ 0 h 6"/>
                <a:gd name="T10" fmla="*/ 52 w 52"/>
                <a:gd name="T11" fmla="*/ 3 h 6"/>
                <a:gd name="T12" fmla="*/ 49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4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4"/>
                    <a:pt x="51" y="6"/>
                    <a:pt x="4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4" name="Freeform 428">
              <a:extLst>
                <a:ext uri="{FF2B5EF4-FFF2-40B4-BE49-F238E27FC236}">
                  <a16:creationId xmlns:a16="http://schemas.microsoft.com/office/drawing/2014/main" id="{AB5CA69B-BE8A-45AA-B0B0-38710523B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" y="4515"/>
              <a:ext cx="142" cy="16"/>
            </a:xfrm>
            <a:custGeom>
              <a:avLst/>
              <a:gdLst>
                <a:gd name="T0" fmla="*/ 49 w 52"/>
                <a:gd name="T1" fmla="*/ 6 h 6"/>
                <a:gd name="T2" fmla="*/ 3 w 52"/>
                <a:gd name="T3" fmla="*/ 6 h 6"/>
                <a:gd name="T4" fmla="*/ 0 w 52"/>
                <a:gd name="T5" fmla="*/ 3 h 6"/>
                <a:gd name="T6" fmla="*/ 3 w 52"/>
                <a:gd name="T7" fmla="*/ 0 h 6"/>
                <a:gd name="T8" fmla="*/ 49 w 52"/>
                <a:gd name="T9" fmla="*/ 0 h 6"/>
                <a:gd name="T10" fmla="*/ 52 w 52"/>
                <a:gd name="T11" fmla="*/ 3 h 6"/>
                <a:gd name="T12" fmla="*/ 49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4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2"/>
                    <a:pt x="52" y="3"/>
                  </a:cubicBezTo>
                  <a:cubicBezTo>
                    <a:pt x="52" y="5"/>
                    <a:pt x="51" y="6"/>
                    <a:pt x="4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5" name="Freeform 429">
              <a:extLst>
                <a:ext uri="{FF2B5EF4-FFF2-40B4-BE49-F238E27FC236}">
                  <a16:creationId xmlns:a16="http://schemas.microsoft.com/office/drawing/2014/main" id="{79CA39A9-90C6-4A83-95EF-DFF2F1A65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8" y="4536"/>
              <a:ext cx="125" cy="52"/>
            </a:xfrm>
            <a:custGeom>
              <a:avLst/>
              <a:gdLst>
                <a:gd name="T0" fmla="*/ 31 w 46"/>
                <a:gd name="T1" fmla="*/ 19 h 19"/>
                <a:gd name="T2" fmla="*/ 16 w 46"/>
                <a:gd name="T3" fmla="*/ 19 h 19"/>
                <a:gd name="T4" fmla="*/ 0 w 46"/>
                <a:gd name="T5" fmla="*/ 3 h 19"/>
                <a:gd name="T6" fmla="*/ 3 w 46"/>
                <a:gd name="T7" fmla="*/ 0 h 19"/>
                <a:gd name="T8" fmla="*/ 6 w 46"/>
                <a:gd name="T9" fmla="*/ 3 h 19"/>
                <a:gd name="T10" fmla="*/ 16 w 46"/>
                <a:gd name="T11" fmla="*/ 13 h 19"/>
                <a:gd name="T12" fmla="*/ 31 w 46"/>
                <a:gd name="T13" fmla="*/ 13 h 19"/>
                <a:gd name="T14" fmla="*/ 40 w 46"/>
                <a:gd name="T15" fmla="*/ 3 h 19"/>
                <a:gd name="T16" fmla="*/ 43 w 46"/>
                <a:gd name="T17" fmla="*/ 0 h 19"/>
                <a:gd name="T18" fmla="*/ 46 w 46"/>
                <a:gd name="T19" fmla="*/ 3 h 19"/>
                <a:gd name="T20" fmla="*/ 31 w 46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19">
                  <a:moveTo>
                    <a:pt x="31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7" y="19"/>
                    <a:pt x="0" y="12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8"/>
                    <a:pt x="10" y="13"/>
                    <a:pt x="16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6" y="13"/>
                    <a:pt x="40" y="8"/>
                    <a:pt x="40" y="3"/>
                  </a:cubicBezTo>
                  <a:cubicBezTo>
                    <a:pt x="40" y="1"/>
                    <a:pt x="42" y="0"/>
                    <a:pt x="43" y="0"/>
                  </a:cubicBezTo>
                  <a:cubicBezTo>
                    <a:pt x="45" y="0"/>
                    <a:pt x="46" y="1"/>
                    <a:pt x="46" y="3"/>
                  </a:cubicBezTo>
                  <a:cubicBezTo>
                    <a:pt x="46" y="12"/>
                    <a:pt x="39" y="19"/>
                    <a:pt x="3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26" name="Group 432">
            <a:extLst>
              <a:ext uri="{FF2B5EF4-FFF2-40B4-BE49-F238E27FC236}">
                <a16:creationId xmlns:a16="http://schemas.microsoft.com/office/drawing/2014/main" id="{466658F8-962B-4701-9B63-7334B14BFED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256000" y="10013646"/>
            <a:ext cx="1027112" cy="1028700"/>
            <a:chOff x="8554" y="4383"/>
            <a:chExt cx="647" cy="648"/>
          </a:xfrm>
          <a:solidFill>
            <a:schemeClr val="accent3"/>
          </a:solidFill>
        </p:grpSpPr>
        <p:sp>
          <p:nvSpPr>
            <p:cNvPr id="627" name="Freeform 433">
              <a:extLst>
                <a:ext uri="{FF2B5EF4-FFF2-40B4-BE49-F238E27FC236}">
                  <a16:creationId xmlns:a16="http://schemas.microsoft.com/office/drawing/2014/main" id="{28642E41-138F-43E0-926C-59495179F3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1" y="4512"/>
              <a:ext cx="347" cy="384"/>
            </a:xfrm>
            <a:custGeom>
              <a:avLst/>
              <a:gdLst>
                <a:gd name="T0" fmla="*/ 90 w 129"/>
                <a:gd name="T1" fmla="*/ 142 h 142"/>
                <a:gd name="T2" fmla="*/ 90 w 129"/>
                <a:gd name="T3" fmla="*/ 142 h 142"/>
                <a:gd name="T4" fmla="*/ 40 w 129"/>
                <a:gd name="T5" fmla="*/ 142 h 142"/>
                <a:gd name="T6" fmla="*/ 37 w 129"/>
                <a:gd name="T7" fmla="*/ 139 h 142"/>
                <a:gd name="T8" fmla="*/ 25 w 129"/>
                <a:gd name="T9" fmla="*/ 115 h 142"/>
                <a:gd name="T10" fmla="*/ 21 w 129"/>
                <a:gd name="T11" fmla="*/ 112 h 142"/>
                <a:gd name="T12" fmla="*/ 0 w 129"/>
                <a:gd name="T13" fmla="*/ 65 h 142"/>
                <a:gd name="T14" fmla="*/ 65 w 129"/>
                <a:gd name="T15" fmla="*/ 0 h 142"/>
                <a:gd name="T16" fmla="*/ 129 w 129"/>
                <a:gd name="T17" fmla="*/ 65 h 142"/>
                <a:gd name="T18" fmla="*/ 108 w 129"/>
                <a:gd name="T19" fmla="*/ 113 h 142"/>
                <a:gd name="T20" fmla="*/ 105 w 129"/>
                <a:gd name="T21" fmla="*/ 115 h 142"/>
                <a:gd name="T22" fmla="*/ 93 w 129"/>
                <a:gd name="T23" fmla="*/ 139 h 142"/>
                <a:gd name="T24" fmla="*/ 90 w 129"/>
                <a:gd name="T25" fmla="*/ 142 h 142"/>
                <a:gd name="T26" fmla="*/ 42 w 129"/>
                <a:gd name="T27" fmla="*/ 136 h 142"/>
                <a:gd name="T28" fmla="*/ 88 w 129"/>
                <a:gd name="T29" fmla="*/ 136 h 142"/>
                <a:gd name="T30" fmla="*/ 102 w 129"/>
                <a:gd name="T31" fmla="*/ 110 h 142"/>
                <a:gd name="T32" fmla="*/ 104 w 129"/>
                <a:gd name="T33" fmla="*/ 108 h 142"/>
                <a:gd name="T34" fmla="*/ 123 w 129"/>
                <a:gd name="T35" fmla="*/ 65 h 142"/>
                <a:gd name="T36" fmla="*/ 65 w 129"/>
                <a:gd name="T37" fmla="*/ 6 h 142"/>
                <a:gd name="T38" fmla="*/ 6 w 129"/>
                <a:gd name="T39" fmla="*/ 65 h 142"/>
                <a:gd name="T40" fmla="*/ 25 w 129"/>
                <a:gd name="T41" fmla="*/ 108 h 142"/>
                <a:gd name="T42" fmla="*/ 29 w 129"/>
                <a:gd name="T43" fmla="*/ 111 h 142"/>
                <a:gd name="T44" fmla="*/ 42 w 129"/>
                <a:gd name="T45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" h="142">
                  <a:moveTo>
                    <a:pt x="90" y="142"/>
                  </a:moveTo>
                  <a:cubicBezTo>
                    <a:pt x="90" y="142"/>
                    <a:pt x="90" y="142"/>
                    <a:pt x="90" y="142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8" y="142"/>
                    <a:pt x="37" y="140"/>
                    <a:pt x="37" y="139"/>
                  </a:cubicBezTo>
                  <a:cubicBezTo>
                    <a:pt x="36" y="130"/>
                    <a:pt x="31" y="122"/>
                    <a:pt x="25" y="115"/>
                  </a:cubicBezTo>
                  <a:cubicBezTo>
                    <a:pt x="24" y="114"/>
                    <a:pt x="22" y="113"/>
                    <a:pt x="21" y="112"/>
                  </a:cubicBezTo>
                  <a:cubicBezTo>
                    <a:pt x="8" y="100"/>
                    <a:pt x="0" y="83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0" y="0"/>
                    <a:pt x="129" y="29"/>
                    <a:pt x="129" y="65"/>
                  </a:cubicBezTo>
                  <a:cubicBezTo>
                    <a:pt x="129" y="83"/>
                    <a:pt x="121" y="101"/>
                    <a:pt x="108" y="113"/>
                  </a:cubicBezTo>
                  <a:cubicBezTo>
                    <a:pt x="107" y="114"/>
                    <a:pt x="106" y="114"/>
                    <a:pt x="105" y="115"/>
                  </a:cubicBezTo>
                  <a:cubicBezTo>
                    <a:pt x="99" y="121"/>
                    <a:pt x="94" y="130"/>
                    <a:pt x="93" y="139"/>
                  </a:cubicBezTo>
                  <a:cubicBezTo>
                    <a:pt x="93" y="141"/>
                    <a:pt x="92" y="142"/>
                    <a:pt x="90" y="142"/>
                  </a:cubicBezTo>
                  <a:close/>
                  <a:moveTo>
                    <a:pt x="42" y="136"/>
                  </a:moveTo>
                  <a:cubicBezTo>
                    <a:pt x="88" y="136"/>
                    <a:pt x="88" y="136"/>
                    <a:pt x="88" y="136"/>
                  </a:cubicBezTo>
                  <a:cubicBezTo>
                    <a:pt x="89" y="126"/>
                    <a:pt x="94" y="117"/>
                    <a:pt x="102" y="110"/>
                  </a:cubicBezTo>
                  <a:cubicBezTo>
                    <a:pt x="102" y="110"/>
                    <a:pt x="103" y="109"/>
                    <a:pt x="104" y="108"/>
                  </a:cubicBezTo>
                  <a:cubicBezTo>
                    <a:pt x="116" y="97"/>
                    <a:pt x="123" y="81"/>
                    <a:pt x="123" y="65"/>
                  </a:cubicBezTo>
                  <a:cubicBezTo>
                    <a:pt x="123" y="33"/>
                    <a:pt x="97" y="6"/>
                    <a:pt x="65" y="6"/>
                  </a:cubicBezTo>
                  <a:cubicBezTo>
                    <a:pt x="33" y="6"/>
                    <a:pt x="6" y="33"/>
                    <a:pt x="6" y="65"/>
                  </a:cubicBezTo>
                  <a:cubicBezTo>
                    <a:pt x="6" y="81"/>
                    <a:pt x="13" y="97"/>
                    <a:pt x="25" y="108"/>
                  </a:cubicBezTo>
                  <a:cubicBezTo>
                    <a:pt x="26" y="109"/>
                    <a:pt x="27" y="110"/>
                    <a:pt x="29" y="111"/>
                  </a:cubicBezTo>
                  <a:cubicBezTo>
                    <a:pt x="36" y="118"/>
                    <a:pt x="40" y="126"/>
                    <a:pt x="42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8" name="Line 434">
              <a:extLst>
                <a:ext uri="{FF2B5EF4-FFF2-40B4-BE49-F238E27FC236}">
                  <a16:creationId xmlns:a16="http://schemas.microsoft.com/office/drawing/2014/main" id="{5118EB07-7A09-41EB-ABFC-79800F1ABD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86" y="4931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9" name="Freeform 435">
              <a:extLst>
                <a:ext uri="{FF2B5EF4-FFF2-40B4-BE49-F238E27FC236}">
                  <a16:creationId xmlns:a16="http://schemas.microsoft.com/office/drawing/2014/main" id="{19D27C6E-C973-48E8-84EA-C7A610BAB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06"/>
              <a:ext cx="132" cy="17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3"/>
                  </a:cubicBezTo>
                  <a:cubicBezTo>
                    <a:pt x="49" y="4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0" name="Freeform 436">
              <a:extLst>
                <a:ext uri="{FF2B5EF4-FFF2-40B4-BE49-F238E27FC236}">
                  <a16:creationId xmlns:a16="http://schemas.microsoft.com/office/drawing/2014/main" id="{91425C6E-733B-48DB-AF76-7962AB767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33"/>
              <a:ext cx="132" cy="17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5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1" name="Freeform 437">
              <a:extLst>
                <a:ext uri="{FF2B5EF4-FFF2-40B4-BE49-F238E27FC236}">
                  <a16:creationId xmlns:a16="http://schemas.microsoft.com/office/drawing/2014/main" id="{4E7C6D2A-327F-4993-985F-538A161B6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63"/>
              <a:ext cx="132" cy="16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5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2" name="Freeform 438">
              <a:extLst>
                <a:ext uri="{FF2B5EF4-FFF2-40B4-BE49-F238E27FC236}">
                  <a16:creationId xmlns:a16="http://schemas.microsoft.com/office/drawing/2014/main" id="{4F7665B5-8BC8-4D6C-A490-F4F6B7A32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7" y="4985"/>
              <a:ext cx="118" cy="46"/>
            </a:xfrm>
            <a:custGeom>
              <a:avLst/>
              <a:gdLst>
                <a:gd name="T0" fmla="*/ 29 w 44"/>
                <a:gd name="T1" fmla="*/ 17 h 17"/>
                <a:gd name="T2" fmla="*/ 15 w 44"/>
                <a:gd name="T3" fmla="*/ 17 h 17"/>
                <a:gd name="T4" fmla="*/ 0 w 44"/>
                <a:gd name="T5" fmla="*/ 3 h 17"/>
                <a:gd name="T6" fmla="*/ 3 w 44"/>
                <a:gd name="T7" fmla="*/ 0 h 17"/>
                <a:gd name="T8" fmla="*/ 6 w 44"/>
                <a:gd name="T9" fmla="*/ 3 h 17"/>
                <a:gd name="T10" fmla="*/ 15 w 44"/>
                <a:gd name="T11" fmla="*/ 11 h 17"/>
                <a:gd name="T12" fmla="*/ 29 w 44"/>
                <a:gd name="T13" fmla="*/ 11 h 17"/>
                <a:gd name="T14" fmla="*/ 38 w 44"/>
                <a:gd name="T15" fmla="*/ 3 h 17"/>
                <a:gd name="T16" fmla="*/ 41 w 44"/>
                <a:gd name="T17" fmla="*/ 0 h 17"/>
                <a:gd name="T18" fmla="*/ 44 w 44"/>
                <a:gd name="T19" fmla="*/ 3 h 17"/>
                <a:gd name="T20" fmla="*/ 29 w 44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7">
                  <a:moveTo>
                    <a:pt x="29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7" y="17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8"/>
                    <a:pt x="10" y="11"/>
                    <a:pt x="15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4" y="11"/>
                    <a:pt x="38" y="8"/>
                    <a:pt x="38" y="3"/>
                  </a:cubicBezTo>
                  <a:cubicBezTo>
                    <a:pt x="38" y="1"/>
                    <a:pt x="39" y="0"/>
                    <a:pt x="41" y="0"/>
                  </a:cubicBezTo>
                  <a:cubicBezTo>
                    <a:pt x="42" y="0"/>
                    <a:pt x="44" y="1"/>
                    <a:pt x="44" y="3"/>
                  </a:cubicBezTo>
                  <a:cubicBezTo>
                    <a:pt x="44" y="11"/>
                    <a:pt x="37" y="17"/>
                    <a:pt x="2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3" name="Freeform 439">
              <a:extLst>
                <a:ext uri="{FF2B5EF4-FFF2-40B4-BE49-F238E27FC236}">
                  <a16:creationId xmlns:a16="http://schemas.microsoft.com/office/drawing/2014/main" id="{DAEEA396-7136-4438-89BB-BD98485F6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4" y="4696"/>
              <a:ext cx="100" cy="16"/>
            </a:xfrm>
            <a:custGeom>
              <a:avLst/>
              <a:gdLst>
                <a:gd name="T0" fmla="*/ 34 w 37"/>
                <a:gd name="T1" fmla="*/ 6 h 6"/>
                <a:gd name="T2" fmla="*/ 3 w 37"/>
                <a:gd name="T3" fmla="*/ 6 h 6"/>
                <a:gd name="T4" fmla="*/ 0 w 37"/>
                <a:gd name="T5" fmla="*/ 3 h 6"/>
                <a:gd name="T6" fmla="*/ 3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5"/>
                    <a:pt x="36" y="6"/>
                    <a:pt x="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4" name="Freeform 440">
              <a:extLst>
                <a:ext uri="{FF2B5EF4-FFF2-40B4-BE49-F238E27FC236}">
                  <a16:creationId xmlns:a16="http://schemas.microsoft.com/office/drawing/2014/main" id="{4EC59D1E-5D8B-4F18-9FCB-613D87A46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6" y="4472"/>
              <a:ext cx="78" cy="78"/>
            </a:xfrm>
            <a:custGeom>
              <a:avLst/>
              <a:gdLst>
                <a:gd name="T0" fmla="*/ 26 w 29"/>
                <a:gd name="T1" fmla="*/ 29 h 29"/>
                <a:gd name="T2" fmla="*/ 23 w 29"/>
                <a:gd name="T3" fmla="*/ 28 h 29"/>
                <a:gd name="T4" fmla="*/ 1 w 29"/>
                <a:gd name="T5" fmla="*/ 6 h 29"/>
                <a:gd name="T6" fmla="*/ 1 w 29"/>
                <a:gd name="T7" fmla="*/ 2 h 29"/>
                <a:gd name="T8" fmla="*/ 6 w 29"/>
                <a:gd name="T9" fmla="*/ 2 h 29"/>
                <a:gd name="T10" fmla="*/ 28 w 29"/>
                <a:gd name="T11" fmla="*/ 24 h 29"/>
                <a:gd name="T12" fmla="*/ 28 w 29"/>
                <a:gd name="T13" fmla="*/ 28 h 29"/>
                <a:gd name="T14" fmla="*/ 26 w 29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26" y="29"/>
                  </a:moveTo>
                  <a:cubicBezTo>
                    <a:pt x="25" y="29"/>
                    <a:pt x="24" y="28"/>
                    <a:pt x="23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28"/>
                    <a:pt x="26" y="29"/>
                    <a:pt x="2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5" name="Freeform 441">
              <a:extLst>
                <a:ext uri="{FF2B5EF4-FFF2-40B4-BE49-F238E27FC236}">
                  <a16:creationId xmlns:a16="http://schemas.microsoft.com/office/drawing/2014/main" id="{942AC86E-6BDE-45E7-8A28-0EB67B69E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" y="4383"/>
              <a:ext cx="16" cy="100"/>
            </a:xfrm>
            <a:custGeom>
              <a:avLst/>
              <a:gdLst>
                <a:gd name="T0" fmla="*/ 3 w 6"/>
                <a:gd name="T1" fmla="*/ 37 h 37"/>
                <a:gd name="T2" fmla="*/ 0 w 6"/>
                <a:gd name="T3" fmla="*/ 34 h 37"/>
                <a:gd name="T4" fmla="*/ 0 w 6"/>
                <a:gd name="T5" fmla="*/ 3 h 37"/>
                <a:gd name="T6" fmla="*/ 3 w 6"/>
                <a:gd name="T7" fmla="*/ 0 h 37"/>
                <a:gd name="T8" fmla="*/ 6 w 6"/>
                <a:gd name="T9" fmla="*/ 3 h 37"/>
                <a:gd name="T10" fmla="*/ 6 w 6"/>
                <a:gd name="T11" fmla="*/ 34 h 37"/>
                <a:gd name="T12" fmla="*/ 3 w 6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7">
                  <a:moveTo>
                    <a:pt x="3" y="37"/>
                  </a:moveTo>
                  <a:cubicBezTo>
                    <a:pt x="2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5" y="37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6" name="Freeform 442">
              <a:extLst>
                <a:ext uri="{FF2B5EF4-FFF2-40B4-BE49-F238E27FC236}">
                  <a16:creationId xmlns:a16="http://schemas.microsoft.com/office/drawing/2014/main" id="{46684A47-35EF-492B-AB85-74D005110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4" y="4474"/>
              <a:ext cx="76" cy="79"/>
            </a:xfrm>
            <a:custGeom>
              <a:avLst/>
              <a:gdLst>
                <a:gd name="T0" fmla="*/ 3 w 28"/>
                <a:gd name="T1" fmla="*/ 29 h 29"/>
                <a:gd name="T2" fmla="*/ 1 w 28"/>
                <a:gd name="T3" fmla="*/ 28 h 29"/>
                <a:gd name="T4" fmla="*/ 1 w 28"/>
                <a:gd name="T5" fmla="*/ 24 h 29"/>
                <a:gd name="T6" fmla="*/ 23 w 28"/>
                <a:gd name="T7" fmla="*/ 2 h 29"/>
                <a:gd name="T8" fmla="*/ 27 w 28"/>
                <a:gd name="T9" fmla="*/ 2 h 29"/>
                <a:gd name="T10" fmla="*/ 27 w 28"/>
                <a:gd name="T11" fmla="*/ 6 h 29"/>
                <a:gd name="T12" fmla="*/ 5 w 28"/>
                <a:gd name="T13" fmla="*/ 28 h 29"/>
                <a:gd name="T14" fmla="*/ 3 w 2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2" y="29"/>
                    <a:pt x="1" y="28"/>
                    <a:pt x="1" y="28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26" y="0"/>
                    <a:pt x="27" y="2"/>
                  </a:cubicBezTo>
                  <a:cubicBezTo>
                    <a:pt x="28" y="3"/>
                    <a:pt x="28" y="5"/>
                    <a:pt x="27" y="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4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7" name="Freeform 443">
              <a:extLst>
                <a:ext uri="{FF2B5EF4-FFF2-40B4-BE49-F238E27FC236}">
                  <a16:creationId xmlns:a16="http://schemas.microsoft.com/office/drawing/2014/main" id="{02427F84-75E6-4145-A3A7-107903300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2" y="4701"/>
              <a:ext cx="99" cy="16"/>
            </a:xfrm>
            <a:custGeom>
              <a:avLst/>
              <a:gdLst>
                <a:gd name="T0" fmla="*/ 34 w 37"/>
                <a:gd name="T1" fmla="*/ 6 h 6"/>
                <a:gd name="T2" fmla="*/ 3 w 37"/>
                <a:gd name="T3" fmla="*/ 6 h 6"/>
                <a:gd name="T4" fmla="*/ 0 w 37"/>
                <a:gd name="T5" fmla="*/ 3 h 6"/>
                <a:gd name="T6" fmla="*/ 3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3"/>
                  </a:cubicBezTo>
                  <a:cubicBezTo>
                    <a:pt x="37" y="4"/>
                    <a:pt x="35" y="6"/>
                    <a:pt x="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38" name="Titre 4">
            <a:extLst>
              <a:ext uri="{FF2B5EF4-FFF2-40B4-BE49-F238E27FC236}">
                <a16:creationId xmlns:a16="http://schemas.microsoft.com/office/drawing/2014/main" id="{6E438DDC-C2D0-42A3-A866-059F0BA9B2A3}"/>
              </a:ext>
            </a:extLst>
          </p:cNvPr>
          <p:cNvSpPr txBox="1">
            <a:spLocks/>
          </p:cNvSpPr>
          <p:nvPr/>
        </p:nvSpPr>
        <p:spPr>
          <a:xfrm>
            <a:off x="15459705" y="9411193"/>
            <a:ext cx="4844970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Energy</a:t>
            </a:r>
          </a:p>
        </p:txBody>
      </p:sp>
      <p:grpSp>
        <p:nvGrpSpPr>
          <p:cNvPr id="236" name="Group 97">
            <a:extLst>
              <a:ext uri="{FF2B5EF4-FFF2-40B4-BE49-F238E27FC236}">
                <a16:creationId xmlns:a16="http://schemas.microsoft.com/office/drawing/2014/main" id="{1CF4BD6D-12B3-47D3-9826-6DE240AA7AE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401453" y="10124771"/>
            <a:ext cx="798513" cy="917575"/>
            <a:chOff x="11421" y="5934"/>
            <a:chExt cx="503" cy="578"/>
          </a:xfrm>
          <a:solidFill>
            <a:schemeClr val="accent3"/>
          </a:solidFill>
        </p:grpSpPr>
        <p:sp>
          <p:nvSpPr>
            <p:cNvPr id="244" name="Freeform 98">
              <a:extLst>
                <a:ext uri="{FF2B5EF4-FFF2-40B4-BE49-F238E27FC236}">
                  <a16:creationId xmlns:a16="http://schemas.microsoft.com/office/drawing/2014/main" id="{544DBEDC-D3DF-4223-95BE-B93752F3CE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21" y="5934"/>
              <a:ext cx="503" cy="578"/>
            </a:xfrm>
            <a:custGeom>
              <a:avLst/>
              <a:gdLst>
                <a:gd name="T0" fmla="*/ 183 w 186"/>
                <a:gd name="T1" fmla="*/ 23 h 214"/>
                <a:gd name="T2" fmla="*/ 186 w 186"/>
                <a:gd name="T3" fmla="*/ 4 h 214"/>
                <a:gd name="T4" fmla="*/ 155 w 186"/>
                <a:gd name="T5" fmla="*/ 1 h 214"/>
                <a:gd name="T6" fmla="*/ 135 w 186"/>
                <a:gd name="T7" fmla="*/ 20 h 214"/>
                <a:gd name="T8" fmla="*/ 135 w 186"/>
                <a:gd name="T9" fmla="*/ 155 h 214"/>
                <a:gd name="T10" fmla="*/ 129 w 186"/>
                <a:gd name="T11" fmla="*/ 157 h 214"/>
                <a:gd name="T12" fmla="*/ 120 w 186"/>
                <a:gd name="T13" fmla="*/ 157 h 214"/>
                <a:gd name="T14" fmla="*/ 121 w 186"/>
                <a:gd name="T15" fmla="*/ 93 h 214"/>
                <a:gd name="T16" fmla="*/ 128 w 186"/>
                <a:gd name="T17" fmla="*/ 17 h 214"/>
                <a:gd name="T18" fmla="*/ 18 w 186"/>
                <a:gd name="T19" fmla="*/ 1 h 214"/>
                <a:gd name="T20" fmla="*/ 2 w 186"/>
                <a:gd name="T21" fmla="*/ 86 h 214"/>
                <a:gd name="T22" fmla="*/ 10 w 186"/>
                <a:gd name="T23" fmla="*/ 93 h 214"/>
                <a:gd name="T24" fmla="*/ 3 w 186"/>
                <a:gd name="T25" fmla="*/ 203 h 214"/>
                <a:gd name="T26" fmla="*/ 113 w 186"/>
                <a:gd name="T27" fmla="*/ 214 h 214"/>
                <a:gd name="T28" fmla="*/ 128 w 186"/>
                <a:gd name="T29" fmla="*/ 198 h 214"/>
                <a:gd name="T30" fmla="*/ 120 w 186"/>
                <a:gd name="T31" fmla="*/ 179 h 214"/>
                <a:gd name="T32" fmla="*/ 158 w 186"/>
                <a:gd name="T33" fmla="*/ 155 h 214"/>
                <a:gd name="T34" fmla="*/ 178 w 186"/>
                <a:gd name="T35" fmla="*/ 103 h 214"/>
                <a:gd name="T36" fmla="*/ 186 w 186"/>
                <a:gd name="T37" fmla="*/ 48 h 214"/>
                <a:gd name="T38" fmla="*/ 158 w 186"/>
                <a:gd name="T39" fmla="*/ 40 h 214"/>
                <a:gd name="T40" fmla="*/ 160 w 186"/>
                <a:gd name="T41" fmla="*/ 23 h 214"/>
                <a:gd name="T42" fmla="*/ 8 w 186"/>
                <a:gd name="T43" fmla="*/ 86 h 214"/>
                <a:gd name="T44" fmla="*/ 18 w 186"/>
                <a:gd name="T45" fmla="*/ 7 h 214"/>
                <a:gd name="T46" fmla="*/ 122 w 186"/>
                <a:gd name="T47" fmla="*/ 17 h 214"/>
                <a:gd name="T48" fmla="*/ 121 w 186"/>
                <a:gd name="T49" fmla="*/ 87 h 214"/>
                <a:gd name="T50" fmla="*/ 9 w 186"/>
                <a:gd name="T51" fmla="*/ 87 h 214"/>
                <a:gd name="T52" fmla="*/ 120 w 186"/>
                <a:gd name="T53" fmla="*/ 205 h 214"/>
                <a:gd name="T54" fmla="*/ 18 w 186"/>
                <a:gd name="T55" fmla="*/ 208 h 214"/>
                <a:gd name="T56" fmla="*/ 14 w 186"/>
                <a:gd name="T57" fmla="*/ 189 h 214"/>
                <a:gd name="T58" fmla="*/ 122 w 186"/>
                <a:gd name="T59" fmla="*/ 198 h 214"/>
                <a:gd name="T60" fmla="*/ 179 w 186"/>
                <a:gd name="T61" fmla="*/ 46 h 214"/>
                <a:gd name="T62" fmla="*/ 180 w 186"/>
                <a:gd name="T63" fmla="*/ 96 h 214"/>
                <a:gd name="T64" fmla="*/ 155 w 186"/>
                <a:gd name="T65" fmla="*/ 97 h 214"/>
                <a:gd name="T66" fmla="*/ 152 w 186"/>
                <a:gd name="T67" fmla="*/ 155 h 214"/>
                <a:gd name="T68" fmla="*/ 117 w 186"/>
                <a:gd name="T69" fmla="*/ 173 h 214"/>
                <a:gd name="T70" fmla="*/ 114 w 186"/>
                <a:gd name="T71" fmla="*/ 183 h 214"/>
                <a:gd name="T72" fmla="*/ 16 w 186"/>
                <a:gd name="T73" fmla="*/ 93 h 214"/>
                <a:gd name="T74" fmla="*/ 114 w 186"/>
                <a:gd name="T75" fmla="*/ 160 h 214"/>
                <a:gd name="T76" fmla="*/ 125 w 186"/>
                <a:gd name="T77" fmla="*/ 163 h 214"/>
                <a:gd name="T78" fmla="*/ 139 w 186"/>
                <a:gd name="T79" fmla="*/ 161 h 214"/>
                <a:gd name="T80" fmla="*/ 141 w 186"/>
                <a:gd name="T81" fmla="*/ 21 h 214"/>
                <a:gd name="T82" fmla="*/ 145 w 186"/>
                <a:gd name="T83" fmla="*/ 10 h 214"/>
                <a:gd name="T84" fmla="*/ 180 w 186"/>
                <a:gd name="T85" fmla="*/ 7 h 214"/>
                <a:gd name="T86" fmla="*/ 160 w 186"/>
                <a:gd name="T87" fmla="*/ 17 h 214"/>
                <a:gd name="T88" fmla="*/ 152 w 186"/>
                <a:gd name="T89" fmla="*/ 4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" h="214">
                  <a:moveTo>
                    <a:pt x="160" y="23"/>
                  </a:move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6" y="22"/>
                    <a:pt x="186" y="20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86" y="2"/>
                    <a:pt x="185" y="1"/>
                    <a:pt x="183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0" y="0"/>
                    <a:pt x="145" y="2"/>
                    <a:pt x="141" y="6"/>
                  </a:cubicBezTo>
                  <a:cubicBezTo>
                    <a:pt x="137" y="10"/>
                    <a:pt x="135" y="14"/>
                    <a:pt x="135" y="20"/>
                  </a:cubicBezTo>
                  <a:cubicBezTo>
                    <a:pt x="135" y="20"/>
                    <a:pt x="135" y="20"/>
                    <a:pt x="135" y="21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6"/>
                    <a:pt x="135" y="157"/>
                    <a:pt x="135" y="157"/>
                  </a:cubicBezTo>
                  <a:cubicBezTo>
                    <a:pt x="134" y="157"/>
                    <a:pt x="132" y="157"/>
                    <a:pt x="129" y="157"/>
                  </a:cubicBezTo>
                  <a:cubicBezTo>
                    <a:pt x="128" y="157"/>
                    <a:pt x="127" y="157"/>
                    <a:pt x="125" y="157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5" y="93"/>
                    <a:pt x="128" y="90"/>
                    <a:pt x="128" y="86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8"/>
                    <a:pt x="121" y="1"/>
                    <a:pt x="113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9" y="1"/>
                    <a:pt x="2" y="8"/>
                    <a:pt x="2" y="17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5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184"/>
                    <a:pt x="10" y="184"/>
                    <a:pt x="10" y="184"/>
                  </a:cubicBezTo>
                  <a:cubicBezTo>
                    <a:pt x="4" y="187"/>
                    <a:pt x="0" y="196"/>
                    <a:pt x="3" y="203"/>
                  </a:cubicBezTo>
                  <a:cubicBezTo>
                    <a:pt x="5" y="210"/>
                    <a:pt x="11" y="214"/>
                    <a:pt x="18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7" y="214"/>
                    <a:pt x="121" y="212"/>
                    <a:pt x="124" y="209"/>
                  </a:cubicBezTo>
                  <a:cubicBezTo>
                    <a:pt x="127" y="206"/>
                    <a:pt x="128" y="202"/>
                    <a:pt x="128" y="198"/>
                  </a:cubicBezTo>
                  <a:cubicBezTo>
                    <a:pt x="128" y="192"/>
                    <a:pt x="125" y="187"/>
                    <a:pt x="120" y="184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56" y="179"/>
                    <a:pt x="158" y="175"/>
                    <a:pt x="158" y="155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82" y="103"/>
                    <a:pt x="186" y="100"/>
                    <a:pt x="186" y="96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6" y="44"/>
                    <a:pt x="183" y="40"/>
                    <a:pt x="179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8" y="24"/>
                    <a:pt x="159" y="23"/>
                    <a:pt x="160" y="23"/>
                  </a:cubicBezTo>
                  <a:close/>
                  <a:moveTo>
                    <a:pt x="9" y="87"/>
                  </a:moveTo>
                  <a:cubicBezTo>
                    <a:pt x="8" y="87"/>
                    <a:pt x="8" y="87"/>
                    <a:pt x="8" y="8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7"/>
                    <a:pt x="18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8" y="7"/>
                    <a:pt x="122" y="12"/>
                    <a:pt x="122" y="17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87"/>
                    <a:pt x="122" y="87"/>
                    <a:pt x="121" y="87"/>
                  </a:cubicBezTo>
                  <a:cubicBezTo>
                    <a:pt x="117" y="87"/>
                    <a:pt x="117" y="87"/>
                    <a:pt x="117" y="87"/>
                  </a:cubicBezTo>
                  <a:lnTo>
                    <a:pt x="9" y="87"/>
                  </a:lnTo>
                  <a:close/>
                  <a:moveTo>
                    <a:pt x="122" y="198"/>
                  </a:moveTo>
                  <a:cubicBezTo>
                    <a:pt x="122" y="200"/>
                    <a:pt x="121" y="203"/>
                    <a:pt x="120" y="205"/>
                  </a:cubicBezTo>
                  <a:cubicBezTo>
                    <a:pt x="118" y="207"/>
                    <a:pt x="115" y="208"/>
                    <a:pt x="113" y="208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14" y="208"/>
                    <a:pt x="10" y="205"/>
                    <a:pt x="9" y="201"/>
                  </a:cubicBezTo>
                  <a:cubicBezTo>
                    <a:pt x="7" y="196"/>
                    <a:pt x="9" y="191"/>
                    <a:pt x="14" y="189"/>
                  </a:cubicBezTo>
                  <a:cubicBezTo>
                    <a:pt x="116" y="189"/>
                    <a:pt x="116" y="189"/>
                    <a:pt x="116" y="189"/>
                  </a:cubicBezTo>
                  <a:cubicBezTo>
                    <a:pt x="120" y="190"/>
                    <a:pt x="122" y="194"/>
                    <a:pt x="122" y="198"/>
                  </a:cubicBezTo>
                  <a:close/>
                  <a:moveTo>
                    <a:pt x="155" y="46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179" y="46"/>
                    <a:pt x="180" y="47"/>
                    <a:pt x="180" y="48"/>
                  </a:cubicBezTo>
                  <a:cubicBezTo>
                    <a:pt x="180" y="96"/>
                    <a:pt x="180" y="96"/>
                    <a:pt x="180" y="96"/>
                  </a:cubicBezTo>
                  <a:cubicBezTo>
                    <a:pt x="180" y="97"/>
                    <a:pt x="179" y="97"/>
                    <a:pt x="178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3" y="97"/>
                    <a:pt x="152" y="99"/>
                    <a:pt x="152" y="100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152" y="172"/>
                    <a:pt x="152" y="173"/>
                    <a:pt x="125" y="173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15" y="173"/>
                    <a:pt x="114" y="175"/>
                    <a:pt x="114" y="176"/>
                  </a:cubicBezTo>
                  <a:cubicBezTo>
                    <a:pt x="114" y="183"/>
                    <a:pt x="114" y="183"/>
                    <a:pt x="114" y="183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4" y="162"/>
                    <a:pt x="115" y="163"/>
                    <a:pt x="117" y="163"/>
                  </a:cubicBezTo>
                  <a:cubicBezTo>
                    <a:pt x="125" y="163"/>
                    <a:pt x="125" y="163"/>
                    <a:pt x="125" y="163"/>
                  </a:cubicBezTo>
                  <a:cubicBezTo>
                    <a:pt x="127" y="163"/>
                    <a:pt x="128" y="163"/>
                    <a:pt x="129" y="163"/>
                  </a:cubicBezTo>
                  <a:cubicBezTo>
                    <a:pt x="133" y="163"/>
                    <a:pt x="137" y="164"/>
                    <a:pt x="139" y="161"/>
                  </a:cubicBezTo>
                  <a:cubicBezTo>
                    <a:pt x="141" y="160"/>
                    <a:pt x="141" y="158"/>
                    <a:pt x="141" y="155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16"/>
                    <a:pt x="143" y="13"/>
                    <a:pt x="145" y="10"/>
                  </a:cubicBezTo>
                  <a:cubicBezTo>
                    <a:pt x="148" y="8"/>
                    <a:pt x="151" y="6"/>
                    <a:pt x="155" y="7"/>
                  </a:cubicBezTo>
                  <a:cubicBezTo>
                    <a:pt x="180" y="7"/>
                    <a:pt x="180" y="7"/>
                    <a:pt x="180" y="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56" y="17"/>
                    <a:pt x="152" y="20"/>
                    <a:pt x="152" y="25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5"/>
                    <a:pt x="153" y="46"/>
                    <a:pt x="15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6" name="Freeform 99">
              <a:extLst>
                <a:ext uri="{FF2B5EF4-FFF2-40B4-BE49-F238E27FC236}">
                  <a16:creationId xmlns:a16="http://schemas.microsoft.com/office/drawing/2014/main" id="{0E6E10C3-D5A2-473D-A33C-52E59336B8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37" y="6231"/>
              <a:ext cx="119" cy="143"/>
            </a:xfrm>
            <a:custGeom>
              <a:avLst/>
              <a:gdLst>
                <a:gd name="T0" fmla="*/ 27 w 44"/>
                <a:gd name="T1" fmla="*/ 3 h 53"/>
                <a:gd name="T2" fmla="*/ 17 w 44"/>
                <a:gd name="T3" fmla="*/ 3 h 53"/>
                <a:gd name="T4" fmla="*/ 17 w 44"/>
                <a:gd name="T5" fmla="*/ 3 h 53"/>
                <a:gd name="T6" fmla="*/ 0 w 44"/>
                <a:gd name="T7" fmla="*/ 31 h 53"/>
                <a:gd name="T8" fmla="*/ 22 w 44"/>
                <a:gd name="T9" fmla="*/ 53 h 53"/>
                <a:gd name="T10" fmla="*/ 44 w 44"/>
                <a:gd name="T11" fmla="*/ 31 h 53"/>
                <a:gd name="T12" fmla="*/ 27 w 44"/>
                <a:gd name="T13" fmla="*/ 3 h 53"/>
                <a:gd name="T14" fmla="*/ 22 w 44"/>
                <a:gd name="T15" fmla="*/ 47 h 53"/>
                <a:gd name="T16" fmla="*/ 6 w 44"/>
                <a:gd name="T17" fmla="*/ 31 h 53"/>
                <a:gd name="T18" fmla="*/ 21 w 44"/>
                <a:gd name="T19" fmla="*/ 7 h 53"/>
                <a:gd name="T20" fmla="*/ 22 w 44"/>
                <a:gd name="T21" fmla="*/ 7 h 53"/>
                <a:gd name="T22" fmla="*/ 22 w 44"/>
                <a:gd name="T23" fmla="*/ 7 h 53"/>
                <a:gd name="T24" fmla="*/ 23 w 44"/>
                <a:gd name="T25" fmla="*/ 7 h 53"/>
                <a:gd name="T26" fmla="*/ 23 w 44"/>
                <a:gd name="T27" fmla="*/ 7 h 53"/>
                <a:gd name="T28" fmla="*/ 38 w 44"/>
                <a:gd name="T29" fmla="*/ 31 h 53"/>
                <a:gd name="T30" fmla="*/ 22 w 44"/>
                <a:gd name="T31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53">
                  <a:moveTo>
                    <a:pt x="27" y="3"/>
                  </a:moveTo>
                  <a:cubicBezTo>
                    <a:pt x="24" y="0"/>
                    <a:pt x="20" y="0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15"/>
                    <a:pt x="0" y="24"/>
                    <a:pt x="0" y="31"/>
                  </a:cubicBezTo>
                  <a:cubicBezTo>
                    <a:pt x="0" y="43"/>
                    <a:pt x="10" y="53"/>
                    <a:pt x="22" y="53"/>
                  </a:cubicBezTo>
                  <a:cubicBezTo>
                    <a:pt x="34" y="53"/>
                    <a:pt x="44" y="43"/>
                    <a:pt x="44" y="31"/>
                  </a:cubicBezTo>
                  <a:cubicBezTo>
                    <a:pt x="44" y="24"/>
                    <a:pt x="39" y="15"/>
                    <a:pt x="27" y="3"/>
                  </a:cubicBezTo>
                  <a:close/>
                  <a:moveTo>
                    <a:pt x="22" y="47"/>
                  </a:moveTo>
                  <a:cubicBezTo>
                    <a:pt x="13" y="47"/>
                    <a:pt x="6" y="40"/>
                    <a:pt x="6" y="31"/>
                  </a:cubicBezTo>
                  <a:cubicBezTo>
                    <a:pt x="6" y="27"/>
                    <a:pt x="9" y="20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36" y="20"/>
                    <a:pt x="38" y="27"/>
                    <a:pt x="38" y="31"/>
                  </a:cubicBezTo>
                  <a:cubicBezTo>
                    <a:pt x="38" y="40"/>
                    <a:pt x="31" y="47"/>
                    <a:pt x="2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8" name="Freeform 100">
              <a:extLst>
                <a:ext uri="{FF2B5EF4-FFF2-40B4-BE49-F238E27FC236}">
                  <a16:creationId xmlns:a16="http://schemas.microsoft.com/office/drawing/2014/main" id="{6D83BF1C-9D0E-4FB8-9D89-AEE6A4114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34" y="6069"/>
              <a:ext cx="60" cy="116"/>
            </a:xfrm>
            <a:custGeom>
              <a:avLst/>
              <a:gdLst>
                <a:gd name="T0" fmla="*/ 3 w 22"/>
                <a:gd name="T1" fmla="*/ 43 h 43"/>
                <a:gd name="T2" fmla="*/ 18 w 22"/>
                <a:gd name="T3" fmla="*/ 43 h 43"/>
                <a:gd name="T4" fmla="*/ 22 w 22"/>
                <a:gd name="T5" fmla="*/ 40 h 43"/>
                <a:gd name="T6" fmla="*/ 22 w 22"/>
                <a:gd name="T7" fmla="*/ 3 h 43"/>
                <a:gd name="T8" fmla="*/ 18 w 22"/>
                <a:gd name="T9" fmla="*/ 0 h 43"/>
                <a:gd name="T10" fmla="*/ 3 w 22"/>
                <a:gd name="T11" fmla="*/ 0 h 43"/>
                <a:gd name="T12" fmla="*/ 0 w 22"/>
                <a:gd name="T13" fmla="*/ 3 h 43"/>
                <a:gd name="T14" fmla="*/ 0 w 22"/>
                <a:gd name="T15" fmla="*/ 40 h 43"/>
                <a:gd name="T16" fmla="*/ 3 w 22"/>
                <a:gd name="T17" fmla="*/ 43 h 43"/>
                <a:gd name="T18" fmla="*/ 6 w 22"/>
                <a:gd name="T19" fmla="*/ 6 h 43"/>
                <a:gd name="T20" fmla="*/ 15 w 22"/>
                <a:gd name="T21" fmla="*/ 6 h 43"/>
                <a:gd name="T22" fmla="*/ 15 w 22"/>
                <a:gd name="T23" fmla="*/ 37 h 43"/>
                <a:gd name="T24" fmla="*/ 6 w 22"/>
                <a:gd name="T25" fmla="*/ 37 h 43"/>
                <a:gd name="T26" fmla="*/ 6 w 22"/>
                <a:gd name="T2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3">
                  <a:moveTo>
                    <a:pt x="3" y="43"/>
                  </a:moveTo>
                  <a:cubicBezTo>
                    <a:pt x="18" y="43"/>
                    <a:pt x="18" y="43"/>
                    <a:pt x="18" y="43"/>
                  </a:cubicBezTo>
                  <a:cubicBezTo>
                    <a:pt x="20" y="43"/>
                    <a:pt x="22" y="42"/>
                    <a:pt x="22" y="40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1" y="43"/>
                    <a:pt x="3" y="43"/>
                  </a:cubicBezTo>
                  <a:close/>
                  <a:moveTo>
                    <a:pt x="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6" y="37"/>
                    <a:pt x="6" y="37"/>
                    <a:pt x="6" y="37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1" name="Freeform 101">
              <a:extLst>
                <a:ext uri="{FF2B5EF4-FFF2-40B4-BE49-F238E27FC236}">
                  <a16:creationId xmlns:a16="http://schemas.microsoft.com/office/drawing/2014/main" id="{74CC2060-ED65-40E9-99A4-6C9315A13A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67" y="5979"/>
              <a:ext cx="259" cy="168"/>
            </a:xfrm>
            <a:custGeom>
              <a:avLst/>
              <a:gdLst>
                <a:gd name="T0" fmla="*/ 94 w 96"/>
                <a:gd name="T1" fmla="*/ 0 h 62"/>
                <a:gd name="T2" fmla="*/ 3 w 96"/>
                <a:gd name="T3" fmla="*/ 0 h 62"/>
                <a:gd name="T4" fmla="*/ 0 w 96"/>
                <a:gd name="T5" fmla="*/ 2 h 62"/>
                <a:gd name="T6" fmla="*/ 0 w 96"/>
                <a:gd name="T7" fmla="*/ 59 h 62"/>
                <a:gd name="T8" fmla="*/ 3 w 96"/>
                <a:gd name="T9" fmla="*/ 62 h 62"/>
                <a:gd name="T10" fmla="*/ 94 w 96"/>
                <a:gd name="T11" fmla="*/ 62 h 62"/>
                <a:gd name="T12" fmla="*/ 96 w 96"/>
                <a:gd name="T13" fmla="*/ 59 h 62"/>
                <a:gd name="T14" fmla="*/ 96 w 96"/>
                <a:gd name="T15" fmla="*/ 2 h 62"/>
                <a:gd name="T16" fmla="*/ 94 w 96"/>
                <a:gd name="T17" fmla="*/ 0 h 62"/>
                <a:gd name="T18" fmla="*/ 91 w 96"/>
                <a:gd name="T19" fmla="*/ 57 h 62"/>
                <a:gd name="T20" fmla="*/ 6 w 96"/>
                <a:gd name="T21" fmla="*/ 57 h 62"/>
                <a:gd name="T22" fmla="*/ 6 w 96"/>
                <a:gd name="T23" fmla="*/ 5 h 62"/>
                <a:gd name="T24" fmla="*/ 91 w 96"/>
                <a:gd name="T25" fmla="*/ 5 h 62"/>
                <a:gd name="T26" fmla="*/ 91 w 96"/>
                <a:gd name="T27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2">
                  <a:moveTo>
                    <a:pt x="9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2" y="62"/>
                    <a:pt x="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5" y="62"/>
                    <a:pt x="96" y="61"/>
                    <a:pt x="96" y="59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  <a:moveTo>
                    <a:pt x="91" y="57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91" y="5"/>
                    <a:pt x="91" y="5"/>
                    <a:pt x="91" y="5"/>
                  </a:cubicBezTo>
                  <a:lnTo>
                    <a:pt x="9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54" name="Group 104">
            <a:extLst>
              <a:ext uri="{FF2B5EF4-FFF2-40B4-BE49-F238E27FC236}">
                <a16:creationId xmlns:a16="http://schemas.microsoft.com/office/drawing/2014/main" id="{DE753D1A-65E6-4984-B8D5-EA5D61E9A52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67519" y="3027765"/>
            <a:ext cx="882650" cy="884238"/>
            <a:chOff x="12816" y="5135"/>
            <a:chExt cx="556" cy="557"/>
          </a:xfrm>
          <a:solidFill>
            <a:schemeClr val="accent3"/>
          </a:solidFill>
        </p:grpSpPr>
        <p:sp>
          <p:nvSpPr>
            <p:cNvPr id="264" name="Freeform 105">
              <a:extLst>
                <a:ext uri="{FF2B5EF4-FFF2-40B4-BE49-F238E27FC236}">
                  <a16:creationId xmlns:a16="http://schemas.microsoft.com/office/drawing/2014/main" id="{547E5F36-C204-4DCF-AFD4-EDBEB5FF5B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16" y="5316"/>
              <a:ext cx="556" cy="376"/>
            </a:xfrm>
            <a:custGeom>
              <a:avLst/>
              <a:gdLst>
                <a:gd name="T0" fmla="*/ 203 w 206"/>
                <a:gd name="T1" fmla="*/ 133 h 139"/>
                <a:gd name="T2" fmla="*/ 195 w 206"/>
                <a:gd name="T3" fmla="*/ 133 h 139"/>
                <a:gd name="T4" fmla="*/ 195 w 206"/>
                <a:gd name="T5" fmla="*/ 4 h 139"/>
                <a:gd name="T6" fmla="*/ 191 w 206"/>
                <a:gd name="T7" fmla="*/ 0 h 139"/>
                <a:gd name="T8" fmla="*/ 167 w 206"/>
                <a:gd name="T9" fmla="*/ 0 h 139"/>
                <a:gd name="T10" fmla="*/ 164 w 206"/>
                <a:gd name="T11" fmla="*/ 4 h 139"/>
                <a:gd name="T12" fmla="*/ 164 w 206"/>
                <a:gd name="T13" fmla="*/ 133 h 139"/>
                <a:gd name="T14" fmla="*/ 144 w 206"/>
                <a:gd name="T15" fmla="*/ 133 h 139"/>
                <a:gd name="T16" fmla="*/ 144 w 206"/>
                <a:gd name="T17" fmla="*/ 58 h 139"/>
                <a:gd name="T18" fmla="*/ 141 w 206"/>
                <a:gd name="T19" fmla="*/ 55 h 139"/>
                <a:gd name="T20" fmla="*/ 116 w 206"/>
                <a:gd name="T21" fmla="*/ 55 h 139"/>
                <a:gd name="T22" fmla="*/ 113 w 206"/>
                <a:gd name="T23" fmla="*/ 58 h 139"/>
                <a:gd name="T24" fmla="*/ 113 w 206"/>
                <a:gd name="T25" fmla="*/ 133 h 139"/>
                <a:gd name="T26" fmla="*/ 94 w 206"/>
                <a:gd name="T27" fmla="*/ 133 h 139"/>
                <a:gd name="T28" fmla="*/ 94 w 206"/>
                <a:gd name="T29" fmla="*/ 29 h 139"/>
                <a:gd name="T30" fmla="*/ 90 w 206"/>
                <a:gd name="T31" fmla="*/ 26 h 139"/>
                <a:gd name="T32" fmla="*/ 66 w 206"/>
                <a:gd name="T33" fmla="*/ 26 h 139"/>
                <a:gd name="T34" fmla="*/ 62 w 206"/>
                <a:gd name="T35" fmla="*/ 29 h 139"/>
                <a:gd name="T36" fmla="*/ 62 w 206"/>
                <a:gd name="T37" fmla="*/ 133 h 139"/>
                <a:gd name="T38" fmla="*/ 43 w 206"/>
                <a:gd name="T39" fmla="*/ 133 h 139"/>
                <a:gd name="T40" fmla="*/ 43 w 206"/>
                <a:gd name="T41" fmla="*/ 75 h 139"/>
                <a:gd name="T42" fmla="*/ 40 w 206"/>
                <a:gd name="T43" fmla="*/ 72 h 139"/>
                <a:gd name="T44" fmla="*/ 15 w 206"/>
                <a:gd name="T45" fmla="*/ 72 h 139"/>
                <a:gd name="T46" fmla="*/ 12 w 206"/>
                <a:gd name="T47" fmla="*/ 75 h 139"/>
                <a:gd name="T48" fmla="*/ 12 w 206"/>
                <a:gd name="T49" fmla="*/ 133 h 139"/>
                <a:gd name="T50" fmla="*/ 3 w 206"/>
                <a:gd name="T51" fmla="*/ 133 h 139"/>
                <a:gd name="T52" fmla="*/ 0 w 206"/>
                <a:gd name="T53" fmla="*/ 136 h 139"/>
                <a:gd name="T54" fmla="*/ 3 w 206"/>
                <a:gd name="T55" fmla="*/ 139 h 139"/>
                <a:gd name="T56" fmla="*/ 203 w 206"/>
                <a:gd name="T57" fmla="*/ 139 h 139"/>
                <a:gd name="T58" fmla="*/ 206 w 206"/>
                <a:gd name="T59" fmla="*/ 136 h 139"/>
                <a:gd name="T60" fmla="*/ 203 w 206"/>
                <a:gd name="T61" fmla="*/ 133 h 139"/>
                <a:gd name="T62" fmla="*/ 37 w 206"/>
                <a:gd name="T63" fmla="*/ 133 h 139"/>
                <a:gd name="T64" fmla="*/ 18 w 206"/>
                <a:gd name="T65" fmla="*/ 133 h 139"/>
                <a:gd name="T66" fmla="*/ 18 w 206"/>
                <a:gd name="T67" fmla="*/ 78 h 139"/>
                <a:gd name="T68" fmla="*/ 37 w 206"/>
                <a:gd name="T69" fmla="*/ 78 h 139"/>
                <a:gd name="T70" fmla="*/ 37 w 206"/>
                <a:gd name="T71" fmla="*/ 133 h 139"/>
                <a:gd name="T72" fmla="*/ 87 w 206"/>
                <a:gd name="T73" fmla="*/ 133 h 139"/>
                <a:gd name="T74" fmla="*/ 69 w 206"/>
                <a:gd name="T75" fmla="*/ 133 h 139"/>
                <a:gd name="T76" fmla="*/ 69 w 206"/>
                <a:gd name="T77" fmla="*/ 32 h 139"/>
                <a:gd name="T78" fmla="*/ 87 w 206"/>
                <a:gd name="T79" fmla="*/ 32 h 139"/>
                <a:gd name="T80" fmla="*/ 87 w 206"/>
                <a:gd name="T81" fmla="*/ 133 h 139"/>
                <a:gd name="T82" fmla="*/ 138 w 206"/>
                <a:gd name="T83" fmla="*/ 133 h 139"/>
                <a:gd name="T84" fmla="*/ 119 w 206"/>
                <a:gd name="T85" fmla="*/ 133 h 139"/>
                <a:gd name="T86" fmla="*/ 119 w 206"/>
                <a:gd name="T87" fmla="*/ 61 h 139"/>
                <a:gd name="T88" fmla="*/ 138 w 206"/>
                <a:gd name="T89" fmla="*/ 61 h 139"/>
                <a:gd name="T90" fmla="*/ 138 w 206"/>
                <a:gd name="T91" fmla="*/ 133 h 139"/>
                <a:gd name="T92" fmla="*/ 188 w 206"/>
                <a:gd name="T93" fmla="*/ 133 h 139"/>
                <a:gd name="T94" fmla="*/ 170 w 206"/>
                <a:gd name="T95" fmla="*/ 133 h 139"/>
                <a:gd name="T96" fmla="*/ 170 w 206"/>
                <a:gd name="T97" fmla="*/ 7 h 139"/>
                <a:gd name="T98" fmla="*/ 188 w 206"/>
                <a:gd name="T99" fmla="*/ 7 h 139"/>
                <a:gd name="T100" fmla="*/ 188 w 206"/>
                <a:gd name="T101" fmla="*/ 13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6" h="139">
                  <a:moveTo>
                    <a:pt x="203" y="133"/>
                  </a:moveTo>
                  <a:cubicBezTo>
                    <a:pt x="195" y="133"/>
                    <a:pt x="195" y="133"/>
                    <a:pt x="195" y="133"/>
                  </a:cubicBezTo>
                  <a:cubicBezTo>
                    <a:pt x="195" y="4"/>
                    <a:pt x="195" y="4"/>
                    <a:pt x="195" y="4"/>
                  </a:cubicBezTo>
                  <a:cubicBezTo>
                    <a:pt x="195" y="2"/>
                    <a:pt x="193" y="0"/>
                    <a:pt x="191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2"/>
                    <a:pt x="164" y="4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4" y="58"/>
                    <a:pt x="144" y="58"/>
                    <a:pt x="144" y="58"/>
                  </a:cubicBezTo>
                  <a:cubicBezTo>
                    <a:pt x="144" y="57"/>
                    <a:pt x="143" y="55"/>
                    <a:pt x="141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5"/>
                    <a:pt x="113" y="57"/>
                    <a:pt x="113" y="58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7"/>
                    <a:pt x="92" y="26"/>
                    <a:pt x="90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4" y="26"/>
                    <a:pt x="62" y="27"/>
                    <a:pt x="62" y="29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3"/>
                    <a:pt x="42" y="72"/>
                    <a:pt x="40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3" y="72"/>
                    <a:pt x="12" y="73"/>
                    <a:pt x="12" y="75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1" y="133"/>
                    <a:pt x="0" y="135"/>
                    <a:pt x="0" y="136"/>
                  </a:cubicBezTo>
                  <a:cubicBezTo>
                    <a:pt x="0" y="138"/>
                    <a:pt x="1" y="139"/>
                    <a:pt x="3" y="139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5" y="139"/>
                    <a:pt x="206" y="138"/>
                    <a:pt x="206" y="136"/>
                  </a:cubicBezTo>
                  <a:cubicBezTo>
                    <a:pt x="206" y="135"/>
                    <a:pt x="205" y="133"/>
                    <a:pt x="203" y="133"/>
                  </a:cubicBezTo>
                  <a:close/>
                  <a:moveTo>
                    <a:pt x="37" y="133"/>
                  </a:moveTo>
                  <a:cubicBezTo>
                    <a:pt x="18" y="133"/>
                    <a:pt x="18" y="133"/>
                    <a:pt x="18" y="1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37" y="78"/>
                    <a:pt x="37" y="78"/>
                    <a:pt x="37" y="78"/>
                  </a:cubicBezTo>
                  <a:lnTo>
                    <a:pt x="37" y="133"/>
                  </a:lnTo>
                  <a:close/>
                  <a:moveTo>
                    <a:pt x="87" y="133"/>
                  </a:moveTo>
                  <a:cubicBezTo>
                    <a:pt x="69" y="133"/>
                    <a:pt x="69" y="133"/>
                    <a:pt x="69" y="1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87" y="32"/>
                    <a:pt x="87" y="32"/>
                    <a:pt x="87" y="32"/>
                  </a:cubicBezTo>
                  <a:lnTo>
                    <a:pt x="87" y="133"/>
                  </a:lnTo>
                  <a:close/>
                  <a:moveTo>
                    <a:pt x="138" y="133"/>
                  </a:moveTo>
                  <a:cubicBezTo>
                    <a:pt x="119" y="133"/>
                    <a:pt x="119" y="133"/>
                    <a:pt x="119" y="133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38" y="61"/>
                    <a:pt x="138" y="61"/>
                    <a:pt x="138" y="61"/>
                  </a:cubicBezTo>
                  <a:lnTo>
                    <a:pt x="138" y="133"/>
                  </a:lnTo>
                  <a:close/>
                  <a:moveTo>
                    <a:pt x="188" y="133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88" y="7"/>
                    <a:pt x="188" y="7"/>
                    <a:pt x="188" y="7"/>
                  </a:cubicBezTo>
                  <a:lnTo>
                    <a:pt x="18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5" name="Freeform 106">
              <a:extLst>
                <a:ext uri="{FF2B5EF4-FFF2-40B4-BE49-F238E27FC236}">
                  <a16:creationId xmlns:a16="http://schemas.microsoft.com/office/drawing/2014/main" id="{6FEE23A0-4C24-4576-93D4-741333B38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3" y="5135"/>
              <a:ext cx="505" cy="289"/>
            </a:xfrm>
            <a:custGeom>
              <a:avLst/>
              <a:gdLst>
                <a:gd name="T0" fmla="*/ 18 w 187"/>
                <a:gd name="T1" fmla="*/ 107 h 107"/>
                <a:gd name="T2" fmla="*/ 36 w 187"/>
                <a:gd name="T3" fmla="*/ 89 h 107"/>
                <a:gd name="T4" fmla="*/ 33 w 187"/>
                <a:gd name="T5" fmla="*/ 79 h 107"/>
                <a:gd name="T6" fmla="*/ 58 w 187"/>
                <a:gd name="T7" fmla="*/ 58 h 107"/>
                <a:gd name="T8" fmla="*/ 68 w 187"/>
                <a:gd name="T9" fmla="*/ 61 h 107"/>
                <a:gd name="T10" fmla="*/ 85 w 187"/>
                <a:gd name="T11" fmla="*/ 49 h 107"/>
                <a:gd name="T12" fmla="*/ 104 w 187"/>
                <a:gd name="T13" fmla="*/ 62 h 107"/>
                <a:gd name="T14" fmla="*/ 101 w 187"/>
                <a:gd name="T15" fmla="*/ 73 h 107"/>
                <a:gd name="T16" fmla="*/ 119 w 187"/>
                <a:gd name="T17" fmla="*/ 90 h 107"/>
                <a:gd name="T18" fmla="*/ 136 w 187"/>
                <a:gd name="T19" fmla="*/ 73 h 107"/>
                <a:gd name="T20" fmla="*/ 133 w 187"/>
                <a:gd name="T21" fmla="*/ 63 h 107"/>
                <a:gd name="T22" fmla="*/ 162 w 187"/>
                <a:gd name="T23" fmla="*/ 34 h 107"/>
                <a:gd name="T24" fmla="*/ 169 w 187"/>
                <a:gd name="T25" fmla="*/ 36 h 107"/>
                <a:gd name="T26" fmla="*/ 187 w 187"/>
                <a:gd name="T27" fmla="*/ 18 h 107"/>
                <a:gd name="T28" fmla="*/ 169 w 187"/>
                <a:gd name="T29" fmla="*/ 0 h 107"/>
                <a:gd name="T30" fmla="*/ 151 w 187"/>
                <a:gd name="T31" fmla="*/ 18 h 107"/>
                <a:gd name="T32" fmla="*/ 157 w 187"/>
                <a:gd name="T33" fmla="*/ 31 h 107"/>
                <a:gd name="T34" fmla="*/ 130 w 187"/>
                <a:gd name="T35" fmla="*/ 59 h 107"/>
                <a:gd name="T36" fmla="*/ 119 w 187"/>
                <a:gd name="T37" fmla="*/ 55 h 107"/>
                <a:gd name="T38" fmla="*/ 109 w 187"/>
                <a:gd name="T39" fmla="*/ 58 h 107"/>
                <a:gd name="T40" fmla="*/ 86 w 187"/>
                <a:gd name="T41" fmla="*/ 44 h 107"/>
                <a:gd name="T42" fmla="*/ 86 w 187"/>
                <a:gd name="T43" fmla="*/ 43 h 107"/>
                <a:gd name="T44" fmla="*/ 68 w 187"/>
                <a:gd name="T45" fmla="*/ 25 h 107"/>
                <a:gd name="T46" fmla="*/ 50 w 187"/>
                <a:gd name="T47" fmla="*/ 43 h 107"/>
                <a:gd name="T48" fmla="*/ 54 w 187"/>
                <a:gd name="T49" fmla="*/ 54 h 107"/>
                <a:gd name="T50" fmla="*/ 30 w 187"/>
                <a:gd name="T51" fmla="*/ 75 h 107"/>
                <a:gd name="T52" fmla="*/ 18 w 187"/>
                <a:gd name="T53" fmla="*/ 71 h 107"/>
                <a:gd name="T54" fmla="*/ 0 w 187"/>
                <a:gd name="T55" fmla="*/ 89 h 107"/>
                <a:gd name="T56" fmla="*/ 18 w 187"/>
                <a:gd name="T57" fmla="*/ 107 h 107"/>
                <a:gd name="T58" fmla="*/ 169 w 187"/>
                <a:gd name="T59" fmla="*/ 6 h 107"/>
                <a:gd name="T60" fmla="*/ 181 w 187"/>
                <a:gd name="T61" fmla="*/ 18 h 107"/>
                <a:gd name="T62" fmla="*/ 169 w 187"/>
                <a:gd name="T63" fmla="*/ 30 h 107"/>
                <a:gd name="T64" fmla="*/ 157 w 187"/>
                <a:gd name="T65" fmla="*/ 18 h 107"/>
                <a:gd name="T66" fmla="*/ 169 w 187"/>
                <a:gd name="T67" fmla="*/ 6 h 107"/>
                <a:gd name="T68" fmla="*/ 131 w 187"/>
                <a:gd name="T69" fmla="*/ 73 h 107"/>
                <a:gd name="T70" fmla="*/ 119 w 187"/>
                <a:gd name="T71" fmla="*/ 85 h 107"/>
                <a:gd name="T72" fmla="*/ 106 w 187"/>
                <a:gd name="T73" fmla="*/ 73 h 107"/>
                <a:gd name="T74" fmla="*/ 119 w 187"/>
                <a:gd name="T75" fmla="*/ 60 h 107"/>
                <a:gd name="T76" fmla="*/ 131 w 187"/>
                <a:gd name="T77" fmla="*/ 73 h 107"/>
                <a:gd name="T78" fmla="*/ 68 w 187"/>
                <a:gd name="T79" fmla="*/ 31 h 107"/>
                <a:gd name="T80" fmla="*/ 80 w 187"/>
                <a:gd name="T81" fmla="*/ 43 h 107"/>
                <a:gd name="T82" fmla="*/ 68 w 187"/>
                <a:gd name="T83" fmla="*/ 55 h 107"/>
                <a:gd name="T84" fmla="*/ 56 w 187"/>
                <a:gd name="T85" fmla="*/ 43 h 107"/>
                <a:gd name="T86" fmla="*/ 68 w 187"/>
                <a:gd name="T87" fmla="*/ 31 h 107"/>
                <a:gd name="T88" fmla="*/ 18 w 187"/>
                <a:gd name="T89" fmla="*/ 77 h 107"/>
                <a:gd name="T90" fmla="*/ 27 w 187"/>
                <a:gd name="T91" fmla="*/ 80 h 107"/>
                <a:gd name="T92" fmla="*/ 27 w 187"/>
                <a:gd name="T93" fmla="*/ 81 h 107"/>
                <a:gd name="T94" fmla="*/ 28 w 187"/>
                <a:gd name="T95" fmla="*/ 81 h 107"/>
                <a:gd name="T96" fmla="*/ 30 w 187"/>
                <a:gd name="T97" fmla="*/ 89 h 107"/>
                <a:gd name="T98" fmla="*/ 18 w 187"/>
                <a:gd name="T99" fmla="*/ 101 h 107"/>
                <a:gd name="T100" fmla="*/ 6 w 187"/>
                <a:gd name="T101" fmla="*/ 89 h 107"/>
                <a:gd name="T102" fmla="*/ 18 w 187"/>
                <a:gd name="T103" fmla="*/ 7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7" h="107">
                  <a:moveTo>
                    <a:pt x="18" y="107"/>
                  </a:moveTo>
                  <a:cubicBezTo>
                    <a:pt x="28" y="107"/>
                    <a:pt x="36" y="99"/>
                    <a:pt x="36" y="89"/>
                  </a:cubicBezTo>
                  <a:cubicBezTo>
                    <a:pt x="36" y="85"/>
                    <a:pt x="35" y="82"/>
                    <a:pt x="33" y="79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61" y="60"/>
                    <a:pt x="64" y="61"/>
                    <a:pt x="68" y="61"/>
                  </a:cubicBezTo>
                  <a:cubicBezTo>
                    <a:pt x="76" y="61"/>
                    <a:pt x="82" y="56"/>
                    <a:pt x="85" y="4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2" y="65"/>
                    <a:pt x="101" y="69"/>
                    <a:pt x="101" y="73"/>
                  </a:cubicBezTo>
                  <a:cubicBezTo>
                    <a:pt x="101" y="82"/>
                    <a:pt x="109" y="90"/>
                    <a:pt x="119" y="90"/>
                  </a:cubicBezTo>
                  <a:cubicBezTo>
                    <a:pt x="128" y="90"/>
                    <a:pt x="136" y="82"/>
                    <a:pt x="136" y="73"/>
                  </a:cubicBezTo>
                  <a:cubicBezTo>
                    <a:pt x="136" y="69"/>
                    <a:pt x="135" y="66"/>
                    <a:pt x="133" y="63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4" y="35"/>
                    <a:pt x="167" y="36"/>
                    <a:pt x="169" y="36"/>
                  </a:cubicBezTo>
                  <a:cubicBezTo>
                    <a:pt x="179" y="36"/>
                    <a:pt x="187" y="28"/>
                    <a:pt x="187" y="18"/>
                  </a:cubicBezTo>
                  <a:cubicBezTo>
                    <a:pt x="187" y="8"/>
                    <a:pt x="179" y="0"/>
                    <a:pt x="169" y="0"/>
                  </a:cubicBezTo>
                  <a:cubicBezTo>
                    <a:pt x="159" y="0"/>
                    <a:pt x="151" y="8"/>
                    <a:pt x="151" y="18"/>
                  </a:cubicBezTo>
                  <a:cubicBezTo>
                    <a:pt x="151" y="23"/>
                    <a:pt x="154" y="28"/>
                    <a:pt x="157" y="31"/>
                  </a:cubicBezTo>
                  <a:cubicBezTo>
                    <a:pt x="130" y="59"/>
                    <a:pt x="130" y="59"/>
                    <a:pt x="130" y="59"/>
                  </a:cubicBezTo>
                  <a:cubicBezTo>
                    <a:pt x="127" y="56"/>
                    <a:pt x="123" y="55"/>
                    <a:pt x="119" y="55"/>
                  </a:cubicBezTo>
                  <a:cubicBezTo>
                    <a:pt x="115" y="55"/>
                    <a:pt x="111" y="56"/>
                    <a:pt x="109" y="5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3"/>
                    <a:pt x="78" y="25"/>
                    <a:pt x="68" y="25"/>
                  </a:cubicBezTo>
                  <a:cubicBezTo>
                    <a:pt x="58" y="25"/>
                    <a:pt x="50" y="33"/>
                    <a:pt x="50" y="43"/>
                  </a:cubicBezTo>
                  <a:cubicBezTo>
                    <a:pt x="50" y="47"/>
                    <a:pt x="52" y="51"/>
                    <a:pt x="54" y="54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6" y="73"/>
                    <a:pt x="22" y="71"/>
                    <a:pt x="18" y="71"/>
                  </a:cubicBezTo>
                  <a:cubicBezTo>
                    <a:pt x="8" y="71"/>
                    <a:pt x="0" y="79"/>
                    <a:pt x="0" y="89"/>
                  </a:cubicBezTo>
                  <a:cubicBezTo>
                    <a:pt x="0" y="99"/>
                    <a:pt x="8" y="107"/>
                    <a:pt x="18" y="107"/>
                  </a:cubicBezTo>
                  <a:close/>
                  <a:moveTo>
                    <a:pt x="169" y="6"/>
                  </a:moveTo>
                  <a:cubicBezTo>
                    <a:pt x="176" y="6"/>
                    <a:pt x="181" y="11"/>
                    <a:pt x="181" y="18"/>
                  </a:cubicBezTo>
                  <a:cubicBezTo>
                    <a:pt x="181" y="25"/>
                    <a:pt x="176" y="30"/>
                    <a:pt x="169" y="30"/>
                  </a:cubicBezTo>
                  <a:cubicBezTo>
                    <a:pt x="162" y="30"/>
                    <a:pt x="157" y="25"/>
                    <a:pt x="157" y="18"/>
                  </a:cubicBezTo>
                  <a:cubicBezTo>
                    <a:pt x="157" y="11"/>
                    <a:pt x="162" y="6"/>
                    <a:pt x="169" y="6"/>
                  </a:cubicBezTo>
                  <a:close/>
                  <a:moveTo>
                    <a:pt x="131" y="73"/>
                  </a:moveTo>
                  <a:cubicBezTo>
                    <a:pt x="131" y="79"/>
                    <a:pt x="125" y="85"/>
                    <a:pt x="119" y="85"/>
                  </a:cubicBezTo>
                  <a:cubicBezTo>
                    <a:pt x="112" y="85"/>
                    <a:pt x="106" y="79"/>
                    <a:pt x="106" y="73"/>
                  </a:cubicBezTo>
                  <a:cubicBezTo>
                    <a:pt x="106" y="66"/>
                    <a:pt x="112" y="60"/>
                    <a:pt x="119" y="60"/>
                  </a:cubicBezTo>
                  <a:cubicBezTo>
                    <a:pt x="125" y="60"/>
                    <a:pt x="131" y="66"/>
                    <a:pt x="131" y="73"/>
                  </a:cubicBezTo>
                  <a:close/>
                  <a:moveTo>
                    <a:pt x="68" y="31"/>
                  </a:moveTo>
                  <a:cubicBezTo>
                    <a:pt x="75" y="31"/>
                    <a:pt x="80" y="36"/>
                    <a:pt x="80" y="43"/>
                  </a:cubicBezTo>
                  <a:cubicBezTo>
                    <a:pt x="80" y="50"/>
                    <a:pt x="75" y="55"/>
                    <a:pt x="68" y="55"/>
                  </a:cubicBezTo>
                  <a:cubicBezTo>
                    <a:pt x="61" y="55"/>
                    <a:pt x="56" y="50"/>
                    <a:pt x="56" y="43"/>
                  </a:cubicBezTo>
                  <a:cubicBezTo>
                    <a:pt x="56" y="36"/>
                    <a:pt x="61" y="31"/>
                    <a:pt x="68" y="31"/>
                  </a:cubicBezTo>
                  <a:close/>
                  <a:moveTo>
                    <a:pt x="18" y="77"/>
                  </a:moveTo>
                  <a:cubicBezTo>
                    <a:pt x="21" y="77"/>
                    <a:pt x="24" y="78"/>
                    <a:pt x="27" y="80"/>
                  </a:cubicBezTo>
                  <a:cubicBezTo>
                    <a:pt x="27" y="80"/>
                    <a:pt x="27" y="81"/>
                    <a:pt x="27" y="81"/>
                  </a:cubicBezTo>
                  <a:cubicBezTo>
                    <a:pt x="27" y="81"/>
                    <a:pt x="28" y="81"/>
                    <a:pt x="28" y="81"/>
                  </a:cubicBezTo>
                  <a:cubicBezTo>
                    <a:pt x="29" y="84"/>
                    <a:pt x="30" y="86"/>
                    <a:pt x="30" y="89"/>
                  </a:cubicBezTo>
                  <a:cubicBezTo>
                    <a:pt x="30" y="96"/>
                    <a:pt x="25" y="101"/>
                    <a:pt x="18" y="101"/>
                  </a:cubicBezTo>
                  <a:cubicBezTo>
                    <a:pt x="11" y="101"/>
                    <a:pt x="6" y="96"/>
                    <a:pt x="6" y="89"/>
                  </a:cubicBezTo>
                  <a:cubicBezTo>
                    <a:pt x="6" y="82"/>
                    <a:pt x="11" y="77"/>
                    <a:pt x="18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82" name="Group 113">
            <a:extLst>
              <a:ext uri="{FF2B5EF4-FFF2-40B4-BE49-F238E27FC236}">
                <a16:creationId xmlns:a16="http://schemas.microsoft.com/office/drawing/2014/main" id="{BBD33EA2-5ECC-4694-9285-DC3AE46DB9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041633" y="3604108"/>
            <a:ext cx="947738" cy="423870"/>
            <a:chOff x="12963" y="4356"/>
            <a:chExt cx="597" cy="267"/>
          </a:xfrm>
          <a:solidFill>
            <a:schemeClr val="accent3"/>
          </a:solidFill>
        </p:grpSpPr>
        <p:sp>
          <p:nvSpPr>
            <p:cNvPr id="285" name="Freeform 114">
              <a:extLst>
                <a:ext uri="{FF2B5EF4-FFF2-40B4-BE49-F238E27FC236}">
                  <a16:creationId xmlns:a16="http://schemas.microsoft.com/office/drawing/2014/main" id="{02C8AF03-F155-4736-8DAB-8DA45EA3B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71" y="4356"/>
              <a:ext cx="581" cy="239"/>
            </a:xfrm>
            <a:custGeom>
              <a:avLst/>
              <a:gdLst>
                <a:gd name="T0" fmla="*/ 16 w 215"/>
                <a:gd name="T1" fmla="*/ 85 h 87"/>
                <a:gd name="T2" fmla="*/ 18 w 215"/>
                <a:gd name="T3" fmla="*/ 85 h 87"/>
                <a:gd name="T4" fmla="*/ 28 w 215"/>
                <a:gd name="T5" fmla="*/ 86 h 87"/>
                <a:gd name="T6" fmla="*/ 48 w 215"/>
                <a:gd name="T7" fmla="*/ 82 h 87"/>
                <a:gd name="T8" fmla="*/ 52 w 215"/>
                <a:gd name="T9" fmla="*/ 85 h 87"/>
                <a:gd name="T10" fmla="*/ 57 w 215"/>
                <a:gd name="T11" fmla="*/ 87 h 87"/>
                <a:gd name="T12" fmla="*/ 67 w 215"/>
                <a:gd name="T13" fmla="*/ 82 h 87"/>
                <a:gd name="T14" fmla="*/ 145 w 215"/>
                <a:gd name="T15" fmla="*/ 85 h 87"/>
                <a:gd name="T16" fmla="*/ 147 w 215"/>
                <a:gd name="T17" fmla="*/ 86 h 87"/>
                <a:gd name="T18" fmla="*/ 157 w 215"/>
                <a:gd name="T19" fmla="*/ 86 h 87"/>
                <a:gd name="T20" fmla="*/ 158 w 215"/>
                <a:gd name="T21" fmla="*/ 85 h 87"/>
                <a:gd name="T22" fmla="*/ 177 w 215"/>
                <a:gd name="T23" fmla="*/ 82 h 87"/>
                <a:gd name="T24" fmla="*/ 180 w 215"/>
                <a:gd name="T25" fmla="*/ 85 h 87"/>
                <a:gd name="T26" fmla="*/ 186 w 215"/>
                <a:gd name="T27" fmla="*/ 87 h 87"/>
                <a:gd name="T28" fmla="*/ 193 w 215"/>
                <a:gd name="T29" fmla="*/ 85 h 87"/>
                <a:gd name="T30" fmla="*/ 196 w 215"/>
                <a:gd name="T31" fmla="*/ 82 h 87"/>
                <a:gd name="T32" fmla="*/ 215 w 215"/>
                <a:gd name="T33" fmla="*/ 68 h 87"/>
                <a:gd name="T34" fmla="*/ 132 w 215"/>
                <a:gd name="T35" fmla="*/ 1 h 87"/>
                <a:gd name="T36" fmla="*/ 4 w 215"/>
                <a:gd name="T37" fmla="*/ 5 h 87"/>
                <a:gd name="T38" fmla="*/ 0 w 215"/>
                <a:gd name="T39" fmla="*/ 68 h 87"/>
                <a:gd name="T40" fmla="*/ 29 w 215"/>
                <a:gd name="T41" fmla="*/ 78 h 87"/>
                <a:gd name="T42" fmla="*/ 18 w 215"/>
                <a:gd name="T43" fmla="*/ 78 h 87"/>
                <a:gd name="T44" fmla="*/ 17 w 215"/>
                <a:gd name="T45" fmla="*/ 75 h 87"/>
                <a:gd name="T46" fmla="*/ 29 w 215"/>
                <a:gd name="T47" fmla="*/ 75 h 87"/>
                <a:gd name="T48" fmla="*/ 63 w 215"/>
                <a:gd name="T49" fmla="*/ 78 h 87"/>
                <a:gd name="T50" fmla="*/ 58 w 215"/>
                <a:gd name="T51" fmla="*/ 81 h 87"/>
                <a:gd name="T52" fmla="*/ 52 w 215"/>
                <a:gd name="T53" fmla="*/ 77 h 87"/>
                <a:gd name="T54" fmla="*/ 57 w 215"/>
                <a:gd name="T55" fmla="*/ 69 h 87"/>
                <a:gd name="T56" fmla="*/ 63 w 215"/>
                <a:gd name="T57" fmla="*/ 78 h 87"/>
                <a:gd name="T58" fmla="*/ 157 w 215"/>
                <a:gd name="T59" fmla="*/ 78 h 87"/>
                <a:gd name="T60" fmla="*/ 146 w 215"/>
                <a:gd name="T61" fmla="*/ 78 h 87"/>
                <a:gd name="T62" fmla="*/ 146 w 215"/>
                <a:gd name="T63" fmla="*/ 75 h 87"/>
                <a:gd name="T64" fmla="*/ 158 w 215"/>
                <a:gd name="T65" fmla="*/ 75 h 87"/>
                <a:gd name="T66" fmla="*/ 192 w 215"/>
                <a:gd name="T67" fmla="*/ 77 h 87"/>
                <a:gd name="T68" fmla="*/ 186 w 215"/>
                <a:gd name="T69" fmla="*/ 81 h 87"/>
                <a:gd name="T70" fmla="*/ 181 w 215"/>
                <a:gd name="T71" fmla="*/ 77 h 87"/>
                <a:gd name="T72" fmla="*/ 186 w 215"/>
                <a:gd name="T73" fmla="*/ 69 h 87"/>
                <a:gd name="T74" fmla="*/ 192 w 215"/>
                <a:gd name="T75" fmla="*/ 77 h 87"/>
                <a:gd name="T76" fmla="*/ 8 w 215"/>
                <a:gd name="T77" fmla="*/ 9 h 87"/>
                <a:gd name="T78" fmla="*/ 132 w 215"/>
                <a:gd name="T79" fmla="*/ 7 h 87"/>
                <a:gd name="T80" fmla="*/ 209 w 215"/>
                <a:gd name="T81" fmla="*/ 67 h 87"/>
                <a:gd name="T82" fmla="*/ 198 w 215"/>
                <a:gd name="T83" fmla="*/ 76 h 87"/>
                <a:gd name="T84" fmla="*/ 186 w 215"/>
                <a:gd name="T85" fmla="*/ 64 h 87"/>
                <a:gd name="T86" fmla="*/ 175 w 215"/>
                <a:gd name="T87" fmla="*/ 76 h 87"/>
                <a:gd name="T88" fmla="*/ 163 w 215"/>
                <a:gd name="T89" fmla="*/ 75 h 87"/>
                <a:gd name="T90" fmla="*/ 140 w 215"/>
                <a:gd name="T91" fmla="*/ 75 h 87"/>
                <a:gd name="T92" fmla="*/ 69 w 215"/>
                <a:gd name="T93" fmla="*/ 76 h 87"/>
                <a:gd name="T94" fmla="*/ 57 w 215"/>
                <a:gd name="T95" fmla="*/ 64 h 87"/>
                <a:gd name="T96" fmla="*/ 46 w 215"/>
                <a:gd name="T97" fmla="*/ 76 h 87"/>
                <a:gd name="T98" fmla="*/ 35 w 215"/>
                <a:gd name="T99" fmla="*/ 75 h 87"/>
                <a:gd name="T100" fmla="*/ 11 w 215"/>
                <a:gd name="T101" fmla="*/ 75 h 87"/>
                <a:gd name="T102" fmla="*/ 6 w 215"/>
                <a:gd name="T103" fmla="*/ 6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5" h="87">
                  <a:moveTo>
                    <a:pt x="13" y="82"/>
                  </a:moveTo>
                  <a:cubicBezTo>
                    <a:pt x="14" y="83"/>
                    <a:pt x="15" y="84"/>
                    <a:pt x="16" y="85"/>
                  </a:cubicBezTo>
                  <a:cubicBezTo>
                    <a:pt x="16" y="85"/>
                    <a:pt x="17" y="85"/>
                    <a:pt x="17" y="85"/>
                  </a:cubicBezTo>
                  <a:cubicBezTo>
                    <a:pt x="17" y="85"/>
                    <a:pt x="17" y="85"/>
                    <a:pt x="18" y="85"/>
                  </a:cubicBezTo>
                  <a:cubicBezTo>
                    <a:pt x="19" y="86"/>
                    <a:pt x="21" y="87"/>
                    <a:pt x="23" y="87"/>
                  </a:cubicBezTo>
                  <a:cubicBezTo>
                    <a:pt x="25" y="87"/>
                    <a:pt x="26" y="86"/>
                    <a:pt x="28" y="86"/>
                  </a:cubicBezTo>
                  <a:cubicBezTo>
                    <a:pt x="30" y="85"/>
                    <a:pt x="32" y="84"/>
                    <a:pt x="33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9" y="83"/>
                    <a:pt x="49" y="84"/>
                    <a:pt x="51" y="85"/>
                  </a:cubicBezTo>
                  <a:cubicBezTo>
                    <a:pt x="51" y="85"/>
                    <a:pt x="51" y="85"/>
                    <a:pt x="52" y="85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4" y="86"/>
                    <a:pt x="56" y="87"/>
                    <a:pt x="57" y="87"/>
                  </a:cubicBezTo>
                  <a:cubicBezTo>
                    <a:pt x="59" y="87"/>
                    <a:pt x="61" y="86"/>
                    <a:pt x="63" y="86"/>
                  </a:cubicBezTo>
                  <a:cubicBezTo>
                    <a:pt x="64" y="85"/>
                    <a:pt x="66" y="84"/>
                    <a:pt x="67" y="82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3" y="83"/>
                    <a:pt x="144" y="84"/>
                    <a:pt x="145" y="85"/>
                  </a:cubicBezTo>
                  <a:cubicBezTo>
                    <a:pt x="145" y="85"/>
                    <a:pt x="146" y="85"/>
                    <a:pt x="146" y="85"/>
                  </a:cubicBezTo>
                  <a:cubicBezTo>
                    <a:pt x="146" y="85"/>
                    <a:pt x="146" y="85"/>
                    <a:pt x="147" y="86"/>
                  </a:cubicBezTo>
                  <a:cubicBezTo>
                    <a:pt x="148" y="86"/>
                    <a:pt x="150" y="87"/>
                    <a:pt x="152" y="87"/>
                  </a:cubicBezTo>
                  <a:cubicBezTo>
                    <a:pt x="154" y="87"/>
                    <a:pt x="155" y="86"/>
                    <a:pt x="157" y="86"/>
                  </a:cubicBezTo>
                  <a:cubicBezTo>
                    <a:pt x="157" y="85"/>
                    <a:pt x="158" y="85"/>
                    <a:pt x="158" y="85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60" y="84"/>
                    <a:pt x="161" y="83"/>
                    <a:pt x="162" y="82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7" y="83"/>
                    <a:pt x="178" y="84"/>
                    <a:pt x="180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5"/>
                    <a:pt x="181" y="85"/>
                    <a:pt x="181" y="86"/>
                  </a:cubicBezTo>
                  <a:cubicBezTo>
                    <a:pt x="183" y="86"/>
                    <a:pt x="184" y="87"/>
                    <a:pt x="186" y="87"/>
                  </a:cubicBezTo>
                  <a:cubicBezTo>
                    <a:pt x="188" y="87"/>
                    <a:pt x="190" y="86"/>
                    <a:pt x="191" y="86"/>
                  </a:cubicBezTo>
                  <a:cubicBezTo>
                    <a:pt x="192" y="85"/>
                    <a:pt x="192" y="85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4" y="84"/>
                    <a:pt x="195" y="83"/>
                    <a:pt x="196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8" y="82"/>
                    <a:pt x="215" y="75"/>
                    <a:pt x="215" y="68"/>
                  </a:cubicBezTo>
                  <a:cubicBezTo>
                    <a:pt x="215" y="58"/>
                    <a:pt x="208" y="45"/>
                    <a:pt x="195" y="33"/>
                  </a:cubicBezTo>
                  <a:cubicBezTo>
                    <a:pt x="181" y="18"/>
                    <a:pt x="156" y="1"/>
                    <a:pt x="132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9" y="0"/>
                    <a:pt x="4" y="5"/>
                  </a:cubicBezTo>
                  <a:cubicBezTo>
                    <a:pt x="1" y="7"/>
                    <a:pt x="0" y="11"/>
                    <a:pt x="0" y="15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5"/>
                    <a:pt x="6" y="81"/>
                    <a:pt x="13" y="82"/>
                  </a:cubicBezTo>
                  <a:close/>
                  <a:moveTo>
                    <a:pt x="29" y="78"/>
                  </a:moveTo>
                  <a:cubicBezTo>
                    <a:pt x="28" y="79"/>
                    <a:pt x="25" y="81"/>
                    <a:pt x="23" y="81"/>
                  </a:cubicBezTo>
                  <a:cubicBezTo>
                    <a:pt x="21" y="81"/>
                    <a:pt x="18" y="79"/>
                    <a:pt x="18" y="78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6"/>
                    <a:pt x="17" y="75"/>
                  </a:cubicBezTo>
                  <a:cubicBezTo>
                    <a:pt x="17" y="72"/>
                    <a:pt x="20" y="69"/>
                    <a:pt x="23" y="69"/>
                  </a:cubicBezTo>
                  <a:cubicBezTo>
                    <a:pt x="26" y="69"/>
                    <a:pt x="29" y="72"/>
                    <a:pt x="29" y="75"/>
                  </a:cubicBezTo>
                  <a:cubicBezTo>
                    <a:pt x="29" y="76"/>
                    <a:pt x="29" y="77"/>
                    <a:pt x="29" y="78"/>
                  </a:cubicBezTo>
                  <a:close/>
                  <a:moveTo>
                    <a:pt x="63" y="78"/>
                  </a:moveTo>
                  <a:cubicBezTo>
                    <a:pt x="63" y="78"/>
                    <a:pt x="63" y="78"/>
                    <a:pt x="63" y="78"/>
                  </a:cubicBezTo>
                  <a:cubicBezTo>
                    <a:pt x="62" y="79"/>
                    <a:pt x="60" y="81"/>
                    <a:pt x="58" y="81"/>
                  </a:cubicBezTo>
                  <a:cubicBezTo>
                    <a:pt x="55" y="81"/>
                    <a:pt x="53" y="79"/>
                    <a:pt x="52" y="78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1" y="76"/>
                    <a:pt x="51" y="75"/>
                  </a:cubicBezTo>
                  <a:cubicBezTo>
                    <a:pt x="51" y="72"/>
                    <a:pt x="54" y="69"/>
                    <a:pt x="57" y="69"/>
                  </a:cubicBezTo>
                  <a:cubicBezTo>
                    <a:pt x="61" y="69"/>
                    <a:pt x="63" y="72"/>
                    <a:pt x="63" y="75"/>
                  </a:cubicBezTo>
                  <a:cubicBezTo>
                    <a:pt x="63" y="76"/>
                    <a:pt x="63" y="77"/>
                    <a:pt x="63" y="78"/>
                  </a:cubicBezTo>
                  <a:close/>
                  <a:moveTo>
                    <a:pt x="157" y="77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6" y="79"/>
                    <a:pt x="154" y="81"/>
                    <a:pt x="152" y="81"/>
                  </a:cubicBezTo>
                  <a:cubicBezTo>
                    <a:pt x="150" y="81"/>
                    <a:pt x="147" y="79"/>
                    <a:pt x="146" y="78"/>
                  </a:cubicBezTo>
                  <a:cubicBezTo>
                    <a:pt x="146" y="78"/>
                    <a:pt x="146" y="77"/>
                    <a:pt x="146" y="77"/>
                  </a:cubicBezTo>
                  <a:cubicBezTo>
                    <a:pt x="146" y="77"/>
                    <a:pt x="146" y="76"/>
                    <a:pt x="146" y="75"/>
                  </a:cubicBezTo>
                  <a:cubicBezTo>
                    <a:pt x="146" y="72"/>
                    <a:pt x="148" y="69"/>
                    <a:pt x="152" y="69"/>
                  </a:cubicBezTo>
                  <a:cubicBezTo>
                    <a:pt x="155" y="69"/>
                    <a:pt x="158" y="72"/>
                    <a:pt x="158" y="75"/>
                  </a:cubicBezTo>
                  <a:cubicBezTo>
                    <a:pt x="158" y="76"/>
                    <a:pt x="158" y="77"/>
                    <a:pt x="157" y="77"/>
                  </a:cubicBezTo>
                  <a:close/>
                  <a:moveTo>
                    <a:pt x="192" y="77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1" y="79"/>
                    <a:pt x="189" y="81"/>
                    <a:pt x="186" y="81"/>
                  </a:cubicBezTo>
                  <a:cubicBezTo>
                    <a:pt x="184" y="81"/>
                    <a:pt x="182" y="79"/>
                    <a:pt x="181" y="78"/>
                  </a:cubicBezTo>
                  <a:cubicBezTo>
                    <a:pt x="181" y="78"/>
                    <a:pt x="181" y="77"/>
                    <a:pt x="181" y="77"/>
                  </a:cubicBezTo>
                  <a:cubicBezTo>
                    <a:pt x="180" y="77"/>
                    <a:pt x="180" y="76"/>
                    <a:pt x="180" y="75"/>
                  </a:cubicBezTo>
                  <a:cubicBezTo>
                    <a:pt x="180" y="72"/>
                    <a:pt x="183" y="69"/>
                    <a:pt x="186" y="69"/>
                  </a:cubicBezTo>
                  <a:cubicBezTo>
                    <a:pt x="190" y="69"/>
                    <a:pt x="192" y="72"/>
                    <a:pt x="192" y="75"/>
                  </a:cubicBezTo>
                  <a:cubicBezTo>
                    <a:pt x="192" y="76"/>
                    <a:pt x="192" y="77"/>
                    <a:pt x="192" y="77"/>
                  </a:cubicBezTo>
                  <a:close/>
                  <a:moveTo>
                    <a:pt x="6" y="15"/>
                  </a:moveTo>
                  <a:cubicBezTo>
                    <a:pt x="6" y="13"/>
                    <a:pt x="7" y="11"/>
                    <a:pt x="8" y="9"/>
                  </a:cubicBezTo>
                  <a:cubicBezTo>
                    <a:pt x="11" y="6"/>
                    <a:pt x="17" y="7"/>
                    <a:pt x="17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52" y="7"/>
                    <a:pt x="176" y="22"/>
                    <a:pt x="191" y="37"/>
                  </a:cubicBezTo>
                  <a:cubicBezTo>
                    <a:pt x="202" y="48"/>
                    <a:pt x="209" y="60"/>
                    <a:pt x="209" y="67"/>
                  </a:cubicBezTo>
                  <a:cubicBezTo>
                    <a:pt x="209" y="72"/>
                    <a:pt x="205" y="76"/>
                    <a:pt x="200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8" y="76"/>
                    <a:pt x="198" y="76"/>
                    <a:pt x="198" y="75"/>
                  </a:cubicBezTo>
                  <a:cubicBezTo>
                    <a:pt x="198" y="69"/>
                    <a:pt x="193" y="64"/>
                    <a:pt x="186" y="64"/>
                  </a:cubicBezTo>
                  <a:cubicBezTo>
                    <a:pt x="180" y="64"/>
                    <a:pt x="175" y="69"/>
                    <a:pt x="175" y="75"/>
                  </a:cubicBezTo>
                  <a:cubicBezTo>
                    <a:pt x="175" y="76"/>
                    <a:pt x="175" y="76"/>
                    <a:pt x="175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5"/>
                  </a:cubicBezTo>
                  <a:cubicBezTo>
                    <a:pt x="163" y="69"/>
                    <a:pt x="158" y="64"/>
                    <a:pt x="152" y="64"/>
                  </a:cubicBezTo>
                  <a:cubicBezTo>
                    <a:pt x="145" y="64"/>
                    <a:pt x="140" y="69"/>
                    <a:pt x="140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76"/>
                    <a:pt x="69" y="76"/>
                    <a:pt x="69" y="75"/>
                  </a:cubicBezTo>
                  <a:cubicBezTo>
                    <a:pt x="69" y="69"/>
                    <a:pt x="64" y="64"/>
                    <a:pt x="57" y="64"/>
                  </a:cubicBezTo>
                  <a:cubicBezTo>
                    <a:pt x="51" y="64"/>
                    <a:pt x="46" y="69"/>
                    <a:pt x="46" y="75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5" y="76"/>
                    <a:pt x="35" y="75"/>
                  </a:cubicBezTo>
                  <a:cubicBezTo>
                    <a:pt x="35" y="69"/>
                    <a:pt x="29" y="64"/>
                    <a:pt x="23" y="64"/>
                  </a:cubicBezTo>
                  <a:cubicBezTo>
                    <a:pt x="17" y="64"/>
                    <a:pt x="11" y="69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8" y="74"/>
                    <a:pt x="6" y="71"/>
                    <a:pt x="6" y="68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" name="Freeform 115">
              <a:extLst>
                <a:ext uri="{FF2B5EF4-FFF2-40B4-BE49-F238E27FC236}">
                  <a16:creationId xmlns:a16="http://schemas.microsoft.com/office/drawing/2014/main" id="{9CA104D2-408E-4755-83D6-C5280C5172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12" y="4389"/>
              <a:ext cx="70" cy="85"/>
            </a:xfrm>
            <a:custGeom>
              <a:avLst/>
              <a:gdLst>
                <a:gd name="T0" fmla="*/ 6 w 26"/>
                <a:gd name="T1" fmla="*/ 31 h 31"/>
                <a:gd name="T2" fmla="*/ 20 w 26"/>
                <a:gd name="T3" fmla="*/ 31 h 31"/>
                <a:gd name="T4" fmla="*/ 26 w 26"/>
                <a:gd name="T5" fmla="*/ 25 h 31"/>
                <a:gd name="T6" fmla="*/ 26 w 26"/>
                <a:gd name="T7" fmla="*/ 6 h 31"/>
                <a:gd name="T8" fmla="*/ 20 w 26"/>
                <a:gd name="T9" fmla="*/ 0 h 31"/>
                <a:gd name="T10" fmla="*/ 6 w 26"/>
                <a:gd name="T11" fmla="*/ 0 h 31"/>
                <a:gd name="T12" fmla="*/ 0 w 26"/>
                <a:gd name="T13" fmla="*/ 6 h 31"/>
                <a:gd name="T14" fmla="*/ 0 w 26"/>
                <a:gd name="T15" fmla="*/ 25 h 31"/>
                <a:gd name="T16" fmla="*/ 6 w 26"/>
                <a:gd name="T17" fmla="*/ 31 h 31"/>
                <a:gd name="T18" fmla="*/ 6 w 26"/>
                <a:gd name="T19" fmla="*/ 6 h 31"/>
                <a:gd name="T20" fmla="*/ 6 w 26"/>
                <a:gd name="T21" fmla="*/ 6 h 31"/>
                <a:gd name="T22" fmla="*/ 20 w 26"/>
                <a:gd name="T23" fmla="*/ 6 h 31"/>
                <a:gd name="T24" fmla="*/ 20 w 26"/>
                <a:gd name="T25" fmla="*/ 6 h 31"/>
                <a:gd name="T26" fmla="*/ 20 w 26"/>
                <a:gd name="T27" fmla="*/ 25 h 31"/>
                <a:gd name="T28" fmla="*/ 20 w 26"/>
                <a:gd name="T29" fmla="*/ 25 h 31"/>
                <a:gd name="T30" fmla="*/ 6 w 26"/>
                <a:gd name="T31" fmla="*/ 25 h 31"/>
                <a:gd name="T32" fmla="*/ 6 w 26"/>
                <a:gd name="T33" fmla="*/ 25 h 31"/>
                <a:gd name="T34" fmla="*/ 6 w 26"/>
                <a:gd name="T3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31">
                  <a:moveTo>
                    <a:pt x="6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3" y="31"/>
                    <a:pt x="26" y="28"/>
                    <a:pt x="26" y="2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3" y="0"/>
                    <a:pt x="2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3" y="31"/>
                    <a:pt x="6" y="31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7" name="Freeform 116">
              <a:extLst>
                <a:ext uri="{FF2B5EF4-FFF2-40B4-BE49-F238E27FC236}">
                  <a16:creationId xmlns:a16="http://schemas.microsoft.com/office/drawing/2014/main" id="{11BEE759-26A4-4CAF-BE24-E6D17880A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98" y="4389"/>
              <a:ext cx="70" cy="85"/>
            </a:xfrm>
            <a:custGeom>
              <a:avLst/>
              <a:gdLst>
                <a:gd name="T0" fmla="*/ 7 w 26"/>
                <a:gd name="T1" fmla="*/ 31 h 31"/>
                <a:gd name="T2" fmla="*/ 20 w 26"/>
                <a:gd name="T3" fmla="*/ 31 h 31"/>
                <a:gd name="T4" fmla="*/ 26 w 26"/>
                <a:gd name="T5" fmla="*/ 25 h 31"/>
                <a:gd name="T6" fmla="*/ 26 w 26"/>
                <a:gd name="T7" fmla="*/ 6 h 31"/>
                <a:gd name="T8" fmla="*/ 20 w 26"/>
                <a:gd name="T9" fmla="*/ 0 h 31"/>
                <a:gd name="T10" fmla="*/ 7 w 26"/>
                <a:gd name="T11" fmla="*/ 0 h 31"/>
                <a:gd name="T12" fmla="*/ 0 w 26"/>
                <a:gd name="T13" fmla="*/ 6 h 31"/>
                <a:gd name="T14" fmla="*/ 0 w 26"/>
                <a:gd name="T15" fmla="*/ 25 h 31"/>
                <a:gd name="T16" fmla="*/ 7 w 26"/>
                <a:gd name="T17" fmla="*/ 31 h 31"/>
                <a:gd name="T18" fmla="*/ 6 w 26"/>
                <a:gd name="T19" fmla="*/ 6 h 31"/>
                <a:gd name="T20" fmla="*/ 7 w 26"/>
                <a:gd name="T21" fmla="*/ 6 h 31"/>
                <a:gd name="T22" fmla="*/ 20 w 26"/>
                <a:gd name="T23" fmla="*/ 6 h 31"/>
                <a:gd name="T24" fmla="*/ 20 w 26"/>
                <a:gd name="T25" fmla="*/ 6 h 31"/>
                <a:gd name="T26" fmla="*/ 20 w 26"/>
                <a:gd name="T27" fmla="*/ 25 h 31"/>
                <a:gd name="T28" fmla="*/ 20 w 26"/>
                <a:gd name="T29" fmla="*/ 25 h 31"/>
                <a:gd name="T30" fmla="*/ 7 w 26"/>
                <a:gd name="T31" fmla="*/ 25 h 31"/>
                <a:gd name="T32" fmla="*/ 6 w 26"/>
                <a:gd name="T33" fmla="*/ 25 h 31"/>
                <a:gd name="T34" fmla="*/ 6 w 26"/>
                <a:gd name="T3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31">
                  <a:moveTo>
                    <a:pt x="7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3" y="31"/>
                    <a:pt x="26" y="28"/>
                    <a:pt x="26" y="2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3" y="0"/>
                    <a:pt x="2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3" y="31"/>
                    <a:pt x="7" y="31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9" name="Freeform 117">
              <a:extLst>
                <a:ext uri="{FF2B5EF4-FFF2-40B4-BE49-F238E27FC236}">
                  <a16:creationId xmlns:a16="http://schemas.microsoft.com/office/drawing/2014/main" id="{3E14E6DF-BBC2-418D-B0E6-ACEACCDCEC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85" y="4389"/>
              <a:ext cx="70" cy="85"/>
            </a:xfrm>
            <a:custGeom>
              <a:avLst/>
              <a:gdLst>
                <a:gd name="T0" fmla="*/ 7 w 26"/>
                <a:gd name="T1" fmla="*/ 31 h 31"/>
                <a:gd name="T2" fmla="*/ 20 w 26"/>
                <a:gd name="T3" fmla="*/ 31 h 31"/>
                <a:gd name="T4" fmla="*/ 26 w 26"/>
                <a:gd name="T5" fmla="*/ 25 h 31"/>
                <a:gd name="T6" fmla="*/ 26 w 26"/>
                <a:gd name="T7" fmla="*/ 6 h 31"/>
                <a:gd name="T8" fmla="*/ 20 w 26"/>
                <a:gd name="T9" fmla="*/ 0 h 31"/>
                <a:gd name="T10" fmla="*/ 7 w 26"/>
                <a:gd name="T11" fmla="*/ 0 h 31"/>
                <a:gd name="T12" fmla="*/ 0 w 26"/>
                <a:gd name="T13" fmla="*/ 6 h 31"/>
                <a:gd name="T14" fmla="*/ 0 w 26"/>
                <a:gd name="T15" fmla="*/ 25 h 31"/>
                <a:gd name="T16" fmla="*/ 7 w 26"/>
                <a:gd name="T17" fmla="*/ 31 h 31"/>
                <a:gd name="T18" fmla="*/ 6 w 26"/>
                <a:gd name="T19" fmla="*/ 6 h 31"/>
                <a:gd name="T20" fmla="*/ 7 w 26"/>
                <a:gd name="T21" fmla="*/ 6 h 31"/>
                <a:gd name="T22" fmla="*/ 20 w 26"/>
                <a:gd name="T23" fmla="*/ 6 h 31"/>
                <a:gd name="T24" fmla="*/ 20 w 26"/>
                <a:gd name="T25" fmla="*/ 6 h 31"/>
                <a:gd name="T26" fmla="*/ 20 w 26"/>
                <a:gd name="T27" fmla="*/ 25 h 31"/>
                <a:gd name="T28" fmla="*/ 20 w 26"/>
                <a:gd name="T29" fmla="*/ 25 h 31"/>
                <a:gd name="T30" fmla="*/ 7 w 26"/>
                <a:gd name="T31" fmla="*/ 25 h 31"/>
                <a:gd name="T32" fmla="*/ 6 w 26"/>
                <a:gd name="T33" fmla="*/ 25 h 31"/>
                <a:gd name="T34" fmla="*/ 6 w 26"/>
                <a:gd name="T3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31">
                  <a:moveTo>
                    <a:pt x="7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4" y="31"/>
                    <a:pt x="26" y="28"/>
                    <a:pt x="26" y="2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4" y="0"/>
                    <a:pt x="2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3" y="31"/>
                    <a:pt x="7" y="31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0" name="Freeform 118">
              <a:extLst>
                <a:ext uri="{FF2B5EF4-FFF2-40B4-BE49-F238E27FC236}">
                  <a16:creationId xmlns:a16="http://schemas.microsoft.com/office/drawing/2014/main" id="{9B923C85-CA99-4ED6-8C93-0DD252F44A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71" y="4389"/>
              <a:ext cx="184" cy="85"/>
            </a:xfrm>
            <a:custGeom>
              <a:avLst/>
              <a:gdLst>
                <a:gd name="T0" fmla="*/ 1 w 68"/>
                <a:gd name="T1" fmla="*/ 25 h 31"/>
                <a:gd name="T2" fmla="*/ 7 w 68"/>
                <a:gd name="T3" fmla="*/ 31 h 31"/>
                <a:gd name="T4" fmla="*/ 64 w 68"/>
                <a:gd name="T5" fmla="*/ 31 h 31"/>
                <a:gd name="T6" fmla="*/ 67 w 68"/>
                <a:gd name="T7" fmla="*/ 29 h 31"/>
                <a:gd name="T8" fmla="*/ 66 w 68"/>
                <a:gd name="T9" fmla="*/ 23 h 31"/>
                <a:gd name="T10" fmla="*/ 22 w 68"/>
                <a:gd name="T11" fmla="*/ 0 h 31"/>
                <a:gd name="T12" fmla="*/ 6 w 68"/>
                <a:gd name="T13" fmla="*/ 0 h 31"/>
                <a:gd name="T14" fmla="*/ 2 w 68"/>
                <a:gd name="T15" fmla="*/ 2 h 31"/>
                <a:gd name="T16" fmla="*/ 0 w 68"/>
                <a:gd name="T17" fmla="*/ 6 h 31"/>
                <a:gd name="T18" fmla="*/ 1 w 68"/>
                <a:gd name="T19" fmla="*/ 25 h 31"/>
                <a:gd name="T20" fmla="*/ 22 w 68"/>
                <a:gd name="T21" fmla="*/ 6 h 31"/>
                <a:gd name="T22" fmla="*/ 60 w 68"/>
                <a:gd name="T23" fmla="*/ 25 h 31"/>
                <a:gd name="T24" fmla="*/ 7 w 68"/>
                <a:gd name="T25" fmla="*/ 25 h 31"/>
                <a:gd name="T26" fmla="*/ 7 w 68"/>
                <a:gd name="T27" fmla="*/ 25 h 31"/>
                <a:gd name="T28" fmla="*/ 6 w 68"/>
                <a:gd name="T29" fmla="*/ 6 h 31"/>
                <a:gd name="T30" fmla="*/ 22 w 68"/>
                <a:gd name="T31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31">
                  <a:moveTo>
                    <a:pt x="1" y="25"/>
                  </a:moveTo>
                  <a:cubicBezTo>
                    <a:pt x="1" y="29"/>
                    <a:pt x="4" y="31"/>
                    <a:pt x="7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6" y="31"/>
                    <a:pt x="67" y="30"/>
                    <a:pt x="67" y="29"/>
                  </a:cubicBezTo>
                  <a:cubicBezTo>
                    <a:pt x="68" y="26"/>
                    <a:pt x="67" y="24"/>
                    <a:pt x="66" y="23"/>
                  </a:cubicBezTo>
                  <a:cubicBezTo>
                    <a:pt x="45" y="2"/>
                    <a:pt x="28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0" y="4"/>
                    <a:pt x="0" y="6"/>
                    <a:pt x="0" y="6"/>
                  </a:cubicBezTo>
                  <a:lnTo>
                    <a:pt x="1" y="25"/>
                  </a:lnTo>
                  <a:close/>
                  <a:moveTo>
                    <a:pt x="22" y="6"/>
                  </a:moveTo>
                  <a:cubicBezTo>
                    <a:pt x="27" y="6"/>
                    <a:pt x="41" y="8"/>
                    <a:pt x="60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2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0" name="Freeform 119">
              <a:extLst>
                <a:ext uri="{FF2B5EF4-FFF2-40B4-BE49-F238E27FC236}">
                  <a16:creationId xmlns:a16="http://schemas.microsoft.com/office/drawing/2014/main" id="{CAE031F6-A568-422C-9B8C-6AA9D3B83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3" y="4606"/>
              <a:ext cx="597" cy="17"/>
            </a:xfrm>
            <a:custGeom>
              <a:avLst/>
              <a:gdLst>
                <a:gd name="T0" fmla="*/ 218 w 221"/>
                <a:gd name="T1" fmla="*/ 0 h 6"/>
                <a:gd name="T2" fmla="*/ 3 w 221"/>
                <a:gd name="T3" fmla="*/ 0 h 6"/>
                <a:gd name="T4" fmla="*/ 0 w 221"/>
                <a:gd name="T5" fmla="*/ 3 h 6"/>
                <a:gd name="T6" fmla="*/ 3 w 221"/>
                <a:gd name="T7" fmla="*/ 6 h 6"/>
                <a:gd name="T8" fmla="*/ 218 w 221"/>
                <a:gd name="T9" fmla="*/ 6 h 6"/>
                <a:gd name="T10" fmla="*/ 221 w 221"/>
                <a:gd name="T11" fmla="*/ 3 h 6"/>
                <a:gd name="T12" fmla="*/ 218 w 22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6">
                  <a:moveTo>
                    <a:pt x="21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9" y="6"/>
                    <a:pt x="221" y="4"/>
                    <a:pt x="221" y="3"/>
                  </a:cubicBezTo>
                  <a:cubicBezTo>
                    <a:pt x="221" y="1"/>
                    <a:pt x="219" y="0"/>
                    <a:pt x="2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41" name="ZoneTexte 640">
            <a:extLst>
              <a:ext uri="{FF2B5EF4-FFF2-40B4-BE49-F238E27FC236}">
                <a16:creationId xmlns:a16="http://schemas.microsoft.com/office/drawing/2014/main" id="{6432224C-86FF-4216-91AD-601420A3786C}"/>
              </a:ext>
            </a:extLst>
          </p:cNvPr>
          <p:cNvSpPr txBox="1"/>
          <p:nvPr/>
        </p:nvSpPr>
        <p:spPr>
          <a:xfrm>
            <a:off x="23123317" y="4231384"/>
            <a:ext cx="1553165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Rail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grpSp>
        <p:nvGrpSpPr>
          <p:cNvPr id="643" name="Group 122">
            <a:extLst>
              <a:ext uri="{FF2B5EF4-FFF2-40B4-BE49-F238E27FC236}">
                <a16:creationId xmlns:a16="http://schemas.microsoft.com/office/drawing/2014/main" id="{5B9AB6ED-9A67-42A6-91B9-02AF4DF914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58301" y="2967283"/>
            <a:ext cx="750887" cy="903288"/>
            <a:chOff x="12026" y="5217"/>
            <a:chExt cx="473" cy="569"/>
          </a:xfrm>
          <a:solidFill>
            <a:schemeClr val="accent3"/>
          </a:solidFill>
        </p:grpSpPr>
        <p:sp>
          <p:nvSpPr>
            <p:cNvPr id="645" name="Freeform 123">
              <a:extLst>
                <a:ext uri="{FF2B5EF4-FFF2-40B4-BE49-F238E27FC236}">
                  <a16:creationId xmlns:a16="http://schemas.microsoft.com/office/drawing/2014/main" id="{78F2813A-9472-457B-967B-0EA4769DF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0" y="5217"/>
              <a:ext cx="17" cy="566"/>
            </a:xfrm>
            <a:custGeom>
              <a:avLst/>
              <a:gdLst>
                <a:gd name="T0" fmla="*/ 3 w 6"/>
                <a:gd name="T1" fmla="*/ 209 h 209"/>
                <a:gd name="T2" fmla="*/ 0 w 6"/>
                <a:gd name="T3" fmla="*/ 206 h 209"/>
                <a:gd name="T4" fmla="*/ 0 w 6"/>
                <a:gd name="T5" fmla="*/ 3 h 209"/>
                <a:gd name="T6" fmla="*/ 3 w 6"/>
                <a:gd name="T7" fmla="*/ 0 h 209"/>
                <a:gd name="T8" fmla="*/ 6 w 6"/>
                <a:gd name="T9" fmla="*/ 3 h 209"/>
                <a:gd name="T10" fmla="*/ 6 w 6"/>
                <a:gd name="T11" fmla="*/ 206 h 209"/>
                <a:gd name="T12" fmla="*/ 3 w 6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09">
                  <a:moveTo>
                    <a:pt x="3" y="209"/>
                  </a:moveTo>
                  <a:cubicBezTo>
                    <a:pt x="2" y="209"/>
                    <a:pt x="0" y="207"/>
                    <a:pt x="0" y="20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06"/>
                    <a:pt x="6" y="206"/>
                    <a:pt x="6" y="206"/>
                  </a:cubicBezTo>
                  <a:cubicBezTo>
                    <a:pt x="6" y="207"/>
                    <a:pt x="5" y="209"/>
                    <a:pt x="3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6" name="Freeform 124">
              <a:extLst>
                <a:ext uri="{FF2B5EF4-FFF2-40B4-BE49-F238E27FC236}">
                  <a16:creationId xmlns:a16="http://schemas.microsoft.com/office/drawing/2014/main" id="{FDEDDAC0-5976-4F68-A98E-3143CA8D5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6" y="5769"/>
              <a:ext cx="468" cy="17"/>
            </a:xfrm>
            <a:custGeom>
              <a:avLst/>
              <a:gdLst>
                <a:gd name="T0" fmla="*/ 170 w 173"/>
                <a:gd name="T1" fmla="*/ 6 h 6"/>
                <a:gd name="T2" fmla="*/ 3 w 173"/>
                <a:gd name="T3" fmla="*/ 6 h 6"/>
                <a:gd name="T4" fmla="*/ 0 w 173"/>
                <a:gd name="T5" fmla="*/ 3 h 6"/>
                <a:gd name="T6" fmla="*/ 3 w 173"/>
                <a:gd name="T7" fmla="*/ 0 h 6"/>
                <a:gd name="T8" fmla="*/ 170 w 173"/>
                <a:gd name="T9" fmla="*/ 0 h 6"/>
                <a:gd name="T10" fmla="*/ 173 w 173"/>
                <a:gd name="T11" fmla="*/ 3 h 6"/>
                <a:gd name="T12" fmla="*/ 170 w 17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6">
                  <a:moveTo>
                    <a:pt x="17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3" y="1"/>
                    <a:pt x="173" y="3"/>
                  </a:cubicBezTo>
                  <a:cubicBezTo>
                    <a:pt x="173" y="4"/>
                    <a:pt x="172" y="6"/>
                    <a:pt x="1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7" name="Freeform 125">
              <a:extLst>
                <a:ext uri="{FF2B5EF4-FFF2-40B4-BE49-F238E27FC236}">
                  <a16:creationId xmlns:a16="http://schemas.microsoft.com/office/drawing/2014/main" id="{CAC135CF-30A9-4B7A-9A14-AC2956041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0" y="5250"/>
              <a:ext cx="360" cy="16"/>
            </a:xfrm>
            <a:custGeom>
              <a:avLst/>
              <a:gdLst>
                <a:gd name="T0" fmla="*/ 130 w 133"/>
                <a:gd name="T1" fmla="*/ 6 h 6"/>
                <a:gd name="T2" fmla="*/ 3 w 133"/>
                <a:gd name="T3" fmla="*/ 6 h 6"/>
                <a:gd name="T4" fmla="*/ 0 w 133"/>
                <a:gd name="T5" fmla="*/ 3 h 6"/>
                <a:gd name="T6" fmla="*/ 3 w 133"/>
                <a:gd name="T7" fmla="*/ 0 h 6"/>
                <a:gd name="T8" fmla="*/ 130 w 133"/>
                <a:gd name="T9" fmla="*/ 0 h 6"/>
                <a:gd name="T10" fmla="*/ 133 w 133"/>
                <a:gd name="T11" fmla="*/ 3 h 6"/>
                <a:gd name="T12" fmla="*/ 130 w 13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6">
                  <a:moveTo>
                    <a:pt x="13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0"/>
                    <a:pt x="133" y="1"/>
                    <a:pt x="133" y="3"/>
                  </a:cubicBezTo>
                  <a:cubicBezTo>
                    <a:pt x="133" y="4"/>
                    <a:pt x="132" y="6"/>
                    <a:pt x="1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8" name="Freeform 126">
              <a:extLst>
                <a:ext uri="{FF2B5EF4-FFF2-40B4-BE49-F238E27FC236}">
                  <a16:creationId xmlns:a16="http://schemas.microsoft.com/office/drawing/2014/main" id="{17622EC2-7596-43EE-8CA7-BCAFAF2812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26" y="5250"/>
              <a:ext cx="187" cy="306"/>
            </a:xfrm>
            <a:custGeom>
              <a:avLst/>
              <a:gdLst>
                <a:gd name="T0" fmla="*/ 66 w 69"/>
                <a:gd name="T1" fmla="*/ 113 h 113"/>
                <a:gd name="T2" fmla="*/ 3 w 69"/>
                <a:gd name="T3" fmla="*/ 113 h 113"/>
                <a:gd name="T4" fmla="*/ 0 w 69"/>
                <a:gd name="T5" fmla="*/ 111 h 113"/>
                <a:gd name="T6" fmla="*/ 0 w 69"/>
                <a:gd name="T7" fmla="*/ 109 h 113"/>
                <a:gd name="T8" fmla="*/ 31 w 69"/>
                <a:gd name="T9" fmla="*/ 2 h 113"/>
                <a:gd name="T10" fmla="*/ 33 w 69"/>
                <a:gd name="T11" fmla="*/ 0 h 113"/>
                <a:gd name="T12" fmla="*/ 33 w 69"/>
                <a:gd name="T13" fmla="*/ 0 h 113"/>
                <a:gd name="T14" fmla="*/ 36 w 69"/>
                <a:gd name="T15" fmla="*/ 2 h 113"/>
                <a:gd name="T16" fmla="*/ 69 w 69"/>
                <a:gd name="T17" fmla="*/ 109 h 113"/>
                <a:gd name="T18" fmla="*/ 68 w 69"/>
                <a:gd name="T19" fmla="*/ 111 h 113"/>
                <a:gd name="T20" fmla="*/ 66 w 69"/>
                <a:gd name="T21" fmla="*/ 113 h 113"/>
                <a:gd name="T22" fmla="*/ 7 w 69"/>
                <a:gd name="T23" fmla="*/ 107 h 113"/>
                <a:gd name="T24" fmla="*/ 62 w 69"/>
                <a:gd name="T25" fmla="*/ 107 h 113"/>
                <a:gd name="T26" fmla="*/ 34 w 69"/>
                <a:gd name="T27" fmla="*/ 13 h 113"/>
                <a:gd name="T28" fmla="*/ 7 w 69"/>
                <a:gd name="T29" fmla="*/ 10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13">
                  <a:moveTo>
                    <a:pt x="66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2" y="113"/>
                    <a:pt x="1" y="112"/>
                    <a:pt x="0" y="111"/>
                  </a:cubicBezTo>
                  <a:cubicBezTo>
                    <a:pt x="0" y="111"/>
                    <a:pt x="0" y="110"/>
                    <a:pt x="0" y="10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2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1"/>
                    <a:pt x="68" y="111"/>
                  </a:cubicBezTo>
                  <a:cubicBezTo>
                    <a:pt x="68" y="112"/>
                    <a:pt x="67" y="113"/>
                    <a:pt x="66" y="113"/>
                  </a:cubicBezTo>
                  <a:close/>
                  <a:moveTo>
                    <a:pt x="7" y="107"/>
                  </a:moveTo>
                  <a:cubicBezTo>
                    <a:pt x="62" y="107"/>
                    <a:pt x="62" y="107"/>
                    <a:pt x="62" y="107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9" name="Freeform 127">
              <a:extLst>
                <a:ext uri="{FF2B5EF4-FFF2-40B4-BE49-F238E27FC236}">
                  <a16:creationId xmlns:a16="http://schemas.microsoft.com/office/drawing/2014/main" id="{14FE5940-A380-44C2-BBC7-849BD5E2E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6" y="5539"/>
              <a:ext cx="187" cy="103"/>
            </a:xfrm>
            <a:custGeom>
              <a:avLst/>
              <a:gdLst>
                <a:gd name="T0" fmla="*/ 34 w 69"/>
                <a:gd name="T1" fmla="*/ 38 h 38"/>
                <a:gd name="T2" fmla="*/ 0 w 69"/>
                <a:gd name="T3" fmla="*/ 3 h 38"/>
                <a:gd name="T4" fmla="*/ 3 w 69"/>
                <a:gd name="T5" fmla="*/ 0 h 38"/>
                <a:gd name="T6" fmla="*/ 6 w 69"/>
                <a:gd name="T7" fmla="*/ 3 h 38"/>
                <a:gd name="T8" fmla="*/ 34 w 69"/>
                <a:gd name="T9" fmla="*/ 32 h 38"/>
                <a:gd name="T10" fmla="*/ 63 w 69"/>
                <a:gd name="T11" fmla="*/ 3 h 38"/>
                <a:gd name="T12" fmla="*/ 66 w 69"/>
                <a:gd name="T13" fmla="*/ 0 h 38"/>
                <a:gd name="T14" fmla="*/ 69 w 69"/>
                <a:gd name="T15" fmla="*/ 3 h 38"/>
                <a:gd name="T16" fmla="*/ 34 w 69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8">
                  <a:moveTo>
                    <a:pt x="34" y="38"/>
                  </a:moveTo>
                  <a:cubicBezTo>
                    <a:pt x="15" y="38"/>
                    <a:pt x="0" y="2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19"/>
                    <a:pt x="19" y="32"/>
                    <a:pt x="34" y="32"/>
                  </a:cubicBezTo>
                  <a:cubicBezTo>
                    <a:pt x="50" y="32"/>
                    <a:pt x="63" y="19"/>
                    <a:pt x="63" y="3"/>
                  </a:cubicBezTo>
                  <a:cubicBezTo>
                    <a:pt x="63" y="2"/>
                    <a:pt x="65" y="0"/>
                    <a:pt x="66" y="0"/>
                  </a:cubicBezTo>
                  <a:cubicBezTo>
                    <a:pt x="68" y="0"/>
                    <a:pt x="69" y="2"/>
                    <a:pt x="69" y="3"/>
                  </a:cubicBezTo>
                  <a:cubicBezTo>
                    <a:pt x="69" y="23"/>
                    <a:pt x="54" y="38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0" name="Freeform 128">
              <a:extLst>
                <a:ext uri="{FF2B5EF4-FFF2-40B4-BE49-F238E27FC236}">
                  <a16:creationId xmlns:a16="http://schemas.microsoft.com/office/drawing/2014/main" id="{5270E755-CAF5-4B37-AF48-F3D13C70B5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0" y="5250"/>
              <a:ext cx="189" cy="306"/>
            </a:xfrm>
            <a:custGeom>
              <a:avLst/>
              <a:gdLst>
                <a:gd name="T0" fmla="*/ 67 w 70"/>
                <a:gd name="T1" fmla="*/ 113 h 113"/>
                <a:gd name="T2" fmla="*/ 3 w 70"/>
                <a:gd name="T3" fmla="*/ 113 h 113"/>
                <a:gd name="T4" fmla="*/ 1 w 70"/>
                <a:gd name="T5" fmla="*/ 111 h 113"/>
                <a:gd name="T6" fmla="*/ 0 w 70"/>
                <a:gd name="T7" fmla="*/ 109 h 113"/>
                <a:gd name="T8" fmla="*/ 31 w 70"/>
                <a:gd name="T9" fmla="*/ 2 h 113"/>
                <a:gd name="T10" fmla="*/ 34 w 70"/>
                <a:gd name="T11" fmla="*/ 0 h 113"/>
                <a:gd name="T12" fmla="*/ 34 w 70"/>
                <a:gd name="T13" fmla="*/ 0 h 113"/>
                <a:gd name="T14" fmla="*/ 37 w 70"/>
                <a:gd name="T15" fmla="*/ 2 h 113"/>
                <a:gd name="T16" fmla="*/ 69 w 70"/>
                <a:gd name="T17" fmla="*/ 109 h 113"/>
                <a:gd name="T18" fmla="*/ 69 w 70"/>
                <a:gd name="T19" fmla="*/ 111 h 113"/>
                <a:gd name="T20" fmla="*/ 67 w 70"/>
                <a:gd name="T21" fmla="*/ 113 h 113"/>
                <a:gd name="T22" fmla="*/ 7 w 70"/>
                <a:gd name="T23" fmla="*/ 107 h 113"/>
                <a:gd name="T24" fmla="*/ 62 w 70"/>
                <a:gd name="T25" fmla="*/ 107 h 113"/>
                <a:gd name="T26" fmla="*/ 34 w 70"/>
                <a:gd name="T27" fmla="*/ 13 h 113"/>
                <a:gd name="T28" fmla="*/ 7 w 70"/>
                <a:gd name="T29" fmla="*/ 10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113">
                  <a:moveTo>
                    <a:pt x="67" y="113"/>
                  </a:moveTo>
                  <a:cubicBezTo>
                    <a:pt x="3" y="113"/>
                    <a:pt x="3" y="113"/>
                    <a:pt x="3" y="113"/>
                  </a:cubicBezTo>
                  <a:cubicBezTo>
                    <a:pt x="2" y="113"/>
                    <a:pt x="1" y="112"/>
                    <a:pt x="1" y="111"/>
                  </a:cubicBezTo>
                  <a:cubicBezTo>
                    <a:pt x="0" y="111"/>
                    <a:pt x="0" y="110"/>
                    <a:pt x="0" y="10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3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7" y="2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70" y="110"/>
                    <a:pt x="69" y="111"/>
                    <a:pt x="69" y="111"/>
                  </a:cubicBezTo>
                  <a:cubicBezTo>
                    <a:pt x="68" y="112"/>
                    <a:pt x="67" y="113"/>
                    <a:pt x="67" y="113"/>
                  </a:cubicBezTo>
                  <a:close/>
                  <a:moveTo>
                    <a:pt x="7" y="107"/>
                  </a:moveTo>
                  <a:cubicBezTo>
                    <a:pt x="62" y="107"/>
                    <a:pt x="62" y="107"/>
                    <a:pt x="62" y="107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1" name="Freeform 129">
              <a:extLst>
                <a:ext uri="{FF2B5EF4-FFF2-40B4-BE49-F238E27FC236}">
                  <a16:creationId xmlns:a16="http://schemas.microsoft.com/office/drawing/2014/main" id="{3EF7877D-2F63-459C-8DC9-E9D3AC3D0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0" y="5539"/>
              <a:ext cx="189" cy="103"/>
            </a:xfrm>
            <a:custGeom>
              <a:avLst/>
              <a:gdLst>
                <a:gd name="T0" fmla="*/ 35 w 70"/>
                <a:gd name="T1" fmla="*/ 38 h 38"/>
                <a:gd name="T2" fmla="*/ 0 w 70"/>
                <a:gd name="T3" fmla="*/ 3 h 38"/>
                <a:gd name="T4" fmla="*/ 3 w 70"/>
                <a:gd name="T5" fmla="*/ 0 h 38"/>
                <a:gd name="T6" fmla="*/ 6 w 70"/>
                <a:gd name="T7" fmla="*/ 3 h 38"/>
                <a:gd name="T8" fmla="*/ 35 w 70"/>
                <a:gd name="T9" fmla="*/ 32 h 38"/>
                <a:gd name="T10" fmla="*/ 64 w 70"/>
                <a:gd name="T11" fmla="*/ 3 h 38"/>
                <a:gd name="T12" fmla="*/ 67 w 70"/>
                <a:gd name="T13" fmla="*/ 0 h 38"/>
                <a:gd name="T14" fmla="*/ 70 w 70"/>
                <a:gd name="T15" fmla="*/ 3 h 38"/>
                <a:gd name="T16" fmla="*/ 35 w 70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8">
                  <a:moveTo>
                    <a:pt x="35" y="38"/>
                  </a:moveTo>
                  <a:cubicBezTo>
                    <a:pt x="16" y="38"/>
                    <a:pt x="0" y="2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19"/>
                    <a:pt x="19" y="32"/>
                    <a:pt x="35" y="32"/>
                  </a:cubicBezTo>
                  <a:cubicBezTo>
                    <a:pt x="51" y="32"/>
                    <a:pt x="64" y="19"/>
                    <a:pt x="64" y="3"/>
                  </a:cubicBezTo>
                  <a:cubicBezTo>
                    <a:pt x="64" y="2"/>
                    <a:pt x="65" y="0"/>
                    <a:pt x="67" y="0"/>
                  </a:cubicBezTo>
                  <a:cubicBezTo>
                    <a:pt x="68" y="0"/>
                    <a:pt x="70" y="2"/>
                    <a:pt x="70" y="3"/>
                  </a:cubicBezTo>
                  <a:cubicBezTo>
                    <a:pt x="70" y="23"/>
                    <a:pt x="54" y="38"/>
                    <a:pt x="3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70" name="ZoneTexte 269">
            <a:extLst>
              <a:ext uri="{FF2B5EF4-FFF2-40B4-BE49-F238E27FC236}">
                <a16:creationId xmlns:a16="http://schemas.microsoft.com/office/drawing/2014/main" id="{D6DD1BF0-5D08-4621-B870-1F1E3DAE272B}"/>
              </a:ext>
            </a:extLst>
          </p:cNvPr>
          <p:cNvSpPr txBox="1"/>
          <p:nvPr/>
        </p:nvSpPr>
        <p:spPr>
          <a:xfrm>
            <a:off x="6692033" y="4173128"/>
            <a:ext cx="1293288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Financial mechanism,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Statistics, growth</a:t>
            </a:r>
          </a:p>
        </p:txBody>
      </p:sp>
      <p:sp>
        <p:nvSpPr>
          <p:cNvPr id="271" name="ZoneTexte 270">
            <a:extLst>
              <a:ext uri="{FF2B5EF4-FFF2-40B4-BE49-F238E27FC236}">
                <a16:creationId xmlns:a16="http://schemas.microsoft.com/office/drawing/2014/main" id="{F9FE6B50-5C46-45B6-AB16-D736A9762D16}"/>
              </a:ext>
            </a:extLst>
          </p:cNvPr>
          <p:cNvSpPr txBox="1"/>
          <p:nvPr/>
        </p:nvSpPr>
        <p:spPr>
          <a:xfrm>
            <a:off x="1702661" y="4137987"/>
            <a:ext cx="1160704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Return on investment,</a:t>
            </a:r>
          </a:p>
        </p:txBody>
      </p:sp>
      <p:sp>
        <p:nvSpPr>
          <p:cNvPr id="272" name="ZoneTexte 271">
            <a:extLst>
              <a:ext uri="{FF2B5EF4-FFF2-40B4-BE49-F238E27FC236}">
                <a16:creationId xmlns:a16="http://schemas.microsoft.com/office/drawing/2014/main" id="{BE7CB1A3-7B8C-4CB9-9177-60C152D1C2E3}"/>
              </a:ext>
            </a:extLst>
          </p:cNvPr>
          <p:cNvSpPr txBox="1"/>
          <p:nvPr/>
        </p:nvSpPr>
        <p:spPr>
          <a:xfrm>
            <a:off x="2977639" y="4173128"/>
            <a:ext cx="1160704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Finance</a:t>
            </a:r>
          </a:p>
        </p:txBody>
      </p:sp>
      <p:sp>
        <p:nvSpPr>
          <p:cNvPr id="273" name="ZoneTexte 272">
            <a:extLst>
              <a:ext uri="{FF2B5EF4-FFF2-40B4-BE49-F238E27FC236}">
                <a16:creationId xmlns:a16="http://schemas.microsoft.com/office/drawing/2014/main" id="{A0CBADE9-4BE3-451B-8E5F-90D0FEE52435}"/>
              </a:ext>
            </a:extLst>
          </p:cNvPr>
          <p:cNvSpPr txBox="1"/>
          <p:nvPr/>
        </p:nvSpPr>
        <p:spPr>
          <a:xfrm>
            <a:off x="4128970" y="4200930"/>
            <a:ext cx="1160704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Results,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Revenue</a:t>
            </a:r>
          </a:p>
        </p:txBody>
      </p:sp>
      <p:sp>
        <p:nvSpPr>
          <p:cNvPr id="274" name="ZoneTexte 273">
            <a:extLst>
              <a:ext uri="{FF2B5EF4-FFF2-40B4-BE49-F238E27FC236}">
                <a16:creationId xmlns:a16="http://schemas.microsoft.com/office/drawing/2014/main" id="{8BEE33F2-657B-49E9-A987-503705F8DF1A}"/>
              </a:ext>
            </a:extLst>
          </p:cNvPr>
          <p:cNvSpPr txBox="1"/>
          <p:nvPr/>
        </p:nvSpPr>
        <p:spPr>
          <a:xfrm>
            <a:off x="5482850" y="4163086"/>
            <a:ext cx="1160704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Balance,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legal</a:t>
            </a:r>
          </a:p>
        </p:txBody>
      </p:sp>
      <p:sp>
        <p:nvSpPr>
          <p:cNvPr id="275" name="ZoneTexte 274">
            <a:extLst>
              <a:ext uri="{FF2B5EF4-FFF2-40B4-BE49-F238E27FC236}">
                <a16:creationId xmlns:a16="http://schemas.microsoft.com/office/drawing/2014/main" id="{93DB33DB-33DE-4A5B-9309-35F237AF8FFB}"/>
              </a:ext>
            </a:extLst>
          </p:cNvPr>
          <p:cNvSpPr txBox="1"/>
          <p:nvPr/>
        </p:nvSpPr>
        <p:spPr>
          <a:xfrm>
            <a:off x="8036042" y="4167521"/>
            <a:ext cx="1261221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Finance,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Investment, profit.</a:t>
            </a:r>
          </a:p>
        </p:txBody>
      </p:sp>
      <p:sp>
        <p:nvSpPr>
          <p:cNvPr id="276" name="ZoneTexte 275">
            <a:extLst>
              <a:ext uri="{FF2B5EF4-FFF2-40B4-BE49-F238E27FC236}">
                <a16:creationId xmlns:a16="http://schemas.microsoft.com/office/drawing/2014/main" id="{6144C594-4133-449D-A4DE-DBBC4F89C39B}"/>
              </a:ext>
            </a:extLst>
          </p:cNvPr>
          <p:cNvSpPr txBox="1"/>
          <p:nvPr/>
        </p:nvSpPr>
        <p:spPr>
          <a:xfrm>
            <a:off x="9229752" y="4185196"/>
            <a:ext cx="1160704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Calculation</a:t>
            </a:r>
          </a:p>
        </p:txBody>
      </p:sp>
      <p:sp>
        <p:nvSpPr>
          <p:cNvPr id="277" name="ZoneTexte 276">
            <a:extLst>
              <a:ext uri="{FF2B5EF4-FFF2-40B4-BE49-F238E27FC236}">
                <a16:creationId xmlns:a16="http://schemas.microsoft.com/office/drawing/2014/main" id="{76050C34-B021-4896-BAED-83CBE2449627}"/>
              </a:ext>
            </a:extLst>
          </p:cNvPr>
          <p:cNvSpPr txBox="1"/>
          <p:nvPr/>
        </p:nvSpPr>
        <p:spPr>
          <a:xfrm>
            <a:off x="10490756" y="4188338"/>
            <a:ext cx="1160704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Donation</a:t>
            </a:r>
          </a:p>
        </p:txBody>
      </p:sp>
      <p:sp>
        <p:nvSpPr>
          <p:cNvPr id="278" name="ZoneTexte 277">
            <a:extLst>
              <a:ext uri="{FF2B5EF4-FFF2-40B4-BE49-F238E27FC236}">
                <a16:creationId xmlns:a16="http://schemas.microsoft.com/office/drawing/2014/main" id="{90006F14-4C4E-41E2-9D25-71B6986D269E}"/>
              </a:ext>
            </a:extLst>
          </p:cNvPr>
          <p:cNvSpPr txBox="1"/>
          <p:nvPr/>
        </p:nvSpPr>
        <p:spPr>
          <a:xfrm>
            <a:off x="16291829" y="4167762"/>
            <a:ext cx="1553165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Travel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279" name="ZoneTexte 278">
            <a:extLst>
              <a:ext uri="{FF2B5EF4-FFF2-40B4-BE49-F238E27FC236}">
                <a16:creationId xmlns:a16="http://schemas.microsoft.com/office/drawing/2014/main" id="{4740A85C-102D-40BE-B7A2-F5381ED4CD38}"/>
              </a:ext>
            </a:extLst>
          </p:cNvPr>
          <p:cNvSpPr txBox="1"/>
          <p:nvPr/>
        </p:nvSpPr>
        <p:spPr>
          <a:xfrm>
            <a:off x="3099582" y="7854518"/>
            <a:ext cx="1274009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Launch, rocket,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Take-off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280" name="ZoneTexte 279">
            <a:extLst>
              <a:ext uri="{FF2B5EF4-FFF2-40B4-BE49-F238E27FC236}">
                <a16:creationId xmlns:a16="http://schemas.microsoft.com/office/drawing/2014/main" id="{426B0ED9-9B88-433E-9741-402BCCF1E3A7}"/>
              </a:ext>
            </a:extLst>
          </p:cNvPr>
          <p:cNvSpPr txBox="1"/>
          <p:nvPr/>
        </p:nvSpPr>
        <p:spPr>
          <a:xfrm>
            <a:off x="8246619" y="7727843"/>
            <a:ext cx="1705726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Factory,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Manufacturing</a:t>
            </a:r>
          </a:p>
        </p:txBody>
      </p:sp>
      <p:sp>
        <p:nvSpPr>
          <p:cNvPr id="281" name="ZoneTexte 280">
            <a:extLst>
              <a:ext uri="{FF2B5EF4-FFF2-40B4-BE49-F238E27FC236}">
                <a16:creationId xmlns:a16="http://schemas.microsoft.com/office/drawing/2014/main" id="{B3033B39-54A6-4B35-A9B0-4D2CCDB2916D}"/>
              </a:ext>
            </a:extLst>
          </p:cNvPr>
          <p:cNvSpPr txBox="1"/>
          <p:nvPr/>
        </p:nvSpPr>
        <p:spPr>
          <a:xfrm>
            <a:off x="4406457" y="11363570"/>
            <a:ext cx="1274009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Building,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Company, etc.</a:t>
            </a:r>
          </a:p>
        </p:txBody>
      </p:sp>
      <p:sp>
        <p:nvSpPr>
          <p:cNvPr id="283" name="ZoneTexte 282">
            <a:extLst>
              <a:ext uri="{FF2B5EF4-FFF2-40B4-BE49-F238E27FC236}">
                <a16:creationId xmlns:a16="http://schemas.microsoft.com/office/drawing/2014/main" id="{14EFFB7F-DE13-4B35-BA02-1F2898F54863}"/>
              </a:ext>
            </a:extLst>
          </p:cNvPr>
          <p:cNvSpPr txBox="1"/>
          <p:nvPr/>
        </p:nvSpPr>
        <p:spPr>
          <a:xfrm>
            <a:off x="15001076" y="7690683"/>
            <a:ext cx="1055372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Robot,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robotics</a:t>
            </a:r>
          </a:p>
        </p:txBody>
      </p:sp>
      <p:grpSp>
        <p:nvGrpSpPr>
          <p:cNvPr id="284" name="Group 4">
            <a:extLst>
              <a:ext uri="{FF2B5EF4-FFF2-40B4-BE49-F238E27FC236}">
                <a16:creationId xmlns:a16="http://schemas.microsoft.com/office/drawing/2014/main" id="{71825259-8BB1-4157-9B8C-E84BF5BEAAB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541625" y="10198459"/>
            <a:ext cx="635000" cy="927100"/>
            <a:chOff x="9691" y="2996"/>
            <a:chExt cx="400" cy="584"/>
          </a:xfrm>
          <a:solidFill>
            <a:schemeClr val="accent3"/>
          </a:solidFill>
        </p:grpSpPr>
        <p:sp>
          <p:nvSpPr>
            <p:cNvPr id="288" name="Freeform 5">
              <a:extLst>
                <a:ext uri="{FF2B5EF4-FFF2-40B4-BE49-F238E27FC236}">
                  <a16:creationId xmlns:a16="http://schemas.microsoft.com/office/drawing/2014/main" id="{80995B06-CE88-46A3-A8F9-9B1EBEBF6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8" y="2996"/>
              <a:ext cx="247" cy="400"/>
            </a:xfrm>
            <a:custGeom>
              <a:avLst/>
              <a:gdLst>
                <a:gd name="T0" fmla="*/ 91 w 91"/>
                <a:gd name="T1" fmla="*/ 148 h 148"/>
                <a:gd name="T2" fmla="*/ 0 w 91"/>
                <a:gd name="T3" fmla="*/ 148 h 148"/>
                <a:gd name="T4" fmla="*/ 0 w 91"/>
                <a:gd name="T5" fmla="*/ 46 h 148"/>
                <a:gd name="T6" fmla="*/ 45 w 91"/>
                <a:gd name="T7" fmla="*/ 0 h 148"/>
                <a:gd name="T8" fmla="*/ 91 w 91"/>
                <a:gd name="T9" fmla="*/ 46 h 148"/>
                <a:gd name="T10" fmla="*/ 91 w 91"/>
                <a:gd name="T11" fmla="*/ 148 h 148"/>
                <a:gd name="T12" fmla="*/ 6 w 91"/>
                <a:gd name="T13" fmla="*/ 142 h 148"/>
                <a:gd name="T14" fmla="*/ 85 w 91"/>
                <a:gd name="T15" fmla="*/ 142 h 148"/>
                <a:gd name="T16" fmla="*/ 85 w 91"/>
                <a:gd name="T17" fmla="*/ 46 h 148"/>
                <a:gd name="T18" fmla="*/ 45 w 91"/>
                <a:gd name="T19" fmla="*/ 6 h 148"/>
                <a:gd name="T20" fmla="*/ 6 w 91"/>
                <a:gd name="T21" fmla="*/ 46 h 148"/>
                <a:gd name="T22" fmla="*/ 6 w 91"/>
                <a:gd name="T23" fmla="*/ 1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48">
                  <a:moveTo>
                    <a:pt x="91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0" y="0"/>
                    <a:pt x="91" y="21"/>
                    <a:pt x="91" y="46"/>
                  </a:cubicBezTo>
                  <a:lnTo>
                    <a:pt x="91" y="148"/>
                  </a:lnTo>
                  <a:close/>
                  <a:moveTo>
                    <a:pt x="6" y="142"/>
                  </a:moveTo>
                  <a:cubicBezTo>
                    <a:pt x="85" y="142"/>
                    <a:pt x="85" y="142"/>
                    <a:pt x="85" y="142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24"/>
                    <a:pt x="67" y="6"/>
                    <a:pt x="45" y="6"/>
                  </a:cubicBezTo>
                  <a:cubicBezTo>
                    <a:pt x="24" y="6"/>
                    <a:pt x="6" y="24"/>
                    <a:pt x="6" y="46"/>
                  </a:cubicBezTo>
                  <a:lnTo>
                    <a:pt x="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1" name="Freeform 6">
              <a:extLst>
                <a:ext uri="{FF2B5EF4-FFF2-40B4-BE49-F238E27FC236}">
                  <a16:creationId xmlns:a16="http://schemas.microsoft.com/office/drawing/2014/main" id="{55C025DA-61D1-42AF-BEC2-068F7F398D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1" y="3380"/>
              <a:ext cx="400" cy="76"/>
            </a:xfrm>
            <a:custGeom>
              <a:avLst/>
              <a:gdLst>
                <a:gd name="T0" fmla="*/ 133 w 147"/>
                <a:gd name="T1" fmla="*/ 28 h 28"/>
                <a:gd name="T2" fmla="*/ 14 w 147"/>
                <a:gd name="T3" fmla="*/ 28 h 28"/>
                <a:gd name="T4" fmla="*/ 0 w 147"/>
                <a:gd name="T5" fmla="*/ 14 h 28"/>
                <a:gd name="T6" fmla="*/ 14 w 147"/>
                <a:gd name="T7" fmla="*/ 0 h 28"/>
                <a:gd name="T8" fmla="*/ 133 w 147"/>
                <a:gd name="T9" fmla="*/ 0 h 28"/>
                <a:gd name="T10" fmla="*/ 147 w 147"/>
                <a:gd name="T11" fmla="*/ 14 h 28"/>
                <a:gd name="T12" fmla="*/ 133 w 147"/>
                <a:gd name="T13" fmla="*/ 28 h 28"/>
                <a:gd name="T14" fmla="*/ 14 w 147"/>
                <a:gd name="T15" fmla="*/ 6 h 28"/>
                <a:gd name="T16" fmla="*/ 6 w 147"/>
                <a:gd name="T17" fmla="*/ 14 h 28"/>
                <a:gd name="T18" fmla="*/ 14 w 147"/>
                <a:gd name="T19" fmla="*/ 22 h 28"/>
                <a:gd name="T20" fmla="*/ 133 w 147"/>
                <a:gd name="T21" fmla="*/ 22 h 28"/>
                <a:gd name="T22" fmla="*/ 141 w 147"/>
                <a:gd name="T23" fmla="*/ 14 h 28"/>
                <a:gd name="T24" fmla="*/ 133 w 147"/>
                <a:gd name="T25" fmla="*/ 6 h 28"/>
                <a:gd name="T26" fmla="*/ 14 w 147"/>
                <a:gd name="T2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28">
                  <a:moveTo>
                    <a:pt x="133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1" y="0"/>
                    <a:pt x="147" y="6"/>
                    <a:pt x="147" y="14"/>
                  </a:cubicBezTo>
                  <a:cubicBezTo>
                    <a:pt x="147" y="21"/>
                    <a:pt x="141" y="28"/>
                    <a:pt x="133" y="28"/>
                  </a:cubicBezTo>
                  <a:close/>
                  <a:moveTo>
                    <a:pt x="14" y="6"/>
                  </a:moveTo>
                  <a:cubicBezTo>
                    <a:pt x="9" y="6"/>
                    <a:pt x="6" y="10"/>
                    <a:pt x="6" y="14"/>
                  </a:cubicBezTo>
                  <a:cubicBezTo>
                    <a:pt x="6" y="18"/>
                    <a:pt x="9" y="22"/>
                    <a:pt x="14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22"/>
                    <a:pt x="141" y="18"/>
                    <a:pt x="141" y="14"/>
                  </a:cubicBezTo>
                  <a:cubicBezTo>
                    <a:pt x="141" y="10"/>
                    <a:pt x="137" y="6"/>
                    <a:pt x="133" y="6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2" name="Freeform 7">
              <a:extLst>
                <a:ext uri="{FF2B5EF4-FFF2-40B4-BE49-F238E27FC236}">
                  <a16:creationId xmlns:a16="http://schemas.microsoft.com/office/drawing/2014/main" id="{FE789D58-6CDA-4F88-BB34-93F666C2A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2" y="3440"/>
              <a:ext cx="16" cy="140"/>
            </a:xfrm>
            <a:custGeom>
              <a:avLst/>
              <a:gdLst>
                <a:gd name="T0" fmla="*/ 3 w 6"/>
                <a:gd name="T1" fmla="*/ 52 h 52"/>
                <a:gd name="T2" fmla="*/ 0 w 6"/>
                <a:gd name="T3" fmla="*/ 49 h 52"/>
                <a:gd name="T4" fmla="*/ 0 w 6"/>
                <a:gd name="T5" fmla="*/ 3 h 52"/>
                <a:gd name="T6" fmla="*/ 3 w 6"/>
                <a:gd name="T7" fmla="*/ 0 h 52"/>
                <a:gd name="T8" fmla="*/ 6 w 6"/>
                <a:gd name="T9" fmla="*/ 3 h 52"/>
                <a:gd name="T10" fmla="*/ 6 w 6"/>
                <a:gd name="T11" fmla="*/ 49 h 52"/>
                <a:gd name="T12" fmla="*/ 3 w 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3" y="52"/>
                  </a:moveTo>
                  <a:cubicBezTo>
                    <a:pt x="1" y="52"/>
                    <a:pt x="0" y="51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1"/>
                    <a:pt x="5" y="52"/>
                    <a:pt x="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5" name="Freeform 8">
              <a:extLst>
                <a:ext uri="{FF2B5EF4-FFF2-40B4-BE49-F238E27FC236}">
                  <a16:creationId xmlns:a16="http://schemas.microsoft.com/office/drawing/2014/main" id="{956F709F-DEC0-4985-BCFD-3004EEE21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7" y="3272"/>
              <a:ext cx="41" cy="124"/>
            </a:xfrm>
            <a:custGeom>
              <a:avLst/>
              <a:gdLst>
                <a:gd name="T0" fmla="*/ 12 w 15"/>
                <a:gd name="T1" fmla="*/ 46 h 46"/>
                <a:gd name="T2" fmla="*/ 9 w 15"/>
                <a:gd name="T3" fmla="*/ 43 h 46"/>
                <a:gd name="T4" fmla="*/ 9 w 15"/>
                <a:gd name="T5" fmla="*/ 6 h 46"/>
                <a:gd name="T6" fmla="*/ 3 w 15"/>
                <a:gd name="T7" fmla="*/ 6 h 46"/>
                <a:gd name="T8" fmla="*/ 0 w 15"/>
                <a:gd name="T9" fmla="*/ 3 h 46"/>
                <a:gd name="T10" fmla="*/ 3 w 15"/>
                <a:gd name="T11" fmla="*/ 0 h 46"/>
                <a:gd name="T12" fmla="*/ 15 w 15"/>
                <a:gd name="T13" fmla="*/ 0 h 46"/>
                <a:gd name="T14" fmla="*/ 15 w 15"/>
                <a:gd name="T15" fmla="*/ 43 h 46"/>
                <a:gd name="T16" fmla="*/ 12 w 1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6">
                  <a:moveTo>
                    <a:pt x="12" y="46"/>
                  </a:moveTo>
                  <a:cubicBezTo>
                    <a:pt x="10" y="46"/>
                    <a:pt x="9" y="45"/>
                    <a:pt x="9" y="4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5"/>
                    <a:pt x="14" y="46"/>
                    <a:pt x="1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6" name="Freeform 9">
              <a:extLst>
                <a:ext uri="{FF2B5EF4-FFF2-40B4-BE49-F238E27FC236}">
                  <a16:creationId xmlns:a16="http://schemas.microsoft.com/office/drawing/2014/main" id="{5FD34CA7-6E6A-4DD9-94F2-FE9D2E62F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" y="3272"/>
              <a:ext cx="38" cy="124"/>
            </a:xfrm>
            <a:custGeom>
              <a:avLst/>
              <a:gdLst>
                <a:gd name="T0" fmla="*/ 3 w 14"/>
                <a:gd name="T1" fmla="*/ 46 h 46"/>
                <a:gd name="T2" fmla="*/ 0 w 14"/>
                <a:gd name="T3" fmla="*/ 43 h 46"/>
                <a:gd name="T4" fmla="*/ 0 w 14"/>
                <a:gd name="T5" fmla="*/ 0 h 46"/>
                <a:gd name="T6" fmla="*/ 11 w 14"/>
                <a:gd name="T7" fmla="*/ 0 h 46"/>
                <a:gd name="T8" fmla="*/ 14 w 14"/>
                <a:gd name="T9" fmla="*/ 3 h 46"/>
                <a:gd name="T10" fmla="*/ 11 w 14"/>
                <a:gd name="T11" fmla="*/ 6 h 46"/>
                <a:gd name="T12" fmla="*/ 6 w 14"/>
                <a:gd name="T13" fmla="*/ 6 h 46"/>
                <a:gd name="T14" fmla="*/ 6 w 14"/>
                <a:gd name="T15" fmla="*/ 43 h 46"/>
                <a:gd name="T16" fmla="*/ 3 w 14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6">
                  <a:moveTo>
                    <a:pt x="3" y="46"/>
                  </a:moveTo>
                  <a:cubicBezTo>
                    <a:pt x="1" y="46"/>
                    <a:pt x="0" y="45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4" y="3"/>
                  </a:cubicBezTo>
                  <a:cubicBezTo>
                    <a:pt x="14" y="4"/>
                    <a:pt x="13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5"/>
                    <a:pt x="4" y="46"/>
                    <a:pt x="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7" name="Freeform 10">
              <a:extLst>
                <a:ext uri="{FF2B5EF4-FFF2-40B4-BE49-F238E27FC236}">
                  <a16:creationId xmlns:a16="http://schemas.microsoft.com/office/drawing/2014/main" id="{8068E537-C14B-4033-8CE7-DC7C4BEFE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" y="3440"/>
              <a:ext cx="16" cy="140"/>
            </a:xfrm>
            <a:custGeom>
              <a:avLst/>
              <a:gdLst>
                <a:gd name="T0" fmla="*/ 3 w 6"/>
                <a:gd name="T1" fmla="*/ 52 h 52"/>
                <a:gd name="T2" fmla="*/ 0 w 6"/>
                <a:gd name="T3" fmla="*/ 49 h 52"/>
                <a:gd name="T4" fmla="*/ 0 w 6"/>
                <a:gd name="T5" fmla="*/ 3 h 52"/>
                <a:gd name="T6" fmla="*/ 3 w 6"/>
                <a:gd name="T7" fmla="*/ 0 h 52"/>
                <a:gd name="T8" fmla="*/ 6 w 6"/>
                <a:gd name="T9" fmla="*/ 3 h 52"/>
                <a:gd name="T10" fmla="*/ 6 w 6"/>
                <a:gd name="T11" fmla="*/ 49 h 52"/>
                <a:gd name="T12" fmla="*/ 3 w 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3" y="52"/>
                  </a:moveTo>
                  <a:cubicBezTo>
                    <a:pt x="1" y="52"/>
                    <a:pt x="0" y="51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1"/>
                    <a:pt x="4" y="52"/>
                    <a:pt x="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8" name="Freeform 11">
              <a:extLst>
                <a:ext uri="{FF2B5EF4-FFF2-40B4-BE49-F238E27FC236}">
                  <a16:creationId xmlns:a16="http://schemas.microsoft.com/office/drawing/2014/main" id="{FD90D6F3-EF7C-4155-A671-3DC6E4C092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5" y="3239"/>
              <a:ext cx="73" cy="73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6 h 27"/>
                <a:gd name="T12" fmla="*/ 6 w 27"/>
                <a:gd name="T13" fmla="*/ 13 h 27"/>
                <a:gd name="T14" fmla="*/ 13 w 27"/>
                <a:gd name="T15" fmla="*/ 21 h 27"/>
                <a:gd name="T16" fmla="*/ 21 w 27"/>
                <a:gd name="T17" fmla="*/ 13 h 27"/>
                <a:gd name="T18" fmla="*/ 13 w 27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lose/>
                  <a:moveTo>
                    <a:pt x="13" y="6"/>
                  </a:moveTo>
                  <a:cubicBezTo>
                    <a:pt x="9" y="6"/>
                    <a:pt x="6" y="9"/>
                    <a:pt x="6" y="13"/>
                  </a:cubicBezTo>
                  <a:cubicBezTo>
                    <a:pt x="6" y="18"/>
                    <a:pt x="9" y="21"/>
                    <a:pt x="13" y="21"/>
                  </a:cubicBezTo>
                  <a:cubicBezTo>
                    <a:pt x="18" y="21"/>
                    <a:pt x="21" y="18"/>
                    <a:pt x="21" y="13"/>
                  </a:cubicBezTo>
                  <a:cubicBezTo>
                    <a:pt x="21" y="9"/>
                    <a:pt x="18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99" name="Group 110">
            <a:extLst>
              <a:ext uri="{FF2B5EF4-FFF2-40B4-BE49-F238E27FC236}">
                <a16:creationId xmlns:a16="http://schemas.microsoft.com/office/drawing/2014/main" id="{3C0BCC0E-22C9-4B28-8CBD-DE9FD9ED267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635386" y="3052203"/>
            <a:ext cx="931863" cy="919163"/>
            <a:chOff x="7171" y="646"/>
            <a:chExt cx="587" cy="579"/>
          </a:xfrm>
          <a:solidFill>
            <a:schemeClr val="accent3"/>
          </a:solidFill>
        </p:grpSpPr>
        <p:sp>
          <p:nvSpPr>
            <p:cNvPr id="300" name="Freeform 111">
              <a:extLst>
                <a:ext uri="{FF2B5EF4-FFF2-40B4-BE49-F238E27FC236}">
                  <a16:creationId xmlns:a16="http://schemas.microsoft.com/office/drawing/2014/main" id="{821AC590-1185-4F7C-9C4D-ED3714D82C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1" y="1152"/>
              <a:ext cx="581" cy="73"/>
            </a:xfrm>
            <a:custGeom>
              <a:avLst/>
              <a:gdLst>
                <a:gd name="T0" fmla="*/ 212 w 215"/>
                <a:gd name="T1" fmla="*/ 27 h 27"/>
                <a:gd name="T2" fmla="*/ 3 w 215"/>
                <a:gd name="T3" fmla="*/ 27 h 27"/>
                <a:gd name="T4" fmla="*/ 0 w 215"/>
                <a:gd name="T5" fmla="*/ 24 h 27"/>
                <a:gd name="T6" fmla="*/ 0 w 215"/>
                <a:gd name="T7" fmla="*/ 3 h 27"/>
                <a:gd name="T8" fmla="*/ 3 w 215"/>
                <a:gd name="T9" fmla="*/ 0 h 27"/>
                <a:gd name="T10" fmla="*/ 212 w 215"/>
                <a:gd name="T11" fmla="*/ 0 h 27"/>
                <a:gd name="T12" fmla="*/ 215 w 215"/>
                <a:gd name="T13" fmla="*/ 3 h 27"/>
                <a:gd name="T14" fmla="*/ 215 w 215"/>
                <a:gd name="T15" fmla="*/ 24 h 27"/>
                <a:gd name="T16" fmla="*/ 212 w 215"/>
                <a:gd name="T17" fmla="*/ 27 h 27"/>
                <a:gd name="T18" fmla="*/ 6 w 215"/>
                <a:gd name="T19" fmla="*/ 21 h 27"/>
                <a:gd name="T20" fmla="*/ 209 w 215"/>
                <a:gd name="T21" fmla="*/ 21 h 27"/>
                <a:gd name="T22" fmla="*/ 209 w 215"/>
                <a:gd name="T23" fmla="*/ 6 h 27"/>
                <a:gd name="T24" fmla="*/ 6 w 215"/>
                <a:gd name="T25" fmla="*/ 6 h 27"/>
                <a:gd name="T26" fmla="*/ 6 w 215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27">
                  <a:moveTo>
                    <a:pt x="212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0" y="25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4" y="0"/>
                    <a:pt x="215" y="1"/>
                    <a:pt x="215" y="3"/>
                  </a:cubicBezTo>
                  <a:cubicBezTo>
                    <a:pt x="215" y="24"/>
                    <a:pt x="215" y="24"/>
                    <a:pt x="215" y="24"/>
                  </a:cubicBezTo>
                  <a:cubicBezTo>
                    <a:pt x="215" y="25"/>
                    <a:pt x="214" y="27"/>
                    <a:pt x="212" y="27"/>
                  </a:cubicBezTo>
                  <a:close/>
                  <a:moveTo>
                    <a:pt x="6" y="21"/>
                  </a:moveTo>
                  <a:cubicBezTo>
                    <a:pt x="209" y="21"/>
                    <a:pt x="209" y="21"/>
                    <a:pt x="209" y="21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1" name="Freeform 112">
              <a:extLst>
                <a:ext uri="{FF2B5EF4-FFF2-40B4-BE49-F238E27FC236}">
                  <a16:creationId xmlns:a16="http://schemas.microsoft.com/office/drawing/2014/main" id="{EF2A0936-C8C7-4E2E-AF0C-8FEC95FADB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9" y="914"/>
              <a:ext cx="73" cy="255"/>
            </a:xfrm>
            <a:custGeom>
              <a:avLst/>
              <a:gdLst>
                <a:gd name="T0" fmla="*/ 24 w 27"/>
                <a:gd name="T1" fmla="*/ 94 h 94"/>
                <a:gd name="T2" fmla="*/ 3 w 27"/>
                <a:gd name="T3" fmla="*/ 94 h 94"/>
                <a:gd name="T4" fmla="*/ 0 w 27"/>
                <a:gd name="T5" fmla="*/ 91 h 94"/>
                <a:gd name="T6" fmla="*/ 0 w 27"/>
                <a:gd name="T7" fmla="*/ 3 h 94"/>
                <a:gd name="T8" fmla="*/ 3 w 27"/>
                <a:gd name="T9" fmla="*/ 0 h 94"/>
                <a:gd name="T10" fmla="*/ 24 w 27"/>
                <a:gd name="T11" fmla="*/ 0 h 94"/>
                <a:gd name="T12" fmla="*/ 27 w 27"/>
                <a:gd name="T13" fmla="*/ 3 h 94"/>
                <a:gd name="T14" fmla="*/ 27 w 27"/>
                <a:gd name="T15" fmla="*/ 91 h 94"/>
                <a:gd name="T16" fmla="*/ 24 w 27"/>
                <a:gd name="T17" fmla="*/ 94 h 94"/>
                <a:gd name="T18" fmla="*/ 6 w 27"/>
                <a:gd name="T19" fmla="*/ 88 h 94"/>
                <a:gd name="T20" fmla="*/ 21 w 27"/>
                <a:gd name="T21" fmla="*/ 88 h 94"/>
                <a:gd name="T22" fmla="*/ 21 w 27"/>
                <a:gd name="T23" fmla="*/ 6 h 94"/>
                <a:gd name="T24" fmla="*/ 6 w 27"/>
                <a:gd name="T25" fmla="*/ 6 h 94"/>
                <a:gd name="T26" fmla="*/ 6 w 27"/>
                <a:gd name="T27" fmla="*/ 8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94">
                  <a:moveTo>
                    <a:pt x="24" y="94"/>
                  </a:moveTo>
                  <a:cubicBezTo>
                    <a:pt x="3" y="94"/>
                    <a:pt x="3" y="94"/>
                    <a:pt x="3" y="94"/>
                  </a:cubicBezTo>
                  <a:cubicBezTo>
                    <a:pt x="2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3"/>
                    <a:pt x="26" y="94"/>
                    <a:pt x="24" y="94"/>
                  </a:cubicBezTo>
                  <a:close/>
                  <a:moveTo>
                    <a:pt x="6" y="88"/>
                  </a:moveTo>
                  <a:cubicBezTo>
                    <a:pt x="21" y="88"/>
                    <a:pt x="21" y="88"/>
                    <a:pt x="21" y="88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2" name="Freeform 113">
              <a:extLst>
                <a:ext uri="{FF2B5EF4-FFF2-40B4-BE49-F238E27FC236}">
                  <a16:creationId xmlns:a16="http://schemas.microsoft.com/office/drawing/2014/main" id="{A0A3855C-0F0B-4124-91E5-299D9F59C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2" y="866"/>
              <a:ext cx="130" cy="64"/>
            </a:xfrm>
            <a:custGeom>
              <a:avLst/>
              <a:gdLst>
                <a:gd name="T0" fmla="*/ 45 w 48"/>
                <a:gd name="T1" fmla="*/ 24 h 24"/>
                <a:gd name="T2" fmla="*/ 3 w 48"/>
                <a:gd name="T3" fmla="*/ 24 h 24"/>
                <a:gd name="T4" fmla="*/ 0 w 48"/>
                <a:gd name="T5" fmla="*/ 21 h 24"/>
                <a:gd name="T6" fmla="*/ 0 w 48"/>
                <a:gd name="T7" fmla="*/ 3 h 24"/>
                <a:gd name="T8" fmla="*/ 3 w 48"/>
                <a:gd name="T9" fmla="*/ 0 h 24"/>
                <a:gd name="T10" fmla="*/ 45 w 48"/>
                <a:gd name="T11" fmla="*/ 0 h 24"/>
                <a:gd name="T12" fmla="*/ 48 w 48"/>
                <a:gd name="T13" fmla="*/ 3 h 24"/>
                <a:gd name="T14" fmla="*/ 48 w 48"/>
                <a:gd name="T15" fmla="*/ 21 h 24"/>
                <a:gd name="T16" fmla="*/ 45 w 48"/>
                <a:gd name="T17" fmla="*/ 24 h 24"/>
                <a:gd name="T18" fmla="*/ 6 w 48"/>
                <a:gd name="T19" fmla="*/ 18 h 24"/>
                <a:gd name="T20" fmla="*/ 42 w 48"/>
                <a:gd name="T21" fmla="*/ 18 h 24"/>
                <a:gd name="T22" fmla="*/ 42 w 48"/>
                <a:gd name="T23" fmla="*/ 6 h 24"/>
                <a:gd name="T24" fmla="*/ 6 w 48"/>
                <a:gd name="T25" fmla="*/ 6 h 24"/>
                <a:gd name="T26" fmla="*/ 6 w 48"/>
                <a:gd name="T2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4">
                  <a:moveTo>
                    <a:pt x="45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1" y="24"/>
                    <a:pt x="0" y="22"/>
                    <a:pt x="0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8" y="1"/>
                    <a:pt x="48" y="3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2"/>
                    <a:pt x="46" y="24"/>
                    <a:pt x="45" y="24"/>
                  </a:cubicBezTo>
                  <a:close/>
                  <a:moveTo>
                    <a:pt x="6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3" name="Freeform 114">
              <a:extLst>
                <a:ext uri="{FF2B5EF4-FFF2-40B4-BE49-F238E27FC236}">
                  <a16:creationId xmlns:a16="http://schemas.microsoft.com/office/drawing/2014/main" id="{98BBA183-659A-4722-BF32-0744064D1B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8" y="914"/>
              <a:ext cx="73" cy="255"/>
            </a:xfrm>
            <a:custGeom>
              <a:avLst/>
              <a:gdLst>
                <a:gd name="T0" fmla="*/ 24 w 27"/>
                <a:gd name="T1" fmla="*/ 94 h 94"/>
                <a:gd name="T2" fmla="*/ 3 w 27"/>
                <a:gd name="T3" fmla="*/ 94 h 94"/>
                <a:gd name="T4" fmla="*/ 0 w 27"/>
                <a:gd name="T5" fmla="*/ 91 h 94"/>
                <a:gd name="T6" fmla="*/ 0 w 27"/>
                <a:gd name="T7" fmla="*/ 3 h 94"/>
                <a:gd name="T8" fmla="*/ 3 w 27"/>
                <a:gd name="T9" fmla="*/ 0 h 94"/>
                <a:gd name="T10" fmla="*/ 24 w 27"/>
                <a:gd name="T11" fmla="*/ 0 h 94"/>
                <a:gd name="T12" fmla="*/ 27 w 27"/>
                <a:gd name="T13" fmla="*/ 3 h 94"/>
                <a:gd name="T14" fmla="*/ 27 w 27"/>
                <a:gd name="T15" fmla="*/ 91 h 94"/>
                <a:gd name="T16" fmla="*/ 24 w 27"/>
                <a:gd name="T17" fmla="*/ 94 h 94"/>
                <a:gd name="T18" fmla="*/ 6 w 27"/>
                <a:gd name="T19" fmla="*/ 88 h 94"/>
                <a:gd name="T20" fmla="*/ 21 w 27"/>
                <a:gd name="T21" fmla="*/ 88 h 94"/>
                <a:gd name="T22" fmla="*/ 21 w 27"/>
                <a:gd name="T23" fmla="*/ 6 h 94"/>
                <a:gd name="T24" fmla="*/ 6 w 27"/>
                <a:gd name="T25" fmla="*/ 6 h 94"/>
                <a:gd name="T26" fmla="*/ 6 w 27"/>
                <a:gd name="T27" fmla="*/ 8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94">
                  <a:moveTo>
                    <a:pt x="24" y="94"/>
                  </a:move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3"/>
                    <a:pt x="25" y="94"/>
                    <a:pt x="24" y="94"/>
                  </a:cubicBezTo>
                  <a:close/>
                  <a:moveTo>
                    <a:pt x="6" y="88"/>
                  </a:moveTo>
                  <a:cubicBezTo>
                    <a:pt x="21" y="88"/>
                    <a:pt x="21" y="88"/>
                    <a:pt x="21" y="88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4" name="Freeform 115">
              <a:extLst>
                <a:ext uri="{FF2B5EF4-FFF2-40B4-BE49-F238E27FC236}">
                  <a16:creationId xmlns:a16="http://schemas.microsoft.com/office/drawing/2014/main" id="{CF487D5C-C506-4A6E-980C-C3957EC00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866"/>
              <a:ext cx="130" cy="64"/>
            </a:xfrm>
            <a:custGeom>
              <a:avLst/>
              <a:gdLst>
                <a:gd name="T0" fmla="*/ 45 w 48"/>
                <a:gd name="T1" fmla="*/ 24 h 24"/>
                <a:gd name="T2" fmla="*/ 3 w 48"/>
                <a:gd name="T3" fmla="*/ 24 h 24"/>
                <a:gd name="T4" fmla="*/ 0 w 48"/>
                <a:gd name="T5" fmla="*/ 21 h 24"/>
                <a:gd name="T6" fmla="*/ 0 w 48"/>
                <a:gd name="T7" fmla="*/ 3 h 24"/>
                <a:gd name="T8" fmla="*/ 3 w 48"/>
                <a:gd name="T9" fmla="*/ 0 h 24"/>
                <a:gd name="T10" fmla="*/ 45 w 48"/>
                <a:gd name="T11" fmla="*/ 0 h 24"/>
                <a:gd name="T12" fmla="*/ 48 w 48"/>
                <a:gd name="T13" fmla="*/ 3 h 24"/>
                <a:gd name="T14" fmla="*/ 48 w 48"/>
                <a:gd name="T15" fmla="*/ 21 h 24"/>
                <a:gd name="T16" fmla="*/ 45 w 48"/>
                <a:gd name="T17" fmla="*/ 24 h 24"/>
                <a:gd name="T18" fmla="*/ 6 w 48"/>
                <a:gd name="T19" fmla="*/ 18 h 24"/>
                <a:gd name="T20" fmla="*/ 42 w 48"/>
                <a:gd name="T21" fmla="*/ 18 h 24"/>
                <a:gd name="T22" fmla="*/ 42 w 48"/>
                <a:gd name="T23" fmla="*/ 6 h 24"/>
                <a:gd name="T24" fmla="*/ 6 w 48"/>
                <a:gd name="T25" fmla="*/ 6 h 24"/>
                <a:gd name="T26" fmla="*/ 6 w 48"/>
                <a:gd name="T2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4">
                  <a:moveTo>
                    <a:pt x="45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0" y="22"/>
                    <a:pt x="0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8" y="3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2"/>
                    <a:pt x="47" y="24"/>
                    <a:pt x="45" y="24"/>
                  </a:cubicBezTo>
                  <a:close/>
                  <a:moveTo>
                    <a:pt x="6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6" name="Freeform 116">
              <a:extLst>
                <a:ext uri="{FF2B5EF4-FFF2-40B4-BE49-F238E27FC236}">
                  <a16:creationId xmlns:a16="http://schemas.microsoft.com/office/drawing/2014/main" id="{8792BA01-76EC-4A49-9FB4-E187EBFEC4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6" y="914"/>
              <a:ext cx="70" cy="255"/>
            </a:xfrm>
            <a:custGeom>
              <a:avLst/>
              <a:gdLst>
                <a:gd name="T0" fmla="*/ 23 w 26"/>
                <a:gd name="T1" fmla="*/ 94 h 94"/>
                <a:gd name="T2" fmla="*/ 3 w 26"/>
                <a:gd name="T3" fmla="*/ 94 h 94"/>
                <a:gd name="T4" fmla="*/ 0 w 26"/>
                <a:gd name="T5" fmla="*/ 91 h 94"/>
                <a:gd name="T6" fmla="*/ 0 w 26"/>
                <a:gd name="T7" fmla="*/ 3 h 94"/>
                <a:gd name="T8" fmla="*/ 3 w 26"/>
                <a:gd name="T9" fmla="*/ 0 h 94"/>
                <a:gd name="T10" fmla="*/ 23 w 26"/>
                <a:gd name="T11" fmla="*/ 0 h 94"/>
                <a:gd name="T12" fmla="*/ 26 w 26"/>
                <a:gd name="T13" fmla="*/ 3 h 94"/>
                <a:gd name="T14" fmla="*/ 26 w 26"/>
                <a:gd name="T15" fmla="*/ 91 h 94"/>
                <a:gd name="T16" fmla="*/ 23 w 26"/>
                <a:gd name="T17" fmla="*/ 94 h 94"/>
                <a:gd name="T18" fmla="*/ 6 w 26"/>
                <a:gd name="T19" fmla="*/ 88 h 94"/>
                <a:gd name="T20" fmla="*/ 20 w 26"/>
                <a:gd name="T21" fmla="*/ 88 h 94"/>
                <a:gd name="T22" fmla="*/ 20 w 26"/>
                <a:gd name="T23" fmla="*/ 6 h 94"/>
                <a:gd name="T24" fmla="*/ 6 w 26"/>
                <a:gd name="T25" fmla="*/ 6 h 94"/>
                <a:gd name="T26" fmla="*/ 6 w 26"/>
                <a:gd name="T27" fmla="*/ 8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94">
                  <a:moveTo>
                    <a:pt x="23" y="94"/>
                  </a:move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1"/>
                    <a:pt x="26" y="3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3"/>
                    <a:pt x="25" y="94"/>
                    <a:pt x="23" y="94"/>
                  </a:cubicBezTo>
                  <a:close/>
                  <a:moveTo>
                    <a:pt x="6" y="88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7" name="Freeform 117">
              <a:extLst>
                <a:ext uri="{FF2B5EF4-FFF2-40B4-BE49-F238E27FC236}">
                  <a16:creationId xmlns:a16="http://schemas.microsoft.com/office/drawing/2014/main" id="{EB0CAF95-DC03-48EE-AA87-14DC78CFE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6" y="866"/>
              <a:ext cx="130" cy="64"/>
            </a:xfrm>
            <a:custGeom>
              <a:avLst/>
              <a:gdLst>
                <a:gd name="T0" fmla="*/ 45 w 48"/>
                <a:gd name="T1" fmla="*/ 24 h 24"/>
                <a:gd name="T2" fmla="*/ 3 w 48"/>
                <a:gd name="T3" fmla="*/ 24 h 24"/>
                <a:gd name="T4" fmla="*/ 0 w 48"/>
                <a:gd name="T5" fmla="*/ 21 h 24"/>
                <a:gd name="T6" fmla="*/ 0 w 48"/>
                <a:gd name="T7" fmla="*/ 3 h 24"/>
                <a:gd name="T8" fmla="*/ 3 w 48"/>
                <a:gd name="T9" fmla="*/ 0 h 24"/>
                <a:gd name="T10" fmla="*/ 45 w 48"/>
                <a:gd name="T11" fmla="*/ 0 h 24"/>
                <a:gd name="T12" fmla="*/ 48 w 48"/>
                <a:gd name="T13" fmla="*/ 3 h 24"/>
                <a:gd name="T14" fmla="*/ 48 w 48"/>
                <a:gd name="T15" fmla="*/ 21 h 24"/>
                <a:gd name="T16" fmla="*/ 45 w 48"/>
                <a:gd name="T17" fmla="*/ 24 h 24"/>
                <a:gd name="T18" fmla="*/ 6 w 48"/>
                <a:gd name="T19" fmla="*/ 18 h 24"/>
                <a:gd name="T20" fmla="*/ 42 w 48"/>
                <a:gd name="T21" fmla="*/ 18 h 24"/>
                <a:gd name="T22" fmla="*/ 42 w 48"/>
                <a:gd name="T23" fmla="*/ 6 h 24"/>
                <a:gd name="T24" fmla="*/ 6 w 48"/>
                <a:gd name="T25" fmla="*/ 6 h 24"/>
                <a:gd name="T26" fmla="*/ 6 w 48"/>
                <a:gd name="T2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4">
                  <a:moveTo>
                    <a:pt x="45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1" y="24"/>
                    <a:pt x="0" y="22"/>
                    <a:pt x="0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8" y="3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2"/>
                    <a:pt x="47" y="24"/>
                    <a:pt x="45" y="24"/>
                  </a:cubicBezTo>
                  <a:close/>
                  <a:moveTo>
                    <a:pt x="6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8" name="Freeform 118">
              <a:extLst>
                <a:ext uri="{FF2B5EF4-FFF2-40B4-BE49-F238E27FC236}">
                  <a16:creationId xmlns:a16="http://schemas.microsoft.com/office/drawing/2014/main" id="{EC002638-23DD-4DA7-8F03-7D36E15E51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1" y="646"/>
              <a:ext cx="587" cy="236"/>
            </a:xfrm>
            <a:custGeom>
              <a:avLst/>
              <a:gdLst>
                <a:gd name="T0" fmla="*/ 214 w 217"/>
                <a:gd name="T1" fmla="*/ 87 h 87"/>
                <a:gd name="T2" fmla="*/ 3 w 217"/>
                <a:gd name="T3" fmla="*/ 87 h 87"/>
                <a:gd name="T4" fmla="*/ 0 w 217"/>
                <a:gd name="T5" fmla="*/ 85 h 87"/>
                <a:gd name="T6" fmla="*/ 1 w 217"/>
                <a:gd name="T7" fmla="*/ 81 h 87"/>
                <a:gd name="T8" fmla="*/ 106 w 217"/>
                <a:gd name="T9" fmla="*/ 1 h 87"/>
                <a:gd name="T10" fmla="*/ 110 w 217"/>
                <a:gd name="T11" fmla="*/ 1 h 87"/>
                <a:gd name="T12" fmla="*/ 216 w 217"/>
                <a:gd name="T13" fmla="*/ 81 h 87"/>
                <a:gd name="T14" fmla="*/ 217 w 217"/>
                <a:gd name="T15" fmla="*/ 85 h 87"/>
                <a:gd name="T16" fmla="*/ 214 w 217"/>
                <a:gd name="T17" fmla="*/ 87 h 87"/>
                <a:gd name="T18" fmla="*/ 12 w 217"/>
                <a:gd name="T19" fmla="*/ 80 h 87"/>
                <a:gd name="T20" fmla="*/ 205 w 217"/>
                <a:gd name="T21" fmla="*/ 80 h 87"/>
                <a:gd name="T22" fmla="*/ 108 w 217"/>
                <a:gd name="T23" fmla="*/ 7 h 87"/>
                <a:gd name="T24" fmla="*/ 12 w 217"/>
                <a:gd name="T25" fmla="*/ 8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" h="87">
                  <a:moveTo>
                    <a:pt x="214" y="87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0" y="86"/>
                    <a:pt x="0" y="85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8" y="0"/>
                    <a:pt x="109" y="0"/>
                    <a:pt x="110" y="1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17" y="82"/>
                    <a:pt x="217" y="83"/>
                    <a:pt x="217" y="85"/>
                  </a:cubicBezTo>
                  <a:cubicBezTo>
                    <a:pt x="216" y="86"/>
                    <a:pt x="215" y="87"/>
                    <a:pt x="214" y="87"/>
                  </a:cubicBezTo>
                  <a:close/>
                  <a:moveTo>
                    <a:pt x="12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108" y="7"/>
                    <a:pt x="108" y="7"/>
                    <a:pt x="108" y="7"/>
                  </a:cubicBezTo>
                  <a:lnTo>
                    <a:pt x="1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9" name="Freeform 119">
              <a:extLst>
                <a:ext uri="{FF2B5EF4-FFF2-40B4-BE49-F238E27FC236}">
                  <a16:creationId xmlns:a16="http://schemas.microsoft.com/office/drawing/2014/main" id="{2E2BF49C-7DB5-4BFD-86C0-F9AC99BAA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6" y="752"/>
              <a:ext cx="51" cy="57"/>
            </a:xfrm>
            <a:custGeom>
              <a:avLst/>
              <a:gdLst>
                <a:gd name="T0" fmla="*/ 12 w 19"/>
                <a:gd name="T1" fmla="*/ 21 h 21"/>
                <a:gd name="T2" fmla="*/ 11 w 19"/>
                <a:gd name="T3" fmla="*/ 21 h 21"/>
                <a:gd name="T4" fmla="*/ 6 w 19"/>
                <a:gd name="T5" fmla="*/ 20 h 21"/>
                <a:gd name="T6" fmla="*/ 3 w 19"/>
                <a:gd name="T7" fmla="*/ 16 h 21"/>
                <a:gd name="T8" fmla="*/ 0 w 19"/>
                <a:gd name="T9" fmla="*/ 16 h 21"/>
                <a:gd name="T10" fmla="*/ 1 w 19"/>
                <a:gd name="T11" fmla="*/ 11 h 21"/>
                <a:gd name="T12" fmla="*/ 2 w 19"/>
                <a:gd name="T13" fmla="*/ 11 h 21"/>
                <a:gd name="T14" fmla="*/ 2 w 19"/>
                <a:gd name="T15" fmla="*/ 10 h 21"/>
                <a:gd name="T16" fmla="*/ 1 w 19"/>
                <a:gd name="T17" fmla="*/ 10 h 21"/>
                <a:gd name="T18" fmla="*/ 1 w 19"/>
                <a:gd name="T19" fmla="*/ 5 h 21"/>
                <a:gd name="T20" fmla="*/ 3 w 19"/>
                <a:gd name="T21" fmla="*/ 5 h 21"/>
                <a:gd name="T22" fmla="*/ 9 w 19"/>
                <a:gd name="T23" fmla="*/ 0 h 21"/>
                <a:gd name="T24" fmla="*/ 14 w 19"/>
                <a:gd name="T25" fmla="*/ 0 h 21"/>
                <a:gd name="T26" fmla="*/ 16 w 19"/>
                <a:gd name="T27" fmla="*/ 0 h 21"/>
                <a:gd name="T28" fmla="*/ 19 w 19"/>
                <a:gd name="T29" fmla="*/ 0 h 21"/>
                <a:gd name="T30" fmla="*/ 19 w 19"/>
                <a:gd name="T31" fmla="*/ 5 h 21"/>
                <a:gd name="T32" fmla="*/ 16 w 19"/>
                <a:gd name="T33" fmla="*/ 4 h 21"/>
                <a:gd name="T34" fmla="*/ 10 w 19"/>
                <a:gd name="T35" fmla="*/ 5 h 21"/>
                <a:gd name="T36" fmla="*/ 8 w 19"/>
                <a:gd name="T37" fmla="*/ 5 h 21"/>
                <a:gd name="T38" fmla="*/ 15 w 19"/>
                <a:gd name="T39" fmla="*/ 5 h 21"/>
                <a:gd name="T40" fmla="*/ 15 w 19"/>
                <a:gd name="T41" fmla="*/ 10 h 21"/>
                <a:gd name="T42" fmla="*/ 7 w 19"/>
                <a:gd name="T43" fmla="*/ 10 h 21"/>
                <a:gd name="T44" fmla="*/ 7 w 19"/>
                <a:gd name="T45" fmla="*/ 11 h 21"/>
                <a:gd name="T46" fmla="*/ 15 w 19"/>
                <a:gd name="T47" fmla="*/ 11 h 21"/>
                <a:gd name="T48" fmla="*/ 14 w 19"/>
                <a:gd name="T49" fmla="*/ 15 h 21"/>
                <a:gd name="T50" fmla="*/ 13 w 19"/>
                <a:gd name="T51" fmla="*/ 16 h 21"/>
                <a:gd name="T52" fmla="*/ 8 w 19"/>
                <a:gd name="T53" fmla="*/ 16 h 21"/>
                <a:gd name="T54" fmla="*/ 10 w 19"/>
                <a:gd name="T55" fmla="*/ 16 h 21"/>
                <a:gd name="T56" fmla="*/ 10 w 19"/>
                <a:gd name="T57" fmla="*/ 16 h 21"/>
                <a:gd name="T58" fmla="*/ 14 w 19"/>
                <a:gd name="T59" fmla="*/ 17 h 21"/>
                <a:gd name="T60" fmla="*/ 16 w 19"/>
                <a:gd name="T61" fmla="*/ 16 h 21"/>
                <a:gd name="T62" fmla="*/ 19 w 19"/>
                <a:gd name="T63" fmla="*/ 16 h 21"/>
                <a:gd name="T64" fmla="*/ 19 w 19"/>
                <a:gd name="T65" fmla="*/ 21 h 21"/>
                <a:gd name="T66" fmla="*/ 17 w 19"/>
                <a:gd name="T67" fmla="*/ 21 h 21"/>
                <a:gd name="T68" fmla="*/ 16 w 19"/>
                <a:gd name="T69" fmla="*/ 21 h 21"/>
                <a:gd name="T70" fmla="*/ 12 w 19"/>
                <a:gd name="T7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" h="21">
                  <a:moveTo>
                    <a:pt x="12" y="21"/>
                  </a:moveTo>
                  <a:cubicBezTo>
                    <a:pt x="12" y="21"/>
                    <a:pt x="11" y="21"/>
                    <a:pt x="11" y="21"/>
                  </a:cubicBezTo>
                  <a:cubicBezTo>
                    <a:pt x="9" y="21"/>
                    <a:pt x="8" y="21"/>
                    <a:pt x="6" y="20"/>
                  </a:cubicBezTo>
                  <a:cubicBezTo>
                    <a:pt x="4" y="19"/>
                    <a:pt x="3" y="18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2"/>
                    <a:pt x="6" y="1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2" y="4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7"/>
                    <a:pt x="12" y="17"/>
                    <a:pt x="14" y="17"/>
                  </a:cubicBezTo>
                  <a:cubicBezTo>
                    <a:pt x="15" y="17"/>
                    <a:pt x="15" y="16"/>
                    <a:pt x="16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3" y="21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0" name="Freeform 120">
              <a:extLst>
                <a:ext uri="{FF2B5EF4-FFF2-40B4-BE49-F238E27FC236}">
                  <a16:creationId xmlns:a16="http://schemas.microsoft.com/office/drawing/2014/main" id="{22B1FB58-7785-4F6E-B239-8023B28A49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714"/>
              <a:ext cx="130" cy="133"/>
            </a:xfrm>
            <a:custGeom>
              <a:avLst/>
              <a:gdLst>
                <a:gd name="T0" fmla="*/ 24 w 48"/>
                <a:gd name="T1" fmla="*/ 49 h 49"/>
                <a:gd name="T2" fmla="*/ 0 w 48"/>
                <a:gd name="T3" fmla="*/ 24 h 49"/>
                <a:gd name="T4" fmla="*/ 24 w 48"/>
                <a:gd name="T5" fmla="*/ 0 h 49"/>
                <a:gd name="T6" fmla="*/ 48 w 48"/>
                <a:gd name="T7" fmla="*/ 24 h 49"/>
                <a:gd name="T8" fmla="*/ 24 w 48"/>
                <a:gd name="T9" fmla="*/ 49 h 49"/>
                <a:gd name="T10" fmla="*/ 24 w 48"/>
                <a:gd name="T11" fmla="*/ 6 h 49"/>
                <a:gd name="T12" fmla="*/ 6 w 48"/>
                <a:gd name="T13" fmla="*/ 24 h 49"/>
                <a:gd name="T14" fmla="*/ 24 w 48"/>
                <a:gd name="T15" fmla="*/ 43 h 49"/>
                <a:gd name="T16" fmla="*/ 42 w 48"/>
                <a:gd name="T17" fmla="*/ 24 h 49"/>
                <a:gd name="T18" fmla="*/ 24 w 48"/>
                <a:gd name="T1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9">
                  <a:moveTo>
                    <a:pt x="24" y="49"/>
                  </a:moveTo>
                  <a:cubicBezTo>
                    <a:pt x="10" y="49"/>
                    <a:pt x="0" y="38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8"/>
                    <a:pt x="37" y="49"/>
                    <a:pt x="24" y="49"/>
                  </a:cubicBezTo>
                  <a:close/>
                  <a:moveTo>
                    <a:pt x="24" y="6"/>
                  </a:moveTo>
                  <a:cubicBezTo>
                    <a:pt x="14" y="6"/>
                    <a:pt x="6" y="15"/>
                    <a:pt x="6" y="24"/>
                  </a:cubicBezTo>
                  <a:cubicBezTo>
                    <a:pt x="6" y="34"/>
                    <a:pt x="14" y="43"/>
                    <a:pt x="24" y="43"/>
                  </a:cubicBezTo>
                  <a:cubicBezTo>
                    <a:pt x="34" y="43"/>
                    <a:pt x="42" y="34"/>
                    <a:pt x="42" y="24"/>
                  </a:cubicBezTo>
                  <a:cubicBezTo>
                    <a:pt x="42" y="15"/>
                    <a:pt x="34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11" name="ZoneTexte 310">
            <a:extLst>
              <a:ext uri="{FF2B5EF4-FFF2-40B4-BE49-F238E27FC236}">
                <a16:creationId xmlns:a16="http://schemas.microsoft.com/office/drawing/2014/main" id="{3C918E49-A407-4CF3-A6AF-76F6E4FEEEAF}"/>
              </a:ext>
            </a:extLst>
          </p:cNvPr>
          <p:cNvSpPr txBox="1"/>
          <p:nvPr/>
        </p:nvSpPr>
        <p:spPr>
          <a:xfrm>
            <a:off x="11726338" y="4226550"/>
            <a:ext cx="1160704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Bank</a:t>
            </a:r>
          </a:p>
        </p:txBody>
      </p:sp>
    </p:spTree>
    <p:extLst>
      <p:ext uri="{BB962C8B-B14F-4D97-AF65-F5344CB8AC3E}">
        <p14:creationId xmlns:p14="http://schemas.microsoft.com/office/powerpoint/2010/main" val="1200937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74A3723-E94D-4233-A4B1-695B5F208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en-GB" spc="0" dirty="0"/>
              <a:t>Marketing terms</a:t>
            </a:r>
            <a:br>
              <a:rPr lang="en-GB" spc="0" dirty="0"/>
            </a:br>
            <a:endParaRPr lang="en-GB" spc="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17244C6-98CD-4DEA-8CFA-666BC32E20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827079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BF12296-CAE0-42E8-81D3-B75CB639D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965" y="658531"/>
            <a:ext cx="20879711" cy="553870"/>
          </a:xfrm>
        </p:spPr>
        <p:txBody>
          <a:bodyPr/>
          <a:lstStyle/>
          <a:p>
            <a:r>
              <a:rPr lang="en-GB" dirty="0"/>
              <a:t>Marketing</a:t>
            </a:r>
          </a:p>
        </p:txBody>
      </p:sp>
      <p:grpSp>
        <p:nvGrpSpPr>
          <p:cNvPr id="251" name="Group 236">
            <a:extLst>
              <a:ext uri="{FF2B5EF4-FFF2-40B4-BE49-F238E27FC236}">
                <a16:creationId xmlns:a16="http://schemas.microsoft.com/office/drawing/2014/main" id="{92092841-7C29-4B21-A468-EF8AE89B81D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194701" y="2671048"/>
            <a:ext cx="817563" cy="817563"/>
            <a:chOff x="8282" y="2618"/>
            <a:chExt cx="515" cy="515"/>
          </a:xfrm>
        </p:grpSpPr>
        <p:sp>
          <p:nvSpPr>
            <p:cNvPr id="253" name="Freeform 237">
              <a:extLst>
                <a:ext uri="{FF2B5EF4-FFF2-40B4-BE49-F238E27FC236}">
                  <a16:creationId xmlns:a16="http://schemas.microsoft.com/office/drawing/2014/main" id="{405AB858-F516-4388-96D2-B11640A31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3" y="2718"/>
              <a:ext cx="182" cy="296"/>
            </a:xfrm>
            <a:custGeom>
              <a:avLst/>
              <a:gdLst>
                <a:gd name="T0" fmla="*/ 9 w 67"/>
                <a:gd name="T1" fmla="*/ 109 h 109"/>
                <a:gd name="T2" fmla="*/ 7 w 67"/>
                <a:gd name="T3" fmla="*/ 108 h 109"/>
                <a:gd name="T4" fmla="*/ 0 w 67"/>
                <a:gd name="T5" fmla="*/ 76 h 109"/>
                <a:gd name="T6" fmla="*/ 64 w 67"/>
                <a:gd name="T7" fmla="*/ 1 h 109"/>
                <a:gd name="T8" fmla="*/ 67 w 67"/>
                <a:gd name="T9" fmla="*/ 3 h 109"/>
                <a:gd name="T10" fmla="*/ 65 w 67"/>
                <a:gd name="T11" fmla="*/ 7 h 109"/>
                <a:gd name="T12" fmla="*/ 6 w 67"/>
                <a:gd name="T13" fmla="*/ 76 h 109"/>
                <a:gd name="T14" fmla="*/ 12 w 67"/>
                <a:gd name="T15" fmla="*/ 105 h 109"/>
                <a:gd name="T16" fmla="*/ 11 w 67"/>
                <a:gd name="T17" fmla="*/ 109 h 109"/>
                <a:gd name="T18" fmla="*/ 9 w 67"/>
                <a:gd name="T1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09">
                  <a:moveTo>
                    <a:pt x="9" y="109"/>
                  </a:moveTo>
                  <a:cubicBezTo>
                    <a:pt x="8" y="109"/>
                    <a:pt x="7" y="109"/>
                    <a:pt x="7" y="108"/>
                  </a:cubicBezTo>
                  <a:cubicBezTo>
                    <a:pt x="2" y="98"/>
                    <a:pt x="0" y="87"/>
                    <a:pt x="0" y="76"/>
                  </a:cubicBezTo>
                  <a:cubicBezTo>
                    <a:pt x="0" y="39"/>
                    <a:pt x="27" y="7"/>
                    <a:pt x="64" y="1"/>
                  </a:cubicBezTo>
                  <a:cubicBezTo>
                    <a:pt x="65" y="0"/>
                    <a:pt x="67" y="2"/>
                    <a:pt x="67" y="3"/>
                  </a:cubicBezTo>
                  <a:cubicBezTo>
                    <a:pt x="67" y="5"/>
                    <a:pt x="66" y="6"/>
                    <a:pt x="65" y="7"/>
                  </a:cubicBezTo>
                  <a:cubicBezTo>
                    <a:pt x="31" y="12"/>
                    <a:pt x="6" y="41"/>
                    <a:pt x="6" y="76"/>
                  </a:cubicBezTo>
                  <a:cubicBezTo>
                    <a:pt x="6" y="86"/>
                    <a:pt x="8" y="96"/>
                    <a:pt x="12" y="105"/>
                  </a:cubicBezTo>
                  <a:cubicBezTo>
                    <a:pt x="13" y="107"/>
                    <a:pt x="12" y="108"/>
                    <a:pt x="11" y="109"/>
                  </a:cubicBezTo>
                  <a:cubicBezTo>
                    <a:pt x="10" y="109"/>
                    <a:pt x="10" y="109"/>
                    <a:pt x="9" y="10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4" name="Freeform 238">
              <a:extLst>
                <a:ext uri="{FF2B5EF4-FFF2-40B4-BE49-F238E27FC236}">
                  <a16:creationId xmlns:a16="http://schemas.microsoft.com/office/drawing/2014/main" id="{DC413D52-DF18-45FD-AA6D-506537FBE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" y="3060"/>
              <a:ext cx="292" cy="73"/>
            </a:xfrm>
            <a:custGeom>
              <a:avLst/>
              <a:gdLst>
                <a:gd name="T0" fmla="*/ 53 w 108"/>
                <a:gd name="T1" fmla="*/ 27 h 27"/>
                <a:gd name="T2" fmla="*/ 53 w 108"/>
                <a:gd name="T3" fmla="*/ 27 h 27"/>
                <a:gd name="T4" fmla="*/ 2 w 108"/>
                <a:gd name="T5" fmla="*/ 7 h 27"/>
                <a:gd name="T6" fmla="*/ 2 w 108"/>
                <a:gd name="T7" fmla="*/ 2 h 27"/>
                <a:gd name="T8" fmla="*/ 6 w 108"/>
                <a:gd name="T9" fmla="*/ 2 h 27"/>
                <a:gd name="T10" fmla="*/ 53 w 108"/>
                <a:gd name="T11" fmla="*/ 21 h 27"/>
                <a:gd name="T12" fmla="*/ 53 w 108"/>
                <a:gd name="T13" fmla="*/ 21 h 27"/>
                <a:gd name="T14" fmla="*/ 102 w 108"/>
                <a:gd name="T15" fmla="*/ 1 h 27"/>
                <a:gd name="T16" fmla="*/ 106 w 108"/>
                <a:gd name="T17" fmla="*/ 1 h 27"/>
                <a:gd name="T18" fmla="*/ 106 w 108"/>
                <a:gd name="T19" fmla="*/ 5 h 27"/>
                <a:gd name="T20" fmla="*/ 53 w 108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27">
                  <a:moveTo>
                    <a:pt x="53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34" y="27"/>
                    <a:pt x="16" y="19"/>
                    <a:pt x="2" y="7"/>
                  </a:cubicBezTo>
                  <a:cubicBezTo>
                    <a:pt x="1" y="5"/>
                    <a:pt x="0" y="4"/>
                    <a:pt x="2" y="2"/>
                  </a:cubicBezTo>
                  <a:cubicBezTo>
                    <a:pt x="3" y="1"/>
                    <a:pt x="5" y="1"/>
                    <a:pt x="6" y="2"/>
                  </a:cubicBezTo>
                  <a:cubicBezTo>
                    <a:pt x="19" y="14"/>
                    <a:pt x="36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72" y="21"/>
                    <a:pt x="89" y="14"/>
                    <a:pt x="102" y="1"/>
                  </a:cubicBezTo>
                  <a:cubicBezTo>
                    <a:pt x="103" y="0"/>
                    <a:pt x="105" y="0"/>
                    <a:pt x="106" y="1"/>
                  </a:cubicBezTo>
                  <a:cubicBezTo>
                    <a:pt x="108" y="2"/>
                    <a:pt x="108" y="4"/>
                    <a:pt x="106" y="5"/>
                  </a:cubicBezTo>
                  <a:cubicBezTo>
                    <a:pt x="92" y="19"/>
                    <a:pt x="73" y="27"/>
                    <a:pt x="53" y="2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5" name="Freeform 239">
              <a:extLst>
                <a:ext uri="{FF2B5EF4-FFF2-40B4-BE49-F238E27FC236}">
                  <a16:creationId xmlns:a16="http://schemas.microsoft.com/office/drawing/2014/main" id="{2B754F7C-2A76-4DB8-B39A-15E6B4F6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6" y="2718"/>
              <a:ext cx="182" cy="296"/>
            </a:xfrm>
            <a:custGeom>
              <a:avLst/>
              <a:gdLst>
                <a:gd name="T0" fmla="*/ 57 w 67"/>
                <a:gd name="T1" fmla="*/ 109 h 109"/>
                <a:gd name="T2" fmla="*/ 56 w 67"/>
                <a:gd name="T3" fmla="*/ 109 h 109"/>
                <a:gd name="T4" fmla="*/ 55 w 67"/>
                <a:gd name="T5" fmla="*/ 105 h 109"/>
                <a:gd name="T6" fmla="*/ 61 w 67"/>
                <a:gd name="T7" fmla="*/ 76 h 109"/>
                <a:gd name="T8" fmla="*/ 2 w 67"/>
                <a:gd name="T9" fmla="*/ 7 h 109"/>
                <a:gd name="T10" fmla="*/ 0 w 67"/>
                <a:gd name="T11" fmla="*/ 3 h 109"/>
                <a:gd name="T12" fmla="*/ 3 w 67"/>
                <a:gd name="T13" fmla="*/ 1 h 109"/>
                <a:gd name="T14" fmla="*/ 67 w 67"/>
                <a:gd name="T15" fmla="*/ 76 h 109"/>
                <a:gd name="T16" fmla="*/ 60 w 67"/>
                <a:gd name="T17" fmla="*/ 108 h 109"/>
                <a:gd name="T18" fmla="*/ 57 w 67"/>
                <a:gd name="T1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09">
                  <a:moveTo>
                    <a:pt x="57" y="109"/>
                  </a:moveTo>
                  <a:cubicBezTo>
                    <a:pt x="57" y="109"/>
                    <a:pt x="57" y="109"/>
                    <a:pt x="56" y="109"/>
                  </a:cubicBezTo>
                  <a:cubicBezTo>
                    <a:pt x="55" y="108"/>
                    <a:pt x="54" y="107"/>
                    <a:pt x="55" y="105"/>
                  </a:cubicBezTo>
                  <a:cubicBezTo>
                    <a:pt x="59" y="96"/>
                    <a:pt x="61" y="86"/>
                    <a:pt x="61" y="76"/>
                  </a:cubicBezTo>
                  <a:cubicBezTo>
                    <a:pt x="61" y="42"/>
                    <a:pt x="36" y="12"/>
                    <a:pt x="2" y="7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2" y="0"/>
                    <a:pt x="3" y="1"/>
                  </a:cubicBezTo>
                  <a:cubicBezTo>
                    <a:pt x="40" y="7"/>
                    <a:pt x="67" y="39"/>
                    <a:pt x="67" y="76"/>
                  </a:cubicBezTo>
                  <a:cubicBezTo>
                    <a:pt x="67" y="87"/>
                    <a:pt x="65" y="98"/>
                    <a:pt x="60" y="108"/>
                  </a:cubicBezTo>
                  <a:cubicBezTo>
                    <a:pt x="60" y="109"/>
                    <a:pt x="59" y="109"/>
                    <a:pt x="57" y="10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6" name="Freeform 240">
              <a:extLst>
                <a:ext uri="{FF2B5EF4-FFF2-40B4-BE49-F238E27FC236}">
                  <a16:creationId xmlns:a16="http://schemas.microsoft.com/office/drawing/2014/main" id="{0C8AA3F5-FD49-4253-9C56-2ADC8F8BB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1" y="2618"/>
              <a:ext cx="16" cy="268"/>
            </a:xfrm>
            <a:custGeom>
              <a:avLst/>
              <a:gdLst>
                <a:gd name="T0" fmla="*/ 3 w 6"/>
                <a:gd name="T1" fmla="*/ 99 h 99"/>
                <a:gd name="T2" fmla="*/ 0 w 6"/>
                <a:gd name="T3" fmla="*/ 96 h 99"/>
                <a:gd name="T4" fmla="*/ 0 w 6"/>
                <a:gd name="T5" fmla="*/ 3 h 99"/>
                <a:gd name="T6" fmla="*/ 3 w 6"/>
                <a:gd name="T7" fmla="*/ 0 h 99"/>
                <a:gd name="T8" fmla="*/ 6 w 6"/>
                <a:gd name="T9" fmla="*/ 3 h 99"/>
                <a:gd name="T10" fmla="*/ 6 w 6"/>
                <a:gd name="T11" fmla="*/ 96 h 99"/>
                <a:gd name="T12" fmla="*/ 3 w 6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9">
                  <a:moveTo>
                    <a:pt x="3" y="99"/>
                  </a:moveTo>
                  <a:cubicBezTo>
                    <a:pt x="2" y="99"/>
                    <a:pt x="0" y="98"/>
                    <a:pt x="0" y="9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8"/>
                    <a:pt x="5" y="99"/>
                    <a:pt x="3" y="9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7" name="Freeform 241">
              <a:extLst>
                <a:ext uri="{FF2B5EF4-FFF2-40B4-BE49-F238E27FC236}">
                  <a16:creationId xmlns:a16="http://schemas.microsoft.com/office/drawing/2014/main" id="{9EF8CC00-BE72-46C9-8DA3-CEA00D744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1" y="2802"/>
              <a:ext cx="84" cy="84"/>
            </a:xfrm>
            <a:custGeom>
              <a:avLst/>
              <a:gdLst>
                <a:gd name="T0" fmla="*/ 3 w 31"/>
                <a:gd name="T1" fmla="*/ 31 h 31"/>
                <a:gd name="T2" fmla="*/ 1 w 31"/>
                <a:gd name="T3" fmla="*/ 30 h 31"/>
                <a:gd name="T4" fmla="*/ 1 w 31"/>
                <a:gd name="T5" fmla="*/ 26 h 31"/>
                <a:gd name="T6" fmla="*/ 26 w 31"/>
                <a:gd name="T7" fmla="*/ 1 h 31"/>
                <a:gd name="T8" fmla="*/ 30 w 31"/>
                <a:gd name="T9" fmla="*/ 1 h 31"/>
                <a:gd name="T10" fmla="*/ 30 w 31"/>
                <a:gd name="T11" fmla="*/ 6 h 31"/>
                <a:gd name="T12" fmla="*/ 6 w 31"/>
                <a:gd name="T13" fmla="*/ 30 h 31"/>
                <a:gd name="T14" fmla="*/ 3 w 3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3" y="31"/>
                  </a:moveTo>
                  <a:cubicBezTo>
                    <a:pt x="3" y="31"/>
                    <a:pt x="2" y="31"/>
                    <a:pt x="1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9" y="0"/>
                    <a:pt x="30" y="1"/>
                  </a:cubicBezTo>
                  <a:cubicBezTo>
                    <a:pt x="31" y="3"/>
                    <a:pt x="31" y="4"/>
                    <a:pt x="30" y="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4" y="31"/>
                    <a:pt x="3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8" name="Freeform 242">
              <a:extLst>
                <a:ext uri="{FF2B5EF4-FFF2-40B4-BE49-F238E27FC236}">
                  <a16:creationId xmlns:a16="http://schemas.microsoft.com/office/drawing/2014/main" id="{433EAD16-84A9-4E03-913A-456B8380F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3" y="2802"/>
              <a:ext cx="87" cy="84"/>
            </a:xfrm>
            <a:custGeom>
              <a:avLst/>
              <a:gdLst>
                <a:gd name="T0" fmla="*/ 28 w 32"/>
                <a:gd name="T1" fmla="*/ 31 h 31"/>
                <a:gd name="T2" fmla="*/ 26 w 32"/>
                <a:gd name="T3" fmla="*/ 30 h 31"/>
                <a:gd name="T4" fmla="*/ 2 w 32"/>
                <a:gd name="T5" fmla="*/ 6 h 31"/>
                <a:gd name="T6" fmla="*/ 2 w 32"/>
                <a:gd name="T7" fmla="*/ 1 h 31"/>
                <a:gd name="T8" fmla="*/ 6 w 32"/>
                <a:gd name="T9" fmla="*/ 1 h 31"/>
                <a:gd name="T10" fmla="*/ 31 w 32"/>
                <a:gd name="T11" fmla="*/ 26 h 31"/>
                <a:gd name="T12" fmla="*/ 31 w 32"/>
                <a:gd name="T13" fmla="*/ 30 h 31"/>
                <a:gd name="T14" fmla="*/ 28 w 32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1">
                  <a:moveTo>
                    <a:pt x="28" y="31"/>
                  </a:moveTo>
                  <a:cubicBezTo>
                    <a:pt x="28" y="31"/>
                    <a:pt x="27" y="31"/>
                    <a:pt x="26" y="3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0" y="3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7"/>
                    <a:pt x="32" y="29"/>
                    <a:pt x="31" y="30"/>
                  </a:cubicBezTo>
                  <a:cubicBezTo>
                    <a:pt x="30" y="31"/>
                    <a:pt x="29" y="31"/>
                    <a:pt x="28" y="3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9" name="Freeform 243">
              <a:extLst>
                <a:ext uri="{FF2B5EF4-FFF2-40B4-BE49-F238E27FC236}">
                  <a16:creationId xmlns:a16="http://schemas.microsoft.com/office/drawing/2014/main" id="{9B129D98-EA9F-47F1-8D8A-713620FC9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" y="2951"/>
              <a:ext cx="225" cy="160"/>
            </a:xfrm>
            <a:custGeom>
              <a:avLst/>
              <a:gdLst>
                <a:gd name="T0" fmla="*/ 80 w 83"/>
                <a:gd name="T1" fmla="*/ 59 h 59"/>
                <a:gd name="T2" fmla="*/ 78 w 83"/>
                <a:gd name="T3" fmla="*/ 59 h 59"/>
                <a:gd name="T4" fmla="*/ 1 w 83"/>
                <a:gd name="T5" fmla="*/ 6 h 59"/>
                <a:gd name="T6" fmla="*/ 1 w 83"/>
                <a:gd name="T7" fmla="*/ 2 h 59"/>
                <a:gd name="T8" fmla="*/ 5 w 83"/>
                <a:gd name="T9" fmla="*/ 1 h 59"/>
                <a:gd name="T10" fmla="*/ 82 w 83"/>
                <a:gd name="T11" fmla="*/ 54 h 59"/>
                <a:gd name="T12" fmla="*/ 82 w 83"/>
                <a:gd name="T13" fmla="*/ 58 h 59"/>
                <a:gd name="T14" fmla="*/ 80 w 83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9">
                  <a:moveTo>
                    <a:pt x="80" y="59"/>
                  </a:moveTo>
                  <a:cubicBezTo>
                    <a:pt x="79" y="59"/>
                    <a:pt x="79" y="59"/>
                    <a:pt x="78" y="5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0"/>
                    <a:pt x="3" y="0"/>
                    <a:pt x="5" y="1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5"/>
                    <a:pt x="83" y="56"/>
                    <a:pt x="82" y="58"/>
                  </a:cubicBezTo>
                  <a:cubicBezTo>
                    <a:pt x="82" y="59"/>
                    <a:pt x="81" y="59"/>
                    <a:pt x="80" y="5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0" name="Freeform 244">
              <a:extLst>
                <a:ext uri="{FF2B5EF4-FFF2-40B4-BE49-F238E27FC236}">
                  <a16:creationId xmlns:a16="http://schemas.microsoft.com/office/drawing/2014/main" id="{6EE661DC-0A3C-4FEE-A5AC-D8B8D8009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" y="2951"/>
              <a:ext cx="35" cy="111"/>
            </a:xfrm>
            <a:custGeom>
              <a:avLst/>
              <a:gdLst>
                <a:gd name="T0" fmla="*/ 9 w 13"/>
                <a:gd name="T1" fmla="*/ 41 h 41"/>
                <a:gd name="T2" fmla="*/ 6 w 13"/>
                <a:gd name="T3" fmla="*/ 38 h 41"/>
                <a:gd name="T4" fmla="*/ 0 w 13"/>
                <a:gd name="T5" fmla="*/ 4 h 41"/>
                <a:gd name="T6" fmla="*/ 2 w 13"/>
                <a:gd name="T7" fmla="*/ 0 h 41"/>
                <a:gd name="T8" fmla="*/ 6 w 13"/>
                <a:gd name="T9" fmla="*/ 3 h 41"/>
                <a:gd name="T10" fmla="*/ 12 w 13"/>
                <a:gd name="T11" fmla="*/ 37 h 41"/>
                <a:gd name="T12" fmla="*/ 10 w 13"/>
                <a:gd name="T13" fmla="*/ 40 h 41"/>
                <a:gd name="T14" fmla="*/ 9 w 1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1">
                  <a:moveTo>
                    <a:pt x="9" y="41"/>
                  </a:moveTo>
                  <a:cubicBezTo>
                    <a:pt x="8" y="41"/>
                    <a:pt x="7" y="40"/>
                    <a:pt x="6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9"/>
                    <a:pt x="12" y="40"/>
                    <a:pt x="10" y="40"/>
                  </a:cubicBezTo>
                  <a:cubicBezTo>
                    <a:pt x="10" y="41"/>
                    <a:pt x="10" y="41"/>
                    <a:pt x="9" y="4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1" name="Freeform 245">
              <a:extLst>
                <a:ext uri="{FF2B5EF4-FFF2-40B4-BE49-F238E27FC236}">
                  <a16:creationId xmlns:a16="http://schemas.microsoft.com/office/drawing/2014/main" id="{488A744A-B4E1-423A-B6BC-069FBE62F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" y="2935"/>
              <a:ext cx="108" cy="33"/>
            </a:xfrm>
            <a:custGeom>
              <a:avLst/>
              <a:gdLst>
                <a:gd name="T0" fmla="*/ 3 w 40"/>
                <a:gd name="T1" fmla="*/ 12 h 12"/>
                <a:gd name="T2" fmla="*/ 0 w 40"/>
                <a:gd name="T3" fmla="*/ 10 h 12"/>
                <a:gd name="T4" fmla="*/ 2 w 40"/>
                <a:gd name="T5" fmla="*/ 6 h 12"/>
                <a:gd name="T6" fmla="*/ 37 w 40"/>
                <a:gd name="T7" fmla="*/ 0 h 12"/>
                <a:gd name="T8" fmla="*/ 40 w 40"/>
                <a:gd name="T9" fmla="*/ 2 h 12"/>
                <a:gd name="T10" fmla="*/ 38 w 40"/>
                <a:gd name="T11" fmla="*/ 6 h 12"/>
                <a:gd name="T12" fmla="*/ 4 w 40"/>
                <a:gd name="T13" fmla="*/ 12 h 12"/>
                <a:gd name="T14" fmla="*/ 3 w 4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2">
                  <a:moveTo>
                    <a:pt x="3" y="12"/>
                  </a:moveTo>
                  <a:cubicBezTo>
                    <a:pt x="2" y="12"/>
                    <a:pt x="0" y="11"/>
                    <a:pt x="0" y="10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40" y="1"/>
                    <a:pt x="40" y="2"/>
                  </a:cubicBezTo>
                  <a:cubicBezTo>
                    <a:pt x="40" y="4"/>
                    <a:pt x="39" y="6"/>
                    <a:pt x="38" y="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2" name="Freeform 246">
              <a:extLst>
                <a:ext uri="{FF2B5EF4-FFF2-40B4-BE49-F238E27FC236}">
                  <a16:creationId xmlns:a16="http://schemas.microsoft.com/office/drawing/2014/main" id="{35FF22C3-1483-4FD4-A735-791746190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" y="2951"/>
              <a:ext cx="227" cy="160"/>
            </a:xfrm>
            <a:custGeom>
              <a:avLst/>
              <a:gdLst>
                <a:gd name="T0" fmla="*/ 4 w 84"/>
                <a:gd name="T1" fmla="*/ 59 h 59"/>
                <a:gd name="T2" fmla="*/ 1 w 84"/>
                <a:gd name="T3" fmla="*/ 58 h 59"/>
                <a:gd name="T4" fmla="*/ 2 w 84"/>
                <a:gd name="T5" fmla="*/ 54 h 59"/>
                <a:gd name="T6" fmla="*/ 79 w 84"/>
                <a:gd name="T7" fmla="*/ 1 h 59"/>
                <a:gd name="T8" fmla="*/ 83 w 84"/>
                <a:gd name="T9" fmla="*/ 2 h 59"/>
                <a:gd name="T10" fmla="*/ 83 w 84"/>
                <a:gd name="T11" fmla="*/ 6 h 59"/>
                <a:gd name="T12" fmla="*/ 6 w 84"/>
                <a:gd name="T13" fmla="*/ 59 h 59"/>
                <a:gd name="T14" fmla="*/ 4 w 84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59">
                  <a:moveTo>
                    <a:pt x="4" y="59"/>
                  </a:moveTo>
                  <a:cubicBezTo>
                    <a:pt x="3" y="59"/>
                    <a:pt x="2" y="59"/>
                    <a:pt x="1" y="58"/>
                  </a:cubicBezTo>
                  <a:cubicBezTo>
                    <a:pt x="0" y="56"/>
                    <a:pt x="1" y="55"/>
                    <a:pt x="2" y="54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81" y="0"/>
                    <a:pt x="82" y="0"/>
                    <a:pt x="83" y="2"/>
                  </a:cubicBezTo>
                  <a:cubicBezTo>
                    <a:pt x="84" y="3"/>
                    <a:pt x="84" y="5"/>
                    <a:pt x="83" y="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9"/>
                    <a:pt x="4" y="59"/>
                    <a:pt x="4" y="5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3" name="Freeform 247">
              <a:extLst>
                <a:ext uri="{FF2B5EF4-FFF2-40B4-BE49-F238E27FC236}">
                  <a16:creationId xmlns:a16="http://schemas.microsoft.com/office/drawing/2014/main" id="{CF3DC15E-1ECB-4072-BA43-A4E9DB99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" y="2951"/>
              <a:ext cx="35" cy="111"/>
            </a:xfrm>
            <a:custGeom>
              <a:avLst/>
              <a:gdLst>
                <a:gd name="T0" fmla="*/ 4 w 13"/>
                <a:gd name="T1" fmla="*/ 41 h 41"/>
                <a:gd name="T2" fmla="*/ 3 w 13"/>
                <a:gd name="T3" fmla="*/ 40 h 41"/>
                <a:gd name="T4" fmla="*/ 1 w 13"/>
                <a:gd name="T5" fmla="*/ 37 h 41"/>
                <a:gd name="T6" fmla="*/ 7 w 13"/>
                <a:gd name="T7" fmla="*/ 3 h 41"/>
                <a:gd name="T8" fmla="*/ 10 w 13"/>
                <a:gd name="T9" fmla="*/ 0 h 41"/>
                <a:gd name="T10" fmla="*/ 13 w 13"/>
                <a:gd name="T11" fmla="*/ 4 h 41"/>
                <a:gd name="T12" fmla="*/ 6 w 13"/>
                <a:gd name="T13" fmla="*/ 38 h 41"/>
                <a:gd name="T14" fmla="*/ 4 w 1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1">
                  <a:moveTo>
                    <a:pt x="4" y="41"/>
                  </a:moveTo>
                  <a:cubicBezTo>
                    <a:pt x="3" y="41"/>
                    <a:pt x="3" y="41"/>
                    <a:pt x="3" y="40"/>
                  </a:cubicBezTo>
                  <a:cubicBezTo>
                    <a:pt x="1" y="40"/>
                    <a:pt x="0" y="39"/>
                    <a:pt x="1" y="3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2" y="1"/>
                    <a:pt x="13" y="2"/>
                    <a:pt x="13" y="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40"/>
                    <a:pt x="5" y="41"/>
                    <a:pt x="4" y="4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4" name="Freeform 248">
              <a:extLst>
                <a:ext uri="{FF2B5EF4-FFF2-40B4-BE49-F238E27FC236}">
                  <a16:creationId xmlns:a16="http://schemas.microsoft.com/office/drawing/2014/main" id="{D7B787A2-9C8E-4E3F-B320-8A136414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8" y="2935"/>
              <a:ext cx="111" cy="33"/>
            </a:xfrm>
            <a:custGeom>
              <a:avLst/>
              <a:gdLst>
                <a:gd name="T0" fmla="*/ 38 w 41"/>
                <a:gd name="T1" fmla="*/ 12 h 12"/>
                <a:gd name="T2" fmla="*/ 37 w 41"/>
                <a:gd name="T3" fmla="*/ 12 h 12"/>
                <a:gd name="T4" fmla="*/ 3 w 41"/>
                <a:gd name="T5" fmla="*/ 6 h 12"/>
                <a:gd name="T6" fmla="*/ 1 w 41"/>
                <a:gd name="T7" fmla="*/ 2 h 12"/>
                <a:gd name="T8" fmla="*/ 4 w 41"/>
                <a:gd name="T9" fmla="*/ 0 h 12"/>
                <a:gd name="T10" fmla="*/ 38 w 41"/>
                <a:gd name="T11" fmla="*/ 6 h 12"/>
                <a:gd name="T12" fmla="*/ 41 w 41"/>
                <a:gd name="T13" fmla="*/ 10 h 12"/>
                <a:gd name="T14" fmla="*/ 38 w 41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2">
                  <a:moveTo>
                    <a:pt x="38" y="12"/>
                  </a:moveTo>
                  <a:cubicBezTo>
                    <a:pt x="38" y="12"/>
                    <a:pt x="38" y="12"/>
                    <a:pt x="37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7"/>
                    <a:pt x="41" y="8"/>
                    <a:pt x="41" y="10"/>
                  </a:cubicBezTo>
                  <a:cubicBezTo>
                    <a:pt x="41" y="11"/>
                    <a:pt x="39" y="12"/>
                    <a:pt x="38" y="1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28" name="Group 58">
            <a:extLst>
              <a:ext uri="{FF2B5EF4-FFF2-40B4-BE49-F238E27FC236}">
                <a16:creationId xmlns:a16="http://schemas.microsoft.com/office/drawing/2014/main" id="{275D0D41-3DAC-4B62-A1B5-7A083B5C3B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629821" y="2762552"/>
            <a:ext cx="930275" cy="774700"/>
            <a:chOff x="7385" y="4076"/>
            <a:chExt cx="586" cy="488"/>
          </a:xfrm>
        </p:grpSpPr>
        <p:sp>
          <p:nvSpPr>
            <p:cNvPr id="140" name="Oval 59">
              <a:extLst>
                <a:ext uri="{FF2B5EF4-FFF2-40B4-BE49-F238E27FC236}">
                  <a16:creationId xmlns:a16="http://schemas.microsoft.com/office/drawing/2014/main" id="{5471BC8A-55EA-4028-93B6-0420E33463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5" y="4106"/>
              <a:ext cx="35" cy="35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1" name="Oval 60">
              <a:extLst>
                <a:ext uri="{FF2B5EF4-FFF2-40B4-BE49-F238E27FC236}">
                  <a16:creationId xmlns:a16="http://schemas.microsoft.com/office/drawing/2014/main" id="{2F554210-0ED9-479C-95DB-C1A98A4E9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7" y="4106"/>
              <a:ext cx="35" cy="35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2" name="Oval 61">
              <a:extLst>
                <a:ext uri="{FF2B5EF4-FFF2-40B4-BE49-F238E27FC236}">
                  <a16:creationId xmlns:a16="http://schemas.microsoft.com/office/drawing/2014/main" id="{0A916E2E-24FF-4D16-B66E-8D835692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1" y="4106"/>
              <a:ext cx="35" cy="35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4" name="Freeform 62">
              <a:extLst>
                <a:ext uri="{FF2B5EF4-FFF2-40B4-BE49-F238E27FC236}">
                  <a16:creationId xmlns:a16="http://schemas.microsoft.com/office/drawing/2014/main" id="{F22291FE-9AF7-45EA-B1E9-2B5401A2C3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5" y="4076"/>
              <a:ext cx="586" cy="488"/>
            </a:xfrm>
            <a:custGeom>
              <a:avLst/>
              <a:gdLst>
                <a:gd name="T0" fmla="*/ 209 w 217"/>
                <a:gd name="T1" fmla="*/ 180 h 180"/>
                <a:gd name="T2" fmla="*/ 8 w 217"/>
                <a:gd name="T3" fmla="*/ 180 h 180"/>
                <a:gd name="T4" fmla="*/ 0 w 217"/>
                <a:gd name="T5" fmla="*/ 172 h 180"/>
                <a:gd name="T6" fmla="*/ 0 w 217"/>
                <a:gd name="T7" fmla="*/ 8 h 180"/>
                <a:gd name="T8" fmla="*/ 8 w 217"/>
                <a:gd name="T9" fmla="*/ 0 h 180"/>
                <a:gd name="T10" fmla="*/ 209 w 217"/>
                <a:gd name="T11" fmla="*/ 0 h 180"/>
                <a:gd name="T12" fmla="*/ 217 w 217"/>
                <a:gd name="T13" fmla="*/ 8 h 180"/>
                <a:gd name="T14" fmla="*/ 217 w 217"/>
                <a:gd name="T15" fmla="*/ 172 h 180"/>
                <a:gd name="T16" fmla="*/ 209 w 217"/>
                <a:gd name="T17" fmla="*/ 180 h 180"/>
                <a:gd name="T18" fmla="*/ 6 w 217"/>
                <a:gd name="T19" fmla="*/ 36 h 180"/>
                <a:gd name="T20" fmla="*/ 6 w 217"/>
                <a:gd name="T21" fmla="*/ 172 h 180"/>
                <a:gd name="T22" fmla="*/ 8 w 217"/>
                <a:gd name="T23" fmla="*/ 174 h 180"/>
                <a:gd name="T24" fmla="*/ 209 w 217"/>
                <a:gd name="T25" fmla="*/ 174 h 180"/>
                <a:gd name="T26" fmla="*/ 211 w 217"/>
                <a:gd name="T27" fmla="*/ 172 h 180"/>
                <a:gd name="T28" fmla="*/ 211 w 217"/>
                <a:gd name="T29" fmla="*/ 36 h 180"/>
                <a:gd name="T30" fmla="*/ 6 w 217"/>
                <a:gd name="T31" fmla="*/ 36 h 180"/>
                <a:gd name="T32" fmla="*/ 6 w 217"/>
                <a:gd name="T33" fmla="*/ 30 h 180"/>
                <a:gd name="T34" fmla="*/ 211 w 217"/>
                <a:gd name="T35" fmla="*/ 30 h 180"/>
                <a:gd name="T36" fmla="*/ 211 w 217"/>
                <a:gd name="T37" fmla="*/ 8 h 180"/>
                <a:gd name="T38" fmla="*/ 209 w 217"/>
                <a:gd name="T39" fmla="*/ 6 h 180"/>
                <a:gd name="T40" fmla="*/ 8 w 217"/>
                <a:gd name="T41" fmla="*/ 6 h 180"/>
                <a:gd name="T42" fmla="*/ 6 w 217"/>
                <a:gd name="T43" fmla="*/ 8 h 180"/>
                <a:gd name="T44" fmla="*/ 6 w 217"/>
                <a:gd name="T45" fmla="*/ 3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7" h="180">
                  <a:moveTo>
                    <a:pt x="209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4"/>
                    <a:pt x="217" y="8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7"/>
                    <a:pt x="213" y="180"/>
                    <a:pt x="209" y="180"/>
                  </a:cubicBezTo>
                  <a:close/>
                  <a:moveTo>
                    <a:pt x="6" y="36"/>
                  </a:moveTo>
                  <a:cubicBezTo>
                    <a:pt x="6" y="172"/>
                    <a:pt x="6" y="172"/>
                    <a:pt x="6" y="172"/>
                  </a:cubicBezTo>
                  <a:cubicBezTo>
                    <a:pt x="6" y="173"/>
                    <a:pt x="7" y="174"/>
                    <a:pt x="8" y="174"/>
                  </a:cubicBezTo>
                  <a:cubicBezTo>
                    <a:pt x="209" y="174"/>
                    <a:pt x="209" y="174"/>
                    <a:pt x="209" y="174"/>
                  </a:cubicBezTo>
                  <a:cubicBezTo>
                    <a:pt x="210" y="174"/>
                    <a:pt x="211" y="173"/>
                    <a:pt x="211" y="172"/>
                  </a:cubicBezTo>
                  <a:cubicBezTo>
                    <a:pt x="211" y="36"/>
                    <a:pt x="211" y="36"/>
                    <a:pt x="211" y="36"/>
                  </a:cubicBezTo>
                  <a:lnTo>
                    <a:pt x="6" y="36"/>
                  </a:lnTo>
                  <a:close/>
                  <a:moveTo>
                    <a:pt x="6" y="30"/>
                  </a:moveTo>
                  <a:cubicBezTo>
                    <a:pt x="211" y="30"/>
                    <a:pt x="211" y="30"/>
                    <a:pt x="211" y="30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7"/>
                    <a:pt x="210" y="6"/>
                    <a:pt x="20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7"/>
                    <a:pt x="6" y="8"/>
                  </a:cubicBezTo>
                  <a:lnTo>
                    <a:pt x="6" y="3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6" name="Freeform 63">
              <a:extLst>
                <a:ext uri="{FF2B5EF4-FFF2-40B4-BE49-F238E27FC236}">
                  <a16:creationId xmlns:a16="http://schemas.microsoft.com/office/drawing/2014/main" id="{1762FD3F-07C7-43CA-BA33-1029C15390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7" y="4247"/>
              <a:ext cx="217" cy="211"/>
            </a:xfrm>
            <a:custGeom>
              <a:avLst/>
              <a:gdLst>
                <a:gd name="T0" fmla="*/ 7 w 80"/>
                <a:gd name="T1" fmla="*/ 7 h 78"/>
                <a:gd name="T2" fmla="*/ 63 w 80"/>
                <a:gd name="T3" fmla="*/ 31 h 78"/>
                <a:gd name="T4" fmla="*/ 54 w 80"/>
                <a:gd name="T5" fmla="*/ 35 h 78"/>
                <a:gd name="T6" fmla="*/ 46 w 80"/>
                <a:gd name="T7" fmla="*/ 38 h 78"/>
                <a:gd name="T8" fmla="*/ 52 w 80"/>
                <a:gd name="T9" fmla="*/ 45 h 78"/>
                <a:gd name="T10" fmla="*/ 73 w 80"/>
                <a:gd name="T11" fmla="*/ 65 h 78"/>
                <a:gd name="T12" fmla="*/ 67 w 80"/>
                <a:gd name="T13" fmla="*/ 71 h 78"/>
                <a:gd name="T14" fmla="*/ 46 w 80"/>
                <a:gd name="T15" fmla="*/ 50 h 78"/>
                <a:gd name="T16" fmla="*/ 39 w 80"/>
                <a:gd name="T17" fmla="*/ 44 h 78"/>
                <a:gd name="T18" fmla="*/ 36 w 80"/>
                <a:gd name="T19" fmla="*/ 52 h 78"/>
                <a:gd name="T20" fmla="*/ 32 w 80"/>
                <a:gd name="T21" fmla="*/ 62 h 78"/>
                <a:gd name="T22" fmla="*/ 7 w 80"/>
                <a:gd name="T23" fmla="*/ 7 h 78"/>
                <a:gd name="T24" fmla="*/ 6 w 80"/>
                <a:gd name="T25" fmla="*/ 0 h 78"/>
                <a:gd name="T26" fmla="*/ 2 w 80"/>
                <a:gd name="T27" fmla="*/ 2 h 78"/>
                <a:gd name="T28" fmla="*/ 1 w 80"/>
                <a:gd name="T29" fmla="*/ 8 h 78"/>
                <a:gd name="T30" fmla="*/ 27 w 80"/>
                <a:gd name="T31" fmla="*/ 66 h 78"/>
                <a:gd name="T32" fmla="*/ 32 w 80"/>
                <a:gd name="T33" fmla="*/ 69 h 78"/>
                <a:gd name="T34" fmla="*/ 32 w 80"/>
                <a:gd name="T35" fmla="*/ 69 h 78"/>
                <a:gd name="T36" fmla="*/ 37 w 80"/>
                <a:gd name="T37" fmla="*/ 66 h 78"/>
                <a:gd name="T38" fmla="*/ 41 w 80"/>
                <a:gd name="T39" fmla="*/ 54 h 78"/>
                <a:gd name="T40" fmla="*/ 64 w 80"/>
                <a:gd name="T41" fmla="*/ 76 h 78"/>
                <a:gd name="T42" fmla="*/ 67 w 80"/>
                <a:gd name="T43" fmla="*/ 78 h 78"/>
                <a:gd name="T44" fmla="*/ 70 w 80"/>
                <a:gd name="T45" fmla="*/ 76 h 78"/>
                <a:gd name="T46" fmla="*/ 78 w 80"/>
                <a:gd name="T47" fmla="*/ 69 h 78"/>
                <a:gd name="T48" fmla="*/ 78 w 80"/>
                <a:gd name="T49" fmla="*/ 62 h 78"/>
                <a:gd name="T50" fmla="*/ 56 w 80"/>
                <a:gd name="T51" fmla="*/ 40 h 78"/>
                <a:gd name="T52" fmla="*/ 66 w 80"/>
                <a:gd name="T53" fmla="*/ 36 h 78"/>
                <a:gd name="T54" fmla="*/ 70 w 80"/>
                <a:gd name="T55" fmla="*/ 31 h 78"/>
                <a:gd name="T56" fmla="*/ 66 w 80"/>
                <a:gd name="T57" fmla="*/ 26 h 78"/>
                <a:gd name="T58" fmla="*/ 8 w 80"/>
                <a:gd name="T59" fmla="*/ 1 h 78"/>
                <a:gd name="T60" fmla="*/ 6 w 80"/>
                <a:gd name="T6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78">
                  <a:moveTo>
                    <a:pt x="7" y="7"/>
                  </a:moveTo>
                  <a:cubicBezTo>
                    <a:pt x="63" y="31"/>
                    <a:pt x="63" y="31"/>
                    <a:pt x="63" y="31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6"/>
                    <a:pt x="1" y="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8"/>
                    <a:pt x="30" y="69"/>
                    <a:pt x="32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4" y="69"/>
                    <a:pt x="36" y="68"/>
                    <a:pt x="37" y="66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7"/>
                    <a:pt x="66" y="78"/>
                    <a:pt x="67" y="78"/>
                  </a:cubicBezTo>
                  <a:cubicBezTo>
                    <a:pt x="68" y="78"/>
                    <a:pt x="69" y="77"/>
                    <a:pt x="70" y="76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0" y="67"/>
                    <a:pt x="80" y="64"/>
                    <a:pt x="78" y="62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8" y="36"/>
                    <a:pt x="70" y="34"/>
                    <a:pt x="70" y="31"/>
                  </a:cubicBezTo>
                  <a:cubicBezTo>
                    <a:pt x="70" y="29"/>
                    <a:pt x="68" y="27"/>
                    <a:pt x="66" y="2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64" name="Group 113">
            <a:extLst>
              <a:ext uri="{FF2B5EF4-FFF2-40B4-BE49-F238E27FC236}">
                <a16:creationId xmlns:a16="http://schemas.microsoft.com/office/drawing/2014/main" id="{59DE1785-9E13-42D8-AAD1-9EFD0C33BB0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66633" y="2739533"/>
            <a:ext cx="914400" cy="909638"/>
            <a:chOff x="6237" y="4165"/>
            <a:chExt cx="576" cy="573"/>
          </a:xfrm>
        </p:grpSpPr>
        <p:sp>
          <p:nvSpPr>
            <p:cNvPr id="565" name="Freeform 114">
              <a:extLst>
                <a:ext uri="{FF2B5EF4-FFF2-40B4-BE49-F238E27FC236}">
                  <a16:creationId xmlns:a16="http://schemas.microsoft.com/office/drawing/2014/main" id="{960A82FB-5EC6-4616-BC3D-3BE888F8FA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0" y="4165"/>
              <a:ext cx="170" cy="167"/>
            </a:xfrm>
            <a:custGeom>
              <a:avLst/>
              <a:gdLst>
                <a:gd name="T0" fmla="*/ 33 w 63"/>
                <a:gd name="T1" fmla="*/ 62 h 62"/>
                <a:gd name="T2" fmla="*/ 30 w 63"/>
                <a:gd name="T3" fmla="*/ 62 h 62"/>
                <a:gd name="T4" fmla="*/ 0 w 63"/>
                <a:gd name="T5" fmla="*/ 32 h 62"/>
                <a:gd name="T6" fmla="*/ 0 w 63"/>
                <a:gd name="T7" fmla="*/ 30 h 62"/>
                <a:gd name="T8" fmla="*/ 30 w 63"/>
                <a:gd name="T9" fmla="*/ 0 h 62"/>
                <a:gd name="T10" fmla="*/ 33 w 63"/>
                <a:gd name="T11" fmla="*/ 0 h 62"/>
                <a:gd name="T12" fmla="*/ 63 w 63"/>
                <a:gd name="T13" fmla="*/ 30 h 62"/>
                <a:gd name="T14" fmla="*/ 63 w 63"/>
                <a:gd name="T15" fmla="*/ 32 h 62"/>
                <a:gd name="T16" fmla="*/ 33 w 63"/>
                <a:gd name="T17" fmla="*/ 62 h 62"/>
                <a:gd name="T18" fmla="*/ 30 w 63"/>
                <a:gd name="T19" fmla="*/ 6 h 62"/>
                <a:gd name="T20" fmla="*/ 6 w 63"/>
                <a:gd name="T21" fmla="*/ 30 h 62"/>
                <a:gd name="T22" fmla="*/ 6 w 63"/>
                <a:gd name="T23" fmla="*/ 32 h 62"/>
                <a:gd name="T24" fmla="*/ 30 w 63"/>
                <a:gd name="T25" fmla="*/ 56 h 62"/>
                <a:gd name="T26" fmla="*/ 33 w 63"/>
                <a:gd name="T27" fmla="*/ 56 h 62"/>
                <a:gd name="T28" fmla="*/ 57 w 63"/>
                <a:gd name="T29" fmla="*/ 32 h 62"/>
                <a:gd name="T30" fmla="*/ 57 w 63"/>
                <a:gd name="T31" fmla="*/ 30 h 62"/>
                <a:gd name="T32" fmla="*/ 33 w 63"/>
                <a:gd name="T33" fmla="*/ 6 h 62"/>
                <a:gd name="T34" fmla="*/ 30 w 63"/>
                <a:gd name="T35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62">
                  <a:moveTo>
                    <a:pt x="33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14" y="62"/>
                    <a:pt x="0" y="49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0" y="0"/>
                    <a:pt x="63" y="13"/>
                    <a:pt x="63" y="30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49"/>
                    <a:pt x="50" y="62"/>
                    <a:pt x="33" y="62"/>
                  </a:cubicBezTo>
                  <a:close/>
                  <a:moveTo>
                    <a:pt x="30" y="6"/>
                  </a:moveTo>
                  <a:cubicBezTo>
                    <a:pt x="17" y="6"/>
                    <a:pt x="6" y="16"/>
                    <a:pt x="6" y="30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45"/>
                    <a:pt x="17" y="56"/>
                    <a:pt x="30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46" y="56"/>
                    <a:pt x="57" y="45"/>
                    <a:pt x="57" y="32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6"/>
                    <a:pt x="46" y="6"/>
                    <a:pt x="33" y="6"/>
                  </a:cubicBezTo>
                  <a:lnTo>
                    <a:pt x="30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6" name="Freeform 115">
              <a:extLst>
                <a:ext uri="{FF2B5EF4-FFF2-40B4-BE49-F238E27FC236}">
                  <a16:creationId xmlns:a16="http://schemas.microsoft.com/office/drawing/2014/main" id="{E8C210DC-3CD5-4399-A3CD-39152EB495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0" y="4570"/>
              <a:ext cx="170" cy="168"/>
            </a:xfrm>
            <a:custGeom>
              <a:avLst/>
              <a:gdLst>
                <a:gd name="T0" fmla="*/ 33 w 63"/>
                <a:gd name="T1" fmla="*/ 62 h 62"/>
                <a:gd name="T2" fmla="*/ 30 w 63"/>
                <a:gd name="T3" fmla="*/ 62 h 62"/>
                <a:gd name="T4" fmla="*/ 0 w 63"/>
                <a:gd name="T5" fmla="*/ 32 h 62"/>
                <a:gd name="T6" fmla="*/ 0 w 63"/>
                <a:gd name="T7" fmla="*/ 30 h 62"/>
                <a:gd name="T8" fmla="*/ 30 w 63"/>
                <a:gd name="T9" fmla="*/ 0 h 62"/>
                <a:gd name="T10" fmla="*/ 33 w 63"/>
                <a:gd name="T11" fmla="*/ 0 h 62"/>
                <a:gd name="T12" fmla="*/ 63 w 63"/>
                <a:gd name="T13" fmla="*/ 30 h 62"/>
                <a:gd name="T14" fmla="*/ 63 w 63"/>
                <a:gd name="T15" fmla="*/ 32 h 62"/>
                <a:gd name="T16" fmla="*/ 33 w 63"/>
                <a:gd name="T17" fmla="*/ 62 h 62"/>
                <a:gd name="T18" fmla="*/ 30 w 63"/>
                <a:gd name="T19" fmla="*/ 6 h 62"/>
                <a:gd name="T20" fmla="*/ 6 w 63"/>
                <a:gd name="T21" fmla="*/ 30 h 62"/>
                <a:gd name="T22" fmla="*/ 6 w 63"/>
                <a:gd name="T23" fmla="*/ 32 h 62"/>
                <a:gd name="T24" fmla="*/ 30 w 63"/>
                <a:gd name="T25" fmla="*/ 56 h 62"/>
                <a:gd name="T26" fmla="*/ 33 w 63"/>
                <a:gd name="T27" fmla="*/ 56 h 62"/>
                <a:gd name="T28" fmla="*/ 57 w 63"/>
                <a:gd name="T29" fmla="*/ 32 h 62"/>
                <a:gd name="T30" fmla="*/ 57 w 63"/>
                <a:gd name="T31" fmla="*/ 30 h 62"/>
                <a:gd name="T32" fmla="*/ 33 w 63"/>
                <a:gd name="T33" fmla="*/ 6 h 62"/>
                <a:gd name="T34" fmla="*/ 30 w 63"/>
                <a:gd name="T35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62">
                  <a:moveTo>
                    <a:pt x="33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14" y="62"/>
                    <a:pt x="0" y="49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0" y="0"/>
                    <a:pt x="63" y="13"/>
                    <a:pt x="63" y="30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49"/>
                    <a:pt x="50" y="62"/>
                    <a:pt x="33" y="62"/>
                  </a:cubicBezTo>
                  <a:close/>
                  <a:moveTo>
                    <a:pt x="30" y="6"/>
                  </a:moveTo>
                  <a:cubicBezTo>
                    <a:pt x="17" y="6"/>
                    <a:pt x="6" y="17"/>
                    <a:pt x="6" y="30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46"/>
                    <a:pt x="17" y="56"/>
                    <a:pt x="30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46" y="56"/>
                    <a:pt x="57" y="46"/>
                    <a:pt x="57" y="32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7"/>
                    <a:pt x="46" y="6"/>
                    <a:pt x="33" y="6"/>
                  </a:cubicBezTo>
                  <a:lnTo>
                    <a:pt x="30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7" name="Freeform 116">
              <a:extLst>
                <a:ext uri="{FF2B5EF4-FFF2-40B4-BE49-F238E27FC236}">
                  <a16:creationId xmlns:a16="http://schemas.microsoft.com/office/drawing/2014/main" id="{1C2CFB0B-C882-4E3E-AB38-4FCC70208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6" y="4367"/>
              <a:ext cx="167" cy="168"/>
            </a:xfrm>
            <a:custGeom>
              <a:avLst/>
              <a:gdLst>
                <a:gd name="T0" fmla="*/ 32 w 62"/>
                <a:gd name="T1" fmla="*/ 62 h 62"/>
                <a:gd name="T2" fmla="*/ 30 w 62"/>
                <a:gd name="T3" fmla="*/ 62 h 62"/>
                <a:gd name="T4" fmla="*/ 0 w 62"/>
                <a:gd name="T5" fmla="*/ 32 h 62"/>
                <a:gd name="T6" fmla="*/ 0 w 62"/>
                <a:gd name="T7" fmla="*/ 30 h 62"/>
                <a:gd name="T8" fmla="*/ 30 w 62"/>
                <a:gd name="T9" fmla="*/ 0 h 62"/>
                <a:gd name="T10" fmla="*/ 32 w 62"/>
                <a:gd name="T11" fmla="*/ 0 h 62"/>
                <a:gd name="T12" fmla="*/ 62 w 62"/>
                <a:gd name="T13" fmla="*/ 30 h 62"/>
                <a:gd name="T14" fmla="*/ 62 w 62"/>
                <a:gd name="T15" fmla="*/ 32 h 62"/>
                <a:gd name="T16" fmla="*/ 32 w 62"/>
                <a:gd name="T17" fmla="*/ 62 h 62"/>
                <a:gd name="T18" fmla="*/ 30 w 62"/>
                <a:gd name="T19" fmla="*/ 6 h 62"/>
                <a:gd name="T20" fmla="*/ 6 w 62"/>
                <a:gd name="T21" fmla="*/ 30 h 62"/>
                <a:gd name="T22" fmla="*/ 6 w 62"/>
                <a:gd name="T23" fmla="*/ 32 h 62"/>
                <a:gd name="T24" fmla="*/ 30 w 62"/>
                <a:gd name="T25" fmla="*/ 56 h 62"/>
                <a:gd name="T26" fmla="*/ 32 w 62"/>
                <a:gd name="T27" fmla="*/ 56 h 62"/>
                <a:gd name="T28" fmla="*/ 56 w 62"/>
                <a:gd name="T29" fmla="*/ 32 h 62"/>
                <a:gd name="T30" fmla="*/ 56 w 62"/>
                <a:gd name="T31" fmla="*/ 30 h 62"/>
                <a:gd name="T32" fmla="*/ 32 w 62"/>
                <a:gd name="T33" fmla="*/ 6 h 62"/>
                <a:gd name="T34" fmla="*/ 30 w 62"/>
                <a:gd name="T35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62">
                  <a:moveTo>
                    <a:pt x="32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13" y="62"/>
                    <a:pt x="0" y="49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9" y="0"/>
                    <a:pt x="62" y="13"/>
                    <a:pt x="62" y="30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49"/>
                    <a:pt x="49" y="62"/>
                    <a:pt x="32" y="62"/>
                  </a:cubicBezTo>
                  <a:close/>
                  <a:moveTo>
                    <a:pt x="30" y="6"/>
                  </a:moveTo>
                  <a:cubicBezTo>
                    <a:pt x="16" y="6"/>
                    <a:pt x="6" y="16"/>
                    <a:pt x="6" y="30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46"/>
                    <a:pt x="16" y="56"/>
                    <a:pt x="30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45" y="56"/>
                    <a:pt x="56" y="46"/>
                    <a:pt x="56" y="32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16"/>
                    <a:pt x="45" y="6"/>
                    <a:pt x="32" y="6"/>
                  </a:cubicBezTo>
                  <a:lnTo>
                    <a:pt x="30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8" name="Freeform 117">
              <a:extLst>
                <a:ext uri="{FF2B5EF4-FFF2-40B4-BE49-F238E27FC236}">
                  <a16:creationId xmlns:a16="http://schemas.microsoft.com/office/drawing/2014/main" id="{7EDE17DE-4DE5-48F5-AB4C-C66986C838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7" y="4367"/>
              <a:ext cx="171" cy="168"/>
            </a:xfrm>
            <a:custGeom>
              <a:avLst/>
              <a:gdLst>
                <a:gd name="T0" fmla="*/ 33 w 63"/>
                <a:gd name="T1" fmla="*/ 62 h 62"/>
                <a:gd name="T2" fmla="*/ 30 w 63"/>
                <a:gd name="T3" fmla="*/ 62 h 62"/>
                <a:gd name="T4" fmla="*/ 0 w 63"/>
                <a:gd name="T5" fmla="*/ 32 h 62"/>
                <a:gd name="T6" fmla="*/ 0 w 63"/>
                <a:gd name="T7" fmla="*/ 30 h 62"/>
                <a:gd name="T8" fmla="*/ 30 w 63"/>
                <a:gd name="T9" fmla="*/ 0 h 62"/>
                <a:gd name="T10" fmla="*/ 33 w 63"/>
                <a:gd name="T11" fmla="*/ 0 h 62"/>
                <a:gd name="T12" fmla="*/ 63 w 63"/>
                <a:gd name="T13" fmla="*/ 30 h 62"/>
                <a:gd name="T14" fmla="*/ 63 w 63"/>
                <a:gd name="T15" fmla="*/ 32 h 62"/>
                <a:gd name="T16" fmla="*/ 33 w 63"/>
                <a:gd name="T17" fmla="*/ 62 h 62"/>
                <a:gd name="T18" fmla="*/ 30 w 63"/>
                <a:gd name="T19" fmla="*/ 6 h 62"/>
                <a:gd name="T20" fmla="*/ 6 w 63"/>
                <a:gd name="T21" fmla="*/ 30 h 62"/>
                <a:gd name="T22" fmla="*/ 6 w 63"/>
                <a:gd name="T23" fmla="*/ 32 h 62"/>
                <a:gd name="T24" fmla="*/ 30 w 63"/>
                <a:gd name="T25" fmla="*/ 56 h 62"/>
                <a:gd name="T26" fmla="*/ 33 w 63"/>
                <a:gd name="T27" fmla="*/ 56 h 62"/>
                <a:gd name="T28" fmla="*/ 57 w 63"/>
                <a:gd name="T29" fmla="*/ 32 h 62"/>
                <a:gd name="T30" fmla="*/ 57 w 63"/>
                <a:gd name="T31" fmla="*/ 30 h 62"/>
                <a:gd name="T32" fmla="*/ 33 w 63"/>
                <a:gd name="T33" fmla="*/ 6 h 62"/>
                <a:gd name="T34" fmla="*/ 30 w 63"/>
                <a:gd name="T35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62">
                  <a:moveTo>
                    <a:pt x="33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14" y="62"/>
                    <a:pt x="0" y="49"/>
                    <a:pt x="0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63" y="13"/>
                    <a:pt x="63" y="30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49"/>
                    <a:pt x="49" y="62"/>
                    <a:pt x="33" y="62"/>
                  </a:cubicBezTo>
                  <a:close/>
                  <a:moveTo>
                    <a:pt x="30" y="6"/>
                  </a:moveTo>
                  <a:cubicBezTo>
                    <a:pt x="17" y="6"/>
                    <a:pt x="6" y="16"/>
                    <a:pt x="6" y="30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46"/>
                    <a:pt x="17" y="56"/>
                    <a:pt x="30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46" y="56"/>
                    <a:pt x="57" y="46"/>
                    <a:pt x="57" y="32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6"/>
                    <a:pt x="46" y="6"/>
                    <a:pt x="33" y="6"/>
                  </a:cubicBezTo>
                  <a:lnTo>
                    <a:pt x="30" y="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9" name="Freeform 118">
              <a:extLst>
                <a:ext uri="{FF2B5EF4-FFF2-40B4-BE49-F238E27FC236}">
                  <a16:creationId xmlns:a16="http://schemas.microsoft.com/office/drawing/2014/main" id="{20C96E0E-D299-491B-9183-91F559D64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" y="4240"/>
              <a:ext cx="105" cy="136"/>
            </a:xfrm>
            <a:custGeom>
              <a:avLst/>
              <a:gdLst>
                <a:gd name="T0" fmla="*/ 3 w 39"/>
                <a:gd name="T1" fmla="*/ 50 h 50"/>
                <a:gd name="T2" fmla="*/ 0 w 39"/>
                <a:gd name="T3" fmla="*/ 47 h 50"/>
                <a:gd name="T4" fmla="*/ 0 w 39"/>
                <a:gd name="T5" fmla="*/ 3 h 50"/>
                <a:gd name="T6" fmla="*/ 3 w 39"/>
                <a:gd name="T7" fmla="*/ 0 h 50"/>
                <a:gd name="T8" fmla="*/ 36 w 39"/>
                <a:gd name="T9" fmla="*/ 0 h 50"/>
                <a:gd name="T10" fmla="*/ 39 w 39"/>
                <a:gd name="T11" fmla="*/ 3 h 50"/>
                <a:gd name="T12" fmla="*/ 36 w 39"/>
                <a:gd name="T13" fmla="*/ 6 h 50"/>
                <a:gd name="T14" fmla="*/ 6 w 39"/>
                <a:gd name="T15" fmla="*/ 6 h 50"/>
                <a:gd name="T16" fmla="*/ 6 w 39"/>
                <a:gd name="T17" fmla="*/ 47 h 50"/>
                <a:gd name="T18" fmla="*/ 3 w 39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0">
                  <a:moveTo>
                    <a:pt x="3" y="50"/>
                  </a:moveTo>
                  <a:cubicBezTo>
                    <a:pt x="2" y="50"/>
                    <a:pt x="0" y="48"/>
                    <a:pt x="0" y="4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3"/>
                  </a:cubicBezTo>
                  <a:cubicBezTo>
                    <a:pt x="39" y="5"/>
                    <a:pt x="38" y="6"/>
                    <a:pt x="3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8"/>
                    <a:pt x="5" y="50"/>
                    <a:pt x="3" y="5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0" name="Freeform 119">
              <a:extLst>
                <a:ext uri="{FF2B5EF4-FFF2-40B4-BE49-F238E27FC236}">
                  <a16:creationId xmlns:a16="http://schemas.microsoft.com/office/drawing/2014/main" id="{65B0066F-DC68-4D49-A351-353B5FA2F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" y="4227"/>
              <a:ext cx="40" cy="43"/>
            </a:xfrm>
            <a:custGeom>
              <a:avLst/>
              <a:gdLst>
                <a:gd name="T0" fmla="*/ 0 w 40"/>
                <a:gd name="T1" fmla="*/ 43 h 43"/>
                <a:gd name="T2" fmla="*/ 24 w 40"/>
                <a:gd name="T3" fmla="*/ 22 h 43"/>
                <a:gd name="T4" fmla="*/ 0 w 40"/>
                <a:gd name="T5" fmla="*/ 0 h 43"/>
                <a:gd name="T6" fmla="*/ 19 w 40"/>
                <a:gd name="T7" fmla="*/ 0 h 43"/>
                <a:gd name="T8" fmla="*/ 40 w 40"/>
                <a:gd name="T9" fmla="*/ 22 h 43"/>
                <a:gd name="T10" fmla="*/ 19 w 40"/>
                <a:gd name="T11" fmla="*/ 43 h 43"/>
                <a:gd name="T12" fmla="*/ 0 w 4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3">
                  <a:moveTo>
                    <a:pt x="0" y="43"/>
                  </a:moveTo>
                  <a:lnTo>
                    <a:pt x="24" y="22"/>
                  </a:lnTo>
                  <a:lnTo>
                    <a:pt x="0" y="0"/>
                  </a:lnTo>
                  <a:lnTo>
                    <a:pt x="19" y="0"/>
                  </a:lnTo>
                  <a:lnTo>
                    <a:pt x="40" y="22"/>
                  </a:lnTo>
                  <a:lnTo>
                    <a:pt x="19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1" name="Freeform 120">
              <a:extLst>
                <a:ext uri="{FF2B5EF4-FFF2-40B4-BE49-F238E27FC236}">
                  <a16:creationId xmlns:a16="http://schemas.microsoft.com/office/drawing/2014/main" id="{DFB71134-BA23-4DD2-86D7-7055D2CCA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" y="4240"/>
              <a:ext cx="146" cy="103"/>
            </a:xfrm>
            <a:custGeom>
              <a:avLst/>
              <a:gdLst>
                <a:gd name="T0" fmla="*/ 51 w 54"/>
                <a:gd name="T1" fmla="*/ 38 h 38"/>
                <a:gd name="T2" fmla="*/ 48 w 54"/>
                <a:gd name="T3" fmla="*/ 35 h 38"/>
                <a:gd name="T4" fmla="*/ 48 w 54"/>
                <a:gd name="T5" fmla="*/ 6 h 38"/>
                <a:gd name="T6" fmla="*/ 3 w 54"/>
                <a:gd name="T7" fmla="*/ 6 h 38"/>
                <a:gd name="T8" fmla="*/ 0 w 54"/>
                <a:gd name="T9" fmla="*/ 3 h 38"/>
                <a:gd name="T10" fmla="*/ 3 w 54"/>
                <a:gd name="T11" fmla="*/ 0 h 38"/>
                <a:gd name="T12" fmla="*/ 51 w 54"/>
                <a:gd name="T13" fmla="*/ 0 h 38"/>
                <a:gd name="T14" fmla="*/ 54 w 54"/>
                <a:gd name="T15" fmla="*/ 3 h 38"/>
                <a:gd name="T16" fmla="*/ 54 w 54"/>
                <a:gd name="T17" fmla="*/ 35 h 38"/>
                <a:gd name="T18" fmla="*/ 51 w 54"/>
                <a:gd name="T1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8">
                  <a:moveTo>
                    <a:pt x="51" y="38"/>
                  </a:moveTo>
                  <a:cubicBezTo>
                    <a:pt x="50" y="38"/>
                    <a:pt x="48" y="37"/>
                    <a:pt x="48" y="3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4" y="1"/>
                    <a:pt x="54" y="3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7"/>
                    <a:pt x="53" y="38"/>
                    <a:pt x="51" y="3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2" name="Freeform 121">
              <a:extLst>
                <a:ext uri="{FF2B5EF4-FFF2-40B4-BE49-F238E27FC236}">
                  <a16:creationId xmlns:a16="http://schemas.microsoft.com/office/drawing/2014/main" id="{69296F1F-3E05-4C34-A0F8-B1EB13F04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" y="4311"/>
              <a:ext cx="43" cy="40"/>
            </a:xfrm>
            <a:custGeom>
              <a:avLst/>
              <a:gdLst>
                <a:gd name="T0" fmla="*/ 0 w 43"/>
                <a:gd name="T1" fmla="*/ 0 h 40"/>
                <a:gd name="T2" fmla="*/ 21 w 43"/>
                <a:gd name="T3" fmla="*/ 21 h 40"/>
                <a:gd name="T4" fmla="*/ 43 w 43"/>
                <a:gd name="T5" fmla="*/ 0 h 40"/>
                <a:gd name="T6" fmla="*/ 43 w 43"/>
                <a:gd name="T7" fmla="*/ 19 h 40"/>
                <a:gd name="T8" fmla="*/ 21 w 43"/>
                <a:gd name="T9" fmla="*/ 40 h 40"/>
                <a:gd name="T10" fmla="*/ 0 w 43"/>
                <a:gd name="T11" fmla="*/ 19 h 40"/>
                <a:gd name="T12" fmla="*/ 0 w 4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0">
                  <a:moveTo>
                    <a:pt x="0" y="0"/>
                  </a:moveTo>
                  <a:lnTo>
                    <a:pt x="21" y="21"/>
                  </a:lnTo>
                  <a:lnTo>
                    <a:pt x="43" y="0"/>
                  </a:lnTo>
                  <a:lnTo>
                    <a:pt x="43" y="19"/>
                  </a:lnTo>
                  <a:lnTo>
                    <a:pt x="21" y="4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3" name="Freeform 122">
              <a:extLst>
                <a:ext uri="{FF2B5EF4-FFF2-40B4-BE49-F238E27FC236}">
                  <a16:creationId xmlns:a16="http://schemas.microsoft.com/office/drawing/2014/main" id="{D259D89C-D84F-4777-8698-42DAECD63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6" y="4527"/>
              <a:ext cx="102" cy="135"/>
            </a:xfrm>
            <a:custGeom>
              <a:avLst/>
              <a:gdLst>
                <a:gd name="T0" fmla="*/ 35 w 38"/>
                <a:gd name="T1" fmla="*/ 50 h 50"/>
                <a:gd name="T2" fmla="*/ 3 w 38"/>
                <a:gd name="T3" fmla="*/ 50 h 50"/>
                <a:gd name="T4" fmla="*/ 0 w 38"/>
                <a:gd name="T5" fmla="*/ 47 h 50"/>
                <a:gd name="T6" fmla="*/ 3 w 38"/>
                <a:gd name="T7" fmla="*/ 44 h 50"/>
                <a:gd name="T8" fmla="*/ 32 w 38"/>
                <a:gd name="T9" fmla="*/ 44 h 50"/>
                <a:gd name="T10" fmla="*/ 32 w 38"/>
                <a:gd name="T11" fmla="*/ 3 h 50"/>
                <a:gd name="T12" fmla="*/ 35 w 38"/>
                <a:gd name="T13" fmla="*/ 0 h 50"/>
                <a:gd name="T14" fmla="*/ 38 w 38"/>
                <a:gd name="T15" fmla="*/ 3 h 50"/>
                <a:gd name="T16" fmla="*/ 38 w 38"/>
                <a:gd name="T17" fmla="*/ 47 h 50"/>
                <a:gd name="T18" fmla="*/ 35 w 38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0">
                  <a:moveTo>
                    <a:pt x="35" y="50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1" y="50"/>
                    <a:pt x="0" y="49"/>
                    <a:pt x="0" y="47"/>
                  </a:cubicBezTo>
                  <a:cubicBezTo>
                    <a:pt x="0" y="45"/>
                    <a:pt x="1" y="44"/>
                    <a:pt x="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4" y="0"/>
                    <a:pt x="35" y="0"/>
                  </a:cubicBezTo>
                  <a:cubicBezTo>
                    <a:pt x="37" y="0"/>
                    <a:pt x="38" y="2"/>
                    <a:pt x="38" y="3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9"/>
                    <a:pt x="37" y="50"/>
                    <a:pt x="35" y="5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4" name="Freeform 123">
              <a:extLst>
                <a:ext uri="{FF2B5EF4-FFF2-40B4-BE49-F238E27FC236}">
                  <a16:creationId xmlns:a16="http://schemas.microsoft.com/office/drawing/2014/main" id="{346DD36C-1E2A-41B1-96CA-709C0DD81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" y="4632"/>
              <a:ext cx="41" cy="44"/>
            </a:xfrm>
            <a:custGeom>
              <a:avLst/>
              <a:gdLst>
                <a:gd name="T0" fmla="*/ 41 w 41"/>
                <a:gd name="T1" fmla="*/ 0 h 44"/>
                <a:gd name="T2" fmla="*/ 19 w 41"/>
                <a:gd name="T3" fmla="*/ 22 h 44"/>
                <a:gd name="T4" fmla="*/ 41 w 41"/>
                <a:gd name="T5" fmla="*/ 44 h 44"/>
                <a:gd name="T6" fmla="*/ 22 w 41"/>
                <a:gd name="T7" fmla="*/ 44 h 44"/>
                <a:gd name="T8" fmla="*/ 0 w 41"/>
                <a:gd name="T9" fmla="*/ 22 h 44"/>
                <a:gd name="T10" fmla="*/ 22 w 41"/>
                <a:gd name="T11" fmla="*/ 0 h 44"/>
                <a:gd name="T12" fmla="*/ 41 w 41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4">
                  <a:moveTo>
                    <a:pt x="41" y="0"/>
                  </a:moveTo>
                  <a:lnTo>
                    <a:pt x="19" y="22"/>
                  </a:lnTo>
                  <a:lnTo>
                    <a:pt x="41" y="44"/>
                  </a:lnTo>
                  <a:lnTo>
                    <a:pt x="22" y="44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5" name="Freeform 124">
              <a:extLst>
                <a:ext uri="{FF2B5EF4-FFF2-40B4-BE49-F238E27FC236}">
                  <a16:creationId xmlns:a16="http://schemas.microsoft.com/office/drawing/2014/main" id="{75163DD3-04D2-4070-A831-6CB28FC1E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" y="4559"/>
              <a:ext cx="148" cy="103"/>
            </a:xfrm>
            <a:custGeom>
              <a:avLst/>
              <a:gdLst>
                <a:gd name="T0" fmla="*/ 52 w 55"/>
                <a:gd name="T1" fmla="*/ 38 h 38"/>
                <a:gd name="T2" fmla="*/ 3 w 55"/>
                <a:gd name="T3" fmla="*/ 38 h 38"/>
                <a:gd name="T4" fmla="*/ 0 w 55"/>
                <a:gd name="T5" fmla="*/ 35 h 38"/>
                <a:gd name="T6" fmla="*/ 0 w 55"/>
                <a:gd name="T7" fmla="*/ 3 h 38"/>
                <a:gd name="T8" fmla="*/ 3 w 55"/>
                <a:gd name="T9" fmla="*/ 0 h 38"/>
                <a:gd name="T10" fmla="*/ 6 w 55"/>
                <a:gd name="T11" fmla="*/ 3 h 38"/>
                <a:gd name="T12" fmla="*/ 6 w 55"/>
                <a:gd name="T13" fmla="*/ 32 h 38"/>
                <a:gd name="T14" fmla="*/ 52 w 55"/>
                <a:gd name="T15" fmla="*/ 32 h 38"/>
                <a:gd name="T16" fmla="*/ 55 w 55"/>
                <a:gd name="T17" fmla="*/ 35 h 38"/>
                <a:gd name="T18" fmla="*/ 52 w 55"/>
                <a:gd name="T1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8">
                  <a:moveTo>
                    <a:pt x="52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0" y="37"/>
                    <a:pt x="0" y="3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3" y="32"/>
                    <a:pt x="55" y="33"/>
                    <a:pt x="55" y="35"/>
                  </a:cubicBezTo>
                  <a:cubicBezTo>
                    <a:pt x="55" y="37"/>
                    <a:pt x="53" y="38"/>
                    <a:pt x="52" y="3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6" name="Freeform 125">
              <a:extLst>
                <a:ext uri="{FF2B5EF4-FFF2-40B4-BE49-F238E27FC236}">
                  <a16:creationId xmlns:a16="http://schemas.microsoft.com/office/drawing/2014/main" id="{0F5A479D-D429-451F-AACE-3819DCA3B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" y="4551"/>
              <a:ext cx="46" cy="41"/>
            </a:xfrm>
            <a:custGeom>
              <a:avLst/>
              <a:gdLst>
                <a:gd name="T0" fmla="*/ 46 w 46"/>
                <a:gd name="T1" fmla="*/ 41 h 41"/>
                <a:gd name="T2" fmla="*/ 22 w 46"/>
                <a:gd name="T3" fmla="*/ 19 h 41"/>
                <a:gd name="T4" fmla="*/ 0 w 46"/>
                <a:gd name="T5" fmla="*/ 41 h 41"/>
                <a:gd name="T6" fmla="*/ 0 w 46"/>
                <a:gd name="T7" fmla="*/ 22 h 41"/>
                <a:gd name="T8" fmla="*/ 22 w 46"/>
                <a:gd name="T9" fmla="*/ 0 h 41"/>
                <a:gd name="T10" fmla="*/ 46 w 46"/>
                <a:gd name="T11" fmla="*/ 22 h 41"/>
                <a:gd name="T12" fmla="*/ 46 w 4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1">
                  <a:moveTo>
                    <a:pt x="46" y="41"/>
                  </a:moveTo>
                  <a:lnTo>
                    <a:pt x="22" y="19"/>
                  </a:lnTo>
                  <a:lnTo>
                    <a:pt x="0" y="41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46" y="22"/>
                  </a:lnTo>
                  <a:lnTo>
                    <a:pt x="46" y="41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82" name="Group 47">
            <a:extLst>
              <a:ext uri="{FF2B5EF4-FFF2-40B4-BE49-F238E27FC236}">
                <a16:creationId xmlns:a16="http://schemas.microsoft.com/office/drawing/2014/main" id="{04267964-FE5E-46B7-9CEB-4FBF141B0C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64611" y="2708752"/>
            <a:ext cx="762000" cy="762000"/>
            <a:chOff x="7918" y="4798"/>
            <a:chExt cx="480" cy="480"/>
          </a:xfrm>
        </p:grpSpPr>
        <p:sp>
          <p:nvSpPr>
            <p:cNvPr id="583" name="Freeform 48">
              <a:extLst>
                <a:ext uri="{FF2B5EF4-FFF2-40B4-BE49-F238E27FC236}">
                  <a16:creationId xmlns:a16="http://schemas.microsoft.com/office/drawing/2014/main" id="{E99BEA49-8E66-48E7-A244-90561B7E8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8" y="4893"/>
              <a:ext cx="62" cy="206"/>
            </a:xfrm>
            <a:custGeom>
              <a:avLst/>
              <a:gdLst>
                <a:gd name="T0" fmla="*/ 6 w 23"/>
                <a:gd name="T1" fmla="*/ 76 h 76"/>
                <a:gd name="T2" fmla="*/ 5 w 23"/>
                <a:gd name="T3" fmla="*/ 76 h 76"/>
                <a:gd name="T4" fmla="*/ 2 w 23"/>
                <a:gd name="T5" fmla="*/ 74 h 76"/>
                <a:gd name="T6" fmla="*/ 0 w 23"/>
                <a:gd name="T7" fmla="*/ 54 h 76"/>
                <a:gd name="T8" fmla="*/ 17 w 23"/>
                <a:gd name="T9" fmla="*/ 2 h 76"/>
                <a:gd name="T10" fmla="*/ 19 w 23"/>
                <a:gd name="T11" fmla="*/ 0 h 76"/>
                <a:gd name="T12" fmla="*/ 21 w 23"/>
                <a:gd name="T13" fmla="*/ 1 h 76"/>
                <a:gd name="T14" fmla="*/ 23 w 23"/>
                <a:gd name="T15" fmla="*/ 3 h 76"/>
                <a:gd name="T16" fmla="*/ 22 w 23"/>
                <a:gd name="T17" fmla="*/ 6 h 76"/>
                <a:gd name="T18" fmla="*/ 7 w 23"/>
                <a:gd name="T19" fmla="*/ 54 h 76"/>
                <a:gd name="T20" fmla="*/ 8 w 23"/>
                <a:gd name="T21" fmla="*/ 72 h 76"/>
                <a:gd name="T22" fmla="*/ 8 w 23"/>
                <a:gd name="T23" fmla="*/ 75 h 76"/>
                <a:gd name="T24" fmla="*/ 6 w 23"/>
                <a:gd name="T2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76">
                  <a:moveTo>
                    <a:pt x="6" y="76"/>
                  </a:moveTo>
                  <a:cubicBezTo>
                    <a:pt x="6" y="76"/>
                    <a:pt x="6" y="76"/>
                    <a:pt x="5" y="76"/>
                  </a:cubicBezTo>
                  <a:cubicBezTo>
                    <a:pt x="4" y="76"/>
                    <a:pt x="2" y="75"/>
                    <a:pt x="2" y="74"/>
                  </a:cubicBezTo>
                  <a:cubicBezTo>
                    <a:pt x="0" y="67"/>
                    <a:pt x="0" y="61"/>
                    <a:pt x="0" y="54"/>
                  </a:cubicBezTo>
                  <a:cubicBezTo>
                    <a:pt x="0" y="35"/>
                    <a:pt x="6" y="17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0" y="0"/>
                    <a:pt x="21" y="1"/>
                    <a:pt x="21" y="1"/>
                  </a:cubicBezTo>
                  <a:cubicBezTo>
                    <a:pt x="22" y="2"/>
                    <a:pt x="23" y="2"/>
                    <a:pt x="23" y="3"/>
                  </a:cubicBezTo>
                  <a:cubicBezTo>
                    <a:pt x="23" y="4"/>
                    <a:pt x="23" y="5"/>
                    <a:pt x="22" y="6"/>
                  </a:cubicBezTo>
                  <a:cubicBezTo>
                    <a:pt x="12" y="20"/>
                    <a:pt x="7" y="36"/>
                    <a:pt x="7" y="54"/>
                  </a:cubicBezTo>
                  <a:cubicBezTo>
                    <a:pt x="7" y="60"/>
                    <a:pt x="7" y="67"/>
                    <a:pt x="8" y="72"/>
                  </a:cubicBezTo>
                  <a:cubicBezTo>
                    <a:pt x="9" y="73"/>
                    <a:pt x="9" y="74"/>
                    <a:pt x="8" y="75"/>
                  </a:cubicBezTo>
                  <a:cubicBezTo>
                    <a:pt x="8" y="75"/>
                    <a:pt x="7" y="76"/>
                    <a:pt x="6" y="7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4" name="Freeform 49">
              <a:extLst>
                <a:ext uri="{FF2B5EF4-FFF2-40B4-BE49-F238E27FC236}">
                  <a16:creationId xmlns:a16="http://schemas.microsoft.com/office/drawing/2014/main" id="{7FDEFB78-2790-4594-B66D-DF4D20485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0" y="4847"/>
              <a:ext cx="46" cy="40"/>
            </a:xfrm>
            <a:custGeom>
              <a:avLst/>
              <a:gdLst>
                <a:gd name="T0" fmla="*/ 4 w 17"/>
                <a:gd name="T1" fmla="*/ 15 h 15"/>
                <a:gd name="T2" fmla="*/ 2 w 17"/>
                <a:gd name="T3" fmla="*/ 14 h 15"/>
                <a:gd name="T4" fmla="*/ 1 w 17"/>
                <a:gd name="T5" fmla="*/ 10 h 15"/>
                <a:gd name="T6" fmla="*/ 11 w 17"/>
                <a:gd name="T7" fmla="*/ 1 h 15"/>
                <a:gd name="T8" fmla="*/ 13 w 17"/>
                <a:gd name="T9" fmla="*/ 0 h 15"/>
                <a:gd name="T10" fmla="*/ 16 w 17"/>
                <a:gd name="T11" fmla="*/ 1 h 15"/>
                <a:gd name="T12" fmla="*/ 17 w 17"/>
                <a:gd name="T13" fmla="*/ 4 h 15"/>
                <a:gd name="T14" fmla="*/ 16 w 17"/>
                <a:gd name="T15" fmla="*/ 6 h 15"/>
                <a:gd name="T16" fmla="*/ 6 w 17"/>
                <a:gd name="T17" fmla="*/ 14 h 15"/>
                <a:gd name="T18" fmla="*/ 4 w 17"/>
                <a:gd name="T1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5">
                  <a:moveTo>
                    <a:pt x="4" y="15"/>
                  </a:moveTo>
                  <a:cubicBezTo>
                    <a:pt x="3" y="15"/>
                    <a:pt x="2" y="15"/>
                    <a:pt x="2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4" y="6"/>
                    <a:pt x="8" y="4"/>
                    <a:pt x="11" y="1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5"/>
                    <a:pt x="16" y="6"/>
                    <a:pt x="16" y="6"/>
                  </a:cubicBezTo>
                  <a:cubicBezTo>
                    <a:pt x="12" y="9"/>
                    <a:pt x="9" y="11"/>
                    <a:pt x="6" y="14"/>
                  </a:cubicBezTo>
                  <a:cubicBezTo>
                    <a:pt x="6" y="15"/>
                    <a:pt x="5" y="15"/>
                    <a:pt x="4" y="1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5" name="Freeform 50">
              <a:extLst>
                <a:ext uri="{FF2B5EF4-FFF2-40B4-BE49-F238E27FC236}">
                  <a16:creationId xmlns:a16="http://schemas.microsoft.com/office/drawing/2014/main" id="{0F7D00B2-4FE8-42D8-B3A8-856257CC8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" y="4798"/>
              <a:ext cx="361" cy="249"/>
            </a:xfrm>
            <a:custGeom>
              <a:avLst/>
              <a:gdLst>
                <a:gd name="T0" fmla="*/ 129 w 133"/>
                <a:gd name="T1" fmla="*/ 92 h 92"/>
                <a:gd name="T2" fmla="*/ 126 w 133"/>
                <a:gd name="T3" fmla="*/ 89 h 92"/>
                <a:gd name="T4" fmla="*/ 44 w 133"/>
                <a:gd name="T5" fmla="*/ 7 h 92"/>
                <a:gd name="T6" fmla="*/ 6 w 133"/>
                <a:gd name="T7" fmla="*/ 17 h 92"/>
                <a:gd name="T8" fmla="*/ 4 w 133"/>
                <a:gd name="T9" fmla="*/ 17 h 92"/>
                <a:gd name="T10" fmla="*/ 1 w 133"/>
                <a:gd name="T11" fmla="*/ 15 h 92"/>
                <a:gd name="T12" fmla="*/ 3 w 133"/>
                <a:gd name="T13" fmla="*/ 11 h 92"/>
                <a:gd name="T14" fmla="*/ 44 w 133"/>
                <a:gd name="T15" fmla="*/ 0 h 92"/>
                <a:gd name="T16" fmla="*/ 133 w 133"/>
                <a:gd name="T17" fmla="*/ 89 h 92"/>
                <a:gd name="T18" fmla="*/ 132 w 133"/>
                <a:gd name="T19" fmla="*/ 91 h 92"/>
                <a:gd name="T20" fmla="*/ 129 w 133"/>
                <a:gd name="T2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92">
                  <a:moveTo>
                    <a:pt x="129" y="92"/>
                  </a:moveTo>
                  <a:cubicBezTo>
                    <a:pt x="127" y="92"/>
                    <a:pt x="126" y="91"/>
                    <a:pt x="126" y="89"/>
                  </a:cubicBezTo>
                  <a:cubicBezTo>
                    <a:pt x="126" y="44"/>
                    <a:pt x="89" y="7"/>
                    <a:pt x="44" y="7"/>
                  </a:cubicBezTo>
                  <a:cubicBezTo>
                    <a:pt x="31" y="7"/>
                    <a:pt x="18" y="10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3" y="17"/>
                    <a:pt x="2" y="16"/>
                    <a:pt x="1" y="15"/>
                  </a:cubicBezTo>
                  <a:cubicBezTo>
                    <a:pt x="0" y="14"/>
                    <a:pt x="1" y="12"/>
                    <a:pt x="3" y="11"/>
                  </a:cubicBezTo>
                  <a:cubicBezTo>
                    <a:pt x="15" y="4"/>
                    <a:pt x="30" y="0"/>
                    <a:pt x="44" y="0"/>
                  </a:cubicBezTo>
                  <a:cubicBezTo>
                    <a:pt x="93" y="0"/>
                    <a:pt x="133" y="40"/>
                    <a:pt x="133" y="89"/>
                  </a:cubicBezTo>
                  <a:cubicBezTo>
                    <a:pt x="133" y="90"/>
                    <a:pt x="132" y="91"/>
                    <a:pt x="132" y="91"/>
                  </a:cubicBezTo>
                  <a:cubicBezTo>
                    <a:pt x="131" y="92"/>
                    <a:pt x="130" y="92"/>
                    <a:pt x="129" y="9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6" name="Freeform 51">
              <a:extLst>
                <a:ext uri="{FF2B5EF4-FFF2-40B4-BE49-F238E27FC236}">
                  <a16:creationId xmlns:a16="http://schemas.microsoft.com/office/drawing/2014/main" id="{CC60B4E7-A697-4FAE-8575-6E3D95CD9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5" y="4887"/>
              <a:ext cx="90" cy="315"/>
            </a:xfrm>
            <a:custGeom>
              <a:avLst/>
              <a:gdLst>
                <a:gd name="T0" fmla="*/ 23 w 33"/>
                <a:gd name="T1" fmla="*/ 116 h 116"/>
                <a:gd name="T2" fmla="*/ 21 w 33"/>
                <a:gd name="T3" fmla="*/ 115 h 116"/>
                <a:gd name="T4" fmla="*/ 20 w 33"/>
                <a:gd name="T5" fmla="*/ 112 h 116"/>
                <a:gd name="T6" fmla="*/ 25 w 33"/>
                <a:gd name="T7" fmla="*/ 52 h 116"/>
                <a:gd name="T8" fmla="*/ 1 w 33"/>
                <a:gd name="T9" fmla="*/ 6 h 116"/>
                <a:gd name="T10" fmla="*/ 1 w 33"/>
                <a:gd name="T11" fmla="*/ 1 h 116"/>
                <a:gd name="T12" fmla="*/ 3 w 33"/>
                <a:gd name="T13" fmla="*/ 0 h 116"/>
                <a:gd name="T14" fmla="*/ 6 w 33"/>
                <a:gd name="T15" fmla="*/ 1 h 116"/>
                <a:gd name="T16" fmla="*/ 32 w 33"/>
                <a:gd name="T17" fmla="*/ 52 h 116"/>
                <a:gd name="T18" fmla="*/ 27 w 33"/>
                <a:gd name="T19" fmla="*/ 113 h 116"/>
                <a:gd name="T20" fmla="*/ 23 w 33"/>
                <a:gd name="T2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116">
                  <a:moveTo>
                    <a:pt x="23" y="116"/>
                  </a:moveTo>
                  <a:cubicBezTo>
                    <a:pt x="22" y="116"/>
                    <a:pt x="21" y="115"/>
                    <a:pt x="21" y="115"/>
                  </a:cubicBezTo>
                  <a:cubicBezTo>
                    <a:pt x="20" y="114"/>
                    <a:pt x="20" y="113"/>
                    <a:pt x="20" y="112"/>
                  </a:cubicBezTo>
                  <a:cubicBezTo>
                    <a:pt x="26" y="77"/>
                    <a:pt x="25" y="52"/>
                    <a:pt x="25" y="52"/>
                  </a:cubicBezTo>
                  <a:cubicBezTo>
                    <a:pt x="24" y="34"/>
                    <a:pt x="15" y="17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21" y="13"/>
                    <a:pt x="30" y="32"/>
                    <a:pt x="32" y="52"/>
                  </a:cubicBezTo>
                  <a:cubicBezTo>
                    <a:pt x="32" y="52"/>
                    <a:pt x="33" y="77"/>
                    <a:pt x="27" y="113"/>
                  </a:cubicBezTo>
                  <a:cubicBezTo>
                    <a:pt x="26" y="115"/>
                    <a:pt x="25" y="116"/>
                    <a:pt x="23" y="11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7" name="Freeform 52">
              <a:extLst>
                <a:ext uri="{FF2B5EF4-FFF2-40B4-BE49-F238E27FC236}">
                  <a16:creationId xmlns:a16="http://schemas.microsoft.com/office/drawing/2014/main" id="{E967D46A-23D9-4CE4-8552-DE7076CC4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" y="4844"/>
              <a:ext cx="284" cy="323"/>
            </a:xfrm>
            <a:custGeom>
              <a:avLst/>
              <a:gdLst>
                <a:gd name="T0" fmla="*/ 3 w 105"/>
                <a:gd name="T1" fmla="*/ 119 h 119"/>
                <a:gd name="T2" fmla="*/ 3 w 105"/>
                <a:gd name="T3" fmla="*/ 119 h 119"/>
                <a:gd name="T4" fmla="*/ 0 w 105"/>
                <a:gd name="T5" fmla="*/ 115 h 119"/>
                <a:gd name="T6" fmla="*/ 5 w 105"/>
                <a:gd name="T7" fmla="*/ 76 h 119"/>
                <a:gd name="T8" fmla="*/ 72 w 105"/>
                <a:gd name="T9" fmla="*/ 1 h 119"/>
                <a:gd name="T10" fmla="*/ 76 w 105"/>
                <a:gd name="T11" fmla="*/ 0 h 119"/>
                <a:gd name="T12" fmla="*/ 103 w 105"/>
                <a:gd name="T13" fmla="*/ 5 h 119"/>
                <a:gd name="T14" fmla="*/ 105 w 105"/>
                <a:gd name="T15" fmla="*/ 7 h 119"/>
                <a:gd name="T16" fmla="*/ 105 w 105"/>
                <a:gd name="T17" fmla="*/ 10 h 119"/>
                <a:gd name="T18" fmla="*/ 102 w 105"/>
                <a:gd name="T19" fmla="*/ 12 h 119"/>
                <a:gd name="T20" fmla="*/ 100 w 105"/>
                <a:gd name="T21" fmla="*/ 12 h 119"/>
                <a:gd name="T22" fmla="*/ 76 w 105"/>
                <a:gd name="T23" fmla="*/ 7 h 119"/>
                <a:gd name="T24" fmla="*/ 73 w 105"/>
                <a:gd name="T25" fmla="*/ 7 h 119"/>
                <a:gd name="T26" fmla="*/ 28 w 105"/>
                <a:gd name="T27" fmla="*/ 29 h 119"/>
                <a:gd name="T28" fmla="*/ 12 w 105"/>
                <a:gd name="T29" fmla="*/ 75 h 119"/>
                <a:gd name="T30" fmla="*/ 7 w 105"/>
                <a:gd name="T31" fmla="*/ 116 h 119"/>
                <a:gd name="T32" fmla="*/ 3 w 105"/>
                <a:gd name="T3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19">
                  <a:moveTo>
                    <a:pt x="3" y="119"/>
                  </a:moveTo>
                  <a:cubicBezTo>
                    <a:pt x="3" y="119"/>
                    <a:pt x="3" y="119"/>
                    <a:pt x="3" y="119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5" y="95"/>
                    <a:pt x="5" y="79"/>
                    <a:pt x="5" y="76"/>
                  </a:cubicBezTo>
                  <a:cubicBezTo>
                    <a:pt x="3" y="37"/>
                    <a:pt x="33" y="3"/>
                    <a:pt x="72" y="1"/>
                  </a:cubicBezTo>
                  <a:cubicBezTo>
                    <a:pt x="74" y="0"/>
                    <a:pt x="75" y="0"/>
                    <a:pt x="76" y="0"/>
                  </a:cubicBezTo>
                  <a:cubicBezTo>
                    <a:pt x="85" y="0"/>
                    <a:pt x="94" y="2"/>
                    <a:pt x="103" y="5"/>
                  </a:cubicBezTo>
                  <a:cubicBezTo>
                    <a:pt x="104" y="6"/>
                    <a:pt x="104" y="6"/>
                    <a:pt x="105" y="7"/>
                  </a:cubicBezTo>
                  <a:cubicBezTo>
                    <a:pt x="105" y="8"/>
                    <a:pt x="105" y="9"/>
                    <a:pt x="105" y="10"/>
                  </a:cubicBezTo>
                  <a:cubicBezTo>
                    <a:pt x="104" y="11"/>
                    <a:pt x="103" y="12"/>
                    <a:pt x="102" y="12"/>
                  </a:cubicBezTo>
                  <a:cubicBezTo>
                    <a:pt x="101" y="12"/>
                    <a:pt x="101" y="12"/>
                    <a:pt x="100" y="12"/>
                  </a:cubicBezTo>
                  <a:cubicBezTo>
                    <a:pt x="93" y="9"/>
                    <a:pt x="85" y="7"/>
                    <a:pt x="76" y="7"/>
                  </a:cubicBezTo>
                  <a:cubicBezTo>
                    <a:pt x="75" y="7"/>
                    <a:pt x="74" y="7"/>
                    <a:pt x="73" y="7"/>
                  </a:cubicBezTo>
                  <a:cubicBezTo>
                    <a:pt x="56" y="8"/>
                    <a:pt x="40" y="16"/>
                    <a:pt x="28" y="29"/>
                  </a:cubicBezTo>
                  <a:cubicBezTo>
                    <a:pt x="17" y="42"/>
                    <a:pt x="11" y="58"/>
                    <a:pt x="12" y="75"/>
                  </a:cubicBezTo>
                  <a:cubicBezTo>
                    <a:pt x="12" y="79"/>
                    <a:pt x="13" y="95"/>
                    <a:pt x="7" y="116"/>
                  </a:cubicBezTo>
                  <a:cubicBezTo>
                    <a:pt x="6" y="118"/>
                    <a:pt x="5" y="119"/>
                    <a:pt x="3" y="11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8" name="Freeform 53">
              <a:extLst>
                <a:ext uri="{FF2B5EF4-FFF2-40B4-BE49-F238E27FC236}">
                  <a16:creationId xmlns:a16="http://schemas.microsoft.com/office/drawing/2014/main" id="{BF6D6077-3A83-44BD-9CA8-EC2FCBEC6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" y="4893"/>
              <a:ext cx="209" cy="201"/>
            </a:xfrm>
            <a:custGeom>
              <a:avLst/>
              <a:gdLst>
                <a:gd name="T0" fmla="*/ 73 w 77"/>
                <a:gd name="T1" fmla="*/ 74 h 74"/>
                <a:gd name="T2" fmla="*/ 70 w 77"/>
                <a:gd name="T3" fmla="*/ 70 h 74"/>
                <a:gd name="T4" fmla="*/ 70 w 77"/>
                <a:gd name="T5" fmla="*/ 52 h 74"/>
                <a:gd name="T6" fmla="*/ 70 w 77"/>
                <a:gd name="T7" fmla="*/ 51 h 74"/>
                <a:gd name="T8" fmla="*/ 22 w 77"/>
                <a:gd name="T9" fmla="*/ 6 h 74"/>
                <a:gd name="T10" fmla="*/ 19 w 77"/>
                <a:gd name="T11" fmla="*/ 6 h 74"/>
                <a:gd name="T12" fmla="*/ 5 w 77"/>
                <a:gd name="T13" fmla="*/ 10 h 74"/>
                <a:gd name="T14" fmla="*/ 4 w 77"/>
                <a:gd name="T15" fmla="*/ 10 h 74"/>
                <a:gd name="T16" fmla="*/ 0 w 77"/>
                <a:gd name="T17" fmla="*/ 8 h 74"/>
                <a:gd name="T18" fmla="*/ 0 w 77"/>
                <a:gd name="T19" fmla="*/ 5 h 74"/>
                <a:gd name="T20" fmla="*/ 2 w 77"/>
                <a:gd name="T21" fmla="*/ 3 h 74"/>
                <a:gd name="T22" fmla="*/ 19 w 77"/>
                <a:gd name="T23" fmla="*/ 0 h 74"/>
                <a:gd name="T24" fmla="*/ 23 w 77"/>
                <a:gd name="T25" fmla="*/ 0 h 74"/>
                <a:gd name="T26" fmla="*/ 77 w 77"/>
                <a:gd name="T27" fmla="*/ 51 h 74"/>
                <a:gd name="T28" fmla="*/ 77 w 77"/>
                <a:gd name="T29" fmla="*/ 52 h 74"/>
                <a:gd name="T30" fmla="*/ 76 w 77"/>
                <a:gd name="T31" fmla="*/ 71 h 74"/>
                <a:gd name="T32" fmla="*/ 73 w 77"/>
                <a:gd name="T3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74">
                  <a:moveTo>
                    <a:pt x="73" y="74"/>
                  </a:moveTo>
                  <a:cubicBezTo>
                    <a:pt x="71" y="74"/>
                    <a:pt x="70" y="72"/>
                    <a:pt x="70" y="70"/>
                  </a:cubicBezTo>
                  <a:cubicBezTo>
                    <a:pt x="70" y="61"/>
                    <a:pt x="70" y="54"/>
                    <a:pt x="70" y="5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8" y="26"/>
                    <a:pt x="47" y="6"/>
                    <a:pt x="22" y="6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5" y="7"/>
                    <a:pt x="10" y="8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8" y="1"/>
                    <a:pt x="14" y="0"/>
                    <a:pt x="19" y="0"/>
                  </a:cubicBezTo>
                  <a:cubicBezTo>
                    <a:pt x="20" y="0"/>
                    <a:pt x="22" y="0"/>
                    <a:pt x="23" y="0"/>
                  </a:cubicBezTo>
                  <a:cubicBezTo>
                    <a:pt x="51" y="0"/>
                    <a:pt x="75" y="22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5"/>
                    <a:pt x="77" y="61"/>
                    <a:pt x="76" y="71"/>
                  </a:cubicBezTo>
                  <a:cubicBezTo>
                    <a:pt x="76" y="72"/>
                    <a:pt x="75" y="74"/>
                    <a:pt x="73" y="7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9" name="Freeform 54">
              <a:extLst>
                <a:ext uri="{FF2B5EF4-FFF2-40B4-BE49-F238E27FC236}">
                  <a16:creationId xmlns:a16="http://schemas.microsoft.com/office/drawing/2014/main" id="{95BD278A-B5E5-4694-AE4D-0F3D0DC77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" y="4931"/>
              <a:ext cx="87" cy="282"/>
            </a:xfrm>
            <a:custGeom>
              <a:avLst/>
              <a:gdLst>
                <a:gd name="T0" fmla="*/ 4 w 32"/>
                <a:gd name="T1" fmla="*/ 104 h 104"/>
                <a:gd name="T2" fmla="*/ 3 w 32"/>
                <a:gd name="T3" fmla="*/ 103 h 104"/>
                <a:gd name="T4" fmla="*/ 1 w 32"/>
                <a:gd name="T5" fmla="*/ 99 h 104"/>
                <a:gd name="T6" fmla="*/ 10 w 32"/>
                <a:gd name="T7" fmla="*/ 43 h 104"/>
                <a:gd name="T8" fmla="*/ 26 w 32"/>
                <a:gd name="T9" fmla="*/ 1 h 104"/>
                <a:gd name="T10" fmla="*/ 29 w 32"/>
                <a:gd name="T11" fmla="*/ 0 h 104"/>
                <a:gd name="T12" fmla="*/ 31 w 32"/>
                <a:gd name="T13" fmla="*/ 1 h 104"/>
                <a:gd name="T14" fmla="*/ 31 w 32"/>
                <a:gd name="T15" fmla="*/ 5 h 104"/>
                <a:gd name="T16" fmla="*/ 17 w 32"/>
                <a:gd name="T17" fmla="*/ 43 h 104"/>
                <a:gd name="T18" fmla="*/ 7 w 32"/>
                <a:gd name="T19" fmla="*/ 101 h 104"/>
                <a:gd name="T20" fmla="*/ 4 w 32"/>
                <a:gd name="T2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04">
                  <a:moveTo>
                    <a:pt x="4" y="104"/>
                  </a:moveTo>
                  <a:cubicBezTo>
                    <a:pt x="4" y="104"/>
                    <a:pt x="3" y="104"/>
                    <a:pt x="3" y="103"/>
                  </a:cubicBezTo>
                  <a:cubicBezTo>
                    <a:pt x="1" y="103"/>
                    <a:pt x="0" y="101"/>
                    <a:pt x="1" y="99"/>
                  </a:cubicBezTo>
                  <a:cubicBezTo>
                    <a:pt x="10" y="70"/>
                    <a:pt x="10" y="46"/>
                    <a:pt x="10" y="43"/>
                  </a:cubicBezTo>
                  <a:cubicBezTo>
                    <a:pt x="9" y="27"/>
                    <a:pt x="15" y="12"/>
                    <a:pt x="26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0" y="0"/>
                    <a:pt x="31" y="0"/>
                    <a:pt x="31" y="1"/>
                  </a:cubicBezTo>
                  <a:cubicBezTo>
                    <a:pt x="32" y="2"/>
                    <a:pt x="32" y="4"/>
                    <a:pt x="31" y="5"/>
                  </a:cubicBezTo>
                  <a:cubicBezTo>
                    <a:pt x="21" y="15"/>
                    <a:pt x="16" y="29"/>
                    <a:pt x="17" y="43"/>
                  </a:cubicBezTo>
                  <a:cubicBezTo>
                    <a:pt x="17" y="45"/>
                    <a:pt x="17" y="71"/>
                    <a:pt x="7" y="101"/>
                  </a:cubicBezTo>
                  <a:cubicBezTo>
                    <a:pt x="7" y="103"/>
                    <a:pt x="6" y="104"/>
                    <a:pt x="4" y="10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0" name="Freeform 55">
              <a:extLst>
                <a:ext uri="{FF2B5EF4-FFF2-40B4-BE49-F238E27FC236}">
                  <a16:creationId xmlns:a16="http://schemas.microsoft.com/office/drawing/2014/main" id="{C762FD99-9FA5-4333-9591-EBF11A58F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8" y="4980"/>
              <a:ext cx="54" cy="290"/>
            </a:xfrm>
            <a:custGeom>
              <a:avLst/>
              <a:gdLst>
                <a:gd name="T0" fmla="*/ 3 w 20"/>
                <a:gd name="T1" fmla="*/ 107 h 107"/>
                <a:gd name="T2" fmla="*/ 2 w 20"/>
                <a:gd name="T3" fmla="*/ 107 h 107"/>
                <a:gd name="T4" fmla="*/ 0 w 20"/>
                <a:gd name="T5" fmla="*/ 103 h 107"/>
                <a:gd name="T6" fmla="*/ 12 w 20"/>
                <a:gd name="T7" fmla="*/ 20 h 107"/>
                <a:gd name="T8" fmla="*/ 7 w 20"/>
                <a:gd name="T9" fmla="*/ 5 h 107"/>
                <a:gd name="T10" fmla="*/ 8 w 20"/>
                <a:gd name="T11" fmla="*/ 0 h 107"/>
                <a:gd name="T12" fmla="*/ 10 w 20"/>
                <a:gd name="T13" fmla="*/ 0 h 107"/>
                <a:gd name="T14" fmla="*/ 13 w 20"/>
                <a:gd name="T15" fmla="*/ 2 h 107"/>
                <a:gd name="T16" fmla="*/ 19 w 20"/>
                <a:gd name="T17" fmla="*/ 20 h 107"/>
                <a:gd name="T18" fmla="*/ 7 w 20"/>
                <a:gd name="T19" fmla="*/ 105 h 107"/>
                <a:gd name="T20" fmla="*/ 3 w 20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07">
                  <a:moveTo>
                    <a:pt x="3" y="107"/>
                  </a:moveTo>
                  <a:cubicBezTo>
                    <a:pt x="3" y="107"/>
                    <a:pt x="3" y="107"/>
                    <a:pt x="2" y="107"/>
                  </a:cubicBezTo>
                  <a:cubicBezTo>
                    <a:pt x="1" y="107"/>
                    <a:pt x="0" y="105"/>
                    <a:pt x="0" y="103"/>
                  </a:cubicBezTo>
                  <a:cubicBezTo>
                    <a:pt x="9" y="75"/>
                    <a:pt x="13" y="45"/>
                    <a:pt x="12" y="20"/>
                  </a:cubicBezTo>
                  <a:cubicBezTo>
                    <a:pt x="11" y="15"/>
                    <a:pt x="10" y="9"/>
                    <a:pt x="7" y="5"/>
                  </a:cubicBezTo>
                  <a:cubicBezTo>
                    <a:pt x="6" y="4"/>
                    <a:pt x="6" y="1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1"/>
                    <a:pt x="13" y="2"/>
                  </a:cubicBezTo>
                  <a:cubicBezTo>
                    <a:pt x="16" y="7"/>
                    <a:pt x="18" y="13"/>
                    <a:pt x="19" y="20"/>
                  </a:cubicBezTo>
                  <a:cubicBezTo>
                    <a:pt x="20" y="45"/>
                    <a:pt x="16" y="76"/>
                    <a:pt x="7" y="105"/>
                  </a:cubicBezTo>
                  <a:cubicBezTo>
                    <a:pt x="6" y="106"/>
                    <a:pt x="5" y="107"/>
                    <a:pt x="3" y="10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1" name="Freeform 56">
              <a:extLst>
                <a:ext uri="{FF2B5EF4-FFF2-40B4-BE49-F238E27FC236}">
                  <a16:creationId xmlns:a16="http://schemas.microsoft.com/office/drawing/2014/main" id="{8B94BD8F-70B4-4F01-9F04-12C077D87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" y="4936"/>
              <a:ext cx="179" cy="307"/>
            </a:xfrm>
            <a:custGeom>
              <a:avLst/>
              <a:gdLst>
                <a:gd name="T0" fmla="*/ 3 w 66"/>
                <a:gd name="T1" fmla="*/ 113 h 113"/>
                <a:gd name="T2" fmla="*/ 2 w 66"/>
                <a:gd name="T3" fmla="*/ 113 h 113"/>
                <a:gd name="T4" fmla="*/ 0 w 66"/>
                <a:gd name="T5" fmla="*/ 111 h 113"/>
                <a:gd name="T6" fmla="*/ 0 w 66"/>
                <a:gd name="T7" fmla="*/ 108 h 113"/>
                <a:gd name="T8" fmla="*/ 12 w 66"/>
                <a:gd name="T9" fmla="*/ 40 h 113"/>
                <a:gd name="T10" fmla="*/ 47 w 66"/>
                <a:gd name="T11" fmla="*/ 0 h 113"/>
                <a:gd name="T12" fmla="*/ 50 w 66"/>
                <a:gd name="T13" fmla="*/ 0 h 113"/>
                <a:gd name="T14" fmla="*/ 64 w 66"/>
                <a:gd name="T15" fmla="*/ 3 h 113"/>
                <a:gd name="T16" fmla="*/ 66 w 66"/>
                <a:gd name="T17" fmla="*/ 5 h 113"/>
                <a:gd name="T18" fmla="*/ 66 w 66"/>
                <a:gd name="T19" fmla="*/ 8 h 113"/>
                <a:gd name="T20" fmla="*/ 62 w 66"/>
                <a:gd name="T21" fmla="*/ 10 h 113"/>
                <a:gd name="T22" fmla="*/ 61 w 66"/>
                <a:gd name="T23" fmla="*/ 10 h 113"/>
                <a:gd name="T24" fmla="*/ 49 w 66"/>
                <a:gd name="T25" fmla="*/ 7 h 113"/>
                <a:gd name="T26" fmla="*/ 47 w 66"/>
                <a:gd name="T27" fmla="*/ 7 h 113"/>
                <a:gd name="T28" fmla="*/ 26 w 66"/>
                <a:gd name="T29" fmla="*/ 17 h 113"/>
                <a:gd name="T30" fmla="*/ 19 w 66"/>
                <a:gd name="T31" fmla="*/ 39 h 113"/>
                <a:gd name="T32" fmla="*/ 6 w 66"/>
                <a:gd name="T33" fmla="*/ 110 h 113"/>
                <a:gd name="T34" fmla="*/ 3 w 66"/>
                <a:gd name="T3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3">
                  <a:moveTo>
                    <a:pt x="3" y="113"/>
                  </a:moveTo>
                  <a:cubicBezTo>
                    <a:pt x="3" y="113"/>
                    <a:pt x="2" y="113"/>
                    <a:pt x="2" y="113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10"/>
                    <a:pt x="0" y="109"/>
                    <a:pt x="0" y="108"/>
                  </a:cubicBezTo>
                  <a:cubicBezTo>
                    <a:pt x="12" y="76"/>
                    <a:pt x="12" y="48"/>
                    <a:pt x="12" y="40"/>
                  </a:cubicBezTo>
                  <a:cubicBezTo>
                    <a:pt x="11" y="19"/>
                    <a:pt x="27" y="2"/>
                    <a:pt x="47" y="0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55" y="0"/>
                    <a:pt x="59" y="1"/>
                    <a:pt x="64" y="3"/>
                  </a:cubicBezTo>
                  <a:cubicBezTo>
                    <a:pt x="65" y="4"/>
                    <a:pt x="65" y="4"/>
                    <a:pt x="66" y="5"/>
                  </a:cubicBezTo>
                  <a:cubicBezTo>
                    <a:pt x="66" y="6"/>
                    <a:pt x="66" y="7"/>
                    <a:pt x="66" y="8"/>
                  </a:cubicBezTo>
                  <a:cubicBezTo>
                    <a:pt x="65" y="9"/>
                    <a:pt x="64" y="10"/>
                    <a:pt x="62" y="10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57" y="8"/>
                    <a:pt x="53" y="7"/>
                    <a:pt x="49" y="7"/>
                  </a:cubicBezTo>
                  <a:cubicBezTo>
                    <a:pt x="48" y="7"/>
                    <a:pt x="48" y="7"/>
                    <a:pt x="47" y="7"/>
                  </a:cubicBezTo>
                  <a:cubicBezTo>
                    <a:pt x="39" y="8"/>
                    <a:pt x="32" y="11"/>
                    <a:pt x="26" y="17"/>
                  </a:cubicBezTo>
                  <a:cubicBezTo>
                    <a:pt x="21" y="23"/>
                    <a:pt x="18" y="31"/>
                    <a:pt x="19" y="39"/>
                  </a:cubicBezTo>
                  <a:cubicBezTo>
                    <a:pt x="19" y="41"/>
                    <a:pt x="20" y="72"/>
                    <a:pt x="6" y="110"/>
                  </a:cubicBezTo>
                  <a:cubicBezTo>
                    <a:pt x="6" y="112"/>
                    <a:pt x="4" y="113"/>
                    <a:pt x="3" y="113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2" name="Freeform 57">
              <a:extLst>
                <a:ext uri="{FF2B5EF4-FFF2-40B4-BE49-F238E27FC236}">
                  <a16:creationId xmlns:a16="http://schemas.microsoft.com/office/drawing/2014/main" id="{0DAEB524-8586-49CB-AED9-4BC51E779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2" y="4985"/>
              <a:ext cx="114" cy="293"/>
            </a:xfrm>
            <a:custGeom>
              <a:avLst/>
              <a:gdLst>
                <a:gd name="T0" fmla="*/ 23 w 42"/>
                <a:gd name="T1" fmla="*/ 108 h 108"/>
                <a:gd name="T2" fmla="*/ 22 w 42"/>
                <a:gd name="T3" fmla="*/ 108 h 108"/>
                <a:gd name="T4" fmla="*/ 20 w 42"/>
                <a:gd name="T5" fmla="*/ 106 h 108"/>
                <a:gd name="T6" fmla="*/ 20 w 42"/>
                <a:gd name="T7" fmla="*/ 104 h 108"/>
                <a:gd name="T8" fmla="*/ 34 w 42"/>
                <a:gd name="T9" fmla="*/ 19 h 108"/>
                <a:gd name="T10" fmla="*/ 20 w 42"/>
                <a:gd name="T11" fmla="*/ 6 h 108"/>
                <a:gd name="T12" fmla="*/ 20 w 42"/>
                <a:gd name="T13" fmla="*/ 6 h 108"/>
                <a:gd name="T14" fmla="*/ 10 w 42"/>
                <a:gd name="T15" fmla="*/ 11 h 108"/>
                <a:gd name="T16" fmla="*/ 7 w 42"/>
                <a:gd name="T17" fmla="*/ 21 h 108"/>
                <a:gd name="T18" fmla="*/ 7 w 42"/>
                <a:gd name="T19" fmla="*/ 21 h 108"/>
                <a:gd name="T20" fmla="*/ 7 w 42"/>
                <a:gd name="T21" fmla="*/ 33 h 108"/>
                <a:gd name="T22" fmla="*/ 3 w 42"/>
                <a:gd name="T23" fmla="*/ 36 h 108"/>
                <a:gd name="T24" fmla="*/ 1 w 42"/>
                <a:gd name="T25" fmla="*/ 35 h 108"/>
                <a:gd name="T26" fmla="*/ 0 w 42"/>
                <a:gd name="T27" fmla="*/ 33 h 108"/>
                <a:gd name="T28" fmla="*/ 0 w 42"/>
                <a:gd name="T29" fmla="*/ 22 h 108"/>
                <a:gd name="T30" fmla="*/ 0 w 42"/>
                <a:gd name="T31" fmla="*/ 21 h 108"/>
                <a:gd name="T32" fmla="*/ 5 w 42"/>
                <a:gd name="T33" fmla="*/ 6 h 108"/>
                <a:gd name="T34" fmla="*/ 19 w 42"/>
                <a:gd name="T35" fmla="*/ 0 h 108"/>
                <a:gd name="T36" fmla="*/ 20 w 42"/>
                <a:gd name="T37" fmla="*/ 0 h 108"/>
                <a:gd name="T38" fmla="*/ 41 w 42"/>
                <a:gd name="T39" fmla="*/ 19 h 108"/>
                <a:gd name="T40" fmla="*/ 26 w 42"/>
                <a:gd name="T41" fmla="*/ 106 h 108"/>
                <a:gd name="T42" fmla="*/ 23 w 42"/>
                <a:gd name="T4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108">
                  <a:moveTo>
                    <a:pt x="23" y="108"/>
                  </a:moveTo>
                  <a:cubicBezTo>
                    <a:pt x="23" y="108"/>
                    <a:pt x="22" y="108"/>
                    <a:pt x="22" y="108"/>
                  </a:cubicBezTo>
                  <a:cubicBezTo>
                    <a:pt x="21" y="108"/>
                    <a:pt x="20" y="107"/>
                    <a:pt x="20" y="106"/>
                  </a:cubicBezTo>
                  <a:cubicBezTo>
                    <a:pt x="20" y="105"/>
                    <a:pt x="20" y="104"/>
                    <a:pt x="20" y="104"/>
                  </a:cubicBezTo>
                  <a:cubicBezTo>
                    <a:pt x="35" y="60"/>
                    <a:pt x="34" y="23"/>
                    <a:pt x="34" y="19"/>
                  </a:cubicBezTo>
                  <a:cubicBezTo>
                    <a:pt x="33" y="12"/>
                    <a:pt x="28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6"/>
                    <a:pt x="13" y="8"/>
                    <a:pt x="10" y="11"/>
                  </a:cubicBezTo>
                  <a:cubicBezTo>
                    <a:pt x="8" y="13"/>
                    <a:pt x="7" y="17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3"/>
                    <a:pt x="7" y="27"/>
                    <a:pt x="7" y="33"/>
                  </a:cubicBezTo>
                  <a:cubicBezTo>
                    <a:pt x="7" y="35"/>
                    <a:pt x="5" y="36"/>
                    <a:pt x="3" y="36"/>
                  </a:cubicBezTo>
                  <a:cubicBezTo>
                    <a:pt x="2" y="36"/>
                    <a:pt x="1" y="36"/>
                    <a:pt x="1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27"/>
                    <a:pt x="0" y="23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5"/>
                    <a:pt x="1" y="10"/>
                    <a:pt x="5" y="6"/>
                  </a:cubicBezTo>
                  <a:cubicBezTo>
                    <a:pt x="9" y="2"/>
                    <a:pt x="14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31" y="0"/>
                    <a:pt x="40" y="8"/>
                    <a:pt x="41" y="19"/>
                  </a:cubicBezTo>
                  <a:cubicBezTo>
                    <a:pt x="41" y="23"/>
                    <a:pt x="42" y="61"/>
                    <a:pt x="26" y="106"/>
                  </a:cubicBezTo>
                  <a:cubicBezTo>
                    <a:pt x="26" y="107"/>
                    <a:pt x="25" y="108"/>
                    <a:pt x="23" y="10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3" name="Freeform 58">
              <a:extLst>
                <a:ext uri="{FF2B5EF4-FFF2-40B4-BE49-F238E27FC236}">
                  <a16:creationId xmlns:a16="http://schemas.microsoft.com/office/drawing/2014/main" id="{4A1509F7-4415-4202-BEC8-6D050DCAC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2" y="5028"/>
              <a:ext cx="35" cy="169"/>
            </a:xfrm>
            <a:custGeom>
              <a:avLst/>
              <a:gdLst>
                <a:gd name="T0" fmla="*/ 3 w 13"/>
                <a:gd name="T1" fmla="*/ 62 h 62"/>
                <a:gd name="T2" fmla="*/ 3 w 13"/>
                <a:gd name="T3" fmla="*/ 62 h 62"/>
                <a:gd name="T4" fmla="*/ 0 w 13"/>
                <a:gd name="T5" fmla="*/ 58 h 62"/>
                <a:gd name="T6" fmla="*/ 5 w 13"/>
                <a:gd name="T7" fmla="*/ 3 h 62"/>
                <a:gd name="T8" fmla="*/ 6 w 13"/>
                <a:gd name="T9" fmla="*/ 4 h 62"/>
                <a:gd name="T10" fmla="*/ 6 w 13"/>
                <a:gd name="T11" fmla="*/ 1 h 62"/>
                <a:gd name="T12" fmla="*/ 9 w 13"/>
                <a:gd name="T13" fmla="*/ 0 h 62"/>
                <a:gd name="T14" fmla="*/ 9 w 13"/>
                <a:gd name="T15" fmla="*/ 0 h 62"/>
                <a:gd name="T16" fmla="*/ 12 w 13"/>
                <a:gd name="T17" fmla="*/ 4 h 62"/>
                <a:gd name="T18" fmla="*/ 6 w 13"/>
                <a:gd name="T19" fmla="*/ 60 h 62"/>
                <a:gd name="T20" fmla="*/ 3 w 13"/>
                <a:gd name="T2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62">
                  <a:moveTo>
                    <a:pt x="3" y="62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0"/>
                    <a:pt x="0" y="58"/>
                  </a:cubicBezTo>
                  <a:cubicBezTo>
                    <a:pt x="6" y="30"/>
                    <a:pt x="6" y="6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2"/>
                    <a:pt x="12" y="4"/>
                  </a:cubicBezTo>
                  <a:cubicBezTo>
                    <a:pt x="13" y="12"/>
                    <a:pt x="13" y="33"/>
                    <a:pt x="6" y="60"/>
                  </a:cubicBezTo>
                  <a:cubicBezTo>
                    <a:pt x="6" y="61"/>
                    <a:pt x="5" y="62"/>
                    <a:pt x="3" y="6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32" name="Groupe 631">
            <a:extLst>
              <a:ext uri="{FF2B5EF4-FFF2-40B4-BE49-F238E27FC236}">
                <a16:creationId xmlns:a16="http://schemas.microsoft.com/office/drawing/2014/main" id="{1B4780AD-48F8-4266-8719-201E4AD5A3D9}"/>
              </a:ext>
            </a:extLst>
          </p:cNvPr>
          <p:cNvGrpSpPr/>
          <p:nvPr/>
        </p:nvGrpSpPr>
        <p:grpSpPr>
          <a:xfrm>
            <a:off x="7394541" y="2500647"/>
            <a:ext cx="592138" cy="901701"/>
            <a:chOff x="6373770" y="8091406"/>
            <a:chExt cx="592138" cy="901701"/>
          </a:xfrm>
        </p:grpSpPr>
        <p:sp>
          <p:nvSpPr>
            <p:cNvPr id="621" name="Freeform 23">
              <a:extLst>
                <a:ext uri="{FF2B5EF4-FFF2-40B4-BE49-F238E27FC236}">
                  <a16:creationId xmlns:a16="http://schemas.microsoft.com/office/drawing/2014/main" id="{806B3E00-0A82-4B45-BE00-0C910B8B6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33" y="8481931"/>
              <a:ext cx="125413" cy="103188"/>
            </a:xfrm>
            <a:custGeom>
              <a:avLst/>
              <a:gdLst>
                <a:gd name="T0" fmla="*/ 26 w 29"/>
                <a:gd name="T1" fmla="*/ 24 h 24"/>
                <a:gd name="T2" fmla="*/ 23 w 29"/>
                <a:gd name="T3" fmla="*/ 21 h 24"/>
                <a:gd name="T4" fmla="*/ 23 w 29"/>
                <a:gd name="T5" fmla="*/ 14 h 24"/>
                <a:gd name="T6" fmla="*/ 15 w 29"/>
                <a:gd name="T7" fmla="*/ 6 h 24"/>
                <a:gd name="T8" fmla="*/ 6 w 29"/>
                <a:gd name="T9" fmla="*/ 14 h 24"/>
                <a:gd name="T10" fmla="*/ 3 w 29"/>
                <a:gd name="T11" fmla="*/ 17 h 24"/>
                <a:gd name="T12" fmla="*/ 0 w 29"/>
                <a:gd name="T13" fmla="*/ 14 h 24"/>
                <a:gd name="T14" fmla="*/ 15 w 29"/>
                <a:gd name="T15" fmla="*/ 0 h 24"/>
                <a:gd name="T16" fmla="*/ 29 w 29"/>
                <a:gd name="T17" fmla="*/ 14 h 24"/>
                <a:gd name="T18" fmla="*/ 29 w 29"/>
                <a:gd name="T19" fmla="*/ 21 h 24"/>
                <a:gd name="T20" fmla="*/ 26 w 29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4">
                  <a:moveTo>
                    <a:pt x="26" y="24"/>
                  </a:moveTo>
                  <a:cubicBezTo>
                    <a:pt x="24" y="24"/>
                    <a:pt x="23" y="23"/>
                    <a:pt x="23" y="2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0"/>
                    <a:pt x="19" y="6"/>
                    <a:pt x="15" y="6"/>
                  </a:cubicBezTo>
                  <a:cubicBezTo>
                    <a:pt x="10" y="6"/>
                    <a:pt x="6" y="10"/>
                    <a:pt x="6" y="14"/>
                  </a:cubicBezTo>
                  <a:cubicBezTo>
                    <a:pt x="6" y="16"/>
                    <a:pt x="5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6"/>
                    <a:pt x="29" y="14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3"/>
                    <a:pt x="28" y="24"/>
                    <a:pt x="26" y="2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2" name="Freeform 24">
              <a:extLst>
                <a:ext uri="{FF2B5EF4-FFF2-40B4-BE49-F238E27FC236}">
                  <a16:creationId xmlns:a16="http://schemas.microsoft.com/office/drawing/2014/main" id="{390B41E0-D5CC-48B1-AC8A-13271ECE7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5245" y="8499394"/>
              <a:ext cx="125413" cy="98425"/>
            </a:xfrm>
            <a:custGeom>
              <a:avLst/>
              <a:gdLst>
                <a:gd name="T0" fmla="*/ 26 w 29"/>
                <a:gd name="T1" fmla="*/ 23 h 23"/>
                <a:gd name="T2" fmla="*/ 23 w 29"/>
                <a:gd name="T3" fmla="*/ 20 h 23"/>
                <a:gd name="T4" fmla="*/ 23 w 29"/>
                <a:gd name="T5" fmla="*/ 14 h 23"/>
                <a:gd name="T6" fmla="*/ 15 w 29"/>
                <a:gd name="T7" fmla="*/ 6 h 23"/>
                <a:gd name="T8" fmla="*/ 6 w 29"/>
                <a:gd name="T9" fmla="*/ 14 h 23"/>
                <a:gd name="T10" fmla="*/ 3 w 29"/>
                <a:gd name="T11" fmla="*/ 17 h 23"/>
                <a:gd name="T12" fmla="*/ 0 w 29"/>
                <a:gd name="T13" fmla="*/ 14 h 23"/>
                <a:gd name="T14" fmla="*/ 15 w 29"/>
                <a:gd name="T15" fmla="*/ 0 h 23"/>
                <a:gd name="T16" fmla="*/ 29 w 29"/>
                <a:gd name="T17" fmla="*/ 14 h 23"/>
                <a:gd name="T18" fmla="*/ 29 w 29"/>
                <a:gd name="T19" fmla="*/ 20 h 23"/>
                <a:gd name="T20" fmla="*/ 26 w 29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3">
                  <a:moveTo>
                    <a:pt x="26" y="23"/>
                  </a:moveTo>
                  <a:cubicBezTo>
                    <a:pt x="24" y="23"/>
                    <a:pt x="23" y="22"/>
                    <a:pt x="23" y="20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0"/>
                    <a:pt x="19" y="6"/>
                    <a:pt x="15" y="6"/>
                  </a:cubicBezTo>
                  <a:cubicBezTo>
                    <a:pt x="10" y="6"/>
                    <a:pt x="6" y="10"/>
                    <a:pt x="6" y="14"/>
                  </a:cubicBezTo>
                  <a:cubicBezTo>
                    <a:pt x="6" y="16"/>
                    <a:pt x="5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2" y="0"/>
                    <a:pt x="29" y="6"/>
                    <a:pt x="29" y="1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2"/>
                    <a:pt x="27" y="23"/>
                    <a:pt x="26" y="23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3" name="Freeform 25">
              <a:extLst>
                <a:ext uri="{FF2B5EF4-FFF2-40B4-BE49-F238E27FC236}">
                  <a16:creationId xmlns:a16="http://schemas.microsoft.com/office/drawing/2014/main" id="{086EF05E-3786-40EF-9D5F-69117033D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33" y="8091406"/>
              <a:ext cx="25400" cy="128588"/>
            </a:xfrm>
            <a:custGeom>
              <a:avLst/>
              <a:gdLst>
                <a:gd name="T0" fmla="*/ 3 w 6"/>
                <a:gd name="T1" fmla="*/ 30 h 30"/>
                <a:gd name="T2" fmla="*/ 0 w 6"/>
                <a:gd name="T3" fmla="*/ 27 h 30"/>
                <a:gd name="T4" fmla="*/ 0 w 6"/>
                <a:gd name="T5" fmla="*/ 3 h 30"/>
                <a:gd name="T6" fmla="*/ 3 w 6"/>
                <a:gd name="T7" fmla="*/ 0 h 30"/>
                <a:gd name="T8" fmla="*/ 6 w 6"/>
                <a:gd name="T9" fmla="*/ 3 h 30"/>
                <a:gd name="T10" fmla="*/ 6 w 6"/>
                <a:gd name="T11" fmla="*/ 27 h 30"/>
                <a:gd name="T12" fmla="*/ 3 w 6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0">
                  <a:moveTo>
                    <a:pt x="3" y="30"/>
                  </a:moveTo>
                  <a:cubicBezTo>
                    <a:pt x="2" y="30"/>
                    <a:pt x="0" y="29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5" y="30"/>
                    <a:pt x="3" y="3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4" name="Freeform 26">
              <a:extLst>
                <a:ext uri="{FF2B5EF4-FFF2-40B4-BE49-F238E27FC236}">
                  <a16:creationId xmlns:a16="http://schemas.microsoft.com/office/drawing/2014/main" id="{E00484F1-4AF5-4620-AFE8-A1973BDF6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320" y="8134269"/>
              <a:ext cx="90488" cy="112713"/>
            </a:xfrm>
            <a:custGeom>
              <a:avLst/>
              <a:gdLst>
                <a:gd name="T0" fmla="*/ 18 w 21"/>
                <a:gd name="T1" fmla="*/ 26 h 26"/>
                <a:gd name="T2" fmla="*/ 15 w 21"/>
                <a:gd name="T3" fmla="*/ 25 h 26"/>
                <a:gd name="T4" fmla="*/ 1 w 21"/>
                <a:gd name="T5" fmla="*/ 5 h 26"/>
                <a:gd name="T6" fmla="*/ 2 w 21"/>
                <a:gd name="T7" fmla="*/ 1 h 26"/>
                <a:gd name="T8" fmla="*/ 6 w 21"/>
                <a:gd name="T9" fmla="*/ 2 h 26"/>
                <a:gd name="T10" fmla="*/ 20 w 21"/>
                <a:gd name="T11" fmla="*/ 21 h 26"/>
                <a:gd name="T12" fmla="*/ 19 w 21"/>
                <a:gd name="T13" fmla="*/ 25 h 26"/>
                <a:gd name="T14" fmla="*/ 18 w 21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6">
                  <a:moveTo>
                    <a:pt x="18" y="26"/>
                  </a:moveTo>
                  <a:cubicBezTo>
                    <a:pt x="17" y="26"/>
                    <a:pt x="16" y="25"/>
                    <a:pt x="15" y="2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2"/>
                    <a:pt x="21" y="24"/>
                    <a:pt x="19" y="25"/>
                  </a:cubicBezTo>
                  <a:cubicBezTo>
                    <a:pt x="19" y="26"/>
                    <a:pt x="18" y="26"/>
                    <a:pt x="18" y="2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5" name="Freeform 27">
              <a:extLst>
                <a:ext uri="{FF2B5EF4-FFF2-40B4-BE49-F238E27FC236}">
                  <a16:creationId xmlns:a16="http://schemas.microsoft.com/office/drawing/2014/main" id="{FAF6A77C-7A77-452C-973D-01E43AD86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770" y="8250156"/>
              <a:ext cx="125413" cy="60325"/>
            </a:xfrm>
            <a:custGeom>
              <a:avLst/>
              <a:gdLst>
                <a:gd name="T0" fmla="*/ 26 w 29"/>
                <a:gd name="T1" fmla="*/ 14 h 14"/>
                <a:gd name="T2" fmla="*/ 25 w 29"/>
                <a:gd name="T3" fmla="*/ 14 h 14"/>
                <a:gd name="T4" fmla="*/ 2 w 29"/>
                <a:gd name="T5" fmla="*/ 6 h 14"/>
                <a:gd name="T6" fmla="*/ 0 w 29"/>
                <a:gd name="T7" fmla="*/ 3 h 14"/>
                <a:gd name="T8" fmla="*/ 4 w 29"/>
                <a:gd name="T9" fmla="*/ 1 h 14"/>
                <a:gd name="T10" fmla="*/ 27 w 29"/>
                <a:gd name="T11" fmla="*/ 8 h 14"/>
                <a:gd name="T12" fmla="*/ 29 w 29"/>
                <a:gd name="T13" fmla="*/ 12 h 14"/>
                <a:gd name="T14" fmla="*/ 26 w 29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">
                  <a:moveTo>
                    <a:pt x="26" y="14"/>
                  </a:moveTo>
                  <a:cubicBezTo>
                    <a:pt x="26" y="14"/>
                    <a:pt x="25" y="14"/>
                    <a:pt x="25" y="1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9" y="10"/>
                    <a:pt x="29" y="12"/>
                  </a:cubicBezTo>
                  <a:cubicBezTo>
                    <a:pt x="28" y="13"/>
                    <a:pt x="27" y="14"/>
                    <a:pt x="26" y="1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6" name="Freeform 28">
              <a:extLst>
                <a:ext uri="{FF2B5EF4-FFF2-40B4-BE49-F238E27FC236}">
                  <a16:creationId xmlns:a16="http://schemas.microsoft.com/office/drawing/2014/main" id="{CDE8EBD2-C47C-41F1-80FC-F37EA206E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770" y="8362869"/>
              <a:ext cx="125413" cy="58738"/>
            </a:xfrm>
            <a:custGeom>
              <a:avLst/>
              <a:gdLst>
                <a:gd name="T0" fmla="*/ 3 w 29"/>
                <a:gd name="T1" fmla="*/ 14 h 14"/>
                <a:gd name="T2" fmla="*/ 1 w 29"/>
                <a:gd name="T3" fmla="*/ 12 h 14"/>
                <a:gd name="T4" fmla="*/ 2 w 29"/>
                <a:gd name="T5" fmla="*/ 8 h 14"/>
                <a:gd name="T6" fmla="*/ 25 w 29"/>
                <a:gd name="T7" fmla="*/ 1 h 14"/>
                <a:gd name="T8" fmla="*/ 29 w 29"/>
                <a:gd name="T9" fmla="*/ 3 h 14"/>
                <a:gd name="T10" fmla="*/ 27 w 29"/>
                <a:gd name="T11" fmla="*/ 6 h 14"/>
                <a:gd name="T12" fmla="*/ 4 w 29"/>
                <a:gd name="T13" fmla="*/ 14 h 14"/>
                <a:gd name="T14" fmla="*/ 3 w 29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">
                  <a:moveTo>
                    <a:pt x="3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0"/>
                    <a:pt x="1" y="8"/>
                    <a:pt x="2" y="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0"/>
                    <a:pt x="28" y="1"/>
                    <a:pt x="29" y="3"/>
                  </a:cubicBezTo>
                  <a:cubicBezTo>
                    <a:pt x="29" y="4"/>
                    <a:pt x="29" y="6"/>
                    <a:pt x="27" y="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7" name="Freeform 29">
              <a:extLst>
                <a:ext uri="{FF2B5EF4-FFF2-40B4-BE49-F238E27FC236}">
                  <a16:creationId xmlns:a16="http://schemas.microsoft.com/office/drawing/2014/main" id="{48C28EBA-2B63-4971-BB42-0AD6D7485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845" y="8362869"/>
              <a:ext cx="125413" cy="55563"/>
            </a:xfrm>
            <a:custGeom>
              <a:avLst/>
              <a:gdLst>
                <a:gd name="T0" fmla="*/ 26 w 29"/>
                <a:gd name="T1" fmla="*/ 13 h 13"/>
                <a:gd name="T2" fmla="*/ 25 w 29"/>
                <a:gd name="T3" fmla="*/ 13 h 13"/>
                <a:gd name="T4" fmla="*/ 2 w 29"/>
                <a:gd name="T5" fmla="*/ 6 h 13"/>
                <a:gd name="T6" fmla="*/ 0 w 29"/>
                <a:gd name="T7" fmla="*/ 2 h 13"/>
                <a:gd name="T8" fmla="*/ 4 w 29"/>
                <a:gd name="T9" fmla="*/ 0 h 13"/>
                <a:gd name="T10" fmla="*/ 27 w 29"/>
                <a:gd name="T11" fmla="*/ 7 h 13"/>
                <a:gd name="T12" fmla="*/ 29 w 29"/>
                <a:gd name="T13" fmla="*/ 11 h 13"/>
                <a:gd name="T14" fmla="*/ 26 w 29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3">
                  <a:moveTo>
                    <a:pt x="26" y="13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8"/>
                    <a:pt x="29" y="10"/>
                    <a:pt x="29" y="11"/>
                  </a:cubicBezTo>
                  <a:cubicBezTo>
                    <a:pt x="28" y="13"/>
                    <a:pt x="27" y="13"/>
                    <a:pt x="26" y="13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8" name="Freeform 30">
              <a:extLst>
                <a:ext uri="{FF2B5EF4-FFF2-40B4-BE49-F238E27FC236}">
                  <a16:creationId xmlns:a16="http://schemas.microsoft.com/office/drawing/2014/main" id="{08F42E77-CB62-4C07-95CA-F11B19432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845" y="8250156"/>
              <a:ext cx="125413" cy="55563"/>
            </a:xfrm>
            <a:custGeom>
              <a:avLst/>
              <a:gdLst>
                <a:gd name="T0" fmla="*/ 3 w 29"/>
                <a:gd name="T1" fmla="*/ 13 h 13"/>
                <a:gd name="T2" fmla="*/ 0 w 29"/>
                <a:gd name="T3" fmla="*/ 11 h 13"/>
                <a:gd name="T4" fmla="*/ 2 w 29"/>
                <a:gd name="T5" fmla="*/ 8 h 13"/>
                <a:gd name="T6" fmla="*/ 25 w 29"/>
                <a:gd name="T7" fmla="*/ 0 h 13"/>
                <a:gd name="T8" fmla="*/ 28 w 29"/>
                <a:gd name="T9" fmla="*/ 2 h 13"/>
                <a:gd name="T10" fmla="*/ 26 w 29"/>
                <a:gd name="T11" fmla="*/ 6 h 13"/>
                <a:gd name="T12" fmla="*/ 4 w 29"/>
                <a:gd name="T13" fmla="*/ 13 h 13"/>
                <a:gd name="T14" fmla="*/ 3 w 29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3">
                  <a:moveTo>
                    <a:pt x="3" y="13"/>
                  </a:moveTo>
                  <a:cubicBezTo>
                    <a:pt x="2" y="13"/>
                    <a:pt x="0" y="13"/>
                    <a:pt x="0" y="11"/>
                  </a:cubicBezTo>
                  <a:cubicBezTo>
                    <a:pt x="0" y="10"/>
                    <a:pt x="0" y="8"/>
                    <a:pt x="2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1"/>
                    <a:pt x="28" y="2"/>
                  </a:cubicBezTo>
                  <a:cubicBezTo>
                    <a:pt x="29" y="4"/>
                    <a:pt x="28" y="5"/>
                    <a:pt x="26" y="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9" name="Freeform 31">
              <a:extLst>
                <a:ext uri="{FF2B5EF4-FFF2-40B4-BE49-F238E27FC236}">
                  <a16:creationId xmlns:a16="http://schemas.microsoft.com/office/drawing/2014/main" id="{34C6C30D-E065-4765-B167-A6DB103FC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458" y="8134269"/>
              <a:ext cx="90488" cy="112713"/>
            </a:xfrm>
            <a:custGeom>
              <a:avLst/>
              <a:gdLst>
                <a:gd name="T0" fmla="*/ 4 w 21"/>
                <a:gd name="T1" fmla="*/ 26 h 26"/>
                <a:gd name="T2" fmla="*/ 2 w 21"/>
                <a:gd name="T3" fmla="*/ 25 h 26"/>
                <a:gd name="T4" fmla="*/ 1 w 21"/>
                <a:gd name="T5" fmla="*/ 21 h 26"/>
                <a:gd name="T6" fmla="*/ 15 w 21"/>
                <a:gd name="T7" fmla="*/ 2 h 26"/>
                <a:gd name="T8" fmla="*/ 20 w 21"/>
                <a:gd name="T9" fmla="*/ 1 h 26"/>
                <a:gd name="T10" fmla="*/ 20 w 21"/>
                <a:gd name="T11" fmla="*/ 5 h 26"/>
                <a:gd name="T12" fmla="*/ 6 w 21"/>
                <a:gd name="T13" fmla="*/ 24 h 26"/>
                <a:gd name="T14" fmla="*/ 4 w 21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6">
                  <a:moveTo>
                    <a:pt x="4" y="26"/>
                  </a:moveTo>
                  <a:cubicBezTo>
                    <a:pt x="3" y="26"/>
                    <a:pt x="3" y="25"/>
                    <a:pt x="2" y="25"/>
                  </a:cubicBezTo>
                  <a:cubicBezTo>
                    <a:pt x="1" y="24"/>
                    <a:pt x="0" y="22"/>
                    <a:pt x="1" y="2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0"/>
                    <a:pt x="18" y="0"/>
                    <a:pt x="20" y="1"/>
                  </a:cubicBezTo>
                  <a:cubicBezTo>
                    <a:pt x="21" y="2"/>
                    <a:pt x="21" y="4"/>
                    <a:pt x="20" y="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5" y="26"/>
                    <a:pt x="4" y="2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1" name="Freeform 32">
              <a:extLst>
                <a:ext uri="{FF2B5EF4-FFF2-40B4-BE49-F238E27FC236}">
                  <a16:creationId xmlns:a16="http://schemas.microsoft.com/office/drawing/2014/main" id="{C217525E-BD1A-4213-81FF-8C3435EEA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708" y="8272381"/>
              <a:ext cx="584200" cy="720726"/>
            </a:xfrm>
            <a:custGeom>
              <a:avLst/>
              <a:gdLst>
                <a:gd name="T0" fmla="*/ 114 w 135"/>
                <a:gd name="T1" fmla="*/ 168 h 168"/>
                <a:gd name="T2" fmla="*/ 45 w 135"/>
                <a:gd name="T3" fmla="*/ 168 h 168"/>
                <a:gd name="T4" fmla="*/ 43 w 135"/>
                <a:gd name="T5" fmla="*/ 167 h 168"/>
                <a:gd name="T6" fmla="*/ 26 w 135"/>
                <a:gd name="T7" fmla="*/ 144 h 168"/>
                <a:gd name="T8" fmla="*/ 2 w 135"/>
                <a:gd name="T9" fmla="*/ 83 h 168"/>
                <a:gd name="T10" fmla="*/ 0 w 135"/>
                <a:gd name="T11" fmla="*/ 76 h 168"/>
                <a:gd name="T12" fmla="*/ 14 w 135"/>
                <a:gd name="T13" fmla="*/ 62 h 168"/>
                <a:gd name="T14" fmla="*/ 25 w 135"/>
                <a:gd name="T15" fmla="*/ 67 h 168"/>
                <a:gd name="T16" fmla="*/ 26 w 135"/>
                <a:gd name="T17" fmla="*/ 67 h 168"/>
                <a:gd name="T18" fmla="*/ 38 w 135"/>
                <a:gd name="T19" fmla="*/ 92 h 168"/>
                <a:gd name="T20" fmla="*/ 39 w 135"/>
                <a:gd name="T21" fmla="*/ 14 h 168"/>
                <a:gd name="T22" fmla="*/ 53 w 135"/>
                <a:gd name="T23" fmla="*/ 0 h 168"/>
                <a:gd name="T24" fmla="*/ 67 w 135"/>
                <a:gd name="T25" fmla="*/ 14 h 168"/>
                <a:gd name="T26" fmla="*/ 67 w 135"/>
                <a:gd name="T27" fmla="*/ 71 h 168"/>
                <a:gd name="T28" fmla="*/ 64 w 135"/>
                <a:gd name="T29" fmla="*/ 74 h 168"/>
                <a:gd name="T30" fmla="*/ 61 w 135"/>
                <a:gd name="T31" fmla="*/ 71 h 168"/>
                <a:gd name="T32" fmla="*/ 61 w 135"/>
                <a:gd name="T33" fmla="*/ 14 h 168"/>
                <a:gd name="T34" fmla="*/ 53 w 135"/>
                <a:gd name="T35" fmla="*/ 6 h 168"/>
                <a:gd name="T36" fmla="*/ 45 w 135"/>
                <a:gd name="T37" fmla="*/ 14 h 168"/>
                <a:gd name="T38" fmla="*/ 44 w 135"/>
                <a:gd name="T39" fmla="*/ 105 h 168"/>
                <a:gd name="T40" fmla="*/ 41 w 135"/>
                <a:gd name="T41" fmla="*/ 107 h 168"/>
                <a:gd name="T42" fmla="*/ 38 w 135"/>
                <a:gd name="T43" fmla="*/ 106 h 168"/>
                <a:gd name="T44" fmla="*/ 20 w 135"/>
                <a:gd name="T45" fmla="*/ 70 h 168"/>
                <a:gd name="T46" fmla="*/ 14 w 135"/>
                <a:gd name="T47" fmla="*/ 68 h 168"/>
                <a:gd name="T48" fmla="*/ 6 w 135"/>
                <a:gd name="T49" fmla="*/ 76 h 168"/>
                <a:gd name="T50" fmla="*/ 7 w 135"/>
                <a:gd name="T51" fmla="*/ 80 h 168"/>
                <a:gd name="T52" fmla="*/ 8 w 135"/>
                <a:gd name="T53" fmla="*/ 80 h 168"/>
                <a:gd name="T54" fmla="*/ 32 w 135"/>
                <a:gd name="T55" fmla="*/ 141 h 168"/>
                <a:gd name="T56" fmla="*/ 47 w 135"/>
                <a:gd name="T57" fmla="*/ 162 h 168"/>
                <a:gd name="T58" fmla="*/ 113 w 135"/>
                <a:gd name="T59" fmla="*/ 162 h 168"/>
                <a:gd name="T60" fmla="*/ 128 w 135"/>
                <a:gd name="T61" fmla="*/ 130 h 168"/>
                <a:gd name="T62" fmla="*/ 129 w 135"/>
                <a:gd name="T63" fmla="*/ 76 h 168"/>
                <a:gd name="T64" fmla="*/ 121 w 135"/>
                <a:gd name="T65" fmla="*/ 66 h 168"/>
                <a:gd name="T66" fmla="*/ 113 w 135"/>
                <a:gd name="T67" fmla="*/ 74 h 168"/>
                <a:gd name="T68" fmla="*/ 110 w 135"/>
                <a:gd name="T69" fmla="*/ 77 h 168"/>
                <a:gd name="T70" fmla="*/ 107 w 135"/>
                <a:gd name="T71" fmla="*/ 74 h 168"/>
                <a:gd name="T72" fmla="*/ 121 w 135"/>
                <a:gd name="T73" fmla="*/ 60 h 168"/>
                <a:gd name="T74" fmla="*/ 135 w 135"/>
                <a:gd name="T75" fmla="*/ 76 h 168"/>
                <a:gd name="T76" fmla="*/ 134 w 135"/>
                <a:gd name="T77" fmla="*/ 131 h 168"/>
                <a:gd name="T78" fmla="*/ 116 w 135"/>
                <a:gd name="T79" fmla="*/ 167 h 168"/>
                <a:gd name="T80" fmla="*/ 114 w 135"/>
                <a:gd name="T8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168">
                  <a:moveTo>
                    <a:pt x="114" y="168"/>
                  </a:move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4" y="168"/>
                    <a:pt x="43" y="167"/>
                  </a:cubicBezTo>
                  <a:cubicBezTo>
                    <a:pt x="39" y="163"/>
                    <a:pt x="29" y="149"/>
                    <a:pt x="26" y="144"/>
                  </a:cubicBezTo>
                  <a:cubicBezTo>
                    <a:pt x="19" y="129"/>
                    <a:pt x="4" y="87"/>
                    <a:pt x="2" y="83"/>
                  </a:cubicBezTo>
                  <a:cubicBezTo>
                    <a:pt x="1" y="81"/>
                    <a:pt x="0" y="79"/>
                    <a:pt x="0" y="76"/>
                  </a:cubicBezTo>
                  <a:cubicBezTo>
                    <a:pt x="0" y="68"/>
                    <a:pt x="7" y="62"/>
                    <a:pt x="14" y="62"/>
                  </a:cubicBezTo>
                  <a:cubicBezTo>
                    <a:pt x="19" y="62"/>
                    <a:pt x="22" y="64"/>
                    <a:pt x="25" y="67"/>
                  </a:cubicBezTo>
                  <a:cubicBezTo>
                    <a:pt x="25" y="67"/>
                    <a:pt x="25" y="67"/>
                    <a:pt x="26" y="67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5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7" y="72"/>
                    <a:pt x="66" y="74"/>
                    <a:pt x="64" y="74"/>
                  </a:cubicBezTo>
                  <a:cubicBezTo>
                    <a:pt x="62" y="74"/>
                    <a:pt x="61" y="72"/>
                    <a:pt x="61" y="7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0"/>
                    <a:pt x="57" y="6"/>
                    <a:pt x="53" y="6"/>
                  </a:cubicBezTo>
                  <a:cubicBezTo>
                    <a:pt x="48" y="6"/>
                    <a:pt x="45" y="10"/>
                    <a:pt x="45" y="14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6"/>
                    <a:pt x="43" y="107"/>
                    <a:pt x="41" y="107"/>
                  </a:cubicBezTo>
                  <a:cubicBezTo>
                    <a:pt x="40" y="108"/>
                    <a:pt x="38" y="107"/>
                    <a:pt x="38" y="106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9"/>
                    <a:pt x="17" y="68"/>
                    <a:pt x="14" y="68"/>
                  </a:cubicBezTo>
                  <a:cubicBezTo>
                    <a:pt x="10" y="68"/>
                    <a:pt x="6" y="71"/>
                    <a:pt x="6" y="76"/>
                  </a:cubicBezTo>
                  <a:cubicBezTo>
                    <a:pt x="6" y="78"/>
                    <a:pt x="7" y="79"/>
                    <a:pt x="7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1"/>
                    <a:pt x="25" y="126"/>
                    <a:pt x="32" y="141"/>
                  </a:cubicBezTo>
                  <a:cubicBezTo>
                    <a:pt x="34" y="146"/>
                    <a:pt x="42" y="157"/>
                    <a:pt x="47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22" y="153"/>
                    <a:pt x="127" y="143"/>
                    <a:pt x="128" y="130"/>
                  </a:cubicBezTo>
                  <a:cubicBezTo>
                    <a:pt x="129" y="117"/>
                    <a:pt x="129" y="77"/>
                    <a:pt x="129" y="76"/>
                  </a:cubicBezTo>
                  <a:cubicBezTo>
                    <a:pt x="129" y="72"/>
                    <a:pt x="126" y="66"/>
                    <a:pt x="121" y="66"/>
                  </a:cubicBezTo>
                  <a:cubicBezTo>
                    <a:pt x="117" y="66"/>
                    <a:pt x="113" y="70"/>
                    <a:pt x="113" y="74"/>
                  </a:cubicBezTo>
                  <a:cubicBezTo>
                    <a:pt x="113" y="76"/>
                    <a:pt x="111" y="77"/>
                    <a:pt x="110" y="77"/>
                  </a:cubicBezTo>
                  <a:cubicBezTo>
                    <a:pt x="108" y="77"/>
                    <a:pt x="107" y="76"/>
                    <a:pt x="107" y="74"/>
                  </a:cubicBezTo>
                  <a:cubicBezTo>
                    <a:pt x="107" y="67"/>
                    <a:pt x="113" y="60"/>
                    <a:pt x="121" y="60"/>
                  </a:cubicBezTo>
                  <a:cubicBezTo>
                    <a:pt x="129" y="60"/>
                    <a:pt x="135" y="69"/>
                    <a:pt x="135" y="76"/>
                  </a:cubicBezTo>
                  <a:cubicBezTo>
                    <a:pt x="135" y="78"/>
                    <a:pt x="135" y="117"/>
                    <a:pt x="134" y="131"/>
                  </a:cubicBezTo>
                  <a:cubicBezTo>
                    <a:pt x="132" y="146"/>
                    <a:pt x="127" y="157"/>
                    <a:pt x="116" y="167"/>
                  </a:cubicBezTo>
                  <a:cubicBezTo>
                    <a:pt x="116" y="168"/>
                    <a:pt x="115" y="168"/>
                    <a:pt x="114" y="16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44" name="Group 24">
            <a:extLst>
              <a:ext uri="{FF2B5EF4-FFF2-40B4-BE49-F238E27FC236}">
                <a16:creationId xmlns:a16="http://schemas.microsoft.com/office/drawing/2014/main" id="{2339D8D8-20BB-450F-9982-89AE964561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43358" y="2766426"/>
            <a:ext cx="1040562" cy="714470"/>
            <a:chOff x="7394" y="4125"/>
            <a:chExt cx="568" cy="390"/>
          </a:xfrm>
        </p:grpSpPr>
        <p:sp>
          <p:nvSpPr>
            <p:cNvPr id="645" name="Freeform 25">
              <a:extLst>
                <a:ext uri="{FF2B5EF4-FFF2-40B4-BE49-F238E27FC236}">
                  <a16:creationId xmlns:a16="http://schemas.microsoft.com/office/drawing/2014/main" id="{3CFB3599-769D-4BA9-A514-E2BF5145F6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4" y="4125"/>
              <a:ext cx="568" cy="390"/>
            </a:xfrm>
            <a:custGeom>
              <a:avLst/>
              <a:gdLst>
                <a:gd name="T0" fmla="*/ 23 w 210"/>
                <a:gd name="T1" fmla="*/ 119 h 143"/>
                <a:gd name="T2" fmla="*/ 187 w 210"/>
                <a:gd name="T3" fmla="*/ 119 h 143"/>
                <a:gd name="T4" fmla="*/ 187 w 210"/>
                <a:gd name="T5" fmla="*/ 7 h 143"/>
                <a:gd name="T6" fmla="*/ 23 w 210"/>
                <a:gd name="T7" fmla="*/ 7 h 143"/>
                <a:gd name="T8" fmla="*/ 23 w 210"/>
                <a:gd name="T9" fmla="*/ 119 h 143"/>
                <a:gd name="T10" fmla="*/ 6 w 210"/>
                <a:gd name="T11" fmla="*/ 136 h 143"/>
                <a:gd name="T12" fmla="*/ 204 w 210"/>
                <a:gd name="T13" fmla="*/ 136 h 143"/>
                <a:gd name="T14" fmla="*/ 204 w 210"/>
                <a:gd name="T15" fmla="*/ 126 h 143"/>
                <a:gd name="T16" fmla="*/ 6 w 210"/>
                <a:gd name="T17" fmla="*/ 126 h 143"/>
                <a:gd name="T18" fmla="*/ 6 w 210"/>
                <a:gd name="T19" fmla="*/ 136 h 143"/>
                <a:gd name="T20" fmla="*/ 3 w 210"/>
                <a:gd name="T21" fmla="*/ 143 h 143"/>
                <a:gd name="T22" fmla="*/ 0 w 210"/>
                <a:gd name="T23" fmla="*/ 139 h 143"/>
                <a:gd name="T24" fmla="*/ 0 w 210"/>
                <a:gd name="T25" fmla="*/ 122 h 143"/>
                <a:gd name="T26" fmla="*/ 3 w 210"/>
                <a:gd name="T27" fmla="*/ 119 h 143"/>
                <a:gd name="T28" fmla="*/ 17 w 210"/>
                <a:gd name="T29" fmla="*/ 119 h 143"/>
                <a:gd name="T30" fmla="*/ 17 w 210"/>
                <a:gd name="T31" fmla="*/ 3 h 143"/>
                <a:gd name="T32" fmla="*/ 20 w 210"/>
                <a:gd name="T33" fmla="*/ 0 h 143"/>
                <a:gd name="T34" fmla="*/ 190 w 210"/>
                <a:gd name="T35" fmla="*/ 0 h 143"/>
                <a:gd name="T36" fmla="*/ 193 w 210"/>
                <a:gd name="T37" fmla="*/ 3 h 143"/>
                <a:gd name="T38" fmla="*/ 193 w 210"/>
                <a:gd name="T39" fmla="*/ 119 h 143"/>
                <a:gd name="T40" fmla="*/ 207 w 210"/>
                <a:gd name="T41" fmla="*/ 119 h 143"/>
                <a:gd name="T42" fmla="*/ 210 w 210"/>
                <a:gd name="T43" fmla="*/ 122 h 143"/>
                <a:gd name="T44" fmla="*/ 210 w 210"/>
                <a:gd name="T45" fmla="*/ 139 h 143"/>
                <a:gd name="T46" fmla="*/ 207 w 210"/>
                <a:gd name="T47" fmla="*/ 143 h 143"/>
                <a:gd name="T48" fmla="*/ 3 w 210"/>
                <a:gd name="T4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0" h="143">
                  <a:moveTo>
                    <a:pt x="23" y="119"/>
                  </a:moveTo>
                  <a:cubicBezTo>
                    <a:pt x="187" y="119"/>
                    <a:pt x="187" y="119"/>
                    <a:pt x="187" y="119"/>
                  </a:cubicBezTo>
                  <a:cubicBezTo>
                    <a:pt x="187" y="7"/>
                    <a:pt x="187" y="7"/>
                    <a:pt x="187" y="7"/>
                  </a:cubicBezTo>
                  <a:cubicBezTo>
                    <a:pt x="23" y="7"/>
                    <a:pt x="23" y="7"/>
                    <a:pt x="23" y="7"/>
                  </a:cubicBezTo>
                  <a:lnTo>
                    <a:pt x="23" y="119"/>
                  </a:lnTo>
                  <a:close/>
                  <a:moveTo>
                    <a:pt x="6" y="136"/>
                  </a:moveTo>
                  <a:cubicBezTo>
                    <a:pt x="204" y="136"/>
                    <a:pt x="204" y="136"/>
                    <a:pt x="204" y="13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6" y="126"/>
                    <a:pt x="6" y="126"/>
                    <a:pt x="6" y="126"/>
                  </a:cubicBezTo>
                  <a:lnTo>
                    <a:pt x="6" y="136"/>
                  </a:lnTo>
                  <a:close/>
                  <a:moveTo>
                    <a:pt x="3" y="143"/>
                  </a:moveTo>
                  <a:cubicBezTo>
                    <a:pt x="1" y="143"/>
                    <a:pt x="0" y="141"/>
                    <a:pt x="0" y="13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1" y="119"/>
                    <a:pt x="3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8" y="0"/>
                    <a:pt x="2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3" y="2"/>
                    <a:pt x="193" y="3"/>
                  </a:cubicBezTo>
                  <a:cubicBezTo>
                    <a:pt x="193" y="119"/>
                    <a:pt x="193" y="119"/>
                    <a:pt x="193" y="119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09" y="119"/>
                    <a:pt x="210" y="120"/>
                    <a:pt x="210" y="122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41"/>
                    <a:pt x="209" y="143"/>
                    <a:pt x="207" y="143"/>
                  </a:cubicBezTo>
                  <a:lnTo>
                    <a:pt x="3" y="143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6" name="Line 26">
              <a:extLst>
                <a:ext uri="{FF2B5EF4-FFF2-40B4-BE49-F238E27FC236}">
                  <a16:creationId xmlns:a16="http://schemas.microsoft.com/office/drawing/2014/main" id="{CF2A88DD-C0CB-4ED2-8487-C22B0B740A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72" y="4286"/>
              <a:ext cx="0" cy="62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7" name="Oval 27">
              <a:extLst>
                <a:ext uri="{FF2B5EF4-FFF2-40B4-BE49-F238E27FC236}">
                  <a16:creationId xmlns:a16="http://schemas.microsoft.com/office/drawing/2014/main" id="{1CEFE594-BA18-4CB1-91E5-2497D7B6B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7" y="4207"/>
              <a:ext cx="71" cy="71"/>
            </a:xfrm>
            <a:prstGeom prst="ellipse">
              <a:avLst/>
            </a:prstGeom>
            <a:noFill/>
            <a:ln w="25400" cap="rnd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8" name="Line 28">
              <a:extLst>
                <a:ext uri="{FF2B5EF4-FFF2-40B4-BE49-F238E27FC236}">
                  <a16:creationId xmlns:a16="http://schemas.microsoft.com/office/drawing/2014/main" id="{39EAF256-1D9C-4BF1-83F7-8CDF8B90DB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1" y="4207"/>
              <a:ext cx="0" cy="63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9" name="Freeform 29">
              <a:extLst>
                <a:ext uri="{FF2B5EF4-FFF2-40B4-BE49-F238E27FC236}">
                  <a16:creationId xmlns:a16="http://schemas.microsoft.com/office/drawing/2014/main" id="{7F97C856-1766-4AC9-B00F-F0025E990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" y="4278"/>
              <a:ext cx="70" cy="73"/>
            </a:xfrm>
            <a:custGeom>
              <a:avLst/>
              <a:gdLst>
                <a:gd name="T0" fmla="*/ 0 w 26"/>
                <a:gd name="T1" fmla="*/ 14 h 27"/>
                <a:gd name="T2" fmla="*/ 12 w 26"/>
                <a:gd name="T3" fmla="*/ 1 h 27"/>
                <a:gd name="T4" fmla="*/ 25 w 26"/>
                <a:gd name="T5" fmla="*/ 13 h 27"/>
                <a:gd name="T6" fmla="*/ 13 w 26"/>
                <a:gd name="T7" fmla="*/ 26 h 27"/>
                <a:gd name="T8" fmla="*/ 0 w 2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14"/>
                  </a:moveTo>
                  <a:cubicBezTo>
                    <a:pt x="0" y="7"/>
                    <a:pt x="5" y="1"/>
                    <a:pt x="12" y="1"/>
                  </a:cubicBezTo>
                  <a:cubicBezTo>
                    <a:pt x="19" y="0"/>
                    <a:pt x="25" y="6"/>
                    <a:pt x="25" y="13"/>
                  </a:cubicBezTo>
                  <a:cubicBezTo>
                    <a:pt x="26" y="20"/>
                    <a:pt x="20" y="26"/>
                    <a:pt x="13" y="26"/>
                  </a:cubicBezTo>
                  <a:cubicBezTo>
                    <a:pt x="6" y="27"/>
                    <a:pt x="0" y="21"/>
                    <a:pt x="0" y="14"/>
                  </a:cubicBezTo>
                  <a:close/>
                </a:path>
              </a:pathLst>
            </a:custGeom>
            <a:noFill/>
            <a:ln w="25400" cap="rnd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0" name="Line 30">
              <a:extLst>
                <a:ext uri="{FF2B5EF4-FFF2-40B4-BE49-F238E27FC236}">
                  <a16:creationId xmlns:a16="http://schemas.microsoft.com/office/drawing/2014/main" id="{30870A88-9ACE-47EC-9909-129C9454CA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89" y="4286"/>
              <a:ext cx="0" cy="62"/>
            </a:xfrm>
            <a:prstGeom prst="line">
              <a:avLst/>
            </a:prstGeom>
            <a:noFill/>
            <a:ln w="25400" cap="rnd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1" name="Oval 31">
              <a:extLst>
                <a:ext uri="{FF2B5EF4-FFF2-40B4-BE49-F238E27FC236}">
                  <a16:creationId xmlns:a16="http://schemas.microsoft.com/office/drawing/2014/main" id="{5A2C06CC-A318-4F7A-A317-5EEE8861A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4" y="4207"/>
              <a:ext cx="70" cy="71"/>
            </a:xfrm>
            <a:prstGeom prst="ellipse">
              <a:avLst/>
            </a:prstGeom>
            <a:noFill/>
            <a:ln w="25400" cap="rnd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54" name="Freeform 468">
            <a:extLst>
              <a:ext uri="{FF2B5EF4-FFF2-40B4-BE49-F238E27FC236}">
                <a16:creationId xmlns:a16="http://schemas.microsoft.com/office/drawing/2014/main" id="{E8C51CD4-20E3-4B50-9E5D-176BABB22598}"/>
              </a:ext>
            </a:extLst>
          </p:cNvPr>
          <p:cNvSpPr>
            <a:spLocks noEditPoints="1"/>
          </p:cNvSpPr>
          <p:nvPr/>
        </p:nvSpPr>
        <p:spPr bwMode="auto">
          <a:xfrm>
            <a:off x="10721092" y="2772769"/>
            <a:ext cx="785813" cy="441325"/>
          </a:xfrm>
          <a:custGeom>
            <a:avLst/>
            <a:gdLst>
              <a:gd name="T0" fmla="*/ 16 w 183"/>
              <a:gd name="T1" fmla="*/ 103 h 103"/>
              <a:gd name="T2" fmla="*/ 0 w 183"/>
              <a:gd name="T3" fmla="*/ 87 h 103"/>
              <a:gd name="T4" fmla="*/ 16 w 183"/>
              <a:gd name="T5" fmla="*/ 71 h 103"/>
              <a:gd name="T6" fmla="*/ 22 w 183"/>
              <a:gd name="T7" fmla="*/ 73 h 103"/>
              <a:gd name="T8" fmla="*/ 23 w 183"/>
              <a:gd name="T9" fmla="*/ 73 h 103"/>
              <a:gd name="T10" fmla="*/ 53 w 183"/>
              <a:gd name="T11" fmla="*/ 48 h 103"/>
              <a:gd name="T12" fmla="*/ 52 w 183"/>
              <a:gd name="T13" fmla="*/ 47 h 103"/>
              <a:gd name="T14" fmla="*/ 51 w 183"/>
              <a:gd name="T15" fmla="*/ 41 h 103"/>
              <a:gd name="T16" fmla="*/ 67 w 183"/>
              <a:gd name="T17" fmla="*/ 25 h 103"/>
              <a:gd name="T18" fmla="*/ 82 w 183"/>
              <a:gd name="T19" fmla="*/ 41 h 103"/>
              <a:gd name="T20" fmla="*/ 82 w 183"/>
              <a:gd name="T21" fmla="*/ 42 h 103"/>
              <a:gd name="T22" fmla="*/ 82 w 183"/>
              <a:gd name="T23" fmla="*/ 43 h 103"/>
              <a:gd name="T24" fmla="*/ 82 w 183"/>
              <a:gd name="T25" fmla="*/ 43 h 103"/>
              <a:gd name="T26" fmla="*/ 106 w 183"/>
              <a:gd name="T27" fmla="*/ 59 h 103"/>
              <a:gd name="T28" fmla="*/ 107 w 183"/>
              <a:gd name="T29" fmla="*/ 58 h 103"/>
              <a:gd name="T30" fmla="*/ 117 w 183"/>
              <a:gd name="T31" fmla="*/ 55 h 103"/>
              <a:gd name="T32" fmla="*/ 123 w 183"/>
              <a:gd name="T33" fmla="*/ 56 h 103"/>
              <a:gd name="T34" fmla="*/ 124 w 183"/>
              <a:gd name="T35" fmla="*/ 56 h 103"/>
              <a:gd name="T36" fmla="*/ 155 w 183"/>
              <a:gd name="T37" fmla="*/ 25 h 103"/>
              <a:gd name="T38" fmla="*/ 154 w 183"/>
              <a:gd name="T39" fmla="*/ 24 h 103"/>
              <a:gd name="T40" fmla="*/ 152 w 183"/>
              <a:gd name="T41" fmla="*/ 16 h 103"/>
              <a:gd name="T42" fmla="*/ 167 w 183"/>
              <a:gd name="T43" fmla="*/ 0 h 103"/>
              <a:gd name="T44" fmla="*/ 183 w 183"/>
              <a:gd name="T45" fmla="*/ 16 h 103"/>
              <a:gd name="T46" fmla="*/ 167 w 183"/>
              <a:gd name="T47" fmla="*/ 31 h 103"/>
              <a:gd name="T48" fmla="*/ 160 w 183"/>
              <a:gd name="T49" fmla="*/ 30 h 103"/>
              <a:gd name="T50" fmla="*/ 159 w 183"/>
              <a:gd name="T51" fmla="*/ 29 h 103"/>
              <a:gd name="T52" fmla="*/ 129 w 183"/>
              <a:gd name="T53" fmla="*/ 60 h 103"/>
              <a:gd name="T54" fmla="*/ 129 w 183"/>
              <a:gd name="T55" fmla="*/ 61 h 103"/>
              <a:gd name="T56" fmla="*/ 133 w 183"/>
              <a:gd name="T57" fmla="*/ 70 h 103"/>
              <a:gd name="T58" fmla="*/ 117 w 183"/>
              <a:gd name="T59" fmla="*/ 86 h 103"/>
              <a:gd name="T60" fmla="*/ 101 w 183"/>
              <a:gd name="T61" fmla="*/ 70 h 103"/>
              <a:gd name="T62" fmla="*/ 102 w 183"/>
              <a:gd name="T63" fmla="*/ 65 h 103"/>
              <a:gd name="T64" fmla="*/ 103 w 183"/>
              <a:gd name="T65" fmla="*/ 64 h 103"/>
              <a:gd name="T66" fmla="*/ 80 w 183"/>
              <a:gd name="T67" fmla="*/ 49 h 103"/>
              <a:gd name="T68" fmla="*/ 79 w 183"/>
              <a:gd name="T69" fmla="*/ 50 h 103"/>
              <a:gd name="T70" fmla="*/ 66 w 183"/>
              <a:gd name="T71" fmla="*/ 57 h 103"/>
              <a:gd name="T72" fmla="*/ 57 w 183"/>
              <a:gd name="T73" fmla="*/ 53 h 103"/>
              <a:gd name="T74" fmla="*/ 56 w 183"/>
              <a:gd name="T75" fmla="*/ 53 h 103"/>
              <a:gd name="T76" fmla="*/ 28 w 183"/>
              <a:gd name="T77" fmla="*/ 77 h 103"/>
              <a:gd name="T78" fmla="*/ 28 w 183"/>
              <a:gd name="T79" fmla="*/ 78 h 103"/>
              <a:gd name="T80" fmla="*/ 32 w 183"/>
              <a:gd name="T81" fmla="*/ 87 h 103"/>
              <a:gd name="T82" fmla="*/ 16 w 183"/>
              <a:gd name="T83" fmla="*/ 103 h 103"/>
              <a:gd name="T84" fmla="*/ 16 w 183"/>
              <a:gd name="T85" fmla="*/ 78 h 103"/>
              <a:gd name="T86" fmla="*/ 6 w 183"/>
              <a:gd name="T87" fmla="*/ 87 h 103"/>
              <a:gd name="T88" fmla="*/ 16 w 183"/>
              <a:gd name="T89" fmla="*/ 97 h 103"/>
              <a:gd name="T90" fmla="*/ 25 w 183"/>
              <a:gd name="T91" fmla="*/ 87 h 103"/>
              <a:gd name="T92" fmla="*/ 16 w 183"/>
              <a:gd name="T93" fmla="*/ 78 h 103"/>
              <a:gd name="T94" fmla="*/ 117 w 183"/>
              <a:gd name="T95" fmla="*/ 61 h 103"/>
              <a:gd name="T96" fmla="*/ 107 w 183"/>
              <a:gd name="T97" fmla="*/ 70 h 103"/>
              <a:gd name="T98" fmla="*/ 117 w 183"/>
              <a:gd name="T99" fmla="*/ 80 h 103"/>
              <a:gd name="T100" fmla="*/ 126 w 183"/>
              <a:gd name="T101" fmla="*/ 70 h 103"/>
              <a:gd name="T102" fmla="*/ 117 w 183"/>
              <a:gd name="T103" fmla="*/ 61 h 103"/>
              <a:gd name="T104" fmla="*/ 66 w 183"/>
              <a:gd name="T105" fmla="*/ 31 h 103"/>
              <a:gd name="T106" fmla="*/ 57 w 183"/>
              <a:gd name="T107" fmla="*/ 41 h 103"/>
              <a:gd name="T108" fmla="*/ 66 w 183"/>
              <a:gd name="T109" fmla="*/ 50 h 103"/>
              <a:gd name="T110" fmla="*/ 76 w 183"/>
              <a:gd name="T111" fmla="*/ 41 h 103"/>
              <a:gd name="T112" fmla="*/ 66 w 183"/>
              <a:gd name="T113" fmla="*/ 31 h 103"/>
              <a:gd name="T114" fmla="*/ 167 w 183"/>
              <a:gd name="T115" fmla="*/ 6 h 103"/>
              <a:gd name="T116" fmla="*/ 158 w 183"/>
              <a:gd name="T117" fmla="*/ 16 h 103"/>
              <a:gd name="T118" fmla="*/ 167 w 183"/>
              <a:gd name="T119" fmla="*/ 25 h 103"/>
              <a:gd name="T120" fmla="*/ 177 w 183"/>
              <a:gd name="T121" fmla="*/ 16 h 103"/>
              <a:gd name="T122" fmla="*/ 167 w 183"/>
              <a:gd name="T123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3" h="103">
                <a:moveTo>
                  <a:pt x="16" y="103"/>
                </a:moveTo>
                <a:cubicBezTo>
                  <a:pt x="7" y="103"/>
                  <a:pt x="0" y="96"/>
                  <a:pt x="0" y="87"/>
                </a:cubicBezTo>
                <a:cubicBezTo>
                  <a:pt x="0" y="79"/>
                  <a:pt x="7" y="71"/>
                  <a:pt x="16" y="71"/>
                </a:cubicBezTo>
                <a:cubicBezTo>
                  <a:pt x="18" y="71"/>
                  <a:pt x="20" y="72"/>
                  <a:pt x="22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53" y="48"/>
                  <a:pt x="53" y="48"/>
                  <a:pt x="53" y="48"/>
                </a:cubicBezTo>
                <a:cubicBezTo>
                  <a:pt x="52" y="47"/>
                  <a:pt x="52" y="47"/>
                  <a:pt x="52" y="47"/>
                </a:cubicBezTo>
                <a:cubicBezTo>
                  <a:pt x="51" y="45"/>
                  <a:pt x="51" y="43"/>
                  <a:pt x="51" y="41"/>
                </a:cubicBezTo>
                <a:cubicBezTo>
                  <a:pt x="51" y="32"/>
                  <a:pt x="58" y="25"/>
                  <a:pt x="67" y="25"/>
                </a:cubicBezTo>
                <a:cubicBezTo>
                  <a:pt x="75" y="25"/>
                  <a:pt x="82" y="32"/>
                  <a:pt x="82" y="41"/>
                </a:cubicBezTo>
                <a:cubicBezTo>
                  <a:pt x="82" y="41"/>
                  <a:pt x="82" y="41"/>
                  <a:pt x="82" y="42"/>
                </a:cubicBezTo>
                <a:cubicBezTo>
                  <a:pt x="82" y="42"/>
                  <a:pt x="82" y="42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0" y="56"/>
                  <a:pt x="113" y="55"/>
                  <a:pt x="117" y="55"/>
                </a:cubicBezTo>
                <a:cubicBezTo>
                  <a:pt x="119" y="55"/>
                  <a:pt x="121" y="55"/>
                  <a:pt x="123" y="56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55" y="25"/>
                  <a:pt x="155" y="25"/>
                  <a:pt x="155" y="25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53" y="22"/>
                  <a:pt x="152" y="19"/>
                  <a:pt x="152" y="16"/>
                </a:cubicBezTo>
                <a:cubicBezTo>
                  <a:pt x="152" y="7"/>
                  <a:pt x="159" y="0"/>
                  <a:pt x="167" y="0"/>
                </a:cubicBezTo>
                <a:cubicBezTo>
                  <a:pt x="176" y="0"/>
                  <a:pt x="183" y="7"/>
                  <a:pt x="183" y="16"/>
                </a:cubicBezTo>
                <a:cubicBezTo>
                  <a:pt x="183" y="24"/>
                  <a:pt x="176" y="31"/>
                  <a:pt x="167" y="31"/>
                </a:cubicBezTo>
                <a:cubicBezTo>
                  <a:pt x="165" y="31"/>
                  <a:pt x="162" y="31"/>
                  <a:pt x="160" y="30"/>
                </a:cubicBezTo>
                <a:cubicBezTo>
                  <a:pt x="159" y="29"/>
                  <a:pt x="159" y="29"/>
                  <a:pt x="159" y="29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32" y="64"/>
                  <a:pt x="133" y="67"/>
                  <a:pt x="133" y="70"/>
                </a:cubicBezTo>
                <a:cubicBezTo>
                  <a:pt x="133" y="79"/>
                  <a:pt x="126" y="86"/>
                  <a:pt x="117" y="86"/>
                </a:cubicBezTo>
                <a:cubicBezTo>
                  <a:pt x="108" y="86"/>
                  <a:pt x="101" y="79"/>
                  <a:pt x="101" y="70"/>
                </a:cubicBezTo>
                <a:cubicBezTo>
                  <a:pt x="101" y="68"/>
                  <a:pt x="102" y="66"/>
                  <a:pt x="102" y="65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80" y="49"/>
                  <a:pt x="80" y="49"/>
                  <a:pt x="80" y="49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54"/>
                  <a:pt x="71" y="57"/>
                  <a:pt x="66" y="57"/>
                </a:cubicBezTo>
                <a:cubicBezTo>
                  <a:pt x="63" y="57"/>
                  <a:pt x="60" y="55"/>
                  <a:pt x="57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28" y="77"/>
                  <a:pt x="28" y="77"/>
                  <a:pt x="28" y="77"/>
                </a:cubicBezTo>
                <a:cubicBezTo>
                  <a:pt x="28" y="78"/>
                  <a:pt x="28" y="78"/>
                  <a:pt x="28" y="78"/>
                </a:cubicBezTo>
                <a:cubicBezTo>
                  <a:pt x="30" y="80"/>
                  <a:pt x="32" y="84"/>
                  <a:pt x="32" y="87"/>
                </a:cubicBezTo>
                <a:cubicBezTo>
                  <a:pt x="32" y="96"/>
                  <a:pt x="25" y="103"/>
                  <a:pt x="16" y="103"/>
                </a:cubicBezTo>
                <a:close/>
                <a:moveTo>
                  <a:pt x="16" y="78"/>
                </a:moveTo>
                <a:cubicBezTo>
                  <a:pt x="11" y="78"/>
                  <a:pt x="6" y="82"/>
                  <a:pt x="6" y="87"/>
                </a:cubicBezTo>
                <a:cubicBezTo>
                  <a:pt x="6" y="92"/>
                  <a:pt x="11" y="97"/>
                  <a:pt x="16" y="97"/>
                </a:cubicBezTo>
                <a:cubicBezTo>
                  <a:pt x="21" y="97"/>
                  <a:pt x="25" y="92"/>
                  <a:pt x="25" y="87"/>
                </a:cubicBezTo>
                <a:cubicBezTo>
                  <a:pt x="25" y="82"/>
                  <a:pt x="21" y="78"/>
                  <a:pt x="16" y="78"/>
                </a:cubicBezTo>
                <a:close/>
                <a:moveTo>
                  <a:pt x="117" y="61"/>
                </a:moveTo>
                <a:cubicBezTo>
                  <a:pt x="112" y="61"/>
                  <a:pt x="107" y="65"/>
                  <a:pt x="107" y="70"/>
                </a:cubicBezTo>
                <a:cubicBezTo>
                  <a:pt x="107" y="76"/>
                  <a:pt x="112" y="80"/>
                  <a:pt x="117" y="80"/>
                </a:cubicBezTo>
                <a:cubicBezTo>
                  <a:pt x="122" y="80"/>
                  <a:pt x="126" y="76"/>
                  <a:pt x="126" y="70"/>
                </a:cubicBezTo>
                <a:cubicBezTo>
                  <a:pt x="126" y="65"/>
                  <a:pt x="122" y="61"/>
                  <a:pt x="117" y="61"/>
                </a:cubicBezTo>
                <a:close/>
                <a:moveTo>
                  <a:pt x="66" y="31"/>
                </a:moveTo>
                <a:cubicBezTo>
                  <a:pt x="61" y="31"/>
                  <a:pt x="57" y="36"/>
                  <a:pt x="57" y="41"/>
                </a:cubicBezTo>
                <a:cubicBezTo>
                  <a:pt x="57" y="46"/>
                  <a:pt x="61" y="50"/>
                  <a:pt x="66" y="50"/>
                </a:cubicBezTo>
                <a:cubicBezTo>
                  <a:pt x="72" y="50"/>
                  <a:pt x="76" y="46"/>
                  <a:pt x="76" y="41"/>
                </a:cubicBezTo>
                <a:cubicBezTo>
                  <a:pt x="76" y="36"/>
                  <a:pt x="72" y="31"/>
                  <a:pt x="66" y="31"/>
                </a:cubicBezTo>
                <a:close/>
                <a:moveTo>
                  <a:pt x="167" y="6"/>
                </a:moveTo>
                <a:cubicBezTo>
                  <a:pt x="162" y="6"/>
                  <a:pt x="158" y="10"/>
                  <a:pt x="158" y="16"/>
                </a:cubicBezTo>
                <a:cubicBezTo>
                  <a:pt x="158" y="21"/>
                  <a:pt x="162" y="25"/>
                  <a:pt x="167" y="25"/>
                </a:cubicBezTo>
                <a:cubicBezTo>
                  <a:pt x="173" y="25"/>
                  <a:pt x="177" y="21"/>
                  <a:pt x="177" y="16"/>
                </a:cubicBezTo>
                <a:cubicBezTo>
                  <a:pt x="177" y="10"/>
                  <a:pt x="173" y="6"/>
                  <a:pt x="167" y="6"/>
                </a:cubicBezTo>
                <a:close/>
              </a:path>
            </a:pathLst>
          </a:custGeom>
          <a:solidFill>
            <a:srgbClr val="573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684" name="Group 28">
            <a:extLst>
              <a:ext uri="{FF2B5EF4-FFF2-40B4-BE49-F238E27FC236}">
                <a16:creationId xmlns:a16="http://schemas.microsoft.com/office/drawing/2014/main" id="{40EDA2B4-C85B-4685-8A29-CD543377910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078458" y="2673020"/>
            <a:ext cx="813617" cy="835832"/>
            <a:chOff x="2813" y="3161"/>
            <a:chExt cx="586" cy="602"/>
          </a:xfrm>
        </p:grpSpPr>
        <p:sp>
          <p:nvSpPr>
            <p:cNvPr id="685" name="Freeform 29">
              <a:extLst>
                <a:ext uri="{FF2B5EF4-FFF2-40B4-BE49-F238E27FC236}">
                  <a16:creationId xmlns:a16="http://schemas.microsoft.com/office/drawing/2014/main" id="{A79C06F1-0D17-4FE7-AF9E-39EEE8406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" y="3193"/>
              <a:ext cx="294" cy="570"/>
            </a:xfrm>
            <a:custGeom>
              <a:avLst/>
              <a:gdLst>
                <a:gd name="T0" fmla="*/ 109 w 109"/>
                <a:gd name="T1" fmla="*/ 211 h 211"/>
                <a:gd name="T2" fmla="*/ 0 w 109"/>
                <a:gd name="T3" fmla="*/ 102 h 211"/>
                <a:gd name="T4" fmla="*/ 71 w 109"/>
                <a:gd name="T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211">
                  <a:moveTo>
                    <a:pt x="109" y="211"/>
                  </a:moveTo>
                  <a:cubicBezTo>
                    <a:pt x="49" y="211"/>
                    <a:pt x="0" y="162"/>
                    <a:pt x="0" y="102"/>
                  </a:cubicBezTo>
                  <a:cubicBezTo>
                    <a:pt x="0" y="56"/>
                    <a:pt x="29" y="16"/>
                    <a:pt x="71" y="0"/>
                  </a:cubicBezTo>
                </a:path>
              </a:pathLst>
            </a:custGeom>
            <a:noFill/>
            <a:ln w="25400" cap="flat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86" name="Freeform 30">
              <a:extLst>
                <a:ext uri="{FF2B5EF4-FFF2-40B4-BE49-F238E27FC236}">
                  <a16:creationId xmlns:a16="http://schemas.microsoft.com/office/drawing/2014/main" id="{8F4549C5-28DD-4484-A22D-A1287FD12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" y="3161"/>
              <a:ext cx="78" cy="100"/>
            </a:xfrm>
            <a:custGeom>
              <a:avLst/>
              <a:gdLst>
                <a:gd name="T0" fmla="*/ 46 w 78"/>
                <a:gd name="T1" fmla="*/ 100 h 100"/>
                <a:gd name="T2" fmla="*/ 32 w 78"/>
                <a:gd name="T3" fmla="*/ 95 h 100"/>
                <a:gd name="T4" fmla="*/ 59 w 78"/>
                <a:gd name="T5" fmla="*/ 35 h 100"/>
                <a:gd name="T6" fmla="*/ 0 w 78"/>
                <a:gd name="T7" fmla="*/ 13 h 100"/>
                <a:gd name="T8" fmla="*/ 5 w 78"/>
                <a:gd name="T9" fmla="*/ 0 h 100"/>
                <a:gd name="T10" fmla="*/ 78 w 78"/>
                <a:gd name="T11" fmla="*/ 30 h 100"/>
                <a:gd name="T12" fmla="*/ 46 w 78"/>
                <a:gd name="T1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0">
                  <a:moveTo>
                    <a:pt x="46" y="100"/>
                  </a:moveTo>
                  <a:lnTo>
                    <a:pt x="32" y="95"/>
                  </a:lnTo>
                  <a:lnTo>
                    <a:pt x="59" y="35"/>
                  </a:lnTo>
                  <a:lnTo>
                    <a:pt x="0" y="13"/>
                  </a:lnTo>
                  <a:lnTo>
                    <a:pt x="5" y="0"/>
                  </a:lnTo>
                  <a:lnTo>
                    <a:pt x="78" y="30"/>
                  </a:lnTo>
                  <a:lnTo>
                    <a:pt x="46" y="10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87" name="Freeform 31">
              <a:extLst>
                <a:ext uri="{FF2B5EF4-FFF2-40B4-BE49-F238E27FC236}">
                  <a16:creationId xmlns:a16="http://schemas.microsoft.com/office/drawing/2014/main" id="{3DC2E04E-856F-4C19-B566-350993414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" y="3177"/>
              <a:ext cx="292" cy="554"/>
            </a:xfrm>
            <a:custGeom>
              <a:avLst/>
              <a:gdLst>
                <a:gd name="T0" fmla="*/ 0 w 108"/>
                <a:gd name="T1" fmla="*/ 0 h 205"/>
                <a:gd name="T2" fmla="*/ 108 w 108"/>
                <a:gd name="T3" fmla="*/ 108 h 205"/>
                <a:gd name="T4" fmla="*/ 49 w 108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205">
                  <a:moveTo>
                    <a:pt x="0" y="0"/>
                  </a:moveTo>
                  <a:cubicBezTo>
                    <a:pt x="60" y="0"/>
                    <a:pt x="108" y="48"/>
                    <a:pt x="108" y="108"/>
                  </a:cubicBezTo>
                  <a:cubicBezTo>
                    <a:pt x="108" y="151"/>
                    <a:pt x="84" y="187"/>
                    <a:pt x="49" y="205"/>
                  </a:cubicBezTo>
                </a:path>
              </a:pathLst>
            </a:custGeom>
            <a:noFill/>
            <a:ln w="25400" cap="flat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88" name="Freeform 32">
              <a:extLst>
                <a:ext uri="{FF2B5EF4-FFF2-40B4-BE49-F238E27FC236}">
                  <a16:creationId xmlns:a16="http://schemas.microsoft.com/office/drawing/2014/main" id="{BDFD22D0-C2C4-4FF3-88C4-DA366F5E8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6" y="3663"/>
              <a:ext cx="81" cy="92"/>
            </a:xfrm>
            <a:custGeom>
              <a:avLst/>
              <a:gdLst>
                <a:gd name="T0" fmla="*/ 25 w 81"/>
                <a:gd name="T1" fmla="*/ 0 h 92"/>
                <a:gd name="T2" fmla="*/ 38 w 81"/>
                <a:gd name="T3" fmla="*/ 3 h 92"/>
                <a:gd name="T4" fmla="*/ 19 w 81"/>
                <a:gd name="T5" fmla="*/ 65 h 92"/>
                <a:gd name="T6" fmla="*/ 81 w 81"/>
                <a:gd name="T7" fmla="*/ 82 h 92"/>
                <a:gd name="T8" fmla="*/ 76 w 81"/>
                <a:gd name="T9" fmla="*/ 92 h 92"/>
                <a:gd name="T10" fmla="*/ 0 w 81"/>
                <a:gd name="T11" fmla="*/ 73 h 92"/>
                <a:gd name="T12" fmla="*/ 25 w 81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2">
                  <a:moveTo>
                    <a:pt x="25" y="0"/>
                  </a:moveTo>
                  <a:lnTo>
                    <a:pt x="38" y="3"/>
                  </a:lnTo>
                  <a:lnTo>
                    <a:pt x="19" y="65"/>
                  </a:lnTo>
                  <a:lnTo>
                    <a:pt x="81" y="82"/>
                  </a:lnTo>
                  <a:lnTo>
                    <a:pt x="76" y="92"/>
                  </a:lnTo>
                  <a:lnTo>
                    <a:pt x="0" y="7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33" name="Titre 4">
            <a:extLst>
              <a:ext uri="{FF2B5EF4-FFF2-40B4-BE49-F238E27FC236}">
                <a16:creationId xmlns:a16="http://schemas.microsoft.com/office/drawing/2014/main" id="{D3E6CCEE-C91E-48B9-A543-E41197D7F2AC}"/>
              </a:ext>
            </a:extLst>
          </p:cNvPr>
          <p:cNvSpPr txBox="1">
            <a:spLocks/>
          </p:cNvSpPr>
          <p:nvPr/>
        </p:nvSpPr>
        <p:spPr>
          <a:xfrm>
            <a:off x="1599789" y="1752582"/>
            <a:ext cx="8551953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Performance, agility, synergy…</a:t>
            </a:r>
          </a:p>
        </p:txBody>
      </p:sp>
      <p:grpSp>
        <p:nvGrpSpPr>
          <p:cNvPr id="337" name="Group 35">
            <a:extLst>
              <a:ext uri="{FF2B5EF4-FFF2-40B4-BE49-F238E27FC236}">
                <a16:creationId xmlns:a16="http://schemas.microsoft.com/office/drawing/2014/main" id="{44F7EDA5-AD39-4E17-A2A7-AC90025FA5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98746" y="6123911"/>
            <a:ext cx="681038" cy="909638"/>
            <a:chOff x="7462" y="4032"/>
            <a:chExt cx="429" cy="573"/>
          </a:xfrm>
          <a:solidFill>
            <a:schemeClr val="tx1"/>
          </a:solidFill>
        </p:grpSpPr>
        <p:sp>
          <p:nvSpPr>
            <p:cNvPr id="339" name="Freeform 36">
              <a:extLst>
                <a:ext uri="{FF2B5EF4-FFF2-40B4-BE49-F238E27FC236}">
                  <a16:creationId xmlns:a16="http://schemas.microsoft.com/office/drawing/2014/main" id="{66554050-DCE9-4010-9F98-4FD126C46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4" y="4154"/>
              <a:ext cx="239" cy="303"/>
            </a:xfrm>
            <a:custGeom>
              <a:avLst/>
              <a:gdLst>
                <a:gd name="T0" fmla="*/ 72 w 88"/>
                <a:gd name="T1" fmla="*/ 112 h 112"/>
                <a:gd name="T2" fmla="*/ 60 w 88"/>
                <a:gd name="T3" fmla="*/ 107 h 112"/>
                <a:gd name="T4" fmla="*/ 36 w 88"/>
                <a:gd name="T5" fmla="*/ 78 h 112"/>
                <a:gd name="T6" fmla="*/ 30 w 88"/>
                <a:gd name="T7" fmla="*/ 78 h 112"/>
                <a:gd name="T8" fmla="*/ 0 w 88"/>
                <a:gd name="T9" fmla="*/ 48 h 112"/>
                <a:gd name="T10" fmla="*/ 0 w 88"/>
                <a:gd name="T11" fmla="*/ 17 h 112"/>
                <a:gd name="T12" fmla="*/ 17 w 88"/>
                <a:gd name="T13" fmla="*/ 0 h 112"/>
                <a:gd name="T14" fmla="*/ 28 w 88"/>
                <a:gd name="T15" fmla="*/ 0 h 112"/>
                <a:gd name="T16" fmla="*/ 45 w 88"/>
                <a:gd name="T17" fmla="*/ 17 h 112"/>
                <a:gd name="T18" fmla="*/ 45 w 88"/>
                <a:gd name="T19" fmla="*/ 27 h 112"/>
                <a:gd name="T20" fmla="*/ 63 w 88"/>
                <a:gd name="T21" fmla="*/ 34 h 112"/>
                <a:gd name="T22" fmla="*/ 65 w 88"/>
                <a:gd name="T23" fmla="*/ 37 h 112"/>
                <a:gd name="T24" fmla="*/ 61 w 88"/>
                <a:gd name="T25" fmla="*/ 39 h 112"/>
                <a:gd name="T26" fmla="*/ 41 w 88"/>
                <a:gd name="T27" fmla="*/ 32 h 112"/>
                <a:gd name="T28" fmla="*/ 39 w 88"/>
                <a:gd name="T29" fmla="*/ 29 h 112"/>
                <a:gd name="T30" fmla="*/ 39 w 88"/>
                <a:gd name="T31" fmla="*/ 17 h 112"/>
                <a:gd name="T32" fmla="*/ 28 w 88"/>
                <a:gd name="T33" fmla="*/ 6 h 112"/>
                <a:gd name="T34" fmla="*/ 17 w 88"/>
                <a:gd name="T35" fmla="*/ 6 h 112"/>
                <a:gd name="T36" fmla="*/ 6 w 88"/>
                <a:gd name="T37" fmla="*/ 17 h 112"/>
                <a:gd name="T38" fmla="*/ 6 w 88"/>
                <a:gd name="T39" fmla="*/ 48 h 112"/>
                <a:gd name="T40" fmla="*/ 30 w 88"/>
                <a:gd name="T41" fmla="*/ 72 h 112"/>
                <a:gd name="T42" fmla="*/ 37 w 88"/>
                <a:gd name="T43" fmla="*/ 72 h 112"/>
                <a:gd name="T44" fmla="*/ 39 w 88"/>
                <a:gd name="T45" fmla="*/ 73 h 112"/>
                <a:gd name="T46" fmla="*/ 64 w 88"/>
                <a:gd name="T47" fmla="*/ 103 h 112"/>
                <a:gd name="T48" fmla="*/ 72 w 88"/>
                <a:gd name="T49" fmla="*/ 106 h 112"/>
                <a:gd name="T50" fmla="*/ 78 w 88"/>
                <a:gd name="T51" fmla="*/ 104 h 112"/>
                <a:gd name="T52" fmla="*/ 82 w 88"/>
                <a:gd name="T53" fmla="*/ 97 h 112"/>
                <a:gd name="T54" fmla="*/ 79 w 88"/>
                <a:gd name="T55" fmla="*/ 89 h 112"/>
                <a:gd name="T56" fmla="*/ 48 w 88"/>
                <a:gd name="T57" fmla="*/ 51 h 112"/>
                <a:gd name="T58" fmla="*/ 37 w 88"/>
                <a:gd name="T59" fmla="*/ 51 h 112"/>
                <a:gd name="T60" fmla="*/ 34 w 88"/>
                <a:gd name="T61" fmla="*/ 48 h 112"/>
                <a:gd name="T62" fmla="*/ 37 w 88"/>
                <a:gd name="T63" fmla="*/ 45 h 112"/>
                <a:gd name="T64" fmla="*/ 49 w 88"/>
                <a:gd name="T65" fmla="*/ 45 h 112"/>
                <a:gd name="T66" fmla="*/ 51 w 88"/>
                <a:gd name="T67" fmla="*/ 47 h 112"/>
                <a:gd name="T68" fmla="*/ 84 w 88"/>
                <a:gd name="T69" fmla="*/ 85 h 112"/>
                <a:gd name="T70" fmla="*/ 87 w 88"/>
                <a:gd name="T71" fmla="*/ 98 h 112"/>
                <a:gd name="T72" fmla="*/ 82 w 88"/>
                <a:gd name="T73" fmla="*/ 108 h 112"/>
                <a:gd name="T74" fmla="*/ 72 w 88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112">
                  <a:moveTo>
                    <a:pt x="72" y="112"/>
                  </a:moveTo>
                  <a:cubicBezTo>
                    <a:pt x="67" y="112"/>
                    <a:pt x="63" y="110"/>
                    <a:pt x="60" y="10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13" y="78"/>
                    <a:pt x="0" y="65"/>
                    <a:pt x="0" y="4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7" y="0"/>
                    <a:pt x="45" y="8"/>
                    <a:pt x="45" y="1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4"/>
                    <a:pt x="66" y="36"/>
                    <a:pt x="65" y="37"/>
                  </a:cubicBezTo>
                  <a:cubicBezTo>
                    <a:pt x="64" y="39"/>
                    <a:pt x="63" y="40"/>
                    <a:pt x="61" y="39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39" y="31"/>
                    <a:pt x="39" y="30"/>
                    <a:pt x="39" y="29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4" y="6"/>
                    <a:pt x="2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1" y="6"/>
                    <a:pt x="6" y="11"/>
                    <a:pt x="6" y="1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61"/>
                    <a:pt x="17" y="72"/>
                    <a:pt x="30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9" y="72"/>
                    <a:pt x="39" y="7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6" y="105"/>
                    <a:pt x="69" y="106"/>
                    <a:pt x="72" y="106"/>
                  </a:cubicBezTo>
                  <a:cubicBezTo>
                    <a:pt x="74" y="106"/>
                    <a:pt x="76" y="105"/>
                    <a:pt x="78" y="104"/>
                  </a:cubicBezTo>
                  <a:cubicBezTo>
                    <a:pt x="80" y="102"/>
                    <a:pt x="81" y="100"/>
                    <a:pt x="82" y="97"/>
                  </a:cubicBezTo>
                  <a:cubicBezTo>
                    <a:pt x="82" y="95"/>
                    <a:pt x="81" y="91"/>
                    <a:pt x="79" y="8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47"/>
                    <a:pt x="35" y="45"/>
                    <a:pt x="37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5"/>
                    <a:pt x="51" y="46"/>
                    <a:pt x="51" y="47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7" y="89"/>
                    <a:pt x="88" y="94"/>
                    <a:pt x="87" y="98"/>
                  </a:cubicBezTo>
                  <a:cubicBezTo>
                    <a:pt x="87" y="102"/>
                    <a:pt x="85" y="106"/>
                    <a:pt x="82" y="108"/>
                  </a:cubicBezTo>
                  <a:cubicBezTo>
                    <a:pt x="80" y="111"/>
                    <a:pt x="76" y="112"/>
                    <a:pt x="72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2" name="Freeform 37">
              <a:extLst>
                <a:ext uri="{FF2B5EF4-FFF2-40B4-BE49-F238E27FC236}">
                  <a16:creationId xmlns:a16="http://schemas.microsoft.com/office/drawing/2014/main" id="{B59030B1-D244-41DA-8815-D00A9ED6D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" y="4330"/>
              <a:ext cx="176" cy="194"/>
            </a:xfrm>
            <a:custGeom>
              <a:avLst/>
              <a:gdLst>
                <a:gd name="T0" fmla="*/ 17 w 65"/>
                <a:gd name="T1" fmla="*/ 72 h 72"/>
                <a:gd name="T2" fmla="*/ 6 w 65"/>
                <a:gd name="T3" fmla="*/ 67 h 72"/>
                <a:gd name="T4" fmla="*/ 7 w 65"/>
                <a:gd name="T5" fmla="*/ 45 h 72"/>
                <a:gd name="T6" fmla="*/ 31 w 65"/>
                <a:gd name="T7" fmla="*/ 23 h 72"/>
                <a:gd name="T8" fmla="*/ 34 w 65"/>
                <a:gd name="T9" fmla="*/ 3 h 72"/>
                <a:gd name="T10" fmla="*/ 38 w 65"/>
                <a:gd name="T11" fmla="*/ 1 h 72"/>
                <a:gd name="T12" fmla="*/ 40 w 65"/>
                <a:gd name="T13" fmla="*/ 4 h 72"/>
                <a:gd name="T14" fmla="*/ 36 w 65"/>
                <a:gd name="T15" fmla="*/ 25 h 72"/>
                <a:gd name="T16" fmla="*/ 36 w 65"/>
                <a:gd name="T17" fmla="*/ 27 h 72"/>
                <a:gd name="T18" fmla="*/ 11 w 65"/>
                <a:gd name="T19" fmla="*/ 49 h 72"/>
                <a:gd name="T20" fmla="*/ 8 w 65"/>
                <a:gd name="T21" fmla="*/ 56 h 72"/>
                <a:gd name="T22" fmla="*/ 10 w 65"/>
                <a:gd name="T23" fmla="*/ 63 h 72"/>
                <a:gd name="T24" fmla="*/ 17 w 65"/>
                <a:gd name="T25" fmla="*/ 66 h 72"/>
                <a:gd name="T26" fmla="*/ 24 w 65"/>
                <a:gd name="T27" fmla="*/ 64 h 72"/>
                <a:gd name="T28" fmla="*/ 54 w 65"/>
                <a:gd name="T29" fmla="*/ 36 h 72"/>
                <a:gd name="T30" fmla="*/ 59 w 65"/>
                <a:gd name="T31" fmla="*/ 9 h 72"/>
                <a:gd name="T32" fmla="*/ 62 w 65"/>
                <a:gd name="T33" fmla="*/ 7 h 72"/>
                <a:gd name="T34" fmla="*/ 65 w 65"/>
                <a:gd name="T35" fmla="*/ 10 h 72"/>
                <a:gd name="T36" fmla="*/ 60 w 65"/>
                <a:gd name="T37" fmla="*/ 38 h 72"/>
                <a:gd name="T38" fmla="*/ 59 w 65"/>
                <a:gd name="T39" fmla="*/ 40 h 72"/>
                <a:gd name="T40" fmla="*/ 28 w 65"/>
                <a:gd name="T41" fmla="*/ 68 h 72"/>
                <a:gd name="T42" fmla="*/ 17 w 65"/>
                <a:gd name="T4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72">
                  <a:moveTo>
                    <a:pt x="17" y="72"/>
                  </a:moveTo>
                  <a:cubicBezTo>
                    <a:pt x="13" y="72"/>
                    <a:pt x="8" y="70"/>
                    <a:pt x="6" y="67"/>
                  </a:cubicBezTo>
                  <a:cubicBezTo>
                    <a:pt x="0" y="61"/>
                    <a:pt x="0" y="51"/>
                    <a:pt x="7" y="4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6" y="0"/>
                    <a:pt x="38" y="1"/>
                  </a:cubicBezTo>
                  <a:cubicBezTo>
                    <a:pt x="39" y="1"/>
                    <a:pt x="40" y="3"/>
                    <a:pt x="40" y="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51"/>
                    <a:pt x="8" y="53"/>
                    <a:pt x="8" y="56"/>
                  </a:cubicBezTo>
                  <a:cubicBezTo>
                    <a:pt x="7" y="59"/>
                    <a:pt x="8" y="61"/>
                    <a:pt x="10" y="63"/>
                  </a:cubicBezTo>
                  <a:cubicBezTo>
                    <a:pt x="12" y="65"/>
                    <a:pt x="14" y="66"/>
                    <a:pt x="17" y="66"/>
                  </a:cubicBezTo>
                  <a:cubicBezTo>
                    <a:pt x="20" y="66"/>
                    <a:pt x="23" y="66"/>
                    <a:pt x="24" y="64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8"/>
                    <a:pt x="61" y="7"/>
                    <a:pt x="62" y="7"/>
                  </a:cubicBezTo>
                  <a:cubicBezTo>
                    <a:pt x="64" y="7"/>
                    <a:pt x="65" y="9"/>
                    <a:pt x="65" y="10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9"/>
                    <a:pt x="60" y="40"/>
                    <a:pt x="59" y="40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71"/>
                    <a:pt x="22" y="72"/>
                    <a:pt x="1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1" name="Freeform 38">
              <a:extLst>
                <a:ext uri="{FF2B5EF4-FFF2-40B4-BE49-F238E27FC236}">
                  <a16:creationId xmlns:a16="http://schemas.microsoft.com/office/drawing/2014/main" id="{760436D5-1C5C-4628-A0AC-6D6592E826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5" y="4032"/>
              <a:ext cx="112" cy="114"/>
            </a:xfrm>
            <a:custGeom>
              <a:avLst/>
              <a:gdLst>
                <a:gd name="T0" fmla="*/ 21 w 41"/>
                <a:gd name="T1" fmla="*/ 42 h 42"/>
                <a:gd name="T2" fmla="*/ 0 w 41"/>
                <a:gd name="T3" fmla="*/ 21 h 42"/>
                <a:gd name="T4" fmla="*/ 21 w 41"/>
                <a:gd name="T5" fmla="*/ 0 h 42"/>
                <a:gd name="T6" fmla="*/ 41 w 41"/>
                <a:gd name="T7" fmla="*/ 21 h 42"/>
                <a:gd name="T8" fmla="*/ 21 w 41"/>
                <a:gd name="T9" fmla="*/ 42 h 42"/>
                <a:gd name="T10" fmla="*/ 21 w 41"/>
                <a:gd name="T11" fmla="*/ 6 h 42"/>
                <a:gd name="T12" fmla="*/ 6 w 41"/>
                <a:gd name="T13" fmla="*/ 21 h 42"/>
                <a:gd name="T14" fmla="*/ 21 w 41"/>
                <a:gd name="T15" fmla="*/ 36 h 42"/>
                <a:gd name="T16" fmla="*/ 35 w 41"/>
                <a:gd name="T17" fmla="*/ 21 h 42"/>
                <a:gd name="T18" fmla="*/ 21 w 41"/>
                <a:gd name="T1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2">
                  <a:moveTo>
                    <a:pt x="21" y="42"/>
                  </a:move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33"/>
                    <a:pt x="32" y="42"/>
                    <a:pt x="21" y="42"/>
                  </a:cubicBezTo>
                  <a:close/>
                  <a:moveTo>
                    <a:pt x="21" y="6"/>
                  </a:moveTo>
                  <a:cubicBezTo>
                    <a:pt x="12" y="6"/>
                    <a:pt x="6" y="13"/>
                    <a:pt x="6" y="21"/>
                  </a:cubicBezTo>
                  <a:cubicBezTo>
                    <a:pt x="6" y="29"/>
                    <a:pt x="12" y="36"/>
                    <a:pt x="21" y="36"/>
                  </a:cubicBezTo>
                  <a:cubicBezTo>
                    <a:pt x="29" y="36"/>
                    <a:pt x="35" y="29"/>
                    <a:pt x="35" y="21"/>
                  </a:cubicBezTo>
                  <a:cubicBezTo>
                    <a:pt x="35" y="13"/>
                    <a:pt x="29" y="6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2" name="Freeform 39">
              <a:extLst>
                <a:ext uri="{FF2B5EF4-FFF2-40B4-BE49-F238E27FC236}">
                  <a16:creationId xmlns:a16="http://schemas.microsoft.com/office/drawing/2014/main" id="{C42BCC15-CCCD-41BA-AF82-564AB5463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2" y="4370"/>
              <a:ext cx="416" cy="235"/>
            </a:xfrm>
            <a:custGeom>
              <a:avLst/>
              <a:gdLst>
                <a:gd name="T0" fmla="*/ 4 w 153"/>
                <a:gd name="T1" fmla="*/ 87 h 87"/>
                <a:gd name="T2" fmla="*/ 1 w 153"/>
                <a:gd name="T3" fmla="*/ 86 h 87"/>
                <a:gd name="T4" fmla="*/ 2 w 153"/>
                <a:gd name="T5" fmla="*/ 82 h 87"/>
                <a:gd name="T6" fmla="*/ 24 w 153"/>
                <a:gd name="T7" fmla="*/ 64 h 87"/>
                <a:gd name="T8" fmla="*/ 27 w 153"/>
                <a:gd name="T9" fmla="*/ 64 h 87"/>
                <a:gd name="T10" fmla="*/ 57 w 153"/>
                <a:gd name="T11" fmla="*/ 73 h 87"/>
                <a:gd name="T12" fmla="*/ 83 w 153"/>
                <a:gd name="T13" fmla="*/ 44 h 87"/>
                <a:gd name="T14" fmla="*/ 85 w 153"/>
                <a:gd name="T15" fmla="*/ 43 h 87"/>
                <a:gd name="T16" fmla="*/ 122 w 153"/>
                <a:gd name="T17" fmla="*/ 49 h 87"/>
                <a:gd name="T18" fmla="*/ 147 w 153"/>
                <a:gd name="T19" fmla="*/ 2 h 87"/>
                <a:gd name="T20" fmla="*/ 151 w 153"/>
                <a:gd name="T21" fmla="*/ 0 h 87"/>
                <a:gd name="T22" fmla="*/ 153 w 153"/>
                <a:gd name="T23" fmla="*/ 5 h 87"/>
                <a:gd name="T24" fmla="*/ 126 w 153"/>
                <a:gd name="T25" fmla="*/ 54 h 87"/>
                <a:gd name="T26" fmla="*/ 123 w 153"/>
                <a:gd name="T27" fmla="*/ 55 h 87"/>
                <a:gd name="T28" fmla="*/ 86 w 153"/>
                <a:gd name="T29" fmla="*/ 50 h 87"/>
                <a:gd name="T30" fmla="*/ 61 w 153"/>
                <a:gd name="T31" fmla="*/ 78 h 87"/>
                <a:gd name="T32" fmla="*/ 58 w 153"/>
                <a:gd name="T33" fmla="*/ 79 h 87"/>
                <a:gd name="T34" fmla="*/ 27 w 153"/>
                <a:gd name="T35" fmla="*/ 70 h 87"/>
                <a:gd name="T36" fmla="*/ 6 w 153"/>
                <a:gd name="T37" fmla="*/ 87 h 87"/>
                <a:gd name="T38" fmla="*/ 4 w 153"/>
                <a:gd name="T3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87">
                  <a:moveTo>
                    <a:pt x="4" y="87"/>
                  </a:moveTo>
                  <a:cubicBezTo>
                    <a:pt x="3" y="87"/>
                    <a:pt x="2" y="87"/>
                    <a:pt x="1" y="86"/>
                  </a:cubicBezTo>
                  <a:cubicBezTo>
                    <a:pt x="0" y="85"/>
                    <a:pt x="1" y="83"/>
                    <a:pt x="2" y="82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3"/>
                    <a:pt x="26" y="63"/>
                    <a:pt x="27" y="6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4" y="43"/>
                    <a:pt x="85" y="43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48" y="0"/>
                    <a:pt x="150" y="0"/>
                    <a:pt x="151" y="0"/>
                  </a:cubicBezTo>
                  <a:cubicBezTo>
                    <a:pt x="153" y="1"/>
                    <a:pt x="153" y="3"/>
                    <a:pt x="153" y="5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5" y="55"/>
                    <a:pt x="124" y="55"/>
                    <a:pt x="123" y="55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9"/>
                    <a:pt x="59" y="79"/>
                    <a:pt x="58" y="79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4" y="87"/>
                    <a:pt x="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3" name="Freeform 40">
              <a:extLst>
                <a:ext uri="{FF2B5EF4-FFF2-40B4-BE49-F238E27FC236}">
                  <a16:creationId xmlns:a16="http://schemas.microsoft.com/office/drawing/2014/main" id="{3AC4C494-668C-4800-97C8-AE227CAC0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3" y="4359"/>
              <a:ext cx="68" cy="68"/>
            </a:xfrm>
            <a:custGeom>
              <a:avLst/>
              <a:gdLst>
                <a:gd name="T0" fmla="*/ 0 w 68"/>
                <a:gd name="T1" fmla="*/ 38 h 68"/>
                <a:gd name="T2" fmla="*/ 44 w 68"/>
                <a:gd name="T3" fmla="*/ 25 h 68"/>
                <a:gd name="T4" fmla="*/ 57 w 68"/>
                <a:gd name="T5" fmla="*/ 68 h 68"/>
                <a:gd name="T6" fmla="*/ 68 w 68"/>
                <a:gd name="T7" fmla="*/ 44 h 68"/>
                <a:gd name="T8" fmla="*/ 57 w 68"/>
                <a:gd name="T9" fmla="*/ 0 h 68"/>
                <a:gd name="T10" fmla="*/ 14 w 68"/>
                <a:gd name="T11" fmla="*/ 14 h 68"/>
                <a:gd name="T12" fmla="*/ 0 w 68"/>
                <a:gd name="T13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8">
                  <a:moveTo>
                    <a:pt x="0" y="38"/>
                  </a:moveTo>
                  <a:lnTo>
                    <a:pt x="44" y="25"/>
                  </a:lnTo>
                  <a:lnTo>
                    <a:pt x="57" y="68"/>
                  </a:lnTo>
                  <a:lnTo>
                    <a:pt x="68" y="44"/>
                  </a:lnTo>
                  <a:lnTo>
                    <a:pt x="57" y="0"/>
                  </a:lnTo>
                  <a:lnTo>
                    <a:pt x="14" y="14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54" name="Group 112">
            <a:extLst>
              <a:ext uri="{FF2B5EF4-FFF2-40B4-BE49-F238E27FC236}">
                <a16:creationId xmlns:a16="http://schemas.microsoft.com/office/drawing/2014/main" id="{2B4476DC-C2A9-4013-B955-086B9752C69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06825" y="6161148"/>
            <a:ext cx="787400" cy="769938"/>
            <a:chOff x="7426" y="4068"/>
            <a:chExt cx="496" cy="485"/>
          </a:xfrm>
          <a:solidFill>
            <a:schemeClr val="tx1"/>
          </a:solidFill>
        </p:grpSpPr>
        <p:sp>
          <p:nvSpPr>
            <p:cNvPr id="355" name="Freeform 113">
              <a:extLst>
                <a:ext uri="{FF2B5EF4-FFF2-40B4-BE49-F238E27FC236}">
                  <a16:creationId xmlns:a16="http://schemas.microsoft.com/office/drawing/2014/main" id="{C199C28A-4D32-428C-BDD3-FBDCE1115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" y="4068"/>
              <a:ext cx="496" cy="485"/>
            </a:xfrm>
            <a:custGeom>
              <a:avLst/>
              <a:gdLst>
                <a:gd name="T0" fmla="*/ 180 w 183"/>
                <a:gd name="T1" fmla="*/ 179 h 179"/>
                <a:gd name="T2" fmla="*/ 179 w 183"/>
                <a:gd name="T3" fmla="*/ 179 h 179"/>
                <a:gd name="T4" fmla="*/ 177 w 183"/>
                <a:gd name="T5" fmla="*/ 178 h 179"/>
                <a:gd name="T6" fmla="*/ 134 w 183"/>
                <a:gd name="T7" fmla="*/ 156 h 179"/>
                <a:gd name="T8" fmla="*/ 133 w 183"/>
                <a:gd name="T9" fmla="*/ 155 h 179"/>
                <a:gd name="T10" fmla="*/ 131 w 183"/>
                <a:gd name="T11" fmla="*/ 156 h 179"/>
                <a:gd name="T12" fmla="*/ 131 w 183"/>
                <a:gd name="T13" fmla="*/ 156 h 179"/>
                <a:gd name="T14" fmla="*/ 100 w 183"/>
                <a:gd name="T15" fmla="*/ 169 h 179"/>
                <a:gd name="T16" fmla="*/ 98 w 183"/>
                <a:gd name="T17" fmla="*/ 169 h 179"/>
                <a:gd name="T18" fmla="*/ 36 w 183"/>
                <a:gd name="T19" fmla="*/ 154 h 179"/>
                <a:gd name="T20" fmla="*/ 3 w 183"/>
                <a:gd name="T21" fmla="*/ 100 h 179"/>
                <a:gd name="T22" fmla="*/ 2 w 183"/>
                <a:gd name="T23" fmla="*/ 99 h 179"/>
                <a:gd name="T24" fmla="*/ 2 w 183"/>
                <a:gd name="T25" fmla="*/ 98 h 179"/>
                <a:gd name="T26" fmla="*/ 19 w 183"/>
                <a:gd name="T27" fmla="*/ 37 h 179"/>
                <a:gd name="T28" fmla="*/ 74 w 183"/>
                <a:gd name="T29" fmla="*/ 5 h 179"/>
                <a:gd name="T30" fmla="*/ 167 w 183"/>
                <a:gd name="T31" fmla="*/ 78 h 179"/>
                <a:gd name="T32" fmla="*/ 156 w 183"/>
                <a:gd name="T33" fmla="*/ 129 h 179"/>
                <a:gd name="T34" fmla="*/ 156 w 183"/>
                <a:gd name="T35" fmla="*/ 132 h 179"/>
                <a:gd name="T36" fmla="*/ 177 w 183"/>
                <a:gd name="T37" fmla="*/ 165 h 179"/>
                <a:gd name="T38" fmla="*/ 183 w 183"/>
                <a:gd name="T39" fmla="*/ 175 h 179"/>
                <a:gd name="T40" fmla="*/ 182 w 183"/>
                <a:gd name="T41" fmla="*/ 178 h 179"/>
                <a:gd name="T42" fmla="*/ 180 w 183"/>
                <a:gd name="T43" fmla="*/ 179 h 179"/>
                <a:gd name="T44" fmla="*/ 133 w 183"/>
                <a:gd name="T45" fmla="*/ 149 h 179"/>
                <a:gd name="T46" fmla="*/ 137 w 183"/>
                <a:gd name="T47" fmla="*/ 151 h 179"/>
                <a:gd name="T48" fmla="*/ 172 w 183"/>
                <a:gd name="T49" fmla="*/ 169 h 179"/>
                <a:gd name="T50" fmla="*/ 171 w 183"/>
                <a:gd name="T51" fmla="*/ 168 h 179"/>
                <a:gd name="T52" fmla="*/ 151 w 183"/>
                <a:gd name="T53" fmla="*/ 136 h 179"/>
                <a:gd name="T54" fmla="*/ 151 w 183"/>
                <a:gd name="T55" fmla="*/ 126 h 179"/>
                <a:gd name="T56" fmla="*/ 161 w 183"/>
                <a:gd name="T57" fmla="*/ 78 h 179"/>
                <a:gd name="T58" fmla="*/ 75 w 183"/>
                <a:gd name="T59" fmla="*/ 11 h 179"/>
                <a:gd name="T60" fmla="*/ 24 w 183"/>
                <a:gd name="T61" fmla="*/ 40 h 179"/>
                <a:gd name="T62" fmla="*/ 8 w 183"/>
                <a:gd name="T63" fmla="*/ 97 h 179"/>
                <a:gd name="T64" fmla="*/ 8 w 183"/>
                <a:gd name="T65" fmla="*/ 98 h 179"/>
                <a:gd name="T66" fmla="*/ 8 w 183"/>
                <a:gd name="T67" fmla="*/ 99 h 179"/>
                <a:gd name="T68" fmla="*/ 40 w 183"/>
                <a:gd name="T69" fmla="*/ 149 h 179"/>
                <a:gd name="T70" fmla="*/ 98 w 183"/>
                <a:gd name="T71" fmla="*/ 163 h 179"/>
                <a:gd name="T72" fmla="*/ 99 w 183"/>
                <a:gd name="T73" fmla="*/ 163 h 179"/>
                <a:gd name="T74" fmla="*/ 128 w 183"/>
                <a:gd name="T75" fmla="*/ 151 h 179"/>
                <a:gd name="T76" fmla="*/ 128 w 183"/>
                <a:gd name="T77" fmla="*/ 151 h 179"/>
                <a:gd name="T78" fmla="*/ 132 w 183"/>
                <a:gd name="T79" fmla="*/ 149 h 179"/>
                <a:gd name="T80" fmla="*/ 133 w 183"/>
                <a:gd name="T81" fmla="*/ 149 h 179"/>
                <a:gd name="T82" fmla="*/ 130 w 183"/>
                <a:gd name="T83" fmla="*/ 153 h 179"/>
                <a:gd name="T84" fmla="*/ 130 w 183"/>
                <a:gd name="T85" fmla="*/ 15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" h="179">
                  <a:moveTo>
                    <a:pt x="180" y="179"/>
                  </a:moveTo>
                  <a:cubicBezTo>
                    <a:pt x="180" y="179"/>
                    <a:pt x="179" y="179"/>
                    <a:pt x="179" y="179"/>
                  </a:cubicBezTo>
                  <a:cubicBezTo>
                    <a:pt x="177" y="178"/>
                    <a:pt x="177" y="178"/>
                    <a:pt x="177" y="178"/>
                  </a:cubicBezTo>
                  <a:cubicBezTo>
                    <a:pt x="161" y="170"/>
                    <a:pt x="148" y="164"/>
                    <a:pt x="134" y="156"/>
                  </a:cubicBezTo>
                  <a:cubicBezTo>
                    <a:pt x="134" y="155"/>
                    <a:pt x="133" y="155"/>
                    <a:pt x="133" y="155"/>
                  </a:cubicBezTo>
                  <a:cubicBezTo>
                    <a:pt x="132" y="155"/>
                    <a:pt x="132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22" y="162"/>
                    <a:pt x="111" y="167"/>
                    <a:pt x="100" y="169"/>
                  </a:cubicBezTo>
                  <a:cubicBezTo>
                    <a:pt x="99" y="169"/>
                    <a:pt x="99" y="169"/>
                    <a:pt x="98" y="169"/>
                  </a:cubicBezTo>
                  <a:cubicBezTo>
                    <a:pt x="76" y="173"/>
                    <a:pt x="54" y="167"/>
                    <a:pt x="36" y="154"/>
                  </a:cubicBezTo>
                  <a:cubicBezTo>
                    <a:pt x="18" y="141"/>
                    <a:pt x="6" y="122"/>
                    <a:pt x="3" y="100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0" y="76"/>
                    <a:pt x="6" y="54"/>
                    <a:pt x="19" y="37"/>
                  </a:cubicBezTo>
                  <a:cubicBezTo>
                    <a:pt x="33" y="19"/>
                    <a:pt x="53" y="8"/>
                    <a:pt x="74" y="5"/>
                  </a:cubicBezTo>
                  <a:cubicBezTo>
                    <a:pt x="120" y="0"/>
                    <a:pt x="161" y="32"/>
                    <a:pt x="167" y="78"/>
                  </a:cubicBezTo>
                  <a:cubicBezTo>
                    <a:pt x="169" y="96"/>
                    <a:pt x="165" y="114"/>
                    <a:pt x="156" y="129"/>
                  </a:cubicBezTo>
                  <a:cubicBezTo>
                    <a:pt x="155" y="130"/>
                    <a:pt x="156" y="132"/>
                    <a:pt x="156" y="132"/>
                  </a:cubicBezTo>
                  <a:cubicBezTo>
                    <a:pt x="164" y="142"/>
                    <a:pt x="170" y="153"/>
                    <a:pt x="177" y="16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76"/>
                    <a:pt x="183" y="177"/>
                    <a:pt x="182" y="178"/>
                  </a:cubicBezTo>
                  <a:cubicBezTo>
                    <a:pt x="182" y="179"/>
                    <a:pt x="181" y="179"/>
                    <a:pt x="180" y="179"/>
                  </a:cubicBezTo>
                  <a:close/>
                  <a:moveTo>
                    <a:pt x="133" y="149"/>
                  </a:moveTo>
                  <a:cubicBezTo>
                    <a:pt x="135" y="149"/>
                    <a:pt x="136" y="150"/>
                    <a:pt x="137" y="151"/>
                  </a:cubicBezTo>
                  <a:cubicBezTo>
                    <a:pt x="149" y="157"/>
                    <a:pt x="159" y="163"/>
                    <a:pt x="172" y="169"/>
                  </a:cubicBezTo>
                  <a:cubicBezTo>
                    <a:pt x="171" y="168"/>
                    <a:pt x="171" y="168"/>
                    <a:pt x="171" y="168"/>
                  </a:cubicBezTo>
                  <a:cubicBezTo>
                    <a:pt x="165" y="156"/>
                    <a:pt x="159" y="146"/>
                    <a:pt x="151" y="136"/>
                  </a:cubicBezTo>
                  <a:cubicBezTo>
                    <a:pt x="149" y="133"/>
                    <a:pt x="149" y="129"/>
                    <a:pt x="151" y="126"/>
                  </a:cubicBezTo>
                  <a:cubicBezTo>
                    <a:pt x="159" y="112"/>
                    <a:pt x="163" y="95"/>
                    <a:pt x="161" y="78"/>
                  </a:cubicBezTo>
                  <a:cubicBezTo>
                    <a:pt x="156" y="36"/>
                    <a:pt x="117" y="6"/>
                    <a:pt x="75" y="11"/>
                  </a:cubicBezTo>
                  <a:cubicBezTo>
                    <a:pt x="55" y="14"/>
                    <a:pt x="37" y="24"/>
                    <a:pt x="24" y="40"/>
                  </a:cubicBezTo>
                  <a:cubicBezTo>
                    <a:pt x="11" y="56"/>
                    <a:pt x="6" y="7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8"/>
                    <a:pt x="8" y="99"/>
                    <a:pt x="8" y="99"/>
                  </a:cubicBezTo>
                  <a:cubicBezTo>
                    <a:pt x="12" y="119"/>
                    <a:pt x="23" y="137"/>
                    <a:pt x="40" y="149"/>
                  </a:cubicBezTo>
                  <a:cubicBezTo>
                    <a:pt x="56" y="162"/>
                    <a:pt x="77" y="166"/>
                    <a:pt x="98" y="163"/>
                  </a:cubicBezTo>
                  <a:cubicBezTo>
                    <a:pt x="98" y="163"/>
                    <a:pt x="99" y="163"/>
                    <a:pt x="99" y="163"/>
                  </a:cubicBezTo>
                  <a:cubicBezTo>
                    <a:pt x="109" y="161"/>
                    <a:pt x="119" y="157"/>
                    <a:pt x="128" y="151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29" y="150"/>
                    <a:pt x="131" y="150"/>
                    <a:pt x="132" y="149"/>
                  </a:cubicBezTo>
                  <a:cubicBezTo>
                    <a:pt x="132" y="149"/>
                    <a:pt x="133" y="149"/>
                    <a:pt x="133" y="149"/>
                  </a:cubicBezTo>
                  <a:close/>
                  <a:moveTo>
                    <a:pt x="130" y="153"/>
                  </a:moveTo>
                  <a:cubicBezTo>
                    <a:pt x="130" y="153"/>
                    <a:pt x="130" y="153"/>
                    <a:pt x="130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6" name="Freeform 114">
              <a:extLst>
                <a:ext uri="{FF2B5EF4-FFF2-40B4-BE49-F238E27FC236}">
                  <a16:creationId xmlns:a16="http://schemas.microsoft.com/office/drawing/2014/main" id="{38F66B43-17BB-474A-8E59-3075DD5F6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" y="4282"/>
              <a:ext cx="54" cy="54"/>
            </a:xfrm>
            <a:custGeom>
              <a:avLst/>
              <a:gdLst>
                <a:gd name="T0" fmla="*/ 3 w 20"/>
                <a:gd name="T1" fmla="*/ 17 h 20"/>
                <a:gd name="T2" fmla="*/ 0 w 20"/>
                <a:gd name="T3" fmla="*/ 10 h 20"/>
                <a:gd name="T4" fmla="*/ 3 w 20"/>
                <a:gd name="T5" fmla="*/ 3 h 20"/>
                <a:gd name="T6" fmla="*/ 10 w 20"/>
                <a:gd name="T7" fmla="*/ 0 h 20"/>
                <a:gd name="T8" fmla="*/ 17 w 20"/>
                <a:gd name="T9" fmla="*/ 3 h 20"/>
                <a:gd name="T10" fmla="*/ 20 w 20"/>
                <a:gd name="T11" fmla="*/ 10 h 20"/>
                <a:gd name="T12" fmla="*/ 17 w 20"/>
                <a:gd name="T13" fmla="*/ 17 h 20"/>
                <a:gd name="T14" fmla="*/ 10 w 20"/>
                <a:gd name="T15" fmla="*/ 20 h 20"/>
                <a:gd name="T16" fmla="*/ 3 w 20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1" y="15"/>
                    <a:pt x="0" y="13"/>
                    <a:pt x="0" y="10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4"/>
                    <a:pt x="20" y="7"/>
                    <a:pt x="20" y="10"/>
                  </a:cubicBezTo>
                  <a:cubicBezTo>
                    <a:pt x="20" y="13"/>
                    <a:pt x="19" y="15"/>
                    <a:pt x="17" y="17"/>
                  </a:cubicBezTo>
                  <a:cubicBezTo>
                    <a:pt x="15" y="19"/>
                    <a:pt x="12" y="20"/>
                    <a:pt x="10" y="20"/>
                  </a:cubicBezTo>
                  <a:cubicBezTo>
                    <a:pt x="7" y="20"/>
                    <a:pt x="5" y="19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7" name="Freeform 115">
              <a:extLst>
                <a:ext uri="{FF2B5EF4-FFF2-40B4-BE49-F238E27FC236}">
                  <a16:creationId xmlns:a16="http://schemas.microsoft.com/office/drawing/2014/main" id="{C9166CFE-7C90-4A25-B58C-FE4A2CCD8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" y="4282"/>
              <a:ext cx="54" cy="54"/>
            </a:xfrm>
            <a:custGeom>
              <a:avLst/>
              <a:gdLst>
                <a:gd name="T0" fmla="*/ 3 w 20"/>
                <a:gd name="T1" fmla="*/ 17 h 20"/>
                <a:gd name="T2" fmla="*/ 0 w 20"/>
                <a:gd name="T3" fmla="*/ 10 h 20"/>
                <a:gd name="T4" fmla="*/ 3 w 20"/>
                <a:gd name="T5" fmla="*/ 3 h 20"/>
                <a:gd name="T6" fmla="*/ 10 w 20"/>
                <a:gd name="T7" fmla="*/ 0 h 20"/>
                <a:gd name="T8" fmla="*/ 17 w 20"/>
                <a:gd name="T9" fmla="*/ 3 h 20"/>
                <a:gd name="T10" fmla="*/ 20 w 20"/>
                <a:gd name="T11" fmla="*/ 10 h 20"/>
                <a:gd name="T12" fmla="*/ 17 w 20"/>
                <a:gd name="T13" fmla="*/ 17 h 20"/>
                <a:gd name="T14" fmla="*/ 10 w 20"/>
                <a:gd name="T15" fmla="*/ 20 h 20"/>
                <a:gd name="T16" fmla="*/ 3 w 20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1" y="15"/>
                    <a:pt x="0" y="13"/>
                    <a:pt x="0" y="10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4"/>
                    <a:pt x="20" y="7"/>
                    <a:pt x="20" y="10"/>
                  </a:cubicBezTo>
                  <a:cubicBezTo>
                    <a:pt x="20" y="13"/>
                    <a:pt x="19" y="15"/>
                    <a:pt x="17" y="17"/>
                  </a:cubicBezTo>
                  <a:cubicBezTo>
                    <a:pt x="15" y="19"/>
                    <a:pt x="13" y="20"/>
                    <a:pt x="10" y="20"/>
                  </a:cubicBezTo>
                  <a:cubicBezTo>
                    <a:pt x="7" y="20"/>
                    <a:pt x="5" y="19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8" name="Freeform 116">
              <a:extLst>
                <a:ext uri="{FF2B5EF4-FFF2-40B4-BE49-F238E27FC236}">
                  <a16:creationId xmlns:a16="http://schemas.microsoft.com/office/drawing/2014/main" id="{2CEF585D-F8C9-4FC7-B91A-2711CEA27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" y="4282"/>
              <a:ext cx="54" cy="54"/>
            </a:xfrm>
            <a:custGeom>
              <a:avLst/>
              <a:gdLst>
                <a:gd name="T0" fmla="*/ 3 w 20"/>
                <a:gd name="T1" fmla="*/ 17 h 20"/>
                <a:gd name="T2" fmla="*/ 0 w 20"/>
                <a:gd name="T3" fmla="*/ 10 h 20"/>
                <a:gd name="T4" fmla="*/ 3 w 20"/>
                <a:gd name="T5" fmla="*/ 3 h 20"/>
                <a:gd name="T6" fmla="*/ 10 w 20"/>
                <a:gd name="T7" fmla="*/ 0 h 20"/>
                <a:gd name="T8" fmla="*/ 17 w 20"/>
                <a:gd name="T9" fmla="*/ 3 h 20"/>
                <a:gd name="T10" fmla="*/ 20 w 20"/>
                <a:gd name="T11" fmla="*/ 10 h 20"/>
                <a:gd name="T12" fmla="*/ 17 w 20"/>
                <a:gd name="T13" fmla="*/ 17 h 20"/>
                <a:gd name="T14" fmla="*/ 10 w 20"/>
                <a:gd name="T15" fmla="*/ 20 h 20"/>
                <a:gd name="T16" fmla="*/ 3 w 20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1" y="15"/>
                    <a:pt x="0" y="13"/>
                    <a:pt x="0" y="10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2" y="0"/>
                    <a:pt x="15" y="1"/>
                    <a:pt x="17" y="3"/>
                  </a:cubicBezTo>
                  <a:cubicBezTo>
                    <a:pt x="19" y="4"/>
                    <a:pt x="20" y="7"/>
                    <a:pt x="20" y="10"/>
                  </a:cubicBezTo>
                  <a:cubicBezTo>
                    <a:pt x="20" y="13"/>
                    <a:pt x="19" y="15"/>
                    <a:pt x="17" y="17"/>
                  </a:cubicBezTo>
                  <a:cubicBezTo>
                    <a:pt x="15" y="19"/>
                    <a:pt x="12" y="20"/>
                    <a:pt x="10" y="20"/>
                  </a:cubicBezTo>
                  <a:cubicBezTo>
                    <a:pt x="7" y="20"/>
                    <a:pt x="5" y="19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59" name="Group 119">
            <a:extLst>
              <a:ext uri="{FF2B5EF4-FFF2-40B4-BE49-F238E27FC236}">
                <a16:creationId xmlns:a16="http://schemas.microsoft.com/office/drawing/2014/main" id="{9F31DB79-9443-48E8-9A63-D3D9D4648D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88959" y="6133366"/>
            <a:ext cx="846138" cy="876300"/>
            <a:chOff x="7409" y="4047"/>
            <a:chExt cx="533" cy="552"/>
          </a:xfrm>
          <a:solidFill>
            <a:schemeClr val="tx1"/>
          </a:solidFill>
        </p:grpSpPr>
        <p:sp>
          <p:nvSpPr>
            <p:cNvPr id="360" name="Freeform 120">
              <a:extLst>
                <a:ext uri="{FF2B5EF4-FFF2-40B4-BE49-F238E27FC236}">
                  <a16:creationId xmlns:a16="http://schemas.microsoft.com/office/drawing/2014/main" id="{8866EE93-0604-4697-ABDF-29C05794C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9" y="4047"/>
              <a:ext cx="533" cy="552"/>
            </a:xfrm>
            <a:custGeom>
              <a:avLst/>
              <a:gdLst>
                <a:gd name="T0" fmla="*/ 191 w 197"/>
                <a:gd name="T1" fmla="*/ 204 h 204"/>
                <a:gd name="T2" fmla="*/ 188 w 197"/>
                <a:gd name="T3" fmla="*/ 203 h 204"/>
                <a:gd name="T4" fmla="*/ 184 w 197"/>
                <a:gd name="T5" fmla="*/ 201 h 204"/>
                <a:gd name="T6" fmla="*/ 163 w 197"/>
                <a:gd name="T7" fmla="*/ 186 h 204"/>
                <a:gd name="T8" fmla="*/ 142 w 197"/>
                <a:gd name="T9" fmla="*/ 191 h 204"/>
                <a:gd name="T10" fmla="*/ 92 w 197"/>
                <a:gd name="T11" fmla="*/ 144 h 204"/>
                <a:gd name="T12" fmla="*/ 48 w 197"/>
                <a:gd name="T13" fmla="*/ 138 h 204"/>
                <a:gd name="T14" fmla="*/ 17 w 197"/>
                <a:gd name="T15" fmla="*/ 159 h 204"/>
                <a:gd name="T16" fmla="*/ 9 w 197"/>
                <a:gd name="T17" fmla="*/ 164 h 204"/>
                <a:gd name="T18" fmla="*/ 3 w 197"/>
                <a:gd name="T19" fmla="*/ 164 h 204"/>
                <a:gd name="T20" fmla="*/ 1 w 197"/>
                <a:gd name="T21" fmla="*/ 157 h 204"/>
                <a:gd name="T22" fmla="*/ 8 w 197"/>
                <a:gd name="T23" fmla="*/ 142 h 204"/>
                <a:gd name="T24" fmla="*/ 8 w 197"/>
                <a:gd name="T25" fmla="*/ 142 h 204"/>
                <a:gd name="T26" fmla="*/ 21 w 197"/>
                <a:gd name="T27" fmla="*/ 115 h 204"/>
                <a:gd name="T28" fmla="*/ 7 w 197"/>
                <a:gd name="T29" fmla="*/ 73 h 204"/>
                <a:gd name="T30" fmla="*/ 80 w 197"/>
                <a:gd name="T31" fmla="*/ 0 h 204"/>
                <a:gd name="T32" fmla="*/ 152 w 197"/>
                <a:gd name="T33" fmla="*/ 73 h 204"/>
                <a:gd name="T34" fmla="*/ 150 w 197"/>
                <a:gd name="T35" fmla="*/ 92 h 204"/>
                <a:gd name="T36" fmla="*/ 192 w 197"/>
                <a:gd name="T37" fmla="*/ 141 h 204"/>
                <a:gd name="T38" fmla="*/ 184 w 197"/>
                <a:gd name="T39" fmla="*/ 169 h 204"/>
                <a:gd name="T40" fmla="*/ 192 w 197"/>
                <a:gd name="T41" fmla="*/ 186 h 204"/>
                <a:gd name="T42" fmla="*/ 196 w 197"/>
                <a:gd name="T43" fmla="*/ 197 h 204"/>
                <a:gd name="T44" fmla="*/ 196 w 197"/>
                <a:gd name="T45" fmla="*/ 197 h 204"/>
                <a:gd name="T46" fmla="*/ 195 w 197"/>
                <a:gd name="T47" fmla="*/ 203 h 204"/>
                <a:gd name="T48" fmla="*/ 191 w 197"/>
                <a:gd name="T49" fmla="*/ 204 h 204"/>
                <a:gd name="T50" fmla="*/ 191 w 197"/>
                <a:gd name="T51" fmla="*/ 199 h 204"/>
                <a:gd name="T52" fmla="*/ 191 w 197"/>
                <a:gd name="T53" fmla="*/ 199 h 204"/>
                <a:gd name="T54" fmla="*/ 191 w 197"/>
                <a:gd name="T55" fmla="*/ 199 h 204"/>
                <a:gd name="T56" fmla="*/ 164 w 197"/>
                <a:gd name="T57" fmla="*/ 180 h 204"/>
                <a:gd name="T58" fmla="*/ 165 w 197"/>
                <a:gd name="T59" fmla="*/ 181 h 204"/>
                <a:gd name="T60" fmla="*/ 187 w 197"/>
                <a:gd name="T61" fmla="*/ 196 h 204"/>
                <a:gd name="T62" fmla="*/ 190 w 197"/>
                <a:gd name="T63" fmla="*/ 197 h 204"/>
                <a:gd name="T64" fmla="*/ 186 w 197"/>
                <a:gd name="T65" fmla="*/ 189 h 204"/>
                <a:gd name="T66" fmla="*/ 178 w 197"/>
                <a:gd name="T67" fmla="*/ 170 h 204"/>
                <a:gd name="T68" fmla="*/ 178 w 197"/>
                <a:gd name="T69" fmla="*/ 167 h 204"/>
                <a:gd name="T70" fmla="*/ 186 w 197"/>
                <a:gd name="T71" fmla="*/ 141 h 204"/>
                <a:gd name="T72" fmla="*/ 146 w 197"/>
                <a:gd name="T73" fmla="*/ 97 h 204"/>
                <a:gd name="T74" fmla="*/ 143 w 197"/>
                <a:gd name="T75" fmla="*/ 96 h 204"/>
                <a:gd name="T76" fmla="*/ 143 w 197"/>
                <a:gd name="T77" fmla="*/ 93 h 204"/>
                <a:gd name="T78" fmla="*/ 146 w 197"/>
                <a:gd name="T79" fmla="*/ 73 h 204"/>
                <a:gd name="T80" fmla="*/ 80 w 197"/>
                <a:gd name="T81" fmla="*/ 6 h 204"/>
                <a:gd name="T82" fmla="*/ 13 w 197"/>
                <a:gd name="T83" fmla="*/ 73 h 204"/>
                <a:gd name="T84" fmla="*/ 27 w 197"/>
                <a:gd name="T85" fmla="*/ 113 h 204"/>
                <a:gd name="T86" fmla="*/ 27 w 197"/>
                <a:gd name="T87" fmla="*/ 116 h 204"/>
                <a:gd name="T88" fmla="*/ 14 w 197"/>
                <a:gd name="T89" fmla="*/ 144 h 204"/>
                <a:gd name="T90" fmla="*/ 13 w 197"/>
                <a:gd name="T91" fmla="*/ 145 h 204"/>
                <a:gd name="T92" fmla="*/ 8 w 197"/>
                <a:gd name="T93" fmla="*/ 158 h 204"/>
                <a:gd name="T94" fmla="*/ 13 w 197"/>
                <a:gd name="T95" fmla="*/ 154 h 204"/>
                <a:gd name="T96" fmla="*/ 46 w 197"/>
                <a:gd name="T97" fmla="*/ 132 h 204"/>
                <a:gd name="T98" fmla="*/ 49 w 197"/>
                <a:gd name="T99" fmla="*/ 132 h 204"/>
                <a:gd name="T100" fmla="*/ 94 w 197"/>
                <a:gd name="T101" fmla="*/ 138 h 204"/>
                <a:gd name="T102" fmla="*/ 97 w 197"/>
                <a:gd name="T103" fmla="*/ 138 h 204"/>
                <a:gd name="T104" fmla="*/ 98 w 197"/>
                <a:gd name="T105" fmla="*/ 141 h 204"/>
                <a:gd name="T106" fmla="*/ 142 w 197"/>
                <a:gd name="T107" fmla="*/ 185 h 204"/>
                <a:gd name="T108" fmla="*/ 162 w 197"/>
                <a:gd name="T109" fmla="*/ 180 h 204"/>
                <a:gd name="T110" fmla="*/ 164 w 197"/>
                <a:gd name="T111" fmla="*/ 180 h 204"/>
                <a:gd name="T112" fmla="*/ 6 w 197"/>
                <a:gd name="T113" fmla="*/ 159 h 204"/>
                <a:gd name="T114" fmla="*/ 6 w 197"/>
                <a:gd name="T115" fmla="*/ 15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7" h="204">
                  <a:moveTo>
                    <a:pt x="191" y="204"/>
                  </a:moveTo>
                  <a:cubicBezTo>
                    <a:pt x="190" y="204"/>
                    <a:pt x="189" y="204"/>
                    <a:pt x="188" y="203"/>
                  </a:cubicBezTo>
                  <a:cubicBezTo>
                    <a:pt x="184" y="201"/>
                    <a:pt x="184" y="201"/>
                    <a:pt x="184" y="201"/>
                  </a:cubicBezTo>
                  <a:cubicBezTo>
                    <a:pt x="176" y="195"/>
                    <a:pt x="169" y="191"/>
                    <a:pt x="163" y="186"/>
                  </a:cubicBezTo>
                  <a:cubicBezTo>
                    <a:pt x="157" y="190"/>
                    <a:pt x="149" y="191"/>
                    <a:pt x="142" y="191"/>
                  </a:cubicBezTo>
                  <a:cubicBezTo>
                    <a:pt x="116" y="191"/>
                    <a:pt x="94" y="170"/>
                    <a:pt x="92" y="144"/>
                  </a:cubicBezTo>
                  <a:cubicBezTo>
                    <a:pt x="77" y="147"/>
                    <a:pt x="61" y="144"/>
                    <a:pt x="48" y="138"/>
                  </a:cubicBezTo>
                  <a:cubicBezTo>
                    <a:pt x="38" y="145"/>
                    <a:pt x="29" y="151"/>
                    <a:pt x="17" y="159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7" y="165"/>
                    <a:pt x="4" y="165"/>
                    <a:pt x="3" y="164"/>
                  </a:cubicBezTo>
                  <a:cubicBezTo>
                    <a:pt x="1" y="162"/>
                    <a:pt x="0" y="160"/>
                    <a:pt x="1" y="157"/>
                  </a:cubicBezTo>
                  <a:cubicBezTo>
                    <a:pt x="4" y="152"/>
                    <a:pt x="6" y="147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12" y="132"/>
                    <a:pt x="16" y="123"/>
                    <a:pt x="21" y="115"/>
                  </a:cubicBezTo>
                  <a:cubicBezTo>
                    <a:pt x="12" y="103"/>
                    <a:pt x="7" y="88"/>
                    <a:pt x="7" y="73"/>
                  </a:cubicBezTo>
                  <a:cubicBezTo>
                    <a:pt x="7" y="33"/>
                    <a:pt x="40" y="0"/>
                    <a:pt x="80" y="0"/>
                  </a:cubicBezTo>
                  <a:cubicBezTo>
                    <a:pt x="120" y="0"/>
                    <a:pt x="152" y="33"/>
                    <a:pt x="152" y="73"/>
                  </a:cubicBezTo>
                  <a:cubicBezTo>
                    <a:pt x="152" y="79"/>
                    <a:pt x="151" y="85"/>
                    <a:pt x="150" y="92"/>
                  </a:cubicBezTo>
                  <a:cubicBezTo>
                    <a:pt x="174" y="95"/>
                    <a:pt x="192" y="116"/>
                    <a:pt x="192" y="141"/>
                  </a:cubicBezTo>
                  <a:cubicBezTo>
                    <a:pt x="192" y="151"/>
                    <a:pt x="189" y="161"/>
                    <a:pt x="184" y="169"/>
                  </a:cubicBezTo>
                  <a:cubicBezTo>
                    <a:pt x="187" y="174"/>
                    <a:pt x="189" y="180"/>
                    <a:pt x="192" y="186"/>
                  </a:cubicBezTo>
                  <a:cubicBezTo>
                    <a:pt x="193" y="190"/>
                    <a:pt x="195" y="193"/>
                    <a:pt x="196" y="197"/>
                  </a:cubicBezTo>
                  <a:cubicBezTo>
                    <a:pt x="196" y="197"/>
                    <a:pt x="196" y="197"/>
                    <a:pt x="196" y="197"/>
                  </a:cubicBezTo>
                  <a:cubicBezTo>
                    <a:pt x="197" y="199"/>
                    <a:pt x="197" y="202"/>
                    <a:pt x="195" y="203"/>
                  </a:cubicBezTo>
                  <a:cubicBezTo>
                    <a:pt x="194" y="204"/>
                    <a:pt x="193" y="204"/>
                    <a:pt x="191" y="204"/>
                  </a:cubicBezTo>
                  <a:close/>
                  <a:moveTo>
                    <a:pt x="191" y="199"/>
                  </a:move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lose/>
                  <a:moveTo>
                    <a:pt x="164" y="180"/>
                  </a:moveTo>
                  <a:cubicBezTo>
                    <a:pt x="164" y="180"/>
                    <a:pt x="165" y="180"/>
                    <a:pt x="165" y="181"/>
                  </a:cubicBezTo>
                  <a:cubicBezTo>
                    <a:pt x="172" y="185"/>
                    <a:pt x="178" y="190"/>
                    <a:pt x="187" y="196"/>
                  </a:cubicBezTo>
                  <a:cubicBezTo>
                    <a:pt x="190" y="197"/>
                    <a:pt x="190" y="197"/>
                    <a:pt x="190" y="197"/>
                  </a:cubicBezTo>
                  <a:cubicBezTo>
                    <a:pt x="189" y="194"/>
                    <a:pt x="187" y="191"/>
                    <a:pt x="186" y="189"/>
                  </a:cubicBezTo>
                  <a:cubicBezTo>
                    <a:pt x="183" y="182"/>
                    <a:pt x="181" y="176"/>
                    <a:pt x="178" y="170"/>
                  </a:cubicBezTo>
                  <a:cubicBezTo>
                    <a:pt x="177" y="169"/>
                    <a:pt x="177" y="168"/>
                    <a:pt x="178" y="167"/>
                  </a:cubicBezTo>
                  <a:cubicBezTo>
                    <a:pt x="183" y="160"/>
                    <a:pt x="186" y="151"/>
                    <a:pt x="186" y="141"/>
                  </a:cubicBezTo>
                  <a:cubicBezTo>
                    <a:pt x="186" y="118"/>
                    <a:pt x="168" y="99"/>
                    <a:pt x="146" y="97"/>
                  </a:cubicBezTo>
                  <a:cubicBezTo>
                    <a:pt x="145" y="97"/>
                    <a:pt x="144" y="97"/>
                    <a:pt x="143" y="96"/>
                  </a:cubicBezTo>
                  <a:cubicBezTo>
                    <a:pt x="143" y="95"/>
                    <a:pt x="143" y="94"/>
                    <a:pt x="143" y="93"/>
                  </a:cubicBezTo>
                  <a:cubicBezTo>
                    <a:pt x="145" y="87"/>
                    <a:pt x="146" y="80"/>
                    <a:pt x="146" y="73"/>
                  </a:cubicBezTo>
                  <a:cubicBezTo>
                    <a:pt x="146" y="36"/>
                    <a:pt x="116" y="6"/>
                    <a:pt x="80" y="6"/>
                  </a:cubicBezTo>
                  <a:cubicBezTo>
                    <a:pt x="43" y="6"/>
                    <a:pt x="13" y="36"/>
                    <a:pt x="13" y="73"/>
                  </a:cubicBezTo>
                  <a:cubicBezTo>
                    <a:pt x="13" y="87"/>
                    <a:pt x="18" y="101"/>
                    <a:pt x="27" y="113"/>
                  </a:cubicBezTo>
                  <a:cubicBezTo>
                    <a:pt x="28" y="114"/>
                    <a:pt x="28" y="115"/>
                    <a:pt x="27" y="116"/>
                  </a:cubicBezTo>
                  <a:cubicBezTo>
                    <a:pt x="22" y="125"/>
                    <a:pt x="18" y="134"/>
                    <a:pt x="14" y="144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2" y="149"/>
                    <a:pt x="10" y="153"/>
                    <a:pt x="8" y="158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26" y="146"/>
                    <a:pt x="36" y="139"/>
                    <a:pt x="46" y="132"/>
                  </a:cubicBezTo>
                  <a:cubicBezTo>
                    <a:pt x="47" y="131"/>
                    <a:pt x="48" y="131"/>
                    <a:pt x="49" y="132"/>
                  </a:cubicBezTo>
                  <a:cubicBezTo>
                    <a:pt x="63" y="139"/>
                    <a:pt x="79" y="141"/>
                    <a:pt x="94" y="138"/>
                  </a:cubicBezTo>
                  <a:cubicBezTo>
                    <a:pt x="95" y="137"/>
                    <a:pt x="96" y="138"/>
                    <a:pt x="97" y="138"/>
                  </a:cubicBezTo>
                  <a:cubicBezTo>
                    <a:pt x="98" y="139"/>
                    <a:pt x="98" y="140"/>
                    <a:pt x="98" y="141"/>
                  </a:cubicBezTo>
                  <a:cubicBezTo>
                    <a:pt x="98" y="165"/>
                    <a:pt x="118" y="185"/>
                    <a:pt x="142" y="185"/>
                  </a:cubicBezTo>
                  <a:cubicBezTo>
                    <a:pt x="149" y="185"/>
                    <a:pt x="156" y="183"/>
                    <a:pt x="162" y="180"/>
                  </a:cubicBezTo>
                  <a:cubicBezTo>
                    <a:pt x="163" y="180"/>
                    <a:pt x="163" y="180"/>
                    <a:pt x="164" y="180"/>
                  </a:cubicBezTo>
                  <a:close/>
                  <a:moveTo>
                    <a:pt x="6" y="159"/>
                  </a:moveTo>
                  <a:cubicBezTo>
                    <a:pt x="6" y="159"/>
                    <a:pt x="6" y="159"/>
                    <a:pt x="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1" name="Freeform 121">
              <a:extLst>
                <a:ext uri="{FF2B5EF4-FFF2-40B4-BE49-F238E27FC236}">
                  <a16:creationId xmlns:a16="http://schemas.microsoft.com/office/drawing/2014/main" id="{615AD7DC-C366-4CAE-B8DE-065D01F6A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0" y="4188"/>
              <a:ext cx="185" cy="16"/>
            </a:xfrm>
            <a:custGeom>
              <a:avLst/>
              <a:gdLst>
                <a:gd name="T0" fmla="*/ 65 w 68"/>
                <a:gd name="T1" fmla="*/ 6 h 6"/>
                <a:gd name="T2" fmla="*/ 3 w 68"/>
                <a:gd name="T3" fmla="*/ 6 h 6"/>
                <a:gd name="T4" fmla="*/ 0 w 68"/>
                <a:gd name="T5" fmla="*/ 3 h 6"/>
                <a:gd name="T6" fmla="*/ 3 w 68"/>
                <a:gd name="T7" fmla="*/ 0 h 6"/>
                <a:gd name="T8" fmla="*/ 65 w 68"/>
                <a:gd name="T9" fmla="*/ 0 h 6"/>
                <a:gd name="T10" fmla="*/ 68 w 68"/>
                <a:gd name="T11" fmla="*/ 3 h 6"/>
                <a:gd name="T12" fmla="*/ 65 w 6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">
                  <a:moveTo>
                    <a:pt x="6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1"/>
                    <a:pt x="68" y="3"/>
                  </a:cubicBezTo>
                  <a:cubicBezTo>
                    <a:pt x="68" y="5"/>
                    <a:pt x="67" y="6"/>
                    <a:pt x="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2" name="Freeform 122">
              <a:extLst>
                <a:ext uri="{FF2B5EF4-FFF2-40B4-BE49-F238E27FC236}">
                  <a16:creationId xmlns:a16="http://schemas.microsoft.com/office/drawing/2014/main" id="{CF7B579F-3BEB-486E-889D-8BE669375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0" y="4239"/>
              <a:ext cx="185" cy="16"/>
            </a:xfrm>
            <a:custGeom>
              <a:avLst/>
              <a:gdLst>
                <a:gd name="T0" fmla="*/ 65 w 68"/>
                <a:gd name="T1" fmla="*/ 6 h 6"/>
                <a:gd name="T2" fmla="*/ 3 w 68"/>
                <a:gd name="T3" fmla="*/ 6 h 6"/>
                <a:gd name="T4" fmla="*/ 0 w 68"/>
                <a:gd name="T5" fmla="*/ 3 h 6"/>
                <a:gd name="T6" fmla="*/ 3 w 68"/>
                <a:gd name="T7" fmla="*/ 0 h 6"/>
                <a:gd name="T8" fmla="*/ 65 w 68"/>
                <a:gd name="T9" fmla="*/ 0 h 6"/>
                <a:gd name="T10" fmla="*/ 68 w 68"/>
                <a:gd name="T11" fmla="*/ 3 h 6"/>
                <a:gd name="T12" fmla="*/ 65 w 6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">
                  <a:moveTo>
                    <a:pt x="6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1"/>
                    <a:pt x="68" y="3"/>
                  </a:cubicBezTo>
                  <a:cubicBezTo>
                    <a:pt x="68" y="4"/>
                    <a:pt x="67" y="6"/>
                    <a:pt x="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3" name="Freeform 123">
              <a:extLst>
                <a:ext uri="{FF2B5EF4-FFF2-40B4-BE49-F238E27FC236}">
                  <a16:creationId xmlns:a16="http://schemas.microsoft.com/office/drawing/2014/main" id="{E1E627AA-75D9-404E-B35C-83A989809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0" y="4290"/>
              <a:ext cx="185" cy="17"/>
            </a:xfrm>
            <a:custGeom>
              <a:avLst/>
              <a:gdLst>
                <a:gd name="T0" fmla="*/ 65 w 68"/>
                <a:gd name="T1" fmla="*/ 6 h 6"/>
                <a:gd name="T2" fmla="*/ 3 w 68"/>
                <a:gd name="T3" fmla="*/ 6 h 6"/>
                <a:gd name="T4" fmla="*/ 0 w 68"/>
                <a:gd name="T5" fmla="*/ 3 h 6"/>
                <a:gd name="T6" fmla="*/ 3 w 68"/>
                <a:gd name="T7" fmla="*/ 0 h 6"/>
                <a:gd name="T8" fmla="*/ 65 w 68"/>
                <a:gd name="T9" fmla="*/ 0 h 6"/>
                <a:gd name="T10" fmla="*/ 68 w 68"/>
                <a:gd name="T11" fmla="*/ 3 h 6"/>
                <a:gd name="T12" fmla="*/ 65 w 6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">
                  <a:moveTo>
                    <a:pt x="6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1"/>
                    <a:pt x="68" y="3"/>
                  </a:cubicBezTo>
                  <a:cubicBezTo>
                    <a:pt x="68" y="4"/>
                    <a:pt x="67" y="6"/>
                    <a:pt x="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4" name="Oval 124">
              <a:extLst>
                <a:ext uri="{FF2B5EF4-FFF2-40B4-BE49-F238E27FC236}">
                  <a16:creationId xmlns:a16="http://schemas.microsoft.com/office/drawing/2014/main" id="{B7065F93-21A8-4F48-B4AF-5A19DAC6C6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8" y="4420"/>
              <a:ext cx="33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5" name="Oval 125">
              <a:extLst>
                <a:ext uri="{FF2B5EF4-FFF2-40B4-BE49-F238E27FC236}">
                  <a16:creationId xmlns:a16="http://schemas.microsoft.com/office/drawing/2014/main" id="{81DF183A-44DA-43DD-9DBE-8A1B98697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7" y="4420"/>
              <a:ext cx="32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6" name="Oval 126">
              <a:extLst>
                <a:ext uri="{FF2B5EF4-FFF2-40B4-BE49-F238E27FC236}">
                  <a16:creationId xmlns:a16="http://schemas.microsoft.com/office/drawing/2014/main" id="{074F63A6-CBBB-4F05-81C0-81F7961CA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6" y="4420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7" name="Freeform 127">
              <a:extLst>
                <a:ext uri="{FF2B5EF4-FFF2-40B4-BE49-F238E27FC236}">
                  <a16:creationId xmlns:a16="http://schemas.microsoft.com/office/drawing/2014/main" id="{333B87EC-FB31-4E93-853B-43F5D794F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8" y="4293"/>
              <a:ext cx="154" cy="143"/>
            </a:xfrm>
            <a:custGeom>
              <a:avLst/>
              <a:gdLst>
                <a:gd name="T0" fmla="*/ 3 w 57"/>
                <a:gd name="T1" fmla="*/ 53 h 53"/>
                <a:gd name="T2" fmla="*/ 0 w 57"/>
                <a:gd name="T3" fmla="*/ 50 h 53"/>
                <a:gd name="T4" fmla="*/ 2 w 57"/>
                <a:gd name="T5" fmla="*/ 47 h 53"/>
                <a:gd name="T6" fmla="*/ 51 w 57"/>
                <a:gd name="T7" fmla="*/ 2 h 53"/>
                <a:gd name="T8" fmla="*/ 55 w 57"/>
                <a:gd name="T9" fmla="*/ 0 h 53"/>
                <a:gd name="T10" fmla="*/ 57 w 57"/>
                <a:gd name="T11" fmla="*/ 4 h 53"/>
                <a:gd name="T12" fmla="*/ 4 w 57"/>
                <a:gd name="T13" fmla="*/ 52 h 53"/>
                <a:gd name="T14" fmla="*/ 3 w 57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3">
                  <a:moveTo>
                    <a:pt x="3" y="53"/>
                  </a:moveTo>
                  <a:cubicBezTo>
                    <a:pt x="2" y="53"/>
                    <a:pt x="1" y="52"/>
                    <a:pt x="0" y="50"/>
                  </a:cubicBezTo>
                  <a:cubicBezTo>
                    <a:pt x="0" y="49"/>
                    <a:pt x="1" y="47"/>
                    <a:pt x="2" y="47"/>
                  </a:cubicBezTo>
                  <a:cubicBezTo>
                    <a:pt x="25" y="41"/>
                    <a:pt x="44" y="24"/>
                    <a:pt x="51" y="2"/>
                  </a:cubicBezTo>
                  <a:cubicBezTo>
                    <a:pt x="51" y="1"/>
                    <a:pt x="53" y="0"/>
                    <a:pt x="55" y="0"/>
                  </a:cubicBezTo>
                  <a:cubicBezTo>
                    <a:pt x="56" y="1"/>
                    <a:pt x="57" y="2"/>
                    <a:pt x="57" y="4"/>
                  </a:cubicBezTo>
                  <a:cubicBezTo>
                    <a:pt x="49" y="28"/>
                    <a:pt x="29" y="47"/>
                    <a:pt x="4" y="52"/>
                  </a:cubicBezTo>
                  <a:cubicBezTo>
                    <a:pt x="4" y="52"/>
                    <a:pt x="3" y="53"/>
                    <a:pt x="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8" name="Line 128">
              <a:extLst>
                <a:ext uri="{FF2B5EF4-FFF2-40B4-BE49-F238E27FC236}">
                  <a16:creationId xmlns:a16="http://schemas.microsoft.com/office/drawing/2014/main" id="{C0CE36F5-7E7A-4740-B9FE-CD1680C094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04" y="4301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69" name="Group 523">
            <a:extLst>
              <a:ext uri="{FF2B5EF4-FFF2-40B4-BE49-F238E27FC236}">
                <a16:creationId xmlns:a16="http://schemas.microsoft.com/office/drawing/2014/main" id="{AD73BD7A-05E6-49A2-9D9B-A7285BAE66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56874" y="6172924"/>
            <a:ext cx="893763" cy="703263"/>
            <a:chOff x="7398" y="4100"/>
            <a:chExt cx="563" cy="443"/>
          </a:xfrm>
          <a:solidFill>
            <a:schemeClr val="tx1"/>
          </a:solidFill>
        </p:grpSpPr>
        <p:sp>
          <p:nvSpPr>
            <p:cNvPr id="370" name="Freeform 524">
              <a:extLst>
                <a:ext uri="{FF2B5EF4-FFF2-40B4-BE49-F238E27FC236}">
                  <a16:creationId xmlns:a16="http://schemas.microsoft.com/office/drawing/2014/main" id="{35063FD3-4DD4-4B8E-8B05-D179C2674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4225"/>
              <a:ext cx="176" cy="193"/>
            </a:xfrm>
            <a:custGeom>
              <a:avLst/>
              <a:gdLst>
                <a:gd name="T0" fmla="*/ 62 w 65"/>
                <a:gd name="T1" fmla="*/ 71 h 71"/>
                <a:gd name="T2" fmla="*/ 19 w 65"/>
                <a:gd name="T3" fmla="*/ 71 h 71"/>
                <a:gd name="T4" fmla="*/ 5 w 65"/>
                <a:gd name="T5" fmla="*/ 61 h 71"/>
                <a:gd name="T6" fmla="*/ 5 w 65"/>
                <a:gd name="T7" fmla="*/ 10 h 71"/>
                <a:gd name="T8" fmla="*/ 5 w 65"/>
                <a:gd name="T9" fmla="*/ 9 h 71"/>
                <a:gd name="T10" fmla="*/ 19 w 65"/>
                <a:gd name="T11" fmla="*/ 0 h 71"/>
                <a:gd name="T12" fmla="*/ 62 w 65"/>
                <a:gd name="T13" fmla="*/ 0 h 71"/>
                <a:gd name="T14" fmla="*/ 65 w 65"/>
                <a:gd name="T15" fmla="*/ 3 h 71"/>
                <a:gd name="T16" fmla="*/ 65 w 65"/>
                <a:gd name="T17" fmla="*/ 68 h 71"/>
                <a:gd name="T18" fmla="*/ 62 w 65"/>
                <a:gd name="T19" fmla="*/ 71 h 71"/>
                <a:gd name="T20" fmla="*/ 11 w 65"/>
                <a:gd name="T21" fmla="*/ 12 h 71"/>
                <a:gd name="T22" fmla="*/ 11 w 65"/>
                <a:gd name="T23" fmla="*/ 59 h 71"/>
                <a:gd name="T24" fmla="*/ 19 w 65"/>
                <a:gd name="T25" fmla="*/ 65 h 71"/>
                <a:gd name="T26" fmla="*/ 59 w 65"/>
                <a:gd name="T27" fmla="*/ 65 h 71"/>
                <a:gd name="T28" fmla="*/ 59 w 65"/>
                <a:gd name="T29" fmla="*/ 6 h 71"/>
                <a:gd name="T30" fmla="*/ 19 w 65"/>
                <a:gd name="T31" fmla="*/ 6 h 71"/>
                <a:gd name="T32" fmla="*/ 11 w 65"/>
                <a:gd name="T33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71">
                  <a:moveTo>
                    <a:pt x="62" y="71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3" y="71"/>
                    <a:pt x="7" y="67"/>
                    <a:pt x="5" y="61"/>
                  </a:cubicBezTo>
                  <a:cubicBezTo>
                    <a:pt x="0" y="48"/>
                    <a:pt x="0" y="23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4"/>
                    <a:pt x="13" y="0"/>
                    <a:pt x="1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5" y="2"/>
                    <a:pt x="65" y="3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9"/>
                    <a:pt x="63" y="71"/>
                    <a:pt x="62" y="71"/>
                  </a:cubicBezTo>
                  <a:close/>
                  <a:moveTo>
                    <a:pt x="11" y="12"/>
                  </a:moveTo>
                  <a:cubicBezTo>
                    <a:pt x="6" y="24"/>
                    <a:pt x="6" y="47"/>
                    <a:pt x="11" y="59"/>
                  </a:cubicBezTo>
                  <a:cubicBezTo>
                    <a:pt x="12" y="62"/>
                    <a:pt x="15" y="65"/>
                    <a:pt x="1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6" y="6"/>
                    <a:pt x="12" y="9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1" name="Freeform 525">
              <a:extLst>
                <a:ext uri="{FF2B5EF4-FFF2-40B4-BE49-F238E27FC236}">
                  <a16:creationId xmlns:a16="http://schemas.microsoft.com/office/drawing/2014/main" id="{58C179B3-29BE-4664-89EB-9DC34F94B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" y="4149"/>
              <a:ext cx="181" cy="348"/>
            </a:xfrm>
            <a:custGeom>
              <a:avLst/>
              <a:gdLst>
                <a:gd name="T0" fmla="*/ 64 w 67"/>
                <a:gd name="T1" fmla="*/ 128 h 128"/>
                <a:gd name="T2" fmla="*/ 62 w 67"/>
                <a:gd name="T3" fmla="*/ 127 h 128"/>
                <a:gd name="T4" fmla="*/ 2 w 67"/>
                <a:gd name="T5" fmla="*/ 100 h 128"/>
                <a:gd name="T6" fmla="*/ 0 w 67"/>
                <a:gd name="T7" fmla="*/ 97 h 128"/>
                <a:gd name="T8" fmla="*/ 0 w 67"/>
                <a:gd name="T9" fmla="*/ 30 h 128"/>
                <a:gd name="T10" fmla="*/ 2 w 67"/>
                <a:gd name="T11" fmla="*/ 28 h 128"/>
                <a:gd name="T12" fmla="*/ 62 w 67"/>
                <a:gd name="T13" fmla="*/ 0 h 128"/>
                <a:gd name="T14" fmla="*/ 66 w 67"/>
                <a:gd name="T15" fmla="*/ 0 h 128"/>
                <a:gd name="T16" fmla="*/ 67 w 67"/>
                <a:gd name="T17" fmla="*/ 3 h 128"/>
                <a:gd name="T18" fmla="*/ 67 w 67"/>
                <a:gd name="T19" fmla="*/ 125 h 128"/>
                <a:gd name="T20" fmla="*/ 66 w 67"/>
                <a:gd name="T21" fmla="*/ 127 h 128"/>
                <a:gd name="T22" fmla="*/ 64 w 67"/>
                <a:gd name="T23" fmla="*/ 128 h 128"/>
                <a:gd name="T24" fmla="*/ 6 w 67"/>
                <a:gd name="T25" fmla="*/ 95 h 128"/>
                <a:gd name="T26" fmla="*/ 61 w 67"/>
                <a:gd name="T27" fmla="*/ 119 h 128"/>
                <a:gd name="T28" fmla="*/ 61 w 67"/>
                <a:gd name="T29" fmla="*/ 8 h 128"/>
                <a:gd name="T30" fmla="*/ 6 w 67"/>
                <a:gd name="T31" fmla="*/ 33 h 128"/>
                <a:gd name="T32" fmla="*/ 6 w 67"/>
                <a:gd name="T33" fmla="*/ 9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128">
                  <a:moveTo>
                    <a:pt x="64" y="128"/>
                  </a:moveTo>
                  <a:cubicBezTo>
                    <a:pt x="64" y="128"/>
                    <a:pt x="63" y="127"/>
                    <a:pt x="62" y="127"/>
                  </a:cubicBezTo>
                  <a:cubicBezTo>
                    <a:pt x="43" y="113"/>
                    <a:pt x="13" y="103"/>
                    <a:pt x="2" y="100"/>
                  </a:cubicBezTo>
                  <a:cubicBezTo>
                    <a:pt x="0" y="99"/>
                    <a:pt x="0" y="98"/>
                    <a:pt x="0" y="9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8"/>
                    <a:pt x="2" y="28"/>
                  </a:cubicBezTo>
                  <a:cubicBezTo>
                    <a:pt x="13" y="24"/>
                    <a:pt x="43" y="15"/>
                    <a:pt x="62" y="0"/>
                  </a:cubicBezTo>
                  <a:cubicBezTo>
                    <a:pt x="63" y="0"/>
                    <a:pt x="65" y="0"/>
                    <a:pt x="66" y="0"/>
                  </a:cubicBezTo>
                  <a:cubicBezTo>
                    <a:pt x="67" y="1"/>
                    <a:pt x="67" y="2"/>
                    <a:pt x="67" y="3"/>
                  </a:cubicBezTo>
                  <a:cubicBezTo>
                    <a:pt x="67" y="125"/>
                    <a:pt x="67" y="125"/>
                    <a:pt x="67" y="125"/>
                  </a:cubicBezTo>
                  <a:cubicBezTo>
                    <a:pt x="67" y="126"/>
                    <a:pt x="67" y="127"/>
                    <a:pt x="66" y="127"/>
                  </a:cubicBezTo>
                  <a:cubicBezTo>
                    <a:pt x="65" y="128"/>
                    <a:pt x="65" y="128"/>
                    <a:pt x="64" y="128"/>
                  </a:cubicBezTo>
                  <a:close/>
                  <a:moveTo>
                    <a:pt x="6" y="95"/>
                  </a:moveTo>
                  <a:cubicBezTo>
                    <a:pt x="18" y="98"/>
                    <a:pt x="42" y="107"/>
                    <a:pt x="61" y="11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42" y="21"/>
                    <a:pt x="18" y="29"/>
                    <a:pt x="6" y="33"/>
                  </a:cubicBezTo>
                  <a:lnTo>
                    <a:pt x="6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2" name="Freeform 526">
              <a:extLst>
                <a:ext uri="{FF2B5EF4-FFF2-40B4-BE49-F238E27FC236}">
                  <a16:creationId xmlns:a16="http://schemas.microsoft.com/office/drawing/2014/main" id="{A46C1A53-5B6C-4350-9BFA-06EBC6129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2" y="4401"/>
              <a:ext cx="111" cy="139"/>
            </a:xfrm>
            <a:custGeom>
              <a:avLst/>
              <a:gdLst>
                <a:gd name="T0" fmla="*/ 30 w 41"/>
                <a:gd name="T1" fmla="*/ 51 h 51"/>
                <a:gd name="T2" fmla="*/ 7 w 41"/>
                <a:gd name="T3" fmla="*/ 51 h 51"/>
                <a:gd name="T4" fmla="*/ 0 w 41"/>
                <a:gd name="T5" fmla="*/ 45 h 51"/>
                <a:gd name="T6" fmla="*/ 0 w 41"/>
                <a:gd name="T7" fmla="*/ 3 h 51"/>
                <a:gd name="T8" fmla="*/ 3 w 41"/>
                <a:gd name="T9" fmla="*/ 0 h 51"/>
                <a:gd name="T10" fmla="*/ 32 w 41"/>
                <a:gd name="T11" fmla="*/ 0 h 51"/>
                <a:gd name="T12" fmla="*/ 35 w 41"/>
                <a:gd name="T13" fmla="*/ 3 h 51"/>
                <a:gd name="T14" fmla="*/ 35 w 41"/>
                <a:gd name="T15" fmla="*/ 25 h 51"/>
                <a:gd name="T16" fmla="*/ 39 w 41"/>
                <a:gd name="T17" fmla="*/ 36 h 51"/>
                <a:gd name="T18" fmla="*/ 39 w 41"/>
                <a:gd name="T19" fmla="*/ 46 h 51"/>
                <a:gd name="T20" fmla="*/ 30 w 41"/>
                <a:gd name="T21" fmla="*/ 51 h 51"/>
                <a:gd name="T22" fmla="*/ 6 w 41"/>
                <a:gd name="T23" fmla="*/ 6 h 51"/>
                <a:gd name="T24" fmla="*/ 6 w 41"/>
                <a:gd name="T25" fmla="*/ 45 h 51"/>
                <a:gd name="T26" fmla="*/ 7 w 41"/>
                <a:gd name="T27" fmla="*/ 45 h 51"/>
                <a:gd name="T28" fmla="*/ 30 w 41"/>
                <a:gd name="T29" fmla="*/ 45 h 51"/>
                <a:gd name="T30" fmla="*/ 34 w 41"/>
                <a:gd name="T31" fmla="*/ 43 h 51"/>
                <a:gd name="T32" fmla="*/ 34 w 41"/>
                <a:gd name="T33" fmla="*/ 39 h 51"/>
                <a:gd name="T34" fmla="*/ 29 w 41"/>
                <a:gd name="T35" fmla="*/ 27 h 51"/>
                <a:gd name="T36" fmla="*/ 29 w 41"/>
                <a:gd name="T37" fmla="*/ 26 h 51"/>
                <a:gd name="T38" fmla="*/ 29 w 41"/>
                <a:gd name="T39" fmla="*/ 6 h 51"/>
                <a:gd name="T40" fmla="*/ 6 w 41"/>
                <a:gd name="T41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1">
                  <a:moveTo>
                    <a:pt x="30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48"/>
                    <a:pt x="0" y="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3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1" y="39"/>
                    <a:pt x="41" y="43"/>
                    <a:pt x="39" y="46"/>
                  </a:cubicBezTo>
                  <a:cubicBezTo>
                    <a:pt x="37" y="49"/>
                    <a:pt x="33" y="51"/>
                    <a:pt x="30" y="51"/>
                  </a:cubicBezTo>
                  <a:close/>
                  <a:moveTo>
                    <a:pt x="6" y="6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7" y="45"/>
                    <a:pt x="7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1" y="45"/>
                    <a:pt x="33" y="44"/>
                    <a:pt x="34" y="43"/>
                  </a:cubicBezTo>
                  <a:cubicBezTo>
                    <a:pt x="35" y="42"/>
                    <a:pt x="35" y="40"/>
                    <a:pt x="34" y="39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29" y="6"/>
                    <a:pt x="29" y="6"/>
                    <a:pt x="29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3" name="Freeform 527">
              <a:extLst>
                <a:ext uri="{FF2B5EF4-FFF2-40B4-BE49-F238E27FC236}">
                  <a16:creationId xmlns:a16="http://schemas.microsoft.com/office/drawing/2014/main" id="{187CD5BE-51CA-4DA6-8E6B-74AA6F899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3" y="4100"/>
              <a:ext cx="132" cy="443"/>
            </a:xfrm>
            <a:custGeom>
              <a:avLst/>
              <a:gdLst>
                <a:gd name="T0" fmla="*/ 19 w 49"/>
                <a:gd name="T1" fmla="*/ 163 h 163"/>
                <a:gd name="T2" fmla="*/ 15 w 49"/>
                <a:gd name="T3" fmla="*/ 163 h 163"/>
                <a:gd name="T4" fmla="*/ 0 w 49"/>
                <a:gd name="T5" fmla="*/ 148 h 163"/>
                <a:gd name="T6" fmla="*/ 0 w 49"/>
                <a:gd name="T7" fmla="*/ 15 h 163"/>
                <a:gd name="T8" fmla="*/ 15 w 49"/>
                <a:gd name="T9" fmla="*/ 0 h 163"/>
                <a:gd name="T10" fmla="*/ 19 w 49"/>
                <a:gd name="T11" fmla="*/ 0 h 163"/>
                <a:gd name="T12" fmla="*/ 34 w 49"/>
                <a:gd name="T13" fmla="*/ 15 h 163"/>
                <a:gd name="T14" fmla="*/ 34 w 49"/>
                <a:gd name="T15" fmla="*/ 64 h 163"/>
                <a:gd name="T16" fmla="*/ 49 w 49"/>
                <a:gd name="T17" fmla="*/ 82 h 163"/>
                <a:gd name="T18" fmla="*/ 34 w 49"/>
                <a:gd name="T19" fmla="*/ 99 h 163"/>
                <a:gd name="T20" fmla="*/ 34 w 49"/>
                <a:gd name="T21" fmla="*/ 148 h 163"/>
                <a:gd name="T22" fmla="*/ 19 w 49"/>
                <a:gd name="T23" fmla="*/ 163 h 163"/>
                <a:gd name="T24" fmla="*/ 15 w 49"/>
                <a:gd name="T25" fmla="*/ 6 h 163"/>
                <a:gd name="T26" fmla="*/ 6 w 49"/>
                <a:gd name="T27" fmla="*/ 15 h 163"/>
                <a:gd name="T28" fmla="*/ 6 w 49"/>
                <a:gd name="T29" fmla="*/ 148 h 163"/>
                <a:gd name="T30" fmla="*/ 15 w 49"/>
                <a:gd name="T31" fmla="*/ 157 h 163"/>
                <a:gd name="T32" fmla="*/ 19 w 49"/>
                <a:gd name="T33" fmla="*/ 157 h 163"/>
                <a:gd name="T34" fmla="*/ 28 w 49"/>
                <a:gd name="T35" fmla="*/ 148 h 163"/>
                <a:gd name="T36" fmla="*/ 28 w 49"/>
                <a:gd name="T37" fmla="*/ 97 h 163"/>
                <a:gd name="T38" fmla="*/ 31 w 49"/>
                <a:gd name="T39" fmla="*/ 94 h 163"/>
                <a:gd name="T40" fmla="*/ 43 w 49"/>
                <a:gd name="T41" fmla="*/ 82 h 163"/>
                <a:gd name="T42" fmla="*/ 31 w 49"/>
                <a:gd name="T43" fmla="*/ 70 h 163"/>
                <a:gd name="T44" fmla="*/ 28 w 49"/>
                <a:gd name="T45" fmla="*/ 67 h 163"/>
                <a:gd name="T46" fmla="*/ 28 w 49"/>
                <a:gd name="T47" fmla="*/ 15 h 163"/>
                <a:gd name="T48" fmla="*/ 19 w 49"/>
                <a:gd name="T49" fmla="*/ 6 h 163"/>
                <a:gd name="T50" fmla="*/ 15 w 49"/>
                <a:gd name="T5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63">
                  <a:moveTo>
                    <a:pt x="19" y="163"/>
                  </a:moveTo>
                  <a:cubicBezTo>
                    <a:pt x="15" y="163"/>
                    <a:pt x="15" y="163"/>
                    <a:pt x="15" y="163"/>
                  </a:cubicBezTo>
                  <a:cubicBezTo>
                    <a:pt x="7" y="163"/>
                    <a:pt x="0" y="156"/>
                    <a:pt x="0" y="14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7" y="0"/>
                    <a:pt x="34" y="7"/>
                    <a:pt x="34" y="15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44" y="66"/>
                    <a:pt x="49" y="72"/>
                    <a:pt x="49" y="82"/>
                  </a:cubicBezTo>
                  <a:cubicBezTo>
                    <a:pt x="49" y="91"/>
                    <a:pt x="43" y="98"/>
                    <a:pt x="34" y="99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56"/>
                    <a:pt x="27" y="163"/>
                    <a:pt x="19" y="163"/>
                  </a:cubicBezTo>
                  <a:close/>
                  <a:moveTo>
                    <a:pt x="15" y="6"/>
                  </a:moveTo>
                  <a:cubicBezTo>
                    <a:pt x="10" y="6"/>
                    <a:pt x="6" y="10"/>
                    <a:pt x="6" y="15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6" y="153"/>
                    <a:pt x="10" y="157"/>
                    <a:pt x="15" y="157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24" y="157"/>
                    <a:pt x="28" y="153"/>
                    <a:pt x="28" y="148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95"/>
                    <a:pt x="29" y="94"/>
                    <a:pt x="31" y="94"/>
                  </a:cubicBezTo>
                  <a:cubicBezTo>
                    <a:pt x="34" y="93"/>
                    <a:pt x="43" y="92"/>
                    <a:pt x="43" y="82"/>
                  </a:cubicBezTo>
                  <a:cubicBezTo>
                    <a:pt x="43" y="74"/>
                    <a:pt x="39" y="71"/>
                    <a:pt x="31" y="70"/>
                  </a:cubicBezTo>
                  <a:cubicBezTo>
                    <a:pt x="29" y="70"/>
                    <a:pt x="28" y="69"/>
                    <a:pt x="28" y="67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0"/>
                    <a:pt x="24" y="6"/>
                    <a:pt x="19" y="6"/>
                  </a:cubicBezTo>
                  <a:lnTo>
                    <a:pt x="1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4" name="Freeform 528">
              <a:extLst>
                <a:ext uri="{FF2B5EF4-FFF2-40B4-BE49-F238E27FC236}">
                  <a16:creationId xmlns:a16="http://schemas.microsoft.com/office/drawing/2014/main" id="{52E816D1-EA13-47AC-A984-7EC0AD347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" y="4228"/>
              <a:ext cx="51" cy="65"/>
            </a:xfrm>
            <a:custGeom>
              <a:avLst/>
              <a:gdLst>
                <a:gd name="T0" fmla="*/ 4 w 19"/>
                <a:gd name="T1" fmla="*/ 24 h 24"/>
                <a:gd name="T2" fmla="*/ 2 w 19"/>
                <a:gd name="T3" fmla="*/ 24 h 24"/>
                <a:gd name="T4" fmla="*/ 1 w 19"/>
                <a:gd name="T5" fmla="*/ 19 h 24"/>
                <a:gd name="T6" fmla="*/ 14 w 19"/>
                <a:gd name="T7" fmla="*/ 1 h 24"/>
                <a:gd name="T8" fmla="*/ 18 w 19"/>
                <a:gd name="T9" fmla="*/ 0 h 24"/>
                <a:gd name="T10" fmla="*/ 19 w 19"/>
                <a:gd name="T11" fmla="*/ 5 h 24"/>
                <a:gd name="T12" fmla="*/ 6 w 19"/>
                <a:gd name="T13" fmla="*/ 23 h 24"/>
                <a:gd name="T14" fmla="*/ 4 w 19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4">
                  <a:moveTo>
                    <a:pt x="4" y="24"/>
                  </a:moveTo>
                  <a:cubicBezTo>
                    <a:pt x="3" y="24"/>
                    <a:pt x="3" y="24"/>
                    <a:pt x="2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19" y="1"/>
                    <a:pt x="19" y="3"/>
                    <a:pt x="19" y="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5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5" name="Freeform 529">
              <a:extLst>
                <a:ext uri="{FF2B5EF4-FFF2-40B4-BE49-F238E27FC236}">
                  <a16:creationId xmlns:a16="http://schemas.microsoft.com/office/drawing/2014/main" id="{23E5BF16-80A2-4804-B474-835D47A28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0" y="4315"/>
              <a:ext cx="71" cy="16"/>
            </a:xfrm>
            <a:custGeom>
              <a:avLst/>
              <a:gdLst>
                <a:gd name="T0" fmla="*/ 23 w 26"/>
                <a:gd name="T1" fmla="*/ 6 h 6"/>
                <a:gd name="T2" fmla="*/ 3 w 26"/>
                <a:gd name="T3" fmla="*/ 6 h 6"/>
                <a:gd name="T4" fmla="*/ 0 w 26"/>
                <a:gd name="T5" fmla="*/ 3 h 6"/>
                <a:gd name="T6" fmla="*/ 3 w 26"/>
                <a:gd name="T7" fmla="*/ 0 h 6"/>
                <a:gd name="T8" fmla="*/ 23 w 26"/>
                <a:gd name="T9" fmla="*/ 0 h 6"/>
                <a:gd name="T10" fmla="*/ 26 w 26"/>
                <a:gd name="T11" fmla="*/ 3 h 6"/>
                <a:gd name="T12" fmla="*/ 23 w 2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6">
                  <a:moveTo>
                    <a:pt x="2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1"/>
                    <a:pt x="26" y="3"/>
                  </a:cubicBezTo>
                  <a:cubicBezTo>
                    <a:pt x="26" y="4"/>
                    <a:pt x="25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6" name="Freeform 530">
              <a:extLst>
                <a:ext uri="{FF2B5EF4-FFF2-40B4-BE49-F238E27FC236}">
                  <a16:creationId xmlns:a16="http://schemas.microsoft.com/office/drawing/2014/main" id="{B8B1A3E8-7DB2-4C35-90AC-9A50FEF29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" y="4350"/>
              <a:ext cx="51" cy="68"/>
            </a:xfrm>
            <a:custGeom>
              <a:avLst/>
              <a:gdLst>
                <a:gd name="T0" fmla="*/ 16 w 19"/>
                <a:gd name="T1" fmla="*/ 25 h 25"/>
                <a:gd name="T2" fmla="*/ 14 w 19"/>
                <a:gd name="T3" fmla="*/ 23 h 25"/>
                <a:gd name="T4" fmla="*/ 1 w 19"/>
                <a:gd name="T5" fmla="*/ 5 h 25"/>
                <a:gd name="T6" fmla="*/ 2 w 19"/>
                <a:gd name="T7" fmla="*/ 1 h 25"/>
                <a:gd name="T8" fmla="*/ 6 w 19"/>
                <a:gd name="T9" fmla="*/ 2 h 25"/>
                <a:gd name="T10" fmla="*/ 19 w 19"/>
                <a:gd name="T11" fmla="*/ 20 h 25"/>
                <a:gd name="T12" fmla="*/ 18 w 19"/>
                <a:gd name="T13" fmla="*/ 24 h 25"/>
                <a:gd name="T14" fmla="*/ 16 w 1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5">
                  <a:moveTo>
                    <a:pt x="16" y="25"/>
                  </a:moveTo>
                  <a:cubicBezTo>
                    <a:pt x="15" y="25"/>
                    <a:pt x="14" y="24"/>
                    <a:pt x="14" y="2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5" y="0"/>
                    <a:pt x="6" y="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3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7" name="Freeform 531">
              <a:extLst>
                <a:ext uri="{FF2B5EF4-FFF2-40B4-BE49-F238E27FC236}">
                  <a16:creationId xmlns:a16="http://schemas.microsoft.com/office/drawing/2014/main" id="{C072AF44-F065-429D-8ECB-513C7901A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8" y="4220"/>
              <a:ext cx="17" cy="171"/>
            </a:xfrm>
            <a:custGeom>
              <a:avLst/>
              <a:gdLst>
                <a:gd name="T0" fmla="*/ 3 w 6"/>
                <a:gd name="T1" fmla="*/ 63 h 63"/>
                <a:gd name="T2" fmla="*/ 0 w 6"/>
                <a:gd name="T3" fmla="*/ 60 h 63"/>
                <a:gd name="T4" fmla="*/ 0 w 6"/>
                <a:gd name="T5" fmla="*/ 3 h 63"/>
                <a:gd name="T6" fmla="*/ 3 w 6"/>
                <a:gd name="T7" fmla="*/ 0 h 63"/>
                <a:gd name="T8" fmla="*/ 6 w 6"/>
                <a:gd name="T9" fmla="*/ 3 h 63"/>
                <a:gd name="T10" fmla="*/ 6 w 6"/>
                <a:gd name="T11" fmla="*/ 60 h 63"/>
                <a:gd name="T12" fmla="*/ 3 w 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3">
                  <a:moveTo>
                    <a:pt x="3" y="63"/>
                  </a:moveTo>
                  <a:cubicBezTo>
                    <a:pt x="1" y="63"/>
                    <a:pt x="0" y="62"/>
                    <a:pt x="0" y="6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2"/>
                    <a:pt x="5" y="63"/>
                    <a:pt x="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82" name="Titre 4">
            <a:extLst>
              <a:ext uri="{FF2B5EF4-FFF2-40B4-BE49-F238E27FC236}">
                <a16:creationId xmlns:a16="http://schemas.microsoft.com/office/drawing/2014/main" id="{8DE4F9CD-F7D2-4049-9D59-0F789496DD8C}"/>
              </a:ext>
            </a:extLst>
          </p:cNvPr>
          <p:cNvSpPr txBox="1">
            <a:spLocks/>
          </p:cNvSpPr>
          <p:nvPr/>
        </p:nvSpPr>
        <p:spPr>
          <a:xfrm>
            <a:off x="1564144" y="5341161"/>
            <a:ext cx="6881351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Exchanges, development</a:t>
            </a:r>
          </a:p>
        </p:txBody>
      </p:sp>
      <p:sp>
        <p:nvSpPr>
          <p:cNvPr id="383" name="Freeform 132">
            <a:extLst>
              <a:ext uri="{FF2B5EF4-FFF2-40B4-BE49-F238E27FC236}">
                <a16:creationId xmlns:a16="http://schemas.microsoft.com/office/drawing/2014/main" id="{DC7A4D84-59D6-4A5E-B90A-D831523540ED}"/>
              </a:ext>
            </a:extLst>
          </p:cNvPr>
          <p:cNvSpPr>
            <a:spLocks noEditPoints="1"/>
          </p:cNvSpPr>
          <p:nvPr/>
        </p:nvSpPr>
        <p:spPr bwMode="auto">
          <a:xfrm>
            <a:off x="11238328" y="6094224"/>
            <a:ext cx="812800" cy="919163"/>
          </a:xfrm>
          <a:custGeom>
            <a:avLst/>
            <a:gdLst>
              <a:gd name="T0" fmla="*/ 69 w 189"/>
              <a:gd name="T1" fmla="*/ 214 h 214"/>
              <a:gd name="T2" fmla="*/ 69 w 189"/>
              <a:gd name="T3" fmla="*/ 208 h 214"/>
              <a:gd name="T4" fmla="*/ 106 w 189"/>
              <a:gd name="T5" fmla="*/ 184 h 214"/>
              <a:gd name="T6" fmla="*/ 31 w 189"/>
              <a:gd name="T7" fmla="*/ 154 h 214"/>
              <a:gd name="T8" fmla="*/ 31 w 189"/>
              <a:gd name="T9" fmla="*/ 8 h 214"/>
              <a:gd name="T10" fmla="*/ 35 w 189"/>
              <a:gd name="T11" fmla="*/ 12 h 214"/>
              <a:gd name="T12" fmla="*/ 35 w 189"/>
              <a:gd name="T13" fmla="*/ 150 h 214"/>
              <a:gd name="T14" fmla="*/ 108 w 189"/>
              <a:gd name="T15" fmla="*/ 178 h 214"/>
              <a:gd name="T16" fmla="*/ 181 w 189"/>
              <a:gd name="T17" fmla="*/ 150 h 214"/>
              <a:gd name="T18" fmla="*/ 112 w 189"/>
              <a:gd name="T19" fmla="*/ 184 h 214"/>
              <a:gd name="T20" fmla="*/ 148 w 189"/>
              <a:gd name="T21" fmla="*/ 208 h 214"/>
              <a:gd name="T22" fmla="*/ 148 w 189"/>
              <a:gd name="T23" fmla="*/ 214 h 214"/>
              <a:gd name="T24" fmla="*/ 23 w 189"/>
              <a:gd name="T25" fmla="*/ 81 h 214"/>
              <a:gd name="T26" fmla="*/ 92 w 189"/>
              <a:gd name="T27" fmla="*/ 1 h 214"/>
              <a:gd name="T28" fmla="*/ 112 w 189"/>
              <a:gd name="T29" fmla="*/ 0 h 214"/>
              <a:gd name="T30" fmla="*/ 168 w 189"/>
              <a:gd name="T31" fmla="*/ 136 h 214"/>
              <a:gd name="T32" fmla="*/ 166 w 189"/>
              <a:gd name="T33" fmla="*/ 138 h 214"/>
              <a:gd name="T34" fmla="*/ 163 w 189"/>
              <a:gd name="T35" fmla="*/ 140 h 214"/>
              <a:gd name="T36" fmla="*/ 141 w 189"/>
              <a:gd name="T37" fmla="*/ 155 h 214"/>
              <a:gd name="T38" fmla="*/ 129 w 189"/>
              <a:gd name="T39" fmla="*/ 159 h 214"/>
              <a:gd name="T40" fmla="*/ 80 w 189"/>
              <a:gd name="T41" fmla="*/ 10 h 214"/>
              <a:gd name="T42" fmla="*/ 106 w 189"/>
              <a:gd name="T43" fmla="*/ 156 h 214"/>
              <a:gd name="T44" fmla="*/ 128 w 189"/>
              <a:gd name="T45" fmla="*/ 153 h 214"/>
              <a:gd name="T46" fmla="*/ 128 w 189"/>
              <a:gd name="T47" fmla="*/ 153 h 214"/>
              <a:gd name="T48" fmla="*/ 128 w 189"/>
              <a:gd name="T49" fmla="*/ 147 h 214"/>
              <a:gd name="T50" fmla="*/ 115 w 189"/>
              <a:gd name="T51" fmla="*/ 137 h 214"/>
              <a:gd name="T52" fmla="*/ 112 w 189"/>
              <a:gd name="T53" fmla="*/ 136 h 214"/>
              <a:gd name="T54" fmla="*/ 119 w 189"/>
              <a:gd name="T55" fmla="*/ 106 h 214"/>
              <a:gd name="T56" fmla="*/ 122 w 189"/>
              <a:gd name="T57" fmla="*/ 106 h 214"/>
              <a:gd name="T58" fmla="*/ 141 w 189"/>
              <a:gd name="T59" fmla="*/ 115 h 214"/>
              <a:gd name="T60" fmla="*/ 166 w 189"/>
              <a:gd name="T61" fmla="*/ 129 h 214"/>
              <a:gd name="T62" fmla="*/ 128 w 189"/>
              <a:gd name="T63" fmla="*/ 9 h 214"/>
              <a:gd name="T64" fmla="*/ 98 w 189"/>
              <a:gd name="T65" fmla="*/ 65 h 214"/>
              <a:gd name="T66" fmla="*/ 67 w 189"/>
              <a:gd name="T67" fmla="*/ 47 h 214"/>
              <a:gd name="T68" fmla="*/ 75 w 189"/>
              <a:gd name="T69" fmla="*/ 29 h 214"/>
              <a:gd name="T70" fmla="*/ 82 w 189"/>
              <a:gd name="T71" fmla="*/ 18 h 214"/>
              <a:gd name="T72" fmla="*/ 134 w 189"/>
              <a:gd name="T73" fmla="*/ 147 h 214"/>
              <a:gd name="T74" fmla="*/ 161 w 189"/>
              <a:gd name="T75" fmla="*/ 133 h 214"/>
              <a:gd name="T76" fmla="*/ 135 w 189"/>
              <a:gd name="T77" fmla="*/ 119 h 214"/>
              <a:gd name="T78" fmla="*/ 135 w 189"/>
              <a:gd name="T79" fmla="*/ 118 h 214"/>
              <a:gd name="T80" fmla="*/ 123 w 189"/>
              <a:gd name="T81" fmla="*/ 112 h 214"/>
              <a:gd name="T82" fmla="*/ 112 w 189"/>
              <a:gd name="T83" fmla="*/ 121 h 214"/>
              <a:gd name="T84" fmla="*/ 117 w 189"/>
              <a:gd name="T85" fmla="*/ 131 h 214"/>
              <a:gd name="T86" fmla="*/ 134 w 189"/>
              <a:gd name="T87" fmla="*/ 145 h 214"/>
              <a:gd name="T88" fmla="*/ 88 w 189"/>
              <a:gd name="T89" fmla="*/ 18 h 214"/>
              <a:gd name="T90" fmla="*/ 79 w 189"/>
              <a:gd name="T91" fmla="*/ 33 h 214"/>
              <a:gd name="T92" fmla="*/ 73 w 189"/>
              <a:gd name="T93" fmla="*/ 46 h 214"/>
              <a:gd name="T94" fmla="*/ 98 w 189"/>
              <a:gd name="T95" fmla="*/ 59 h 214"/>
              <a:gd name="T96" fmla="*/ 120 w 189"/>
              <a:gd name="T97" fmla="*/ 33 h 214"/>
              <a:gd name="T98" fmla="*/ 87 w 189"/>
              <a:gd name="T99" fmla="*/ 10 h 214"/>
              <a:gd name="T100" fmla="*/ 85 w 189"/>
              <a:gd name="T101" fmla="*/ 1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9" h="214">
                <a:moveTo>
                  <a:pt x="148" y="214"/>
                </a:moveTo>
                <a:cubicBezTo>
                  <a:pt x="69" y="214"/>
                  <a:pt x="69" y="214"/>
                  <a:pt x="69" y="214"/>
                </a:cubicBezTo>
                <a:cubicBezTo>
                  <a:pt x="67" y="214"/>
                  <a:pt x="66" y="213"/>
                  <a:pt x="66" y="211"/>
                </a:cubicBezTo>
                <a:cubicBezTo>
                  <a:pt x="66" y="209"/>
                  <a:pt x="67" y="208"/>
                  <a:pt x="69" y="208"/>
                </a:cubicBezTo>
                <a:cubicBezTo>
                  <a:pt x="106" y="208"/>
                  <a:pt x="106" y="208"/>
                  <a:pt x="106" y="208"/>
                </a:cubicBezTo>
                <a:cubicBezTo>
                  <a:pt x="106" y="184"/>
                  <a:pt x="106" y="184"/>
                  <a:pt x="10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76" y="184"/>
                  <a:pt x="51" y="173"/>
                  <a:pt x="31" y="154"/>
                </a:cubicBezTo>
                <a:cubicBezTo>
                  <a:pt x="11" y="135"/>
                  <a:pt x="0" y="109"/>
                  <a:pt x="0" y="81"/>
                </a:cubicBezTo>
                <a:cubicBezTo>
                  <a:pt x="0" y="53"/>
                  <a:pt x="11" y="28"/>
                  <a:pt x="31" y="8"/>
                </a:cubicBezTo>
                <a:cubicBezTo>
                  <a:pt x="32" y="7"/>
                  <a:pt x="34" y="7"/>
                  <a:pt x="35" y="8"/>
                </a:cubicBezTo>
                <a:cubicBezTo>
                  <a:pt x="37" y="9"/>
                  <a:pt x="37" y="11"/>
                  <a:pt x="35" y="12"/>
                </a:cubicBezTo>
                <a:cubicBezTo>
                  <a:pt x="16" y="31"/>
                  <a:pt x="6" y="55"/>
                  <a:pt x="6" y="81"/>
                </a:cubicBezTo>
                <a:cubicBezTo>
                  <a:pt x="6" y="107"/>
                  <a:pt x="16" y="132"/>
                  <a:pt x="35" y="150"/>
                </a:cubicBezTo>
                <a:cubicBezTo>
                  <a:pt x="54" y="168"/>
                  <a:pt x="78" y="178"/>
                  <a:pt x="104" y="178"/>
                </a:cubicBezTo>
                <a:cubicBezTo>
                  <a:pt x="108" y="178"/>
                  <a:pt x="108" y="178"/>
                  <a:pt x="108" y="178"/>
                </a:cubicBezTo>
                <a:cubicBezTo>
                  <a:pt x="134" y="178"/>
                  <a:pt x="159" y="168"/>
                  <a:pt x="177" y="150"/>
                </a:cubicBezTo>
                <a:cubicBezTo>
                  <a:pt x="178" y="149"/>
                  <a:pt x="180" y="149"/>
                  <a:pt x="181" y="150"/>
                </a:cubicBezTo>
                <a:cubicBezTo>
                  <a:pt x="182" y="151"/>
                  <a:pt x="182" y="153"/>
                  <a:pt x="181" y="154"/>
                </a:cubicBezTo>
                <a:cubicBezTo>
                  <a:pt x="163" y="173"/>
                  <a:pt x="138" y="183"/>
                  <a:pt x="112" y="184"/>
                </a:cubicBezTo>
                <a:cubicBezTo>
                  <a:pt x="112" y="208"/>
                  <a:pt x="112" y="208"/>
                  <a:pt x="112" y="208"/>
                </a:cubicBezTo>
                <a:cubicBezTo>
                  <a:pt x="148" y="208"/>
                  <a:pt x="148" y="208"/>
                  <a:pt x="148" y="208"/>
                </a:cubicBezTo>
                <a:cubicBezTo>
                  <a:pt x="150" y="208"/>
                  <a:pt x="151" y="209"/>
                  <a:pt x="151" y="211"/>
                </a:cubicBezTo>
                <a:cubicBezTo>
                  <a:pt x="151" y="213"/>
                  <a:pt x="150" y="214"/>
                  <a:pt x="148" y="214"/>
                </a:cubicBezTo>
                <a:close/>
                <a:moveTo>
                  <a:pt x="106" y="162"/>
                </a:moveTo>
                <a:cubicBezTo>
                  <a:pt x="60" y="162"/>
                  <a:pt x="23" y="126"/>
                  <a:pt x="23" y="81"/>
                </a:cubicBezTo>
                <a:cubicBezTo>
                  <a:pt x="23" y="42"/>
                  <a:pt x="51" y="8"/>
                  <a:pt x="91" y="1"/>
                </a:cubicBezTo>
                <a:cubicBezTo>
                  <a:pt x="91" y="1"/>
                  <a:pt x="91" y="1"/>
                  <a:pt x="92" y="1"/>
                </a:cubicBezTo>
                <a:cubicBezTo>
                  <a:pt x="94" y="1"/>
                  <a:pt x="96" y="1"/>
                  <a:pt x="99" y="0"/>
                </a:cubicBezTo>
                <a:cubicBezTo>
                  <a:pt x="103" y="0"/>
                  <a:pt x="107" y="0"/>
                  <a:pt x="112" y="0"/>
                </a:cubicBezTo>
                <a:cubicBezTo>
                  <a:pt x="155" y="3"/>
                  <a:pt x="189" y="39"/>
                  <a:pt x="189" y="81"/>
                </a:cubicBezTo>
                <a:cubicBezTo>
                  <a:pt x="189" y="102"/>
                  <a:pt x="182" y="121"/>
                  <a:pt x="168" y="136"/>
                </a:cubicBezTo>
                <a:cubicBezTo>
                  <a:pt x="167" y="136"/>
                  <a:pt x="167" y="137"/>
                  <a:pt x="166" y="137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5" y="138"/>
                  <a:pt x="165" y="138"/>
                  <a:pt x="165" y="139"/>
                </a:cubicBezTo>
                <a:cubicBezTo>
                  <a:pt x="164" y="139"/>
                  <a:pt x="164" y="140"/>
                  <a:pt x="163" y="140"/>
                </a:cubicBezTo>
                <a:cubicBezTo>
                  <a:pt x="157" y="146"/>
                  <a:pt x="150" y="151"/>
                  <a:pt x="143" y="154"/>
                </a:cubicBezTo>
                <a:cubicBezTo>
                  <a:pt x="142" y="155"/>
                  <a:pt x="142" y="155"/>
                  <a:pt x="141" y="155"/>
                </a:cubicBezTo>
                <a:cubicBezTo>
                  <a:pt x="137" y="156"/>
                  <a:pt x="134" y="158"/>
                  <a:pt x="130" y="159"/>
                </a:cubicBezTo>
                <a:cubicBezTo>
                  <a:pt x="130" y="159"/>
                  <a:pt x="129" y="159"/>
                  <a:pt x="129" y="159"/>
                </a:cubicBezTo>
                <a:cubicBezTo>
                  <a:pt x="121" y="161"/>
                  <a:pt x="114" y="162"/>
                  <a:pt x="106" y="162"/>
                </a:cubicBezTo>
                <a:close/>
                <a:moveTo>
                  <a:pt x="80" y="10"/>
                </a:moveTo>
                <a:cubicBezTo>
                  <a:pt x="50" y="21"/>
                  <a:pt x="29" y="49"/>
                  <a:pt x="29" y="81"/>
                </a:cubicBezTo>
                <a:cubicBezTo>
                  <a:pt x="29" y="123"/>
                  <a:pt x="63" y="156"/>
                  <a:pt x="106" y="156"/>
                </a:cubicBezTo>
                <a:cubicBezTo>
                  <a:pt x="113" y="156"/>
                  <a:pt x="120" y="155"/>
                  <a:pt x="127" y="153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9" y="151"/>
                  <a:pt x="129" y="149"/>
                  <a:pt x="128" y="148"/>
                </a:cubicBezTo>
                <a:cubicBezTo>
                  <a:pt x="128" y="148"/>
                  <a:pt x="128" y="147"/>
                  <a:pt x="128" y="147"/>
                </a:cubicBezTo>
                <a:cubicBezTo>
                  <a:pt x="127" y="144"/>
                  <a:pt x="125" y="142"/>
                  <a:pt x="122" y="140"/>
                </a:cubicBezTo>
                <a:cubicBezTo>
                  <a:pt x="120" y="139"/>
                  <a:pt x="117" y="138"/>
                  <a:pt x="115" y="137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3" y="136"/>
                  <a:pt x="113" y="136"/>
                  <a:pt x="112" y="136"/>
                </a:cubicBezTo>
                <a:cubicBezTo>
                  <a:pt x="107" y="133"/>
                  <a:pt x="105" y="126"/>
                  <a:pt x="106" y="119"/>
                </a:cubicBezTo>
                <a:cubicBezTo>
                  <a:pt x="108" y="112"/>
                  <a:pt x="113" y="107"/>
                  <a:pt x="119" y="106"/>
                </a:cubicBezTo>
                <a:cubicBezTo>
                  <a:pt x="119" y="106"/>
                  <a:pt x="120" y="106"/>
                  <a:pt x="120" y="106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30" y="105"/>
                  <a:pt x="138" y="109"/>
                  <a:pt x="140" y="115"/>
                </a:cubicBezTo>
                <a:cubicBezTo>
                  <a:pt x="140" y="115"/>
                  <a:pt x="140" y="115"/>
                  <a:pt x="141" y="115"/>
                </a:cubicBezTo>
                <a:cubicBezTo>
                  <a:pt x="144" y="120"/>
                  <a:pt x="149" y="122"/>
                  <a:pt x="154" y="124"/>
                </a:cubicBezTo>
                <a:cubicBezTo>
                  <a:pt x="159" y="125"/>
                  <a:pt x="163" y="127"/>
                  <a:pt x="166" y="129"/>
                </a:cubicBezTo>
                <a:cubicBezTo>
                  <a:pt x="177" y="116"/>
                  <a:pt x="183" y="99"/>
                  <a:pt x="183" y="81"/>
                </a:cubicBezTo>
                <a:cubicBezTo>
                  <a:pt x="183" y="47"/>
                  <a:pt x="160" y="18"/>
                  <a:pt x="128" y="9"/>
                </a:cubicBezTo>
                <a:cubicBezTo>
                  <a:pt x="129" y="17"/>
                  <a:pt x="127" y="26"/>
                  <a:pt x="126" y="34"/>
                </a:cubicBezTo>
                <a:cubicBezTo>
                  <a:pt x="126" y="50"/>
                  <a:pt x="113" y="64"/>
                  <a:pt x="98" y="65"/>
                </a:cubicBezTo>
                <a:cubicBezTo>
                  <a:pt x="92" y="66"/>
                  <a:pt x="85" y="64"/>
                  <a:pt x="79" y="62"/>
                </a:cubicBezTo>
                <a:cubicBezTo>
                  <a:pt x="73" y="58"/>
                  <a:pt x="69" y="53"/>
                  <a:pt x="67" y="47"/>
                </a:cubicBezTo>
                <a:cubicBezTo>
                  <a:pt x="66" y="40"/>
                  <a:pt x="70" y="35"/>
                  <a:pt x="73" y="31"/>
                </a:cubicBezTo>
                <a:cubicBezTo>
                  <a:pt x="75" y="29"/>
                  <a:pt x="75" y="29"/>
                  <a:pt x="75" y="29"/>
                </a:cubicBezTo>
                <a:cubicBezTo>
                  <a:pt x="78" y="26"/>
                  <a:pt x="81" y="22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5"/>
                  <a:pt x="82" y="13"/>
                  <a:pt x="80" y="10"/>
                </a:cubicBezTo>
                <a:close/>
                <a:moveTo>
                  <a:pt x="134" y="147"/>
                </a:moveTo>
                <a:cubicBezTo>
                  <a:pt x="134" y="148"/>
                  <a:pt x="134" y="149"/>
                  <a:pt x="134" y="150"/>
                </a:cubicBezTo>
                <a:cubicBezTo>
                  <a:pt x="144" y="146"/>
                  <a:pt x="153" y="141"/>
                  <a:pt x="161" y="133"/>
                </a:cubicBezTo>
                <a:cubicBezTo>
                  <a:pt x="159" y="132"/>
                  <a:pt x="156" y="131"/>
                  <a:pt x="152" y="129"/>
                </a:cubicBezTo>
                <a:cubicBezTo>
                  <a:pt x="146" y="127"/>
                  <a:pt x="140" y="125"/>
                  <a:pt x="135" y="119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3" y="113"/>
                  <a:pt x="127" y="112"/>
                  <a:pt x="123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16" y="113"/>
                  <a:pt x="113" y="116"/>
                  <a:pt x="112" y="121"/>
                </a:cubicBezTo>
                <a:cubicBezTo>
                  <a:pt x="111" y="125"/>
                  <a:pt x="112" y="129"/>
                  <a:pt x="115" y="131"/>
                </a:cubicBezTo>
                <a:cubicBezTo>
                  <a:pt x="117" y="131"/>
                  <a:pt x="117" y="131"/>
                  <a:pt x="117" y="131"/>
                </a:cubicBezTo>
                <a:cubicBezTo>
                  <a:pt x="119" y="132"/>
                  <a:pt x="122" y="134"/>
                  <a:pt x="125" y="135"/>
                </a:cubicBezTo>
                <a:cubicBezTo>
                  <a:pt x="129" y="138"/>
                  <a:pt x="132" y="141"/>
                  <a:pt x="134" y="145"/>
                </a:cubicBezTo>
                <a:cubicBezTo>
                  <a:pt x="134" y="146"/>
                  <a:pt x="134" y="146"/>
                  <a:pt x="134" y="147"/>
                </a:cubicBezTo>
                <a:close/>
                <a:moveTo>
                  <a:pt x="88" y="18"/>
                </a:moveTo>
                <a:cubicBezTo>
                  <a:pt x="88" y="19"/>
                  <a:pt x="88" y="19"/>
                  <a:pt x="88" y="19"/>
                </a:cubicBezTo>
                <a:cubicBezTo>
                  <a:pt x="86" y="25"/>
                  <a:pt x="83" y="29"/>
                  <a:pt x="79" y="33"/>
                </a:cubicBezTo>
                <a:cubicBezTo>
                  <a:pt x="78" y="35"/>
                  <a:pt x="78" y="35"/>
                  <a:pt x="78" y="35"/>
                </a:cubicBezTo>
                <a:cubicBezTo>
                  <a:pt x="74" y="39"/>
                  <a:pt x="73" y="42"/>
                  <a:pt x="73" y="46"/>
                </a:cubicBezTo>
                <a:cubicBezTo>
                  <a:pt x="74" y="51"/>
                  <a:pt x="79" y="54"/>
                  <a:pt x="82" y="56"/>
                </a:cubicBezTo>
                <a:cubicBezTo>
                  <a:pt x="87" y="59"/>
                  <a:pt x="93" y="60"/>
                  <a:pt x="98" y="59"/>
                </a:cubicBezTo>
                <a:cubicBezTo>
                  <a:pt x="109" y="58"/>
                  <a:pt x="120" y="47"/>
                  <a:pt x="120" y="34"/>
                </a:cubicBezTo>
                <a:cubicBezTo>
                  <a:pt x="120" y="34"/>
                  <a:pt x="120" y="34"/>
                  <a:pt x="120" y="33"/>
                </a:cubicBezTo>
                <a:cubicBezTo>
                  <a:pt x="121" y="25"/>
                  <a:pt x="123" y="17"/>
                  <a:pt x="122" y="9"/>
                </a:cubicBezTo>
                <a:cubicBezTo>
                  <a:pt x="110" y="7"/>
                  <a:pt x="99" y="7"/>
                  <a:pt x="87" y="10"/>
                </a:cubicBezTo>
                <a:cubicBezTo>
                  <a:pt x="88" y="13"/>
                  <a:pt x="88" y="16"/>
                  <a:pt x="88" y="18"/>
                </a:cubicBezTo>
                <a:close/>
                <a:moveTo>
                  <a:pt x="85" y="18"/>
                </a:moveTo>
                <a:cubicBezTo>
                  <a:pt x="85" y="18"/>
                  <a:pt x="85" y="18"/>
                  <a:pt x="85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384" name="Group 9">
            <a:extLst>
              <a:ext uri="{FF2B5EF4-FFF2-40B4-BE49-F238E27FC236}">
                <a16:creationId xmlns:a16="http://schemas.microsoft.com/office/drawing/2014/main" id="{03C8DE62-44F2-4629-B4FC-75A5475CB8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33924" y="6109406"/>
            <a:ext cx="858838" cy="868363"/>
            <a:chOff x="6265" y="4357"/>
            <a:chExt cx="541" cy="547"/>
          </a:xfrm>
          <a:solidFill>
            <a:schemeClr val="tx1"/>
          </a:solidFill>
        </p:grpSpPr>
        <p:sp>
          <p:nvSpPr>
            <p:cNvPr id="385" name="Freeform 10">
              <a:extLst>
                <a:ext uri="{FF2B5EF4-FFF2-40B4-BE49-F238E27FC236}">
                  <a16:creationId xmlns:a16="http://schemas.microsoft.com/office/drawing/2014/main" id="{24E01F28-7798-4350-9919-D0A804814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5" y="4379"/>
              <a:ext cx="279" cy="525"/>
            </a:xfrm>
            <a:custGeom>
              <a:avLst/>
              <a:gdLst>
                <a:gd name="T0" fmla="*/ 100 w 103"/>
                <a:gd name="T1" fmla="*/ 194 h 194"/>
                <a:gd name="T2" fmla="*/ 0 w 103"/>
                <a:gd name="T3" fmla="*/ 94 h 194"/>
                <a:gd name="T4" fmla="*/ 65 w 103"/>
                <a:gd name="T5" fmla="*/ 1 h 194"/>
                <a:gd name="T6" fmla="*/ 69 w 103"/>
                <a:gd name="T7" fmla="*/ 3 h 194"/>
                <a:gd name="T8" fmla="*/ 67 w 103"/>
                <a:gd name="T9" fmla="*/ 7 h 194"/>
                <a:gd name="T10" fmla="*/ 6 w 103"/>
                <a:gd name="T11" fmla="*/ 94 h 194"/>
                <a:gd name="T12" fmla="*/ 100 w 103"/>
                <a:gd name="T13" fmla="*/ 188 h 194"/>
                <a:gd name="T14" fmla="*/ 103 w 103"/>
                <a:gd name="T15" fmla="*/ 191 h 194"/>
                <a:gd name="T16" fmla="*/ 100 w 103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94">
                  <a:moveTo>
                    <a:pt x="100" y="194"/>
                  </a:moveTo>
                  <a:cubicBezTo>
                    <a:pt x="45" y="194"/>
                    <a:pt x="0" y="149"/>
                    <a:pt x="0" y="94"/>
                  </a:cubicBezTo>
                  <a:cubicBezTo>
                    <a:pt x="0" y="53"/>
                    <a:pt x="26" y="16"/>
                    <a:pt x="65" y="1"/>
                  </a:cubicBezTo>
                  <a:cubicBezTo>
                    <a:pt x="67" y="0"/>
                    <a:pt x="68" y="1"/>
                    <a:pt x="69" y="3"/>
                  </a:cubicBezTo>
                  <a:cubicBezTo>
                    <a:pt x="69" y="4"/>
                    <a:pt x="69" y="6"/>
                    <a:pt x="67" y="7"/>
                  </a:cubicBezTo>
                  <a:cubicBezTo>
                    <a:pt x="31" y="20"/>
                    <a:pt x="6" y="56"/>
                    <a:pt x="6" y="94"/>
                  </a:cubicBezTo>
                  <a:cubicBezTo>
                    <a:pt x="6" y="146"/>
                    <a:pt x="48" y="188"/>
                    <a:pt x="100" y="188"/>
                  </a:cubicBezTo>
                  <a:cubicBezTo>
                    <a:pt x="102" y="188"/>
                    <a:pt x="103" y="190"/>
                    <a:pt x="103" y="191"/>
                  </a:cubicBezTo>
                  <a:cubicBezTo>
                    <a:pt x="103" y="193"/>
                    <a:pt x="102" y="194"/>
                    <a:pt x="100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6" name="Freeform 11">
              <a:extLst>
                <a:ext uri="{FF2B5EF4-FFF2-40B4-BE49-F238E27FC236}">
                  <a16:creationId xmlns:a16="http://schemas.microsoft.com/office/drawing/2014/main" id="{DBEEC7A4-54B9-4610-9777-768D62AC3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9" y="4357"/>
              <a:ext cx="78" cy="97"/>
            </a:xfrm>
            <a:custGeom>
              <a:avLst/>
              <a:gdLst>
                <a:gd name="T0" fmla="*/ 46 w 78"/>
                <a:gd name="T1" fmla="*/ 97 h 97"/>
                <a:gd name="T2" fmla="*/ 35 w 78"/>
                <a:gd name="T3" fmla="*/ 92 h 97"/>
                <a:gd name="T4" fmla="*/ 59 w 78"/>
                <a:gd name="T5" fmla="*/ 35 h 97"/>
                <a:gd name="T6" fmla="*/ 0 w 78"/>
                <a:gd name="T7" fmla="*/ 14 h 97"/>
                <a:gd name="T8" fmla="*/ 5 w 78"/>
                <a:gd name="T9" fmla="*/ 0 h 97"/>
                <a:gd name="T10" fmla="*/ 78 w 78"/>
                <a:gd name="T11" fmla="*/ 27 h 97"/>
                <a:gd name="T12" fmla="*/ 46 w 78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97">
                  <a:moveTo>
                    <a:pt x="46" y="97"/>
                  </a:moveTo>
                  <a:lnTo>
                    <a:pt x="35" y="92"/>
                  </a:lnTo>
                  <a:lnTo>
                    <a:pt x="59" y="35"/>
                  </a:lnTo>
                  <a:lnTo>
                    <a:pt x="0" y="14"/>
                  </a:lnTo>
                  <a:lnTo>
                    <a:pt x="5" y="0"/>
                  </a:lnTo>
                  <a:lnTo>
                    <a:pt x="78" y="27"/>
                  </a:lnTo>
                  <a:lnTo>
                    <a:pt x="4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0" name="Freeform 12">
              <a:extLst>
                <a:ext uri="{FF2B5EF4-FFF2-40B4-BE49-F238E27FC236}">
                  <a16:creationId xmlns:a16="http://schemas.microsoft.com/office/drawing/2014/main" id="{086CF3D1-845C-400A-B937-FABB1B3DA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7" y="4362"/>
              <a:ext cx="279" cy="512"/>
            </a:xfrm>
            <a:custGeom>
              <a:avLst/>
              <a:gdLst>
                <a:gd name="T0" fmla="*/ 48 w 103"/>
                <a:gd name="T1" fmla="*/ 189 h 189"/>
                <a:gd name="T2" fmla="*/ 45 w 103"/>
                <a:gd name="T3" fmla="*/ 188 h 189"/>
                <a:gd name="T4" fmla="*/ 47 w 103"/>
                <a:gd name="T5" fmla="*/ 184 h 189"/>
                <a:gd name="T6" fmla="*/ 97 w 103"/>
                <a:gd name="T7" fmla="*/ 100 h 189"/>
                <a:gd name="T8" fmla="*/ 3 w 103"/>
                <a:gd name="T9" fmla="*/ 6 h 189"/>
                <a:gd name="T10" fmla="*/ 0 w 103"/>
                <a:gd name="T11" fmla="*/ 3 h 189"/>
                <a:gd name="T12" fmla="*/ 3 w 103"/>
                <a:gd name="T13" fmla="*/ 0 h 189"/>
                <a:gd name="T14" fmla="*/ 103 w 103"/>
                <a:gd name="T15" fmla="*/ 100 h 189"/>
                <a:gd name="T16" fmla="*/ 49 w 103"/>
                <a:gd name="T17" fmla="*/ 189 h 189"/>
                <a:gd name="T18" fmla="*/ 48 w 103"/>
                <a:gd name="T1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89">
                  <a:moveTo>
                    <a:pt x="48" y="189"/>
                  </a:moveTo>
                  <a:cubicBezTo>
                    <a:pt x="47" y="189"/>
                    <a:pt x="46" y="189"/>
                    <a:pt x="45" y="188"/>
                  </a:cubicBezTo>
                  <a:cubicBezTo>
                    <a:pt x="44" y="186"/>
                    <a:pt x="45" y="185"/>
                    <a:pt x="47" y="184"/>
                  </a:cubicBezTo>
                  <a:cubicBezTo>
                    <a:pt x="78" y="168"/>
                    <a:pt x="97" y="136"/>
                    <a:pt x="97" y="100"/>
                  </a:cubicBezTo>
                  <a:cubicBezTo>
                    <a:pt x="97" y="49"/>
                    <a:pt x="55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8" y="0"/>
                    <a:pt x="103" y="45"/>
                    <a:pt x="103" y="100"/>
                  </a:cubicBezTo>
                  <a:cubicBezTo>
                    <a:pt x="103" y="138"/>
                    <a:pt x="83" y="172"/>
                    <a:pt x="49" y="189"/>
                  </a:cubicBezTo>
                  <a:cubicBezTo>
                    <a:pt x="49" y="189"/>
                    <a:pt x="48" y="189"/>
                    <a:pt x="4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1" name="Freeform 13">
              <a:extLst>
                <a:ext uri="{FF2B5EF4-FFF2-40B4-BE49-F238E27FC236}">
                  <a16:creationId xmlns:a16="http://schemas.microsoft.com/office/drawing/2014/main" id="{325D7E9E-C285-4C12-A94A-3F27BEE03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4" y="4798"/>
              <a:ext cx="78" cy="92"/>
            </a:xfrm>
            <a:custGeom>
              <a:avLst/>
              <a:gdLst>
                <a:gd name="T0" fmla="*/ 24 w 78"/>
                <a:gd name="T1" fmla="*/ 0 h 92"/>
                <a:gd name="T2" fmla="*/ 35 w 78"/>
                <a:gd name="T3" fmla="*/ 6 h 92"/>
                <a:gd name="T4" fmla="*/ 16 w 78"/>
                <a:gd name="T5" fmla="*/ 65 h 92"/>
                <a:gd name="T6" fmla="*/ 78 w 78"/>
                <a:gd name="T7" fmla="*/ 81 h 92"/>
                <a:gd name="T8" fmla="*/ 75 w 78"/>
                <a:gd name="T9" fmla="*/ 92 h 92"/>
                <a:gd name="T10" fmla="*/ 0 w 78"/>
                <a:gd name="T11" fmla="*/ 76 h 92"/>
                <a:gd name="T12" fmla="*/ 24 w 78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92">
                  <a:moveTo>
                    <a:pt x="24" y="0"/>
                  </a:moveTo>
                  <a:lnTo>
                    <a:pt x="35" y="6"/>
                  </a:lnTo>
                  <a:lnTo>
                    <a:pt x="16" y="65"/>
                  </a:lnTo>
                  <a:lnTo>
                    <a:pt x="78" y="81"/>
                  </a:lnTo>
                  <a:lnTo>
                    <a:pt x="75" y="92"/>
                  </a:lnTo>
                  <a:lnTo>
                    <a:pt x="0" y="76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2" name="Freeform 14">
              <a:extLst>
                <a:ext uri="{FF2B5EF4-FFF2-40B4-BE49-F238E27FC236}">
                  <a16:creationId xmlns:a16="http://schemas.microsoft.com/office/drawing/2014/main" id="{B92C5E5F-A811-4B74-AF48-5516105146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6" y="4695"/>
              <a:ext cx="151" cy="125"/>
            </a:xfrm>
            <a:custGeom>
              <a:avLst/>
              <a:gdLst>
                <a:gd name="T0" fmla="*/ 19 w 56"/>
                <a:gd name="T1" fmla="*/ 46 h 46"/>
                <a:gd name="T2" fmla="*/ 20 w 56"/>
                <a:gd name="T3" fmla="*/ 41 h 46"/>
                <a:gd name="T4" fmla="*/ 20 w 56"/>
                <a:gd name="T5" fmla="*/ 38 h 46"/>
                <a:gd name="T6" fmla="*/ 20 w 56"/>
                <a:gd name="T7" fmla="*/ 38 h 46"/>
                <a:gd name="T8" fmla="*/ 20 w 56"/>
                <a:gd name="T9" fmla="*/ 36 h 46"/>
                <a:gd name="T10" fmla="*/ 19 w 56"/>
                <a:gd name="T11" fmla="*/ 35 h 46"/>
                <a:gd name="T12" fmla="*/ 15 w 56"/>
                <a:gd name="T13" fmla="*/ 30 h 46"/>
                <a:gd name="T14" fmla="*/ 9 w 56"/>
                <a:gd name="T15" fmla="*/ 27 h 46"/>
                <a:gd name="T16" fmla="*/ 7 w 56"/>
                <a:gd name="T17" fmla="*/ 26 h 46"/>
                <a:gd name="T18" fmla="*/ 2 w 56"/>
                <a:gd name="T19" fmla="*/ 12 h 46"/>
                <a:gd name="T20" fmla="*/ 13 w 56"/>
                <a:gd name="T21" fmla="*/ 0 h 46"/>
                <a:gd name="T22" fmla="*/ 14 w 56"/>
                <a:gd name="T23" fmla="*/ 0 h 46"/>
                <a:gd name="T24" fmla="*/ 15 w 56"/>
                <a:gd name="T25" fmla="*/ 0 h 46"/>
                <a:gd name="T26" fmla="*/ 31 w 56"/>
                <a:gd name="T27" fmla="*/ 8 h 46"/>
                <a:gd name="T28" fmla="*/ 31 w 56"/>
                <a:gd name="T29" fmla="*/ 8 h 46"/>
                <a:gd name="T30" fmla="*/ 42 w 56"/>
                <a:gd name="T31" fmla="*/ 15 h 46"/>
                <a:gd name="T32" fmla="*/ 54 w 56"/>
                <a:gd name="T33" fmla="*/ 21 h 46"/>
                <a:gd name="T34" fmla="*/ 56 w 56"/>
                <a:gd name="T35" fmla="*/ 23 h 46"/>
                <a:gd name="T36" fmla="*/ 54 w 56"/>
                <a:gd name="T37" fmla="*/ 25 h 46"/>
                <a:gd name="T38" fmla="*/ 24 w 56"/>
                <a:gd name="T39" fmla="*/ 44 h 46"/>
                <a:gd name="T40" fmla="*/ 19 w 56"/>
                <a:gd name="T41" fmla="*/ 46 h 46"/>
                <a:gd name="T42" fmla="*/ 26 w 56"/>
                <a:gd name="T43" fmla="*/ 35 h 46"/>
                <a:gd name="T44" fmla="*/ 26 w 56"/>
                <a:gd name="T45" fmla="*/ 37 h 46"/>
                <a:gd name="T46" fmla="*/ 47 w 56"/>
                <a:gd name="T47" fmla="*/ 24 h 46"/>
                <a:gd name="T48" fmla="*/ 41 w 56"/>
                <a:gd name="T49" fmla="*/ 21 h 46"/>
                <a:gd name="T50" fmla="*/ 26 w 56"/>
                <a:gd name="T51" fmla="*/ 12 h 46"/>
                <a:gd name="T52" fmla="*/ 26 w 56"/>
                <a:gd name="T53" fmla="*/ 11 h 46"/>
                <a:gd name="T54" fmla="*/ 26 w 56"/>
                <a:gd name="T55" fmla="*/ 11 h 46"/>
                <a:gd name="T56" fmla="*/ 16 w 56"/>
                <a:gd name="T57" fmla="*/ 6 h 46"/>
                <a:gd name="T58" fmla="*/ 14 w 56"/>
                <a:gd name="T59" fmla="*/ 6 h 46"/>
                <a:gd name="T60" fmla="*/ 7 w 56"/>
                <a:gd name="T61" fmla="*/ 13 h 46"/>
                <a:gd name="T62" fmla="*/ 10 w 56"/>
                <a:gd name="T63" fmla="*/ 21 h 46"/>
                <a:gd name="T64" fmla="*/ 11 w 56"/>
                <a:gd name="T65" fmla="*/ 22 h 46"/>
                <a:gd name="T66" fmla="*/ 18 w 56"/>
                <a:gd name="T67" fmla="*/ 25 h 46"/>
                <a:gd name="T68" fmla="*/ 25 w 56"/>
                <a:gd name="T69" fmla="*/ 34 h 46"/>
                <a:gd name="T70" fmla="*/ 26 w 56"/>
                <a:gd name="T71" fmla="*/ 35 h 46"/>
                <a:gd name="T72" fmla="*/ 23 w 56"/>
                <a:gd name="T73" fmla="*/ 35 h 46"/>
                <a:gd name="T74" fmla="*/ 23 w 56"/>
                <a:gd name="T75" fmla="*/ 35 h 46"/>
                <a:gd name="T76" fmla="*/ 23 w 56"/>
                <a:gd name="T77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46">
                  <a:moveTo>
                    <a:pt x="19" y="46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39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3"/>
                    <a:pt x="17" y="31"/>
                    <a:pt x="15" y="30"/>
                  </a:cubicBezTo>
                  <a:cubicBezTo>
                    <a:pt x="13" y="29"/>
                    <a:pt x="11" y="28"/>
                    <a:pt x="9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" y="23"/>
                    <a:pt x="0" y="18"/>
                    <a:pt x="2" y="12"/>
                  </a:cubicBezTo>
                  <a:cubicBezTo>
                    <a:pt x="3" y="6"/>
                    <a:pt x="7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8" y="3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4" y="12"/>
                    <a:pt x="38" y="14"/>
                    <a:pt x="42" y="15"/>
                  </a:cubicBezTo>
                  <a:cubicBezTo>
                    <a:pt x="47" y="17"/>
                    <a:pt x="51" y="18"/>
                    <a:pt x="54" y="2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46" y="34"/>
                    <a:pt x="35" y="41"/>
                    <a:pt x="24" y="44"/>
                  </a:cubicBezTo>
                  <a:lnTo>
                    <a:pt x="19" y="46"/>
                  </a:lnTo>
                  <a:close/>
                  <a:moveTo>
                    <a:pt x="26" y="35"/>
                  </a:moveTo>
                  <a:cubicBezTo>
                    <a:pt x="26" y="35"/>
                    <a:pt x="26" y="36"/>
                    <a:pt x="26" y="37"/>
                  </a:cubicBezTo>
                  <a:cubicBezTo>
                    <a:pt x="34" y="34"/>
                    <a:pt x="41" y="30"/>
                    <a:pt x="47" y="24"/>
                  </a:cubicBezTo>
                  <a:cubicBezTo>
                    <a:pt x="45" y="23"/>
                    <a:pt x="43" y="22"/>
                    <a:pt x="41" y="21"/>
                  </a:cubicBezTo>
                  <a:cubicBezTo>
                    <a:pt x="36" y="19"/>
                    <a:pt x="30" y="17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7"/>
                    <a:pt x="19" y="6"/>
                    <a:pt x="16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1" y="7"/>
                    <a:pt x="8" y="10"/>
                    <a:pt x="7" y="13"/>
                  </a:cubicBezTo>
                  <a:cubicBezTo>
                    <a:pt x="7" y="14"/>
                    <a:pt x="6" y="19"/>
                    <a:pt x="10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3" y="23"/>
                    <a:pt x="16" y="24"/>
                    <a:pt x="18" y="25"/>
                  </a:cubicBezTo>
                  <a:cubicBezTo>
                    <a:pt x="22" y="27"/>
                    <a:pt x="24" y="30"/>
                    <a:pt x="25" y="34"/>
                  </a:cubicBezTo>
                  <a:lnTo>
                    <a:pt x="26" y="35"/>
                  </a:lnTo>
                  <a:close/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3" name="Freeform 15">
              <a:extLst>
                <a:ext uri="{FF2B5EF4-FFF2-40B4-BE49-F238E27FC236}">
                  <a16:creationId xmlns:a16="http://schemas.microsoft.com/office/drawing/2014/main" id="{45B8A21E-E5DD-40D9-AFE5-917D4A8C2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9" y="4454"/>
              <a:ext cx="146" cy="152"/>
            </a:xfrm>
            <a:custGeom>
              <a:avLst/>
              <a:gdLst>
                <a:gd name="T0" fmla="*/ 25 w 54"/>
                <a:gd name="T1" fmla="*/ 56 h 56"/>
                <a:gd name="T2" fmla="*/ 11 w 54"/>
                <a:gd name="T3" fmla="*/ 52 h 56"/>
                <a:gd name="T4" fmla="*/ 1 w 54"/>
                <a:gd name="T5" fmla="*/ 39 h 56"/>
                <a:gd name="T6" fmla="*/ 6 w 54"/>
                <a:gd name="T7" fmla="*/ 26 h 56"/>
                <a:gd name="T8" fmla="*/ 7 w 54"/>
                <a:gd name="T9" fmla="*/ 24 h 56"/>
                <a:gd name="T10" fmla="*/ 13 w 54"/>
                <a:gd name="T11" fmla="*/ 15 h 56"/>
                <a:gd name="T12" fmla="*/ 13 w 54"/>
                <a:gd name="T13" fmla="*/ 15 h 56"/>
                <a:gd name="T14" fmla="*/ 12 w 54"/>
                <a:gd name="T15" fmla="*/ 9 h 56"/>
                <a:gd name="T16" fmla="*/ 10 w 54"/>
                <a:gd name="T17" fmla="*/ 5 h 56"/>
                <a:gd name="T18" fmla="*/ 13 w 54"/>
                <a:gd name="T19" fmla="*/ 4 h 56"/>
                <a:gd name="T20" fmla="*/ 50 w 54"/>
                <a:gd name="T21" fmla="*/ 3 h 56"/>
                <a:gd name="T22" fmla="*/ 51 w 54"/>
                <a:gd name="T23" fmla="*/ 3 h 56"/>
                <a:gd name="T24" fmla="*/ 52 w 54"/>
                <a:gd name="T25" fmla="*/ 5 h 56"/>
                <a:gd name="T26" fmla="*/ 51 w 54"/>
                <a:gd name="T27" fmla="*/ 29 h 56"/>
                <a:gd name="T28" fmla="*/ 27 w 54"/>
                <a:gd name="T29" fmla="*/ 55 h 56"/>
                <a:gd name="T30" fmla="*/ 25 w 54"/>
                <a:gd name="T31" fmla="*/ 56 h 56"/>
                <a:gd name="T32" fmla="*/ 19 w 54"/>
                <a:gd name="T33" fmla="*/ 15 h 56"/>
                <a:gd name="T34" fmla="*/ 19 w 54"/>
                <a:gd name="T35" fmla="*/ 16 h 56"/>
                <a:gd name="T36" fmla="*/ 12 w 54"/>
                <a:gd name="T37" fmla="*/ 28 h 56"/>
                <a:gd name="T38" fmla="*/ 10 w 54"/>
                <a:gd name="T39" fmla="*/ 30 h 56"/>
                <a:gd name="T40" fmla="*/ 7 w 54"/>
                <a:gd name="T41" fmla="*/ 38 h 56"/>
                <a:gd name="T42" fmla="*/ 14 w 54"/>
                <a:gd name="T43" fmla="*/ 47 h 56"/>
                <a:gd name="T44" fmla="*/ 27 w 54"/>
                <a:gd name="T45" fmla="*/ 49 h 56"/>
                <a:gd name="T46" fmla="*/ 45 w 54"/>
                <a:gd name="T47" fmla="*/ 29 h 56"/>
                <a:gd name="T48" fmla="*/ 45 w 54"/>
                <a:gd name="T49" fmla="*/ 28 h 56"/>
                <a:gd name="T50" fmla="*/ 46 w 54"/>
                <a:gd name="T51" fmla="*/ 8 h 56"/>
                <a:gd name="T52" fmla="*/ 18 w 54"/>
                <a:gd name="T53" fmla="*/ 9 h 56"/>
                <a:gd name="T54" fmla="*/ 19 w 54"/>
                <a:gd name="T5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" h="56">
                  <a:moveTo>
                    <a:pt x="25" y="56"/>
                  </a:moveTo>
                  <a:cubicBezTo>
                    <a:pt x="20" y="56"/>
                    <a:pt x="15" y="54"/>
                    <a:pt x="11" y="52"/>
                  </a:cubicBezTo>
                  <a:cubicBezTo>
                    <a:pt x="5" y="49"/>
                    <a:pt x="2" y="45"/>
                    <a:pt x="1" y="39"/>
                  </a:cubicBezTo>
                  <a:cubicBezTo>
                    <a:pt x="0" y="34"/>
                    <a:pt x="3" y="30"/>
                    <a:pt x="6" y="26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0" y="21"/>
                    <a:pt x="12" y="19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3" y="11"/>
                    <a:pt x="12" y="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6" y="0"/>
                    <a:pt x="37" y="0"/>
                    <a:pt x="5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4" y="12"/>
                    <a:pt x="52" y="21"/>
                    <a:pt x="51" y="29"/>
                  </a:cubicBezTo>
                  <a:cubicBezTo>
                    <a:pt x="51" y="42"/>
                    <a:pt x="40" y="54"/>
                    <a:pt x="27" y="55"/>
                  </a:cubicBezTo>
                  <a:cubicBezTo>
                    <a:pt x="26" y="56"/>
                    <a:pt x="26" y="56"/>
                    <a:pt x="25" y="56"/>
                  </a:cubicBezTo>
                  <a:close/>
                  <a:moveTo>
                    <a:pt x="19" y="15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8" y="21"/>
                    <a:pt x="14" y="25"/>
                    <a:pt x="12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7" y="33"/>
                    <a:pt x="6" y="35"/>
                    <a:pt x="7" y="38"/>
                  </a:cubicBezTo>
                  <a:cubicBezTo>
                    <a:pt x="8" y="43"/>
                    <a:pt x="11" y="46"/>
                    <a:pt x="14" y="47"/>
                  </a:cubicBezTo>
                  <a:cubicBezTo>
                    <a:pt x="17" y="49"/>
                    <a:pt x="22" y="50"/>
                    <a:pt x="27" y="49"/>
                  </a:cubicBezTo>
                  <a:cubicBezTo>
                    <a:pt x="36" y="48"/>
                    <a:pt x="45" y="39"/>
                    <a:pt x="45" y="29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1"/>
                    <a:pt x="47" y="14"/>
                    <a:pt x="46" y="8"/>
                  </a:cubicBezTo>
                  <a:cubicBezTo>
                    <a:pt x="37" y="6"/>
                    <a:pt x="28" y="6"/>
                    <a:pt x="18" y="9"/>
                  </a:cubicBezTo>
                  <a:cubicBezTo>
                    <a:pt x="19" y="11"/>
                    <a:pt x="19" y="13"/>
                    <a:pt x="1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4" name="Freeform 16">
              <a:extLst>
                <a:ext uri="{FF2B5EF4-FFF2-40B4-BE49-F238E27FC236}">
                  <a16:creationId xmlns:a16="http://schemas.microsoft.com/office/drawing/2014/main" id="{2F325398-5765-4298-9579-F54216F471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9" y="4452"/>
              <a:ext cx="381" cy="376"/>
            </a:xfrm>
            <a:custGeom>
              <a:avLst/>
              <a:gdLst>
                <a:gd name="T0" fmla="*/ 71 w 141"/>
                <a:gd name="T1" fmla="*/ 139 h 139"/>
                <a:gd name="T2" fmla="*/ 0 w 141"/>
                <a:gd name="T3" fmla="*/ 70 h 139"/>
                <a:gd name="T4" fmla="*/ 58 w 141"/>
                <a:gd name="T5" fmla="*/ 1 h 139"/>
                <a:gd name="T6" fmla="*/ 58 w 141"/>
                <a:gd name="T7" fmla="*/ 1 h 139"/>
                <a:gd name="T8" fmla="*/ 64 w 141"/>
                <a:gd name="T9" fmla="*/ 1 h 139"/>
                <a:gd name="T10" fmla="*/ 76 w 141"/>
                <a:gd name="T11" fmla="*/ 0 h 139"/>
                <a:gd name="T12" fmla="*/ 141 w 141"/>
                <a:gd name="T13" fmla="*/ 70 h 139"/>
                <a:gd name="T14" fmla="*/ 123 w 141"/>
                <a:gd name="T15" fmla="*/ 116 h 139"/>
                <a:gd name="T16" fmla="*/ 122 w 141"/>
                <a:gd name="T17" fmla="*/ 118 h 139"/>
                <a:gd name="T18" fmla="*/ 121 w 141"/>
                <a:gd name="T19" fmla="*/ 118 h 139"/>
                <a:gd name="T20" fmla="*/ 121 w 141"/>
                <a:gd name="T21" fmla="*/ 118 h 139"/>
                <a:gd name="T22" fmla="*/ 119 w 141"/>
                <a:gd name="T23" fmla="*/ 120 h 139"/>
                <a:gd name="T24" fmla="*/ 102 w 141"/>
                <a:gd name="T25" fmla="*/ 132 h 139"/>
                <a:gd name="T26" fmla="*/ 100 w 141"/>
                <a:gd name="T27" fmla="*/ 132 h 139"/>
                <a:gd name="T28" fmla="*/ 91 w 141"/>
                <a:gd name="T29" fmla="*/ 136 h 139"/>
                <a:gd name="T30" fmla="*/ 91 w 141"/>
                <a:gd name="T31" fmla="*/ 136 h 139"/>
                <a:gd name="T32" fmla="*/ 90 w 141"/>
                <a:gd name="T33" fmla="*/ 136 h 139"/>
                <a:gd name="T34" fmla="*/ 71 w 141"/>
                <a:gd name="T35" fmla="*/ 139 h 139"/>
                <a:gd name="T36" fmla="*/ 71 w 141"/>
                <a:gd name="T37" fmla="*/ 6 h 139"/>
                <a:gd name="T38" fmla="*/ 65 w 141"/>
                <a:gd name="T39" fmla="*/ 7 h 139"/>
                <a:gd name="T40" fmla="*/ 60 w 141"/>
                <a:gd name="T41" fmla="*/ 7 h 139"/>
                <a:gd name="T42" fmla="*/ 59 w 141"/>
                <a:gd name="T43" fmla="*/ 7 h 139"/>
                <a:gd name="T44" fmla="*/ 6 w 141"/>
                <a:gd name="T45" fmla="*/ 70 h 139"/>
                <a:gd name="T46" fmla="*/ 71 w 141"/>
                <a:gd name="T47" fmla="*/ 133 h 139"/>
                <a:gd name="T48" fmla="*/ 88 w 141"/>
                <a:gd name="T49" fmla="*/ 130 h 139"/>
                <a:gd name="T50" fmla="*/ 88 w 141"/>
                <a:gd name="T51" fmla="*/ 130 h 139"/>
                <a:gd name="T52" fmla="*/ 89 w 141"/>
                <a:gd name="T53" fmla="*/ 130 h 139"/>
                <a:gd name="T54" fmla="*/ 98 w 141"/>
                <a:gd name="T55" fmla="*/ 127 h 139"/>
                <a:gd name="T56" fmla="*/ 99 w 141"/>
                <a:gd name="T57" fmla="*/ 126 h 139"/>
                <a:gd name="T58" fmla="*/ 115 w 141"/>
                <a:gd name="T59" fmla="*/ 116 h 139"/>
                <a:gd name="T60" fmla="*/ 116 w 141"/>
                <a:gd name="T61" fmla="*/ 114 h 139"/>
                <a:gd name="T62" fmla="*/ 117 w 141"/>
                <a:gd name="T63" fmla="*/ 114 h 139"/>
                <a:gd name="T64" fmla="*/ 117 w 141"/>
                <a:gd name="T65" fmla="*/ 113 h 139"/>
                <a:gd name="T66" fmla="*/ 119 w 141"/>
                <a:gd name="T67" fmla="*/ 112 h 139"/>
                <a:gd name="T68" fmla="*/ 135 w 141"/>
                <a:gd name="T69" fmla="*/ 70 h 139"/>
                <a:gd name="T70" fmla="*/ 75 w 141"/>
                <a:gd name="T71" fmla="*/ 6 h 139"/>
                <a:gd name="T72" fmla="*/ 71 w 141"/>
                <a:gd name="T73" fmla="*/ 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" h="139">
                  <a:moveTo>
                    <a:pt x="71" y="139"/>
                  </a:moveTo>
                  <a:cubicBezTo>
                    <a:pt x="32" y="139"/>
                    <a:pt x="0" y="108"/>
                    <a:pt x="0" y="70"/>
                  </a:cubicBezTo>
                  <a:cubicBezTo>
                    <a:pt x="0" y="36"/>
                    <a:pt x="25" y="8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1" y="1"/>
                    <a:pt x="63" y="1"/>
                    <a:pt x="64" y="1"/>
                  </a:cubicBezTo>
                  <a:cubicBezTo>
                    <a:pt x="69" y="0"/>
                    <a:pt x="72" y="0"/>
                    <a:pt x="76" y="0"/>
                  </a:cubicBezTo>
                  <a:cubicBezTo>
                    <a:pt x="112" y="3"/>
                    <a:pt x="141" y="33"/>
                    <a:pt x="141" y="70"/>
                  </a:cubicBezTo>
                  <a:cubicBezTo>
                    <a:pt x="141" y="87"/>
                    <a:pt x="135" y="103"/>
                    <a:pt x="123" y="116"/>
                  </a:cubicBezTo>
                  <a:cubicBezTo>
                    <a:pt x="122" y="117"/>
                    <a:pt x="122" y="117"/>
                    <a:pt x="122" y="118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0" y="119"/>
                    <a:pt x="120" y="120"/>
                    <a:pt x="119" y="120"/>
                  </a:cubicBezTo>
                  <a:cubicBezTo>
                    <a:pt x="114" y="125"/>
                    <a:pt x="108" y="129"/>
                    <a:pt x="102" y="132"/>
                  </a:cubicBezTo>
                  <a:cubicBezTo>
                    <a:pt x="101" y="132"/>
                    <a:pt x="101" y="132"/>
                    <a:pt x="100" y="132"/>
                  </a:cubicBezTo>
                  <a:cubicBezTo>
                    <a:pt x="97" y="134"/>
                    <a:pt x="94" y="135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84" y="138"/>
                    <a:pt x="77" y="139"/>
                    <a:pt x="71" y="139"/>
                  </a:cubicBezTo>
                  <a:close/>
                  <a:moveTo>
                    <a:pt x="71" y="6"/>
                  </a:moveTo>
                  <a:cubicBezTo>
                    <a:pt x="69" y="6"/>
                    <a:pt x="67" y="6"/>
                    <a:pt x="65" y="7"/>
                  </a:cubicBezTo>
                  <a:cubicBezTo>
                    <a:pt x="63" y="7"/>
                    <a:pt x="62" y="7"/>
                    <a:pt x="60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28" y="13"/>
                    <a:pt x="6" y="39"/>
                    <a:pt x="6" y="70"/>
                  </a:cubicBezTo>
                  <a:cubicBezTo>
                    <a:pt x="6" y="104"/>
                    <a:pt x="35" y="133"/>
                    <a:pt x="71" y="133"/>
                  </a:cubicBezTo>
                  <a:cubicBezTo>
                    <a:pt x="76" y="133"/>
                    <a:pt x="82" y="132"/>
                    <a:pt x="88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92" y="129"/>
                    <a:pt x="95" y="128"/>
                    <a:pt x="98" y="127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105" y="124"/>
                    <a:pt x="110" y="120"/>
                    <a:pt x="115" y="116"/>
                  </a:cubicBezTo>
                  <a:cubicBezTo>
                    <a:pt x="116" y="115"/>
                    <a:pt x="116" y="115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8" y="113"/>
                    <a:pt x="118" y="112"/>
                    <a:pt x="119" y="112"/>
                  </a:cubicBezTo>
                  <a:cubicBezTo>
                    <a:pt x="129" y="100"/>
                    <a:pt x="135" y="85"/>
                    <a:pt x="135" y="70"/>
                  </a:cubicBezTo>
                  <a:cubicBezTo>
                    <a:pt x="135" y="36"/>
                    <a:pt x="109" y="9"/>
                    <a:pt x="75" y="6"/>
                  </a:cubicBezTo>
                  <a:cubicBezTo>
                    <a:pt x="74" y="6"/>
                    <a:pt x="72" y="6"/>
                    <a:pt x="7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01" name="Titre 4">
            <a:extLst>
              <a:ext uri="{FF2B5EF4-FFF2-40B4-BE49-F238E27FC236}">
                <a16:creationId xmlns:a16="http://schemas.microsoft.com/office/drawing/2014/main" id="{FE375F6B-DC2F-4094-972C-685C036B41FC}"/>
              </a:ext>
            </a:extLst>
          </p:cNvPr>
          <p:cNvSpPr txBox="1">
            <a:spLocks/>
          </p:cNvSpPr>
          <p:nvPr/>
        </p:nvSpPr>
        <p:spPr>
          <a:xfrm>
            <a:off x="9925040" y="5346179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Mobility, location</a:t>
            </a:r>
          </a:p>
        </p:txBody>
      </p:sp>
      <p:grpSp>
        <p:nvGrpSpPr>
          <p:cNvPr id="402" name="Group 4">
            <a:extLst>
              <a:ext uri="{FF2B5EF4-FFF2-40B4-BE49-F238E27FC236}">
                <a16:creationId xmlns:a16="http://schemas.microsoft.com/office/drawing/2014/main" id="{CE8B5512-46B6-4E68-AB14-25DFBFF98CE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955366" y="9598360"/>
            <a:ext cx="881063" cy="881063"/>
            <a:chOff x="3497" y="3500"/>
            <a:chExt cx="555" cy="555"/>
          </a:xfrm>
          <a:solidFill>
            <a:schemeClr val="tx1"/>
          </a:solidFill>
        </p:grpSpPr>
        <p:sp>
          <p:nvSpPr>
            <p:cNvPr id="403" name="Freeform 5">
              <a:extLst>
                <a:ext uri="{FF2B5EF4-FFF2-40B4-BE49-F238E27FC236}">
                  <a16:creationId xmlns:a16="http://schemas.microsoft.com/office/drawing/2014/main" id="{F977ED43-235F-49E6-8ADD-577597EC9E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7" y="3500"/>
              <a:ext cx="555" cy="555"/>
            </a:xfrm>
            <a:custGeom>
              <a:avLst/>
              <a:gdLst>
                <a:gd name="T0" fmla="*/ 103 w 205"/>
                <a:gd name="T1" fmla="*/ 205 h 205"/>
                <a:gd name="T2" fmla="*/ 0 w 205"/>
                <a:gd name="T3" fmla="*/ 103 h 205"/>
                <a:gd name="T4" fmla="*/ 103 w 205"/>
                <a:gd name="T5" fmla="*/ 0 h 205"/>
                <a:gd name="T6" fmla="*/ 205 w 205"/>
                <a:gd name="T7" fmla="*/ 103 h 205"/>
                <a:gd name="T8" fmla="*/ 103 w 205"/>
                <a:gd name="T9" fmla="*/ 205 h 205"/>
                <a:gd name="T10" fmla="*/ 103 w 205"/>
                <a:gd name="T11" fmla="*/ 6 h 205"/>
                <a:gd name="T12" fmla="*/ 6 w 205"/>
                <a:gd name="T13" fmla="*/ 103 h 205"/>
                <a:gd name="T14" fmla="*/ 103 w 205"/>
                <a:gd name="T15" fmla="*/ 199 h 205"/>
                <a:gd name="T16" fmla="*/ 199 w 205"/>
                <a:gd name="T17" fmla="*/ 103 h 205"/>
                <a:gd name="T18" fmla="*/ 103 w 205"/>
                <a:gd name="T19" fmla="*/ 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5">
                  <a:moveTo>
                    <a:pt x="103" y="205"/>
                  </a:moveTo>
                  <a:cubicBezTo>
                    <a:pt x="46" y="205"/>
                    <a:pt x="0" y="159"/>
                    <a:pt x="0" y="103"/>
                  </a:cubicBezTo>
                  <a:cubicBezTo>
                    <a:pt x="0" y="46"/>
                    <a:pt x="46" y="0"/>
                    <a:pt x="103" y="0"/>
                  </a:cubicBezTo>
                  <a:cubicBezTo>
                    <a:pt x="159" y="0"/>
                    <a:pt x="205" y="46"/>
                    <a:pt x="205" y="103"/>
                  </a:cubicBezTo>
                  <a:cubicBezTo>
                    <a:pt x="205" y="159"/>
                    <a:pt x="159" y="205"/>
                    <a:pt x="103" y="205"/>
                  </a:cubicBezTo>
                  <a:close/>
                  <a:moveTo>
                    <a:pt x="103" y="6"/>
                  </a:moveTo>
                  <a:cubicBezTo>
                    <a:pt x="50" y="6"/>
                    <a:pt x="6" y="50"/>
                    <a:pt x="6" y="103"/>
                  </a:cubicBezTo>
                  <a:cubicBezTo>
                    <a:pt x="6" y="156"/>
                    <a:pt x="50" y="199"/>
                    <a:pt x="103" y="199"/>
                  </a:cubicBezTo>
                  <a:cubicBezTo>
                    <a:pt x="156" y="199"/>
                    <a:pt x="199" y="156"/>
                    <a:pt x="199" y="103"/>
                  </a:cubicBezTo>
                  <a:cubicBezTo>
                    <a:pt x="199" y="50"/>
                    <a:pt x="156" y="6"/>
                    <a:pt x="10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5" name="Freeform 6">
              <a:extLst>
                <a:ext uri="{FF2B5EF4-FFF2-40B4-BE49-F238E27FC236}">
                  <a16:creationId xmlns:a16="http://schemas.microsoft.com/office/drawing/2014/main" id="{1F385BC7-2FF7-433E-A6C8-E20317456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" y="3614"/>
              <a:ext cx="238" cy="259"/>
            </a:xfrm>
            <a:custGeom>
              <a:avLst/>
              <a:gdLst>
                <a:gd name="T0" fmla="*/ 41 w 88"/>
                <a:gd name="T1" fmla="*/ 96 h 96"/>
                <a:gd name="T2" fmla="*/ 39 w 88"/>
                <a:gd name="T3" fmla="*/ 95 h 96"/>
                <a:gd name="T4" fmla="*/ 1 w 88"/>
                <a:gd name="T5" fmla="*/ 62 h 96"/>
                <a:gd name="T6" fmla="*/ 1 w 88"/>
                <a:gd name="T7" fmla="*/ 58 h 96"/>
                <a:gd name="T8" fmla="*/ 5 w 88"/>
                <a:gd name="T9" fmla="*/ 57 h 96"/>
                <a:gd name="T10" fmla="*/ 40 w 88"/>
                <a:gd name="T11" fmla="*/ 88 h 96"/>
                <a:gd name="T12" fmla="*/ 82 w 88"/>
                <a:gd name="T13" fmla="*/ 2 h 96"/>
                <a:gd name="T14" fmla="*/ 86 w 88"/>
                <a:gd name="T15" fmla="*/ 0 h 96"/>
                <a:gd name="T16" fmla="*/ 87 w 88"/>
                <a:gd name="T17" fmla="*/ 4 h 96"/>
                <a:gd name="T18" fmla="*/ 44 w 88"/>
                <a:gd name="T19" fmla="*/ 94 h 96"/>
                <a:gd name="T20" fmla="*/ 42 w 88"/>
                <a:gd name="T21" fmla="*/ 96 h 96"/>
                <a:gd name="T22" fmla="*/ 41 w 88"/>
                <a:gd name="T2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96">
                  <a:moveTo>
                    <a:pt x="41" y="96"/>
                  </a:moveTo>
                  <a:cubicBezTo>
                    <a:pt x="40" y="96"/>
                    <a:pt x="40" y="96"/>
                    <a:pt x="39" y="9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2" y="56"/>
                    <a:pt x="4" y="56"/>
                    <a:pt x="5" y="57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0"/>
                    <a:pt x="84" y="0"/>
                    <a:pt x="86" y="0"/>
                  </a:cubicBezTo>
                  <a:cubicBezTo>
                    <a:pt x="87" y="1"/>
                    <a:pt x="88" y="3"/>
                    <a:pt x="87" y="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3" y="95"/>
                    <a:pt x="43" y="96"/>
                    <a:pt x="42" y="96"/>
                  </a:cubicBezTo>
                  <a:cubicBezTo>
                    <a:pt x="41" y="96"/>
                    <a:pt x="41" y="96"/>
                    <a:pt x="4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18" name="Group 49">
            <a:extLst>
              <a:ext uri="{FF2B5EF4-FFF2-40B4-BE49-F238E27FC236}">
                <a16:creationId xmlns:a16="http://schemas.microsoft.com/office/drawing/2014/main" id="{6DE8E644-5D90-45BB-A9CB-8CCAD29B3DF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736456" y="9568885"/>
            <a:ext cx="887412" cy="889000"/>
            <a:chOff x="6384" y="2876"/>
            <a:chExt cx="559" cy="560"/>
          </a:xfrm>
          <a:solidFill>
            <a:schemeClr val="tx1"/>
          </a:solidFill>
        </p:grpSpPr>
        <p:sp>
          <p:nvSpPr>
            <p:cNvPr id="420" name="Freeform 50">
              <a:extLst>
                <a:ext uri="{FF2B5EF4-FFF2-40B4-BE49-F238E27FC236}">
                  <a16:creationId xmlns:a16="http://schemas.microsoft.com/office/drawing/2014/main" id="{31092F98-F89C-48C0-96BE-55109FCD89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4" y="2876"/>
              <a:ext cx="559" cy="560"/>
            </a:xfrm>
            <a:custGeom>
              <a:avLst/>
              <a:gdLst>
                <a:gd name="T0" fmla="*/ 104 w 207"/>
                <a:gd name="T1" fmla="*/ 207 h 207"/>
                <a:gd name="T2" fmla="*/ 0 w 207"/>
                <a:gd name="T3" fmla="*/ 103 h 207"/>
                <a:gd name="T4" fmla="*/ 104 w 207"/>
                <a:gd name="T5" fmla="*/ 0 h 207"/>
                <a:gd name="T6" fmla="*/ 207 w 207"/>
                <a:gd name="T7" fmla="*/ 103 h 207"/>
                <a:gd name="T8" fmla="*/ 104 w 207"/>
                <a:gd name="T9" fmla="*/ 207 h 207"/>
                <a:gd name="T10" fmla="*/ 104 w 207"/>
                <a:gd name="T11" fmla="*/ 6 h 207"/>
                <a:gd name="T12" fmla="*/ 6 w 207"/>
                <a:gd name="T13" fmla="*/ 103 h 207"/>
                <a:gd name="T14" fmla="*/ 104 w 207"/>
                <a:gd name="T15" fmla="*/ 201 h 207"/>
                <a:gd name="T16" fmla="*/ 201 w 207"/>
                <a:gd name="T17" fmla="*/ 103 h 207"/>
                <a:gd name="T18" fmla="*/ 104 w 207"/>
                <a:gd name="T19" fmla="*/ 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4" y="207"/>
                  </a:moveTo>
                  <a:cubicBezTo>
                    <a:pt x="47" y="207"/>
                    <a:pt x="0" y="161"/>
                    <a:pt x="0" y="103"/>
                  </a:cubicBezTo>
                  <a:cubicBezTo>
                    <a:pt x="0" y="46"/>
                    <a:pt x="47" y="0"/>
                    <a:pt x="104" y="0"/>
                  </a:cubicBezTo>
                  <a:cubicBezTo>
                    <a:pt x="161" y="0"/>
                    <a:pt x="207" y="46"/>
                    <a:pt x="207" y="103"/>
                  </a:cubicBezTo>
                  <a:cubicBezTo>
                    <a:pt x="207" y="161"/>
                    <a:pt x="161" y="207"/>
                    <a:pt x="104" y="207"/>
                  </a:cubicBezTo>
                  <a:close/>
                  <a:moveTo>
                    <a:pt x="104" y="6"/>
                  </a:moveTo>
                  <a:cubicBezTo>
                    <a:pt x="50" y="6"/>
                    <a:pt x="6" y="50"/>
                    <a:pt x="6" y="103"/>
                  </a:cubicBezTo>
                  <a:cubicBezTo>
                    <a:pt x="6" y="157"/>
                    <a:pt x="50" y="201"/>
                    <a:pt x="104" y="201"/>
                  </a:cubicBezTo>
                  <a:cubicBezTo>
                    <a:pt x="158" y="201"/>
                    <a:pt x="201" y="157"/>
                    <a:pt x="201" y="103"/>
                  </a:cubicBezTo>
                  <a:cubicBezTo>
                    <a:pt x="201" y="50"/>
                    <a:pt x="158" y="6"/>
                    <a:pt x="1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9" name="Freeform 51">
              <a:extLst>
                <a:ext uri="{FF2B5EF4-FFF2-40B4-BE49-F238E27FC236}">
                  <a16:creationId xmlns:a16="http://schemas.microsoft.com/office/drawing/2014/main" id="{12407827-060A-480D-BEDA-4C4DCE5AC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" y="3019"/>
              <a:ext cx="16" cy="271"/>
            </a:xfrm>
            <a:custGeom>
              <a:avLst/>
              <a:gdLst>
                <a:gd name="T0" fmla="*/ 3 w 6"/>
                <a:gd name="T1" fmla="*/ 100 h 100"/>
                <a:gd name="T2" fmla="*/ 0 w 6"/>
                <a:gd name="T3" fmla="*/ 97 h 100"/>
                <a:gd name="T4" fmla="*/ 0 w 6"/>
                <a:gd name="T5" fmla="*/ 3 h 100"/>
                <a:gd name="T6" fmla="*/ 3 w 6"/>
                <a:gd name="T7" fmla="*/ 0 h 100"/>
                <a:gd name="T8" fmla="*/ 6 w 6"/>
                <a:gd name="T9" fmla="*/ 3 h 100"/>
                <a:gd name="T10" fmla="*/ 6 w 6"/>
                <a:gd name="T11" fmla="*/ 97 h 100"/>
                <a:gd name="T12" fmla="*/ 3 w 6"/>
                <a:gd name="T1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0">
                  <a:moveTo>
                    <a:pt x="3" y="100"/>
                  </a:moveTo>
                  <a:cubicBezTo>
                    <a:pt x="1" y="100"/>
                    <a:pt x="0" y="99"/>
                    <a:pt x="0" y="9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9"/>
                    <a:pt x="4" y="100"/>
                    <a:pt x="3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1" name="Freeform 52">
              <a:extLst>
                <a:ext uri="{FF2B5EF4-FFF2-40B4-BE49-F238E27FC236}">
                  <a16:creationId xmlns:a16="http://schemas.microsoft.com/office/drawing/2014/main" id="{6DD04D24-1FDD-435E-B8E0-A285D6FDA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" y="3146"/>
              <a:ext cx="270" cy="17"/>
            </a:xfrm>
            <a:custGeom>
              <a:avLst/>
              <a:gdLst>
                <a:gd name="T0" fmla="*/ 97 w 100"/>
                <a:gd name="T1" fmla="*/ 6 h 6"/>
                <a:gd name="T2" fmla="*/ 3 w 100"/>
                <a:gd name="T3" fmla="*/ 6 h 6"/>
                <a:gd name="T4" fmla="*/ 0 w 100"/>
                <a:gd name="T5" fmla="*/ 3 h 6"/>
                <a:gd name="T6" fmla="*/ 3 w 100"/>
                <a:gd name="T7" fmla="*/ 0 h 6"/>
                <a:gd name="T8" fmla="*/ 97 w 100"/>
                <a:gd name="T9" fmla="*/ 0 h 6"/>
                <a:gd name="T10" fmla="*/ 100 w 100"/>
                <a:gd name="T11" fmla="*/ 3 h 6"/>
                <a:gd name="T12" fmla="*/ 97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9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2"/>
                    <a:pt x="100" y="3"/>
                  </a:cubicBezTo>
                  <a:cubicBezTo>
                    <a:pt x="100" y="5"/>
                    <a:pt x="98" y="6"/>
                    <a:pt x="9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44" name="Group 87">
            <a:extLst>
              <a:ext uri="{FF2B5EF4-FFF2-40B4-BE49-F238E27FC236}">
                <a16:creationId xmlns:a16="http://schemas.microsoft.com/office/drawing/2014/main" id="{DF5B0C37-1E1B-48B1-8EA9-F173AEC43B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159699" y="9598360"/>
            <a:ext cx="889000" cy="893763"/>
            <a:chOff x="6582" y="5431"/>
            <a:chExt cx="560" cy="563"/>
          </a:xfrm>
          <a:solidFill>
            <a:schemeClr val="tx1"/>
          </a:solidFill>
        </p:grpSpPr>
        <p:sp>
          <p:nvSpPr>
            <p:cNvPr id="445" name="Freeform 88">
              <a:extLst>
                <a:ext uri="{FF2B5EF4-FFF2-40B4-BE49-F238E27FC236}">
                  <a16:creationId xmlns:a16="http://schemas.microsoft.com/office/drawing/2014/main" id="{E8C8BE1A-FCD0-4B20-B647-CE0B37C34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2" y="5431"/>
              <a:ext cx="560" cy="563"/>
            </a:xfrm>
            <a:custGeom>
              <a:avLst/>
              <a:gdLst>
                <a:gd name="T0" fmla="*/ 103 w 207"/>
                <a:gd name="T1" fmla="*/ 208 h 208"/>
                <a:gd name="T2" fmla="*/ 0 w 207"/>
                <a:gd name="T3" fmla="*/ 104 h 208"/>
                <a:gd name="T4" fmla="*/ 103 w 207"/>
                <a:gd name="T5" fmla="*/ 0 h 208"/>
                <a:gd name="T6" fmla="*/ 207 w 207"/>
                <a:gd name="T7" fmla="*/ 104 h 208"/>
                <a:gd name="T8" fmla="*/ 103 w 207"/>
                <a:gd name="T9" fmla="*/ 208 h 208"/>
                <a:gd name="T10" fmla="*/ 103 w 207"/>
                <a:gd name="T11" fmla="*/ 6 h 208"/>
                <a:gd name="T12" fmla="*/ 6 w 207"/>
                <a:gd name="T13" fmla="*/ 104 h 208"/>
                <a:gd name="T14" fmla="*/ 103 w 207"/>
                <a:gd name="T15" fmla="*/ 202 h 208"/>
                <a:gd name="T16" fmla="*/ 201 w 207"/>
                <a:gd name="T17" fmla="*/ 104 h 208"/>
                <a:gd name="T18" fmla="*/ 103 w 207"/>
                <a:gd name="T19" fmla="*/ 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8">
                  <a:moveTo>
                    <a:pt x="103" y="208"/>
                  </a:moveTo>
                  <a:cubicBezTo>
                    <a:pt x="46" y="208"/>
                    <a:pt x="0" y="161"/>
                    <a:pt x="0" y="104"/>
                  </a:cubicBezTo>
                  <a:cubicBezTo>
                    <a:pt x="0" y="47"/>
                    <a:pt x="46" y="0"/>
                    <a:pt x="103" y="0"/>
                  </a:cubicBezTo>
                  <a:cubicBezTo>
                    <a:pt x="160" y="0"/>
                    <a:pt x="207" y="47"/>
                    <a:pt x="207" y="104"/>
                  </a:cubicBezTo>
                  <a:cubicBezTo>
                    <a:pt x="207" y="161"/>
                    <a:pt x="160" y="208"/>
                    <a:pt x="103" y="208"/>
                  </a:cubicBezTo>
                  <a:close/>
                  <a:moveTo>
                    <a:pt x="103" y="6"/>
                  </a:moveTo>
                  <a:cubicBezTo>
                    <a:pt x="49" y="6"/>
                    <a:pt x="6" y="50"/>
                    <a:pt x="6" y="104"/>
                  </a:cubicBezTo>
                  <a:cubicBezTo>
                    <a:pt x="6" y="158"/>
                    <a:pt x="49" y="202"/>
                    <a:pt x="103" y="202"/>
                  </a:cubicBezTo>
                  <a:cubicBezTo>
                    <a:pt x="157" y="202"/>
                    <a:pt x="201" y="158"/>
                    <a:pt x="201" y="104"/>
                  </a:cubicBezTo>
                  <a:cubicBezTo>
                    <a:pt x="201" y="50"/>
                    <a:pt x="157" y="6"/>
                    <a:pt x="10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6" name="Freeform 89">
              <a:extLst>
                <a:ext uri="{FF2B5EF4-FFF2-40B4-BE49-F238E27FC236}">
                  <a16:creationId xmlns:a16="http://schemas.microsoft.com/office/drawing/2014/main" id="{C0E2056E-DA2B-437C-859C-A1A53ECB0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" y="5577"/>
              <a:ext cx="271" cy="271"/>
            </a:xfrm>
            <a:custGeom>
              <a:avLst/>
              <a:gdLst>
                <a:gd name="T0" fmla="*/ 3 w 100"/>
                <a:gd name="T1" fmla="*/ 100 h 100"/>
                <a:gd name="T2" fmla="*/ 1 w 100"/>
                <a:gd name="T3" fmla="*/ 99 h 100"/>
                <a:gd name="T4" fmla="*/ 1 w 100"/>
                <a:gd name="T5" fmla="*/ 95 h 100"/>
                <a:gd name="T6" fmla="*/ 95 w 100"/>
                <a:gd name="T7" fmla="*/ 1 h 100"/>
                <a:gd name="T8" fmla="*/ 99 w 100"/>
                <a:gd name="T9" fmla="*/ 1 h 100"/>
                <a:gd name="T10" fmla="*/ 99 w 100"/>
                <a:gd name="T11" fmla="*/ 5 h 100"/>
                <a:gd name="T12" fmla="*/ 5 w 100"/>
                <a:gd name="T13" fmla="*/ 99 h 100"/>
                <a:gd name="T14" fmla="*/ 3 w 100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00">
                  <a:moveTo>
                    <a:pt x="3" y="100"/>
                  </a:moveTo>
                  <a:cubicBezTo>
                    <a:pt x="3" y="100"/>
                    <a:pt x="2" y="100"/>
                    <a:pt x="1" y="99"/>
                  </a:cubicBezTo>
                  <a:cubicBezTo>
                    <a:pt x="0" y="98"/>
                    <a:pt x="0" y="96"/>
                    <a:pt x="1" y="95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6" y="0"/>
                    <a:pt x="98" y="0"/>
                    <a:pt x="99" y="1"/>
                  </a:cubicBezTo>
                  <a:cubicBezTo>
                    <a:pt x="100" y="2"/>
                    <a:pt x="100" y="4"/>
                    <a:pt x="99" y="5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5" y="100"/>
                    <a:pt x="4" y="100"/>
                    <a:pt x="3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7" name="Freeform 90">
              <a:extLst>
                <a:ext uri="{FF2B5EF4-FFF2-40B4-BE49-F238E27FC236}">
                  <a16:creationId xmlns:a16="http://schemas.microsoft.com/office/drawing/2014/main" id="{9DF7A27F-B63B-4177-A677-BE58AFBD5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" y="5577"/>
              <a:ext cx="271" cy="271"/>
            </a:xfrm>
            <a:custGeom>
              <a:avLst/>
              <a:gdLst>
                <a:gd name="T0" fmla="*/ 97 w 100"/>
                <a:gd name="T1" fmla="*/ 100 h 100"/>
                <a:gd name="T2" fmla="*/ 95 w 100"/>
                <a:gd name="T3" fmla="*/ 99 h 100"/>
                <a:gd name="T4" fmla="*/ 1 w 100"/>
                <a:gd name="T5" fmla="*/ 5 h 100"/>
                <a:gd name="T6" fmla="*/ 1 w 100"/>
                <a:gd name="T7" fmla="*/ 1 h 100"/>
                <a:gd name="T8" fmla="*/ 5 w 100"/>
                <a:gd name="T9" fmla="*/ 1 h 100"/>
                <a:gd name="T10" fmla="*/ 99 w 100"/>
                <a:gd name="T11" fmla="*/ 95 h 100"/>
                <a:gd name="T12" fmla="*/ 99 w 100"/>
                <a:gd name="T13" fmla="*/ 99 h 100"/>
                <a:gd name="T14" fmla="*/ 97 w 100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00">
                  <a:moveTo>
                    <a:pt x="97" y="100"/>
                  </a:moveTo>
                  <a:cubicBezTo>
                    <a:pt x="96" y="100"/>
                    <a:pt x="95" y="100"/>
                    <a:pt x="95" y="9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100" y="96"/>
                    <a:pt x="100" y="98"/>
                    <a:pt x="99" y="99"/>
                  </a:cubicBezTo>
                  <a:cubicBezTo>
                    <a:pt x="99" y="100"/>
                    <a:pt x="98" y="100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48" name="ZoneTexte 447">
            <a:extLst>
              <a:ext uri="{FF2B5EF4-FFF2-40B4-BE49-F238E27FC236}">
                <a16:creationId xmlns:a16="http://schemas.microsoft.com/office/drawing/2014/main" id="{A419B706-EB2B-47F1-9C5D-FD74F1A5205F}"/>
              </a:ext>
            </a:extLst>
          </p:cNvPr>
          <p:cNvSpPr txBox="1"/>
          <p:nvPr/>
        </p:nvSpPr>
        <p:spPr>
          <a:xfrm>
            <a:off x="19779607" y="10609510"/>
            <a:ext cx="1548986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Advantages,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acquisition</a:t>
            </a:r>
          </a:p>
        </p:txBody>
      </p:sp>
      <p:sp>
        <p:nvSpPr>
          <p:cNvPr id="451" name="Titre 4">
            <a:extLst>
              <a:ext uri="{FF2B5EF4-FFF2-40B4-BE49-F238E27FC236}">
                <a16:creationId xmlns:a16="http://schemas.microsoft.com/office/drawing/2014/main" id="{F7C3B37E-ECF6-4EF3-8A47-9C057B3413C6}"/>
              </a:ext>
            </a:extLst>
          </p:cNvPr>
          <p:cNvSpPr txBox="1">
            <a:spLocks/>
          </p:cNvSpPr>
          <p:nvPr/>
        </p:nvSpPr>
        <p:spPr>
          <a:xfrm>
            <a:off x="14010231" y="8902702"/>
            <a:ext cx="5568624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Approve, delete</a:t>
            </a:r>
          </a:p>
        </p:txBody>
      </p:sp>
      <p:grpSp>
        <p:nvGrpSpPr>
          <p:cNvPr id="474" name="Group 34">
            <a:extLst>
              <a:ext uri="{FF2B5EF4-FFF2-40B4-BE49-F238E27FC236}">
                <a16:creationId xmlns:a16="http://schemas.microsoft.com/office/drawing/2014/main" id="{D0920A32-2878-4729-B0FD-8E77B46B683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24743" y="9586378"/>
            <a:ext cx="881063" cy="812800"/>
            <a:chOff x="8113" y="1980"/>
            <a:chExt cx="555" cy="512"/>
          </a:xfrm>
          <a:solidFill>
            <a:schemeClr val="tx1"/>
          </a:solidFill>
        </p:grpSpPr>
        <p:sp>
          <p:nvSpPr>
            <p:cNvPr id="476" name="Freeform 35">
              <a:extLst>
                <a:ext uri="{FF2B5EF4-FFF2-40B4-BE49-F238E27FC236}">
                  <a16:creationId xmlns:a16="http://schemas.microsoft.com/office/drawing/2014/main" id="{ED55AC5F-3403-46CB-B577-A9DD48E8C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" y="1980"/>
              <a:ext cx="555" cy="504"/>
            </a:xfrm>
            <a:custGeom>
              <a:avLst/>
              <a:gdLst>
                <a:gd name="T0" fmla="*/ 162 w 205"/>
                <a:gd name="T1" fmla="*/ 186 h 186"/>
                <a:gd name="T2" fmla="*/ 159 w 205"/>
                <a:gd name="T3" fmla="*/ 184 h 186"/>
                <a:gd name="T4" fmla="*/ 160 w 205"/>
                <a:gd name="T5" fmla="*/ 180 h 186"/>
                <a:gd name="T6" fmla="*/ 199 w 205"/>
                <a:gd name="T7" fmla="*/ 102 h 186"/>
                <a:gd name="T8" fmla="*/ 103 w 205"/>
                <a:gd name="T9" fmla="*/ 6 h 186"/>
                <a:gd name="T10" fmla="*/ 6 w 205"/>
                <a:gd name="T11" fmla="*/ 102 h 186"/>
                <a:gd name="T12" fmla="*/ 45 w 205"/>
                <a:gd name="T13" fmla="*/ 180 h 186"/>
                <a:gd name="T14" fmla="*/ 46 w 205"/>
                <a:gd name="T15" fmla="*/ 184 h 186"/>
                <a:gd name="T16" fmla="*/ 42 w 205"/>
                <a:gd name="T17" fmla="*/ 185 h 186"/>
                <a:gd name="T18" fmla="*/ 0 w 205"/>
                <a:gd name="T19" fmla="*/ 102 h 186"/>
                <a:gd name="T20" fmla="*/ 103 w 205"/>
                <a:gd name="T21" fmla="*/ 0 h 186"/>
                <a:gd name="T22" fmla="*/ 205 w 205"/>
                <a:gd name="T23" fmla="*/ 102 h 186"/>
                <a:gd name="T24" fmla="*/ 163 w 205"/>
                <a:gd name="T25" fmla="*/ 185 h 186"/>
                <a:gd name="T26" fmla="*/ 162 w 205"/>
                <a:gd name="T2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186">
                  <a:moveTo>
                    <a:pt x="162" y="186"/>
                  </a:moveTo>
                  <a:cubicBezTo>
                    <a:pt x="161" y="186"/>
                    <a:pt x="160" y="185"/>
                    <a:pt x="159" y="184"/>
                  </a:cubicBezTo>
                  <a:cubicBezTo>
                    <a:pt x="158" y="183"/>
                    <a:pt x="158" y="181"/>
                    <a:pt x="160" y="180"/>
                  </a:cubicBezTo>
                  <a:cubicBezTo>
                    <a:pt x="184" y="162"/>
                    <a:pt x="199" y="133"/>
                    <a:pt x="199" y="102"/>
                  </a:cubicBezTo>
                  <a:cubicBezTo>
                    <a:pt x="199" y="49"/>
                    <a:pt x="156" y="6"/>
                    <a:pt x="103" y="6"/>
                  </a:cubicBezTo>
                  <a:cubicBezTo>
                    <a:pt x="50" y="6"/>
                    <a:pt x="6" y="49"/>
                    <a:pt x="6" y="102"/>
                  </a:cubicBezTo>
                  <a:cubicBezTo>
                    <a:pt x="6" y="133"/>
                    <a:pt x="20" y="161"/>
                    <a:pt x="45" y="180"/>
                  </a:cubicBezTo>
                  <a:cubicBezTo>
                    <a:pt x="47" y="181"/>
                    <a:pt x="47" y="183"/>
                    <a:pt x="46" y="184"/>
                  </a:cubicBezTo>
                  <a:cubicBezTo>
                    <a:pt x="45" y="185"/>
                    <a:pt x="43" y="186"/>
                    <a:pt x="42" y="185"/>
                  </a:cubicBezTo>
                  <a:cubicBezTo>
                    <a:pt x="16" y="165"/>
                    <a:pt x="0" y="135"/>
                    <a:pt x="0" y="102"/>
                  </a:cubicBezTo>
                  <a:cubicBezTo>
                    <a:pt x="0" y="46"/>
                    <a:pt x="46" y="0"/>
                    <a:pt x="103" y="0"/>
                  </a:cubicBezTo>
                  <a:cubicBezTo>
                    <a:pt x="159" y="0"/>
                    <a:pt x="205" y="46"/>
                    <a:pt x="205" y="102"/>
                  </a:cubicBezTo>
                  <a:cubicBezTo>
                    <a:pt x="205" y="135"/>
                    <a:pt x="190" y="166"/>
                    <a:pt x="163" y="185"/>
                  </a:cubicBezTo>
                  <a:cubicBezTo>
                    <a:pt x="163" y="185"/>
                    <a:pt x="162" y="186"/>
                    <a:pt x="162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0" name="Freeform 36">
              <a:extLst>
                <a:ext uri="{FF2B5EF4-FFF2-40B4-BE49-F238E27FC236}">
                  <a16:creationId xmlns:a16="http://schemas.microsoft.com/office/drawing/2014/main" id="{BA9DBEAF-D013-40A0-B9E4-E7D7B906A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5" y="2432"/>
              <a:ext cx="57" cy="60"/>
            </a:xfrm>
            <a:custGeom>
              <a:avLst/>
              <a:gdLst>
                <a:gd name="T0" fmla="*/ 25 w 57"/>
                <a:gd name="T1" fmla="*/ 0 h 60"/>
                <a:gd name="T2" fmla="*/ 19 w 57"/>
                <a:gd name="T3" fmla="*/ 38 h 60"/>
                <a:gd name="T4" fmla="*/ 57 w 57"/>
                <a:gd name="T5" fmla="*/ 46 h 60"/>
                <a:gd name="T6" fmla="*/ 38 w 57"/>
                <a:gd name="T7" fmla="*/ 60 h 60"/>
                <a:gd name="T8" fmla="*/ 0 w 57"/>
                <a:gd name="T9" fmla="*/ 52 h 60"/>
                <a:gd name="T10" fmla="*/ 6 w 57"/>
                <a:gd name="T11" fmla="*/ 14 h 60"/>
                <a:gd name="T12" fmla="*/ 25 w 57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0">
                  <a:moveTo>
                    <a:pt x="25" y="0"/>
                  </a:moveTo>
                  <a:lnTo>
                    <a:pt x="19" y="38"/>
                  </a:lnTo>
                  <a:lnTo>
                    <a:pt x="57" y="46"/>
                  </a:lnTo>
                  <a:lnTo>
                    <a:pt x="38" y="60"/>
                  </a:lnTo>
                  <a:lnTo>
                    <a:pt x="0" y="52"/>
                  </a:lnTo>
                  <a:lnTo>
                    <a:pt x="6" y="14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1" name="Freeform 37">
              <a:extLst>
                <a:ext uri="{FF2B5EF4-FFF2-40B4-BE49-F238E27FC236}">
                  <a16:creationId xmlns:a16="http://schemas.microsoft.com/office/drawing/2014/main" id="{A146D619-5889-4AF6-BE57-3B1E3EC25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3" y="2245"/>
              <a:ext cx="76" cy="17"/>
            </a:xfrm>
            <a:custGeom>
              <a:avLst/>
              <a:gdLst>
                <a:gd name="T0" fmla="*/ 25 w 28"/>
                <a:gd name="T1" fmla="*/ 6 h 6"/>
                <a:gd name="T2" fmla="*/ 3 w 28"/>
                <a:gd name="T3" fmla="*/ 6 h 6"/>
                <a:gd name="T4" fmla="*/ 0 w 28"/>
                <a:gd name="T5" fmla="*/ 3 h 6"/>
                <a:gd name="T6" fmla="*/ 3 w 28"/>
                <a:gd name="T7" fmla="*/ 0 h 6"/>
                <a:gd name="T8" fmla="*/ 25 w 28"/>
                <a:gd name="T9" fmla="*/ 0 h 6"/>
                <a:gd name="T10" fmla="*/ 28 w 28"/>
                <a:gd name="T11" fmla="*/ 3 h 6"/>
                <a:gd name="T12" fmla="*/ 25 w 2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">
                  <a:moveTo>
                    <a:pt x="2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3"/>
                  </a:cubicBezTo>
                  <a:cubicBezTo>
                    <a:pt x="28" y="4"/>
                    <a:pt x="27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2" name="Freeform 38">
              <a:extLst>
                <a:ext uri="{FF2B5EF4-FFF2-40B4-BE49-F238E27FC236}">
                  <a16:creationId xmlns:a16="http://schemas.microsoft.com/office/drawing/2014/main" id="{801EF8FC-2C45-488E-ABFC-2263D4881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4" y="2015"/>
              <a:ext cx="16" cy="76"/>
            </a:xfrm>
            <a:custGeom>
              <a:avLst/>
              <a:gdLst>
                <a:gd name="T0" fmla="*/ 3 w 6"/>
                <a:gd name="T1" fmla="*/ 28 h 28"/>
                <a:gd name="T2" fmla="*/ 0 w 6"/>
                <a:gd name="T3" fmla="*/ 25 h 28"/>
                <a:gd name="T4" fmla="*/ 0 w 6"/>
                <a:gd name="T5" fmla="*/ 3 h 28"/>
                <a:gd name="T6" fmla="*/ 3 w 6"/>
                <a:gd name="T7" fmla="*/ 0 h 28"/>
                <a:gd name="T8" fmla="*/ 6 w 6"/>
                <a:gd name="T9" fmla="*/ 3 h 28"/>
                <a:gd name="T10" fmla="*/ 6 w 6"/>
                <a:gd name="T11" fmla="*/ 25 h 28"/>
                <a:gd name="T12" fmla="*/ 3 w 6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8">
                  <a:moveTo>
                    <a:pt x="3" y="28"/>
                  </a:moveTo>
                  <a:cubicBezTo>
                    <a:pt x="1" y="28"/>
                    <a:pt x="0" y="27"/>
                    <a:pt x="0" y="2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7"/>
                    <a:pt x="4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3" name="Freeform 39">
              <a:extLst>
                <a:ext uri="{FF2B5EF4-FFF2-40B4-BE49-F238E27FC236}">
                  <a16:creationId xmlns:a16="http://schemas.microsoft.com/office/drawing/2014/main" id="{FCDC09B7-4578-4AC2-91EC-27C47962B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4" y="2245"/>
              <a:ext cx="76" cy="17"/>
            </a:xfrm>
            <a:custGeom>
              <a:avLst/>
              <a:gdLst>
                <a:gd name="T0" fmla="*/ 25 w 28"/>
                <a:gd name="T1" fmla="*/ 6 h 6"/>
                <a:gd name="T2" fmla="*/ 3 w 28"/>
                <a:gd name="T3" fmla="*/ 6 h 6"/>
                <a:gd name="T4" fmla="*/ 0 w 28"/>
                <a:gd name="T5" fmla="*/ 3 h 6"/>
                <a:gd name="T6" fmla="*/ 3 w 28"/>
                <a:gd name="T7" fmla="*/ 0 h 6"/>
                <a:gd name="T8" fmla="*/ 25 w 28"/>
                <a:gd name="T9" fmla="*/ 0 h 6"/>
                <a:gd name="T10" fmla="*/ 28 w 28"/>
                <a:gd name="T11" fmla="*/ 3 h 6"/>
                <a:gd name="T12" fmla="*/ 25 w 2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">
                  <a:moveTo>
                    <a:pt x="2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3"/>
                  </a:cubicBezTo>
                  <a:cubicBezTo>
                    <a:pt x="28" y="4"/>
                    <a:pt x="27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4" name="Freeform 40">
              <a:extLst>
                <a:ext uri="{FF2B5EF4-FFF2-40B4-BE49-F238E27FC236}">
                  <a16:creationId xmlns:a16="http://schemas.microsoft.com/office/drawing/2014/main" id="{39F69F3D-9A95-4F24-AD23-1D96F2946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3" y="2148"/>
              <a:ext cx="111" cy="108"/>
            </a:xfrm>
            <a:custGeom>
              <a:avLst/>
              <a:gdLst>
                <a:gd name="T0" fmla="*/ 37 w 41"/>
                <a:gd name="T1" fmla="*/ 40 h 40"/>
                <a:gd name="T2" fmla="*/ 35 w 41"/>
                <a:gd name="T3" fmla="*/ 39 h 40"/>
                <a:gd name="T4" fmla="*/ 1 w 41"/>
                <a:gd name="T5" fmla="*/ 5 h 40"/>
                <a:gd name="T6" fmla="*/ 1 w 41"/>
                <a:gd name="T7" fmla="*/ 1 h 40"/>
                <a:gd name="T8" fmla="*/ 5 w 41"/>
                <a:gd name="T9" fmla="*/ 1 h 40"/>
                <a:gd name="T10" fmla="*/ 39 w 41"/>
                <a:gd name="T11" fmla="*/ 35 h 40"/>
                <a:gd name="T12" fmla="*/ 39 w 41"/>
                <a:gd name="T13" fmla="*/ 39 h 40"/>
                <a:gd name="T14" fmla="*/ 37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37" y="40"/>
                  </a:moveTo>
                  <a:cubicBezTo>
                    <a:pt x="36" y="40"/>
                    <a:pt x="36" y="40"/>
                    <a:pt x="35" y="3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36"/>
                    <a:pt x="41" y="38"/>
                    <a:pt x="39" y="39"/>
                  </a:cubicBezTo>
                  <a:cubicBezTo>
                    <a:pt x="39" y="40"/>
                    <a:pt x="38" y="40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5" name="Freeform 41">
              <a:extLst>
                <a:ext uri="{FF2B5EF4-FFF2-40B4-BE49-F238E27FC236}">
                  <a16:creationId xmlns:a16="http://schemas.microsoft.com/office/drawing/2014/main" id="{BE461CAC-245C-47FA-B18A-7FDF10203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9" y="2232"/>
              <a:ext cx="71" cy="73"/>
            </a:xfrm>
            <a:custGeom>
              <a:avLst/>
              <a:gdLst>
                <a:gd name="T0" fmla="*/ 13 w 26"/>
                <a:gd name="T1" fmla="*/ 27 h 27"/>
                <a:gd name="T2" fmla="*/ 0 w 26"/>
                <a:gd name="T3" fmla="*/ 13 h 27"/>
                <a:gd name="T4" fmla="*/ 13 w 26"/>
                <a:gd name="T5" fmla="*/ 0 h 27"/>
                <a:gd name="T6" fmla="*/ 26 w 26"/>
                <a:gd name="T7" fmla="*/ 13 h 27"/>
                <a:gd name="T8" fmla="*/ 13 w 26"/>
                <a:gd name="T9" fmla="*/ 27 h 27"/>
                <a:gd name="T10" fmla="*/ 13 w 26"/>
                <a:gd name="T11" fmla="*/ 6 h 27"/>
                <a:gd name="T12" fmla="*/ 6 w 26"/>
                <a:gd name="T13" fmla="*/ 13 h 27"/>
                <a:gd name="T14" fmla="*/ 13 w 26"/>
                <a:gd name="T15" fmla="*/ 21 h 27"/>
                <a:gd name="T16" fmla="*/ 20 w 26"/>
                <a:gd name="T17" fmla="*/ 13 h 27"/>
                <a:gd name="T18" fmla="*/ 13 w 26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1"/>
                    <a:pt x="20" y="27"/>
                    <a:pt x="13" y="27"/>
                  </a:cubicBezTo>
                  <a:close/>
                  <a:moveTo>
                    <a:pt x="13" y="6"/>
                  </a:moveTo>
                  <a:cubicBezTo>
                    <a:pt x="9" y="6"/>
                    <a:pt x="6" y="9"/>
                    <a:pt x="6" y="13"/>
                  </a:cubicBezTo>
                  <a:cubicBezTo>
                    <a:pt x="6" y="17"/>
                    <a:pt x="9" y="21"/>
                    <a:pt x="13" y="21"/>
                  </a:cubicBezTo>
                  <a:cubicBezTo>
                    <a:pt x="17" y="21"/>
                    <a:pt x="20" y="17"/>
                    <a:pt x="20" y="13"/>
                  </a:cubicBezTo>
                  <a:cubicBezTo>
                    <a:pt x="20" y="9"/>
                    <a:pt x="17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6" name="Freeform 42">
              <a:extLst>
                <a:ext uri="{FF2B5EF4-FFF2-40B4-BE49-F238E27FC236}">
                  <a16:creationId xmlns:a16="http://schemas.microsoft.com/office/drawing/2014/main" id="{CC85FA1D-94A7-4C8A-9A52-8C49F369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" y="2283"/>
              <a:ext cx="133" cy="168"/>
            </a:xfrm>
            <a:custGeom>
              <a:avLst/>
              <a:gdLst>
                <a:gd name="T0" fmla="*/ 3 w 49"/>
                <a:gd name="T1" fmla="*/ 62 h 62"/>
                <a:gd name="T2" fmla="*/ 1 w 49"/>
                <a:gd name="T3" fmla="*/ 61 h 62"/>
                <a:gd name="T4" fmla="*/ 1 w 49"/>
                <a:gd name="T5" fmla="*/ 57 h 62"/>
                <a:gd name="T6" fmla="*/ 43 w 49"/>
                <a:gd name="T7" fmla="*/ 2 h 62"/>
                <a:gd name="T8" fmla="*/ 47 w 49"/>
                <a:gd name="T9" fmla="*/ 1 h 62"/>
                <a:gd name="T10" fmla="*/ 48 w 49"/>
                <a:gd name="T11" fmla="*/ 5 h 62"/>
                <a:gd name="T12" fmla="*/ 6 w 49"/>
                <a:gd name="T13" fmla="*/ 60 h 62"/>
                <a:gd name="T14" fmla="*/ 3 w 49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62">
                  <a:moveTo>
                    <a:pt x="3" y="62"/>
                  </a:moveTo>
                  <a:cubicBezTo>
                    <a:pt x="3" y="62"/>
                    <a:pt x="2" y="61"/>
                    <a:pt x="1" y="61"/>
                  </a:cubicBezTo>
                  <a:cubicBezTo>
                    <a:pt x="0" y="60"/>
                    <a:pt x="0" y="58"/>
                    <a:pt x="1" y="57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0"/>
                    <a:pt x="46" y="0"/>
                    <a:pt x="47" y="1"/>
                  </a:cubicBezTo>
                  <a:cubicBezTo>
                    <a:pt x="48" y="2"/>
                    <a:pt x="49" y="4"/>
                    <a:pt x="48" y="5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1"/>
                    <a:pt x="4" y="62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87" name="Groupe 486">
            <a:extLst>
              <a:ext uri="{FF2B5EF4-FFF2-40B4-BE49-F238E27FC236}">
                <a16:creationId xmlns:a16="http://schemas.microsoft.com/office/drawing/2014/main" id="{D2DDDA20-EA7B-46CF-90ED-254451E381DA}"/>
              </a:ext>
            </a:extLst>
          </p:cNvPr>
          <p:cNvGrpSpPr/>
          <p:nvPr/>
        </p:nvGrpSpPr>
        <p:grpSpPr>
          <a:xfrm>
            <a:off x="2843477" y="9702266"/>
            <a:ext cx="787400" cy="719138"/>
            <a:chOff x="8810632" y="8632825"/>
            <a:chExt cx="787400" cy="719138"/>
          </a:xfrm>
          <a:solidFill>
            <a:schemeClr val="tx1"/>
          </a:solidFill>
        </p:grpSpPr>
        <p:grpSp>
          <p:nvGrpSpPr>
            <p:cNvPr id="488" name="Group 288">
              <a:extLst>
                <a:ext uri="{FF2B5EF4-FFF2-40B4-BE49-F238E27FC236}">
                  <a16:creationId xmlns:a16="http://schemas.microsoft.com/office/drawing/2014/main" id="{5A03076C-8C19-4C66-A945-FCB061E27D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888413" y="8632825"/>
              <a:ext cx="606425" cy="625475"/>
              <a:chOff x="5599" y="5438"/>
              <a:chExt cx="382" cy="394"/>
            </a:xfrm>
            <a:grpFill/>
          </p:grpSpPr>
          <p:sp>
            <p:nvSpPr>
              <p:cNvPr id="490" name="Freeform 290">
                <a:extLst>
                  <a:ext uri="{FF2B5EF4-FFF2-40B4-BE49-F238E27FC236}">
                    <a16:creationId xmlns:a16="http://schemas.microsoft.com/office/drawing/2014/main" id="{7EED7D28-D339-4555-A254-4DEB73A4BF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99" y="5590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2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91" name="Freeform 291">
                <a:extLst>
                  <a:ext uri="{FF2B5EF4-FFF2-40B4-BE49-F238E27FC236}">
                    <a16:creationId xmlns:a16="http://schemas.microsoft.com/office/drawing/2014/main" id="{25FE3C04-7C0E-41D8-A720-0AD91F0E55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37" y="5590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2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92" name="Freeform 292">
                <a:extLst>
                  <a:ext uri="{FF2B5EF4-FFF2-40B4-BE49-F238E27FC236}">
                    <a16:creationId xmlns:a16="http://schemas.microsoft.com/office/drawing/2014/main" id="{92A22B81-6FDE-40FF-B832-1F40A5B74E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75" y="5590"/>
                <a:ext cx="106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39" y="2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8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93" name="Freeform 293">
                <a:extLst>
                  <a:ext uri="{FF2B5EF4-FFF2-40B4-BE49-F238E27FC236}">
                    <a16:creationId xmlns:a16="http://schemas.microsoft.com/office/drawing/2014/main" id="{FAAA935E-4133-4D31-963B-1D5BA2B28D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75" y="5726"/>
                <a:ext cx="106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39" y="1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8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94" name="Freeform 294">
                <a:extLst>
                  <a:ext uri="{FF2B5EF4-FFF2-40B4-BE49-F238E27FC236}">
                    <a16:creationId xmlns:a16="http://schemas.microsoft.com/office/drawing/2014/main" id="{3C97C846-7EC3-4CC4-921B-7131F8E2F5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99" y="5726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1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95" name="Freeform 295">
                <a:extLst>
                  <a:ext uri="{FF2B5EF4-FFF2-40B4-BE49-F238E27FC236}">
                    <a16:creationId xmlns:a16="http://schemas.microsoft.com/office/drawing/2014/main" id="{5EBD7298-2A77-458F-855A-2171969D1F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37" y="5726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1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96" name="Freeform 296">
                <a:extLst>
                  <a:ext uri="{FF2B5EF4-FFF2-40B4-BE49-F238E27FC236}">
                    <a16:creationId xmlns:a16="http://schemas.microsoft.com/office/drawing/2014/main" id="{172201AA-E04A-4665-BBFE-1C0AB5A06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2" y="5438"/>
                <a:ext cx="16" cy="79"/>
              </a:xfrm>
              <a:custGeom>
                <a:avLst/>
                <a:gdLst>
                  <a:gd name="T0" fmla="*/ 3 w 6"/>
                  <a:gd name="T1" fmla="*/ 29 h 29"/>
                  <a:gd name="T2" fmla="*/ 0 w 6"/>
                  <a:gd name="T3" fmla="*/ 26 h 29"/>
                  <a:gd name="T4" fmla="*/ 0 w 6"/>
                  <a:gd name="T5" fmla="*/ 3 h 29"/>
                  <a:gd name="T6" fmla="*/ 3 w 6"/>
                  <a:gd name="T7" fmla="*/ 0 h 29"/>
                  <a:gd name="T8" fmla="*/ 6 w 6"/>
                  <a:gd name="T9" fmla="*/ 3 h 29"/>
                  <a:gd name="T10" fmla="*/ 6 w 6"/>
                  <a:gd name="T11" fmla="*/ 26 h 29"/>
                  <a:gd name="T12" fmla="*/ 3 w 6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9">
                    <a:moveTo>
                      <a:pt x="3" y="29"/>
                    </a:moveTo>
                    <a:cubicBezTo>
                      <a:pt x="1" y="29"/>
                      <a:pt x="0" y="28"/>
                      <a:pt x="0" y="2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5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97" name="Freeform 297">
                <a:extLst>
                  <a:ext uri="{FF2B5EF4-FFF2-40B4-BE49-F238E27FC236}">
                    <a16:creationId xmlns:a16="http://schemas.microsoft.com/office/drawing/2014/main" id="{CFBAAA50-5BEC-446F-B58E-F774A24D1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1" y="5438"/>
                <a:ext cx="16" cy="79"/>
              </a:xfrm>
              <a:custGeom>
                <a:avLst/>
                <a:gdLst>
                  <a:gd name="T0" fmla="*/ 3 w 6"/>
                  <a:gd name="T1" fmla="*/ 29 h 29"/>
                  <a:gd name="T2" fmla="*/ 0 w 6"/>
                  <a:gd name="T3" fmla="*/ 26 h 29"/>
                  <a:gd name="T4" fmla="*/ 0 w 6"/>
                  <a:gd name="T5" fmla="*/ 3 h 29"/>
                  <a:gd name="T6" fmla="*/ 3 w 6"/>
                  <a:gd name="T7" fmla="*/ 0 h 29"/>
                  <a:gd name="T8" fmla="*/ 6 w 6"/>
                  <a:gd name="T9" fmla="*/ 3 h 29"/>
                  <a:gd name="T10" fmla="*/ 6 w 6"/>
                  <a:gd name="T11" fmla="*/ 26 h 29"/>
                  <a:gd name="T12" fmla="*/ 3 w 6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9">
                    <a:moveTo>
                      <a:pt x="3" y="29"/>
                    </a:moveTo>
                    <a:cubicBezTo>
                      <a:pt x="1" y="29"/>
                      <a:pt x="0" y="28"/>
                      <a:pt x="0" y="2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4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489" name="Freeform 289">
              <a:extLst>
                <a:ext uri="{FF2B5EF4-FFF2-40B4-BE49-F238E27FC236}">
                  <a16:creationId xmlns:a16="http://schemas.microsoft.com/office/drawing/2014/main" id="{C5B1C255-B3C0-4226-A280-36B7A69D2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0632" y="8693150"/>
              <a:ext cx="787400" cy="658813"/>
            </a:xfrm>
            <a:custGeom>
              <a:avLst/>
              <a:gdLst>
                <a:gd name="T0" fmla="*/ 176 w 183"/>
                <a:gd name="T1" fmla="*/ 153 h 153"/>
                <a:gd name="T2" fmla="*/ 7 w 183"/>
                <a:gd name="T3" fmla="*/ 153 h 153"/>
                <a:gd name="T4" fmla="*/ 0 w 183"/>
                <a:gd name="T5" fmla="*/ 145 h 153"/>
                <a:gd name="T6" fmla="*/ 0 w 183"/>
                <a:gd name="T7" fmla="*/ 29 h 153"/>
                <a:gd name="T8" fmla="*/ 0 w 183"/>
                <a:gd name="T9" fmla="*/ 28 h 153"/>
                <a:gd name="T10" fmla="*/ 0 w 183"/>
                <a:gd name="T11" fmla="*/ 28 h 153"/>
                <a:gd name="T12" fmla="*/ 0 w 183"/>
                <a:gd name="T13" fmla="*/ 7 h 153"/>
                <a:gd name="T14" fmla="*/ 7 w 183"/>
                <a:gd name="T15" fmla="*/ 0 h 153"/>
                <a:gd name="T16" fmla="*/ 176 w 183"/>
                <a:gd name="T17" fmla="*/ 0 h 153"/>
                <a:gd name="T18" fmla="*/ 183 w 183"/>
                <a:gd name="T19" fmla="*/ 7 h 153"/>
                <a:gd name="T20" fmla="*/ 183 w 183"/>
                <a:gd name="T21" fmla="*/ 28 h 153"/>
                <a:gd name="T22" fmla="*/ 183 w 183"/>
                <a:gd name="T23" fmla="*/ 28 h 153"/>
                <a:gd name="T24" fmla="*/ 183 w 183"/>
                <a:gd name="T25" fmla="*/ 29 h 153"/>
                <a:gd name="T26" fmla="*/ 183 w 183"/>
                <a:gd name="T27" fmla="*/ 145 h 153"/>
                <a:gd name="T28" fmla="*/ 176 w 183"/>
                <a:gd name="T29" fmla="*/ 153 h 153"/>
                <a:gd name="T30" fmla="*/ 6 w 183"/>
                <a:gd name="T31" fmla="*/ 32 h 153"/>
                <a:gd name="T32" fmla="*/ 6 w 183"/>
                <a:gd name="T33" fmla="*/ 145 h 153"/>
                <a:gd name="T34" fmla="*/ 7 w 183"/>
                <a:gd name="T35" fmla="*/ 147 h 153"/>
                <a:gd name="T36" fmla="*/ 176 w 183"/>
                <a:gd name="T37" fmla="*/ 147 h 153"/>
                <a:gd name="T38" fmla="*/ 177 w 183"/>
                <a:gd name="T39" fmla="*/ 145 h 153"/>
                <a:gd name="T40" fmla="*/ 177 w 183"/>
                <a:gd name="T41" fmla="*/ 32 h 153"/>
                <a:gd name="T42" fmla="*/ 6 w 183"/>
                <a:gd name="T43" fmla="*/ 32 h 153"/>
                <a:gd name="T44" fmla="*/ 6 w 183"/>
                <a:gd name="T45" fmla="*/ 25 h 153"/>
                <a:gd name="T46" fmla="*/ 177 w 183"/>
                <a:gd name="T47" fmla="*/ 25 h 153"/>
                <a:gd name="T48" fmla="*/ 177 w 183"/>
                <a:gd name="T49" fmla="*/ 7 h 153"/>
                <a:gd name="T50" fmla="*/ 176 w 183"/>
                <a:gd name="T51" fmla="*/ 6 h 153"/>
                <a:gd name="T52" fmla="*/ 7 w 183"/>
                <a:gd name="T53" fmla="*/ 6 h 153"/>
                <a:gd name="T54" fmla="*/ 6 w 183"/>
                <a:gd name="T55" fmla="*/ 7 h 153"/>
                <a:gd name="T56" fmla="*/ 6 w 183"/>
                <a:gd name="T57" fmla="*/ 2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" h="153">
                  <a:moveTo>
                    <a:pt x="176" y="153"/>
                  </a:moveTo>
                  <a:cubicBezTo>
                    <a:pt x="7" y="153"/>
                    <a:pt x="7" y="153"/>
                    <a:pt x="7" y="153"/>
                  </a:cubicBezTo>
                  <a:cubicBezTo>
                    <a:pt x="3" y="153"/>
                    <a:pt x="0" y="149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3" y="149"/>
                    <a:pt x="180" y="153"/>
                    <a:pt x="176" y="153"/>
                  </a:cubicBezTo>
                  <a:close/>
                  <a:moveTo>
                    <a:pt x="6" y="32"/>
                  </a:moveTo>
                  <a:cubicBezTo>
                    <a:pt x="6" y="145"/>
                    <a:pt x="6" y="145"/>
                    <a:pt x="6" y="145"/>
                  </a:cubicBezTo>
                  <a:cubicBezTo>
                    <a:pt x="6" y="146"/>
                    <a:pt x="7" y="147"/>
                    <a:pt x="7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6"/>
                    <a:pt x="177" y="145"/>
                  </a:cubicBezTo>
                  <a:cubicBezTo>
                    <a:pt x="177" y="32"/>
                    <a:pt x="177" y="32"/>
                    <a:pt x="177" y="32"/>
                  </a:cubicBezTo>
                  <a:lnTo>
                    <a:pt x="6" y="32"/>
                  </a:lnTo>
                  <a:close/>
                  <a:moveTo>
                    <a:pt x="6" y="25"/>
                  </a:moveTo>
                  <a:cubicBezTo>
                    <a:pt x="177" y="25"/>
                    <a:pt x="177" y="25"/>
                    <a:pt x="177" y="25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7" y="6"/>
                    <a:pt x="177" y="6"/>
                    <a:pt x="17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lnTo>
                    <a:pt x="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01" name="Titre 4">
            <a:extLst>
              <a:ext uri="{FF2B5EF4-FFF2-40B4-BE49-F238E27FC236}">
                <a16:creationId xmlns:a16="http://schemas.microsoft.com/office/drawing/2014/main" id="{67CA9496-EB92-475D-BD94-461528F79694}"/>
              </a:ext>
            </a:extLst>
          </p:cNvPr>
          <p:cNvSpPr txBox="1">
            <a:spLocks/>
          </p:cNvSpPr>
          <p:nvPr/>
        </p:nvSpPr>
        <p:spPr>
          <a:xfrm>
            <a:off x="1444625" y="8801526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Time - recherche</a:t>
            </a:r>
          </a:p>
        </p:txBody>
      </p:sp>
      <p:grpSp>
        <p:nvGrpSpPr>
          <p:cNvPr id="502" name="Group 9">
            <a:extLst>
              <a:ext uri="{FF2B5EF4-FFF2-40B4-BE49-F238E27FC236}">
                <a16:creationId xmlns:a16="http://schemas.microsoft.com/office/drawing/2014/main" id="{5380FB02-6E49-4DEE-97E5-728AFA1F13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52349" y="9465298"/>
            <a:ext cx="835025" cy="931863"/>
            <a:chOff x="7415" y="4025"/>
            <a:chExt cx="526" cy="587"/>
          </a:xfrm>
          <a:solidFill>
            <a:schemeClr val="accent1"/>
          </a:solidFill>
        </p:grpSpPr>
        <p:sp>
          <p:nvSpPr>
            <p:cNvPr id="503" name="Freeform 10">
              <a:extLst>
                <a:ext uri="{FF2B5EF4-FFF2-40B4-BE49-F238E27FC236}">
                  <a16:creationId xmlns:a16="http://schemas.microsoft.com/office/drawing/2014/main" id="{798B64B0-CA73-4076-A54B-4383A70B41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15" y="4088"/>
              <a:ext cx="526" cy="524"/>
            </a:xfrm>
            <a:custGeom>
              <a:avLst/>
              <a:gdLst>
                <a:gd name="T0" fmla="*/ 97 w 194"/>
                <a:gd name="T1" fmla="*/ 194 h 194"/>
                <a:gd name="T2" fmla="*/ 0 w 194"/>
                <a:gd name="T3" fmla="*/ 97 h 194"/>
                <a:gd name="T4" fmla="*/ 97 w 194"/>
                <a:gd name="T5" fmla="*/ 0 h 194"/>
                <a:gd name="T6" fmla="*/ 194 w 194"/>
                <a:gd name="T7" fmla="*/ 97 h 194"/>
                <a:gd name="T8" fmla="*/ 97 w 194"/>
                <a:gd name="T9" fmla="*/ 194 h 194"/>
                <a:gd name="T10" fmla="*/ 97 w 194"/>
                <a:gd name="T11" fmla="*/ 6 h 194"/>
                <a:gd name="T12" fmla="*/ 6 w 194"/>
                <a:gd name="T13" fmla="*/ 97 h 194"/>
                <a:gd name="T14" fmla="*/ 97 w 194"/>
                <a:gd name="T15" fmla="*/ 188 h 194"/>
                <a:gd name="T16" fmla="*/ 188 w 194"/>
                <a:gd name="T17" fmla="*/ 97 h 194"/>
                <a:gd name="T18" fmla="*/ 97 w 194"/>
                <a:gd name="T19" fmla="*/ 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94">
                  <a:moveTo>
                    <a:pt x="97" y="194"/>
                  </a:moveTo>
                  <a:cubicBezTo>
                    <a:pt x="44" y="194"/>
                    <a:pt x="0" y="150"/>
                    <a:pt x="0" y="97"/>
                  </a:cubicBezTo>
                  <a:cubicBezTo>
                    <a:pt x="0" y="43"/>
                    <a:pt x="44" y="0"/>
                    <a:pt x="97" y="0"/>
                  </a:cubicBezTo>
                  <a:cubicBezTo>
                    <a:pt x="151" y="0"/>
                    <a:pt x="194" y="43"/>
                    <a:pt x="194" y="97"/>
                  </a:cubicBezTo>
                  <a:cubicBezTo>
                    <a:pt x="194" y="150"/>
                    <a:pt x="151" y="194"/>
                    <a:pt x="97" y="194"/>
                  </a:cubicBezTo>
                  <a:close/>
                  <a:moveTo>
                    <a:pt x="97" y="6"/>
                  </a:moveTo>
                  <a:cubicBezTo>
                    <a:pt x="47" y="6"/>
                    <a:pt x="6" y="47"/>
                    <a:pt x="6" y="97"/>
                  </a:cubicBezTo>
                  <a:cubicBezTo>
                    <a:pt x="6" y="147"/>
                    <a:pt x="47" y="188"/>
                    <a:pt x="97" y="188"/>
                  </a:cubicBezTo>
                  <a:cubicBezTo>
                    <a:pt x="147" y="188"/>
                    <a:pt x="188" y="147"/>
                    <a:pt x="188" y="97"/>
                  </a:cubicBezTo>
                  <a:cubicBezTo>
                    <a:pt x="188" y="47"/>
                    <a:pt x="147" y="6"/>
                    <a:pt x="9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4" name="Freeform 11">
              <a:extLst>
                <a:ext uri="{FF2B5EF4-FFF2-40B4-BE49-F238E27FC236}">
                  <a16:creationId xmlns:a16="http://schemas.microsoft.com/office/drawing/2014/main" id="{E2041FAC-CCAC-48EA-A3B6-68B919729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9" y="4061"/>
              <a:ext cx="16" cy="43"/>
            </a:xfrm>
            <a:custGeom>
              <a:avLst/>
              <a:gdLst>
                <a:gd name="T0" fmla="*/ 3 w 6"/>
                <a:gd name="T1" fmla="*/ 16 h 16"/>
                <a:gd name="T2" fmla="*/ 0 w 6"/>
                <a:gd name="T3" fmla="*/ 13 h 16"/>
                <a:gd name="T4" fmla="*/ 0 w 6"/>
                <a:gd name="T5" fmla="*/ 3 h 16"/>
                <a:gd name="T6" fmla="*/ 3 w 6"/>
                <a:gd name="T7" fmla="*/ 0 h 16"/>
                <a:gd name="T8" fmla="*/ 6 w 6"/>
                <a:gd name="T9" fmla="*/ 3 h 16"/>
                <a:gd name="T10" fmla="*/ 6 w 6"/>
                <a:gd name="T11" fmla="*/ 13 h 16"/>
                <a:gd name="T12" fmla="*/ 3 w 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5" name="Freeform 12">
              <a:extLst>
                <a:ext uri="{FF2B5EF4-FFF2-40B4-BE49-F238E27FC236}">
                  <a16:creationId xmlns:a16="http://schemas.microsoft.com/office/drawing/2014/main" id="{8DC01CB2-CA15-4D4A-8CCA-89001869F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4" y="4061"/>
              <a:ext cx="16" cy="43"/>
            </a:xfrm>
            <a:custGeom>
              <a:avLst/>
              <a:gdLst>
                <a:gd name="T0" fmla="*/ 3 w 6"/>
                <a:gd name="T1" fmla="*/ 16 h 16"/>
                <a:gd name="T2" fmla="*/ 0 w 6"/>
                <a:gd name="T3" fmla="*/ 13 h 16"/>
                <a:gd name="T4" fmla="*/ 0 w 6"/>
                <a:gd name="T5" fmla="*/ 3 h 16"/>
                <a:gd name="T6" fmla="*/ 3 w 6"/>
                <a:gd name="T7" fmla="*/ 0 h 16"/>
                <a:gd name="T8" fmla="*/ 6 w 6"/>
                <a:gd name="T9" fmla="*/ 3 h 16"/>
                <a:gd name="T10" fmla="*/ 6 w 6"/>
                <a:gd name="T11" fmla="*/ 13 h 16"/>
                <a:gd name="T12" fmla="*/ 3 w 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6" name="Freeform 13">
              <a:extLst>
                <a:ext uri="{FF2B5EF4-FFF2-40B4-BE49-F238E27FC236}">
                  <a16:creationId xmlns:a16="http://schemas.microsoft.com/office/drawing/2014/main" id="{87DA55A6-FE0F-4236-AF23-70E9CDCC6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" y="4058"/>
              <a:ext cx="17" cy="43"/>
            </a:xfrm>
            <a:custGeom>
              <a:avLst/>
              <a:gdLst>
                <a:gd name="T0" fmla="*/ 3 w 6"/>
                <a:gd name="T1" fmla="*/ 16 h 16"/>
                <a:gd name="T2" fmla="*/ 0 w 6"/>
                <a:gd name="T3" fmla="*/ 13 h 16"/>
                <a:gd name="T4" fmla="*/ 0 w 6"/>
                <a:gd name="T5" fmla="*/ 3 h 16"/>
                <a:gd name="T6" fmla="*/ 3 w 6"/>
                <a:gd name="T7" fmla="*/ 0 h 16"/>
                <a:gd name="T8" fmla="*/ 6 w 6"/>
                <a:gd name="T9" fmla="*/ 3 h 16"/>
                <a:gd name="T10" fmla="*/ 6 w 6"/>
                <a:gd name="T11" fmla="*/ 13 h 16"/>
                <a:gd name="T12" fmla="*/ 3 w 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7" name="Freeform 14">
              <a:extLst>
                <a:ext uri="{FF2B5EF4-FFF2-40B4-BE49-F238E27FC236}">
                  <a16:creationId xmlns:a16="http://schemas.microsoft.com/office/drawing/2014/main" id="{35C1AA7C-F61C-43F7-A7EB-1F34C4896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" y="4058"/>
              <a:ext cx="17" cy="43"/>
            </a:xfrm>
            <a:custGeom>
              <a:avLst/>
              <a:gdLst>
                <a:gd name="T0" fmla="*/ 3 w 6"/>
                <a:gd name="T1" fmla="*/ 16 h 16"/>
                <a:gd name="T2" fmla="*/ 0 w 6"/>
                <a:gd name="T3" fmla="*/ 13 h 16"/>
                <a:gd name="T4" fmla="*/ 0 w 6"/>
                <a:gd name="T5" fmla="*/ 3 h 16"/>
                <a:gd name="T6" fmla="*/ 3 w 6"/>
                <a:gd name="T7" fmla="*/ 0 h 16"/>
                <a:gd name="T8" fmla="*/ 6 w 6"/>
                <a:gd name="T9" fmla="*/ 3 h 16"/>
                <a:gd name="T10" fmla="*/ 6 w 6"/>
                <a:gd name="T11" fmla="*/ 13 h 16"/>
                <a:gd name="T12" fmla="*/ 3 w 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3" y="16"/>
                  </a:move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4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8" name="Freeform 15">
              <a:extLst>
                <a:ext uri="{FF2B5EF4-FFF2-40B4-BE49-F238E27FC236}">
                  <a16:creationId xmlns:a16="http://schemas.microsoft.com/office/drawing/2014/main" id="{0DFFF93E-E1A4-430E-AEF6-401B6C3B89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9" y="4025"/>
              <a:ext cx="181" cy="41"/>
            </a:xfrm>
            <a:custGeom>
              <a:avLst/>
              <a:gdLst>
                <a:gd name="T0" fmla="*/ 58 w 67"/>
                <a:gd name="T1" fmla="*/ 15 h 15"/>
                <a:gd name="T2" fmla="*/ 9 w 67"/>
                <a:gd name="T3" fmla="*/ 15 h 15"/>
                <a:gd name="T4" fmla="*/ 0 w 67"/>
                <a:gd name="T5" fmla="*/ 8 h 15"/>
                <a:gd name="T6" fmla="*/ 9 w 67"/>
                <a:gd name="T7" fmla="*/ 0 h 15"/>
                <a:gd name="T8" fmla="*/ 58 w 67"/>
                <a:gd name="T9" fmla="*/ 0 h 15"/>
                <a:gd name="T10" fmla="*/ 67 w 67"/>
                <a:gd name="T11" fmla="*/ 8 h 15"/>
                <a:gd name="T12" fmla="*/ 58 w 67"/>
                <a:gd name="T13" fmla="*/ 15 h 15"/>
                <a:gd name="T14" fmla="*/ 9 w 67"/>
                <a:gd name="T15" fmla="*/ 6 h 15"/>
                <a:gd name="T16" fmla="*/ 6 w 67"/>
                <a:gd name="T17" fmla="*/ 8 h 15"/>
                <a:gd name="T18" fmla="*/ 9 w 67"/>
                <a:gd name="T19" fmla="*/ 9 h 15"/>
                <a:gd name="T20" fmla="*/ 58 w 67"/>
                <a:gd name="T21" fmla="*/ 9 h 15"/>
                <a:gd name="T22" fmla="*/ 61 w 67"/>
                <a:gd name="T23" fmla="*/ 8 h 15"/>
                <a:gd name="T24" fmla="*/ 58 w 67"/>
                <a:gd name="T25" fmla="*/ 6 h 15"/>
                <a:gd name="T26" fmla="*/ 9 w 67"/>
                <a:gd name="T2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15">
                  <a:moveTo>
                    <a:pt x="58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7" y="3"/>
                    <a:pt x="67" y="8"/>
                  </a:cubicBezTo>
                  <a:cubicBezTo>
                    <a:pt x="67" y="12"/>
                    <a:pt x="63" y="15"/>
                    <a:pt x="58" y="15"/>
                  </a:cubicBezTo>
                  <a:close/>
                  <a:moveTo>
                    <a:pt x="9" y="6"/>
                  </a:moveTo>
                  <a:cubicBezTo>
                    <a:pt x="7" y="6"/>
                    <a:pt x="6" y="7"/>
                    <a:pt x="6" y="8"/>
                  </a:cubicBezTo>
                  <a:cubicBezTo>
                    <a:pt x="6" y="8"/>
                    <a:pt x="7" y="9"/>
                    <a:pt x="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1" y="8"/>
                    <a:pt x="61" y="8"/>
                  </a:cubicBezTo>
                  <a:cubicBezTo>
                    <a:pt x="61" y="7"/>
                    <a:pt x="60" y="6"/>
                    <a:pt x="58" y="6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9" name="Freeform 16">
              <a:extLst>
                <a:ext uri="{FF2B5EF4-FFF2-40B4-BE49-F238E27FC236}">
                  <a16:creationId xmlns:a16="http://schemas.microsoft.com/office/drawing/2014/main" id="{727A9A3A-B058-4471-9711-CBDCAB49F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" y="4171"/>
              <a:ext cx="92" cy="268"/>
            </a:xfrm>
            <a:custGeom>
              <a:avLst/>
              <a:gdLst>
                <a:gd name="T0" fmla="*/ 31 w 34"/>
                <a:gd name="T1" fmla="*/ 99 h 99"/>
                <a:gd name="T2" fmla="*/ 29 w 34"/>
                <a:gd name="T3" fmla="*/ 98 h 99"/>
                <a:gd name="T4" fmla="*/ 2 w 34"/>
                <a:gd name="T5" fmla="*/ 71 h 99"/>
                <a:gd name="T6" fmla="*/ 0 w 34"/>
                <a:gd name="T7" fmla="*/ 66 h 99"/>
                <a:gd name="T8" fmla="*/ 0 w 34"/>
                <a:gd name="T9" fmla="*/ 3 h 99"/>
                <a:gd name="T10" fmla="*/ 3 w 34"/>
                <a:gd name="T11" fmla="*/ 0 h 99"/>
                <a:gd name="T12" fmla="*/ 6 w 34"/>
                <a:gd name="T13" fmla="*/ 3 h 99"/>
                <a:gd name="T14" fmla="*/ 6 w 34"/>
                <a:gd name="T15" fmla="*/ 66 h 99"/>
                <a:gd name="T16" fmla="*/ 6 w 34"/>
                <a:gd name="T17" fmla="*/ 67 h 99"/>
                <a:gd name="T18" fmla="*/ 33 w 34"/>
                <a:gd name="T19" fmla="*/ 94 h 99"/>
                <a:gd name="T20" fmla="*/ 33 w 34"/>
                <a:gd name="T21" fmla="*/ 98 h 99"/>
                <a:gd name="T22" fmla="*/ 31 w 34"/>
                <a:gd name="T2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99">
                  <a:moveTo>
                    <a:pt x="31" y="99"/>
                  </a:moveTo>
                  <a:cubicBezTo>
                    <a:pt x="30" y="99"/>
                    <a:pt x="29" y="99"/>
                    <a:pt x="29" y="98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0"/>
                    <a:pt x="0" y="68"/>
                    <a:pt x="0" y="6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4" y="95"/>
                    <a:pt x="34" y="97"/>
                    <a:pt x="33" y="98"/>
                  </a:cubicBezTo>
                  <a:cubicBezTo>
                    <a:pt x="32" y="99"/>
                    <a:pt x="32" y="99"/>
                    <a:pt x="31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0" name="Freeform 17">
              <a:extLst>
                <a:ext uri="{FF2B5EF4-FFF2-40B4-BE49-F238E27FC236}">
                  <a16:creationId xmlns:a16="http://schemas.microsoft.com/office/drawing/2014/main" id="{E595F600-4603-43A3-A260-36033ADB0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" y="4085"/>
              <a:ext cx="68" cy="76"/>
            </a:xfrm>
            <a:custGeom>
              <a:avLst/>
              <a:gdLst>
                <a:gd name="T0" fmla="*/ 10 w 25"/>
                <a:gd name="T1" fmla="*/ 28 h 28"/>
                <a:gd name="T2" fmla="*/ 8 w 25"/>
                <a:gd name="T3" fmla="*/ 27 h 28"/>
                <a:gd name="T4" fmla="*/ 8 w 25"/>
                <a:gd name="T5" fmla="*/ 23 h 28"/>
                <a:gd name="T6" fmla="*/ 18 w 25"/>
                <a:gd name="T7" fmla="*/ 9 h 28"/>
                <a:gd name="T8" fmla="*/ 17 w 25"/>
                <a:gd name="T9" fmla="*/ 7 h 28"/>
                <a:gd name="T10" fmla="*/ 15 w 25"/>
                <a:gd name="T11" fmla="*/ 8 h 28"/>
                <a:gd name="T12" fmla="*/ 5 w 25"/>
                <a:gd name="T13" fmla="*/ 21 h 28"/>
                <a:gd name="T14" fmla="*/ 1 w 25"/>
                <a:gd name="T15" fmla="*/ 22 h 28"/>
                <a:gd name="T16" fmla="*/ 1 w 25"/>
                <a:gd name="T17" fmla="*/ 18 h 28"/>
                <a:gd name="T18" fmla="*/ 10 w 25"/>
                <a:gd name="T19" fmla="*/ 4 h 28"/>
                <a:gd name="T20" fmla="*/ 21 w 25"/>
                <a:gd name="T21" fmla="*/ 2 h 28"/>
                <a:gd name="T22" fmla="*/ 22 w 25"/>
                <a:gd name="T23" fmla="*/ 13 h 28"/>
                <a:gd name="T24" fmla="*/ 13 w 25"/>
                <a:gd name="T25" fmla="*/ 27 h 28"/>
                <a:gd name="T26" fmla="*/ 10 w 25"/>
                <a:gd name="T2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8">
                  <a:moveTo>
                    <a:pt x="10" y="28"/>
                  </a:moveTo>
                  <a:cubicBezTo>
                    <a:pt x="10" y="28"/>
                    <a:pt x="9" y="28"/>
                    <a:pt x="8" y="27"/>
                  </a:cubicBezTo>
                  <a:cubicBezTo>
                    <a:pt x="7" y="27"/>
                    <a:pt x="7" y="25"/>
                    <a:pt x="8" y="23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17" y="7"/>
                    <a:pt x="16" y="7"/>
                    <a:pt x="15" y="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3"/>
                    <a:pt x="1" y="22"/>
                  </a:cubicBezTo>
                  <a:cubicBezTo>
                    <a:pt x="0" y="21"/>
                    <a:pt x="0" y="19"/>
                    <a:pt x="1" y="1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4" y="5"/>
                    <a:pt x="25" y="10"/>
                    <a:pt x="22" y="1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8"/>
                    <a:pt x="11" y="28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11" name="ZoneTexte 510">
            <a:extLst>
              <a:ext uri="{FF2B5EF4-FFF2-40B4-BE49-F238E27FC236}">
                <a16:creationId xmlns:a16="http://schemas.microsoft.com/office/drawing/2014/main" id="{64E35329-95B9-4FC4-9096-24C2432506AB}"/>
              </a:ext>
            </a:extLst>
          </p:cNvPr>
          <p:cNvSpPr txBox="1"/>
          <p:nvPr/>
        </p:nvSpPr>
        <p:spPr>
          <a:xfrm>
            <a:off x="5539347" y="10673454"/>
            <a:ext cx="222455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Time,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time limit  Stopwatch</a:t>
            </a:r>
          </a:p>
        </p:txBody>
      </p:sp>
      <p:grpSp>
        <p:nvGrpSpPr>
          <p:cNvPr id="513" name="Group 29">
            <a:extLst>
              <a:ext uri="{FF2B5EF4-FFF2-40B4-BE49-F238E27FC236}">
                <a16:creationId xmlns:a16="http://schemas.microsoft.com/office/drawing/2014/main" id="{9B7828EA-91CD-46A2-BDC8-F4755621AF9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34277" y="9539704"/>
            <a:ext cx="819150" cy="822325"/>
            <a:chOff x="10898" y="2394"/>
            <a:chExt cx="516" cy="518"/>
          </a:xfrm>
          <a:solidFill>
            <a:schemeClr val="tx1"/>
          </a:solidFill>
        </p:grpSpPr>
        <p:sp>
          <p:nvSpPr>
            <p:cNvPr id="535" name="Freeform 30">
              <a:extLst>
                <a:ext uri="{FF2B5EF4-FFF2-40B4-BE49-F238E27FC236}">
                  <a16:creationId xmlns:a16="http://schemas.microsoft.com/office/drawing/2014/main" id="{8F1B16D0-CA7A-41FB-A4E6-37DF4B5ADF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8" y="2394"/>
              <a:ext cx="516" cy="518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6 h 191"/>
                <a:gd name="T12" fmla="*/ 6 w 191"/>
                <a:gd name="T13" fmla="*/ 96 h 191"/>
                <a:gd name="T14" fmla="*/ 96 w 191"/>
                <a:gd name="T15" fmla="*/ 185 h 191"/>
                <a:gd name="T16" fmla="*/ 185 w 191"/>
                <a:gd name="T17" fmla="*/ 96 h 191"/>
                <a:gd name="T18" fmla="*/ 96 w 191"/>
                <a:gd name="T19" fmla="*/ 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1" y="43"/>
                    <a:pt x="191" y="96"/>
                  </a:cubicBezTo>
                  <a:cubicBezTo>
                    <a:pt x="191" y="148"/>
                    <a:pt x="149" y="191"/>
                    <a:pt x="96" y="191"/>
                  </a:cubicBezTo>
                  <a:close/>
                  <a:moveTo>
                    <a:pt x="96" y="6"/>
                  </a:moveTo>
                  <a:cubicBezTo>
                    <a:pt x="46" y="6"/>
                    <a:pt x="6" y="46"/>
                    <a:pt x="6" y="96"/>
                  </a:cubicBezTo>
                  <a:cubicBezTo>
                    <a:pt x="6" y="145"/>
                    <a:pt x="46" y="185"/>
                    <a:pt x="96" y="185"/>
                  </a:cubicBezTo>
                  <a:cubicBezTo>
                    <a:pt x="145" y="185"/>
                    <a:pt x="185" y="145"/>
                    <a:pt x="185" y="96"/>
                  </a:cubicBezTo>
                  <a:cubicBezTo>
                    <a:pt x="185" y="46"/>
                    <a:pt x="145" y="6"/>
                    <a:pt x="9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7" name="Freeform 31">
              <a:extLst>
                <a:ext uri="{FF2B5EF4-FFF2-40B4-BE49-F238E27FC236}">
                  <a16:creationId xmlns:a16="http://schemas.microsoft.com/office/drawing/2014/main" id="{627CB770-236C-4FC8-A7D9-C1D234718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9" y="2478"/>
              <a:ext cx="116" cy="285"/>
            </a:xfrm>
            <a:custGeom>
              <a:avLst/>
              <a:gdLst>
                <a:gd name="T0" fmla="*/ 39 w 43"/>
                <a:gd name="T1" fmla="*/ 105 h 105"/>
                <a:gd name="T2" fmla="*/ 37 w 43"/>
                <a:gd name="T3" fmla="*/ 104 h 105"/>
                <a:gd name="T4" fmla="*/ 1 w 43"/>
                <a:gd name="T5" fmla="*/ 67 h 105"/>
                <a:gd name="T6" fmla="*/ 0 w 43"/>
                <a:gd name="T7" fmla="*/ 65 h 105"/>
                <a:gd name="T8" fmla="*/ 0 w 43"/>
                <a:gd name="T9" fmla="*/ 3 h 105"/>
                <a:gd name="T10" fmla="*/ 3 w 43"/>
                <a:gd name="T11" fmla="*/ 0 h 105"/>
                <a:gd name="T12" fmla="*/ 6 w 43"/>
                <a:gd name="T13" fmla="*/ 3 h 105"/>
                <a:gd name="T14" fmla="*/ 6 w 43"/>
                <a:gd name="T15" fmla="*/ 63 h 105"/>
                <a:gd name="T16" fmla="*/ 42 w 43"/>
                <a:gd name="T17" fmla="*/ 100 h 105"/>
                <a:gd name="T18" fmla="*/ 42 w 43"/>
                <a:gd name="T19" fmla="*/ 104 h 105"/>
                <a:gd name="T20" fmla="*/ 39 w 43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05">
                  <a:moveTo>
                    <a:pt x="39" y="105"/>
                  </a:moveTo>
                  <a:cubicBezTo>
                    <a:pt x="39" y="105"/>
                    <a:pt x="38" y="104"/>
                    <a:pt x="37" y="104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0" y="66"/>
                    <a:pt x="0" y="65"/>
                    <a:pt x="0" y="6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3" y="101"/>
                    <a:pt x="43" y="103"/>
                    <a:pt x="42" y="104"/>
                  </a:cubicBezTo>
                  <a:cubicBezTo>
                    <a:pt x="41" y="104"/>
                    <a:pt x="40" y="105"/>
                    <a:pt x="3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0" name="Oval 32">
              <a:extLst>
                <a:ext uri="{FF2B5EF4-FFF2-40B4-BE49-F238E27FC236}">
                  <a16:creationId xmlns:a16="http://schemas.microsoft.com/office/drawing/2014/main" id="{83259CCD-1B5A-4C67-9DCF-80732F667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0" y="2643"/>
              <a:ext cx="19" cy="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1" name="Oval 33">
              <a:extLst>
                <a:ext uri="{FF2B5EF4-FFF2-40B4-BE49-F238E27FC236}">
                  <a16:creationId xmlns:a16="http://schemas.microsoft.com/office/drawing/2014/main" id="{9E7D004B-D877-4421-807D-7FA988923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60" y="2643"/>
              <a:ext cx="22" cy="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2" name="Oval 34">
              <a:extLst>
                <a:ext uri="{FF2B5EF4-FFF2-40B4-BE49-F238E27FC236}">
                  <a16:creationId xmlns:a16="http://schemas.microsoft.com/office/drawing/2014/main" id="{F54ACB9D-4ED8-4DF6-8215-5345F931E7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7" y="2858"/>
              <a:ext cx="21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8" name="Oval 35">
              <a:extLst>
                <a:ext uri="{FF2B5EF4-FFF2-40B4-BE49-F238E27FC236}">
                  <a16:creationId xmlns:a16="http://schemas.microsoft.com/office/drawing/2014/main" id="{440DD3A1-83DA-4A4A-9F80-95CFB8126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7" y="2424"/>
              <a:ext cx="21" cy="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20" name="Freeform 178">
            <a:extLst>
              <a:ext uri="{FF2B5EF4-FFF2-40B4-BE49-F238E27FC236}">
                <a16:creationId xmlns:a16="http://schemas.microsoft.com/office/drawing/2014/main" id="{63026B9D-E545-437C-A9DA-D0F3A10FF6D3}"/>
              </a:ext>
            </a:extLst>
          </p:cNvPr>
          <p:cNvSpPr>
            <a:spLocks noEditPoints="1"/>
          </p:cNvSpPr>
          <p:nvPr/>
        </p:nvSpPr>
        <p:spPr bwMode="auto">
          <a:xfrm>
            <a:off x="20030876" y="2712508"/>
            <a:ext cx="866250" cy="825666"/>
          </a:xfrm>
          <a:custGeom>
            <a:avLst/>
            <a:gdLst>
              <a:gd name="T0" fmla="*/ 180 w 229"/>
              <a:gd name="T1" fmla="*/ 217 h 218"/>
              <a:gd name="T2" fmla="*/ 176 w 229"/>
              <a:gd name="T3" fmla="*/ 216 h 218"/>
              <a:gd name="T4" fmla="*/ 115 w 229"/>
              <a:gd name="T5" fmla="*/ 184 h 218"/>
              <a:gd name="T6" fmla="*/ 113 w 229"/>
              <a:gd name="T7" fmla="*/ 184 h 218"/>
              <a:gd name="T8" fmla="*/ 53 w 229"/>
              <a:gd name="T9" fmla="*/ 216 h 218"/>
              <a:gd name="T10" fmla="*/ 44 w 229"/>
              <a:gd name="T11" fmla="*/ 216 h 218"/>
              <a:gd name="T12" fmla="*/ 41 w 229"/>
              <a:gd name="T13" fmla="*/ 207 h 218"/>
              <a:gd name="T14" fmla="*/ 53 w 229"/>
              <a:gd name="T15" fmla="*/ 140 h 218"/>
              <a:gd name="T16" fmla="*/ 52 w 229"/>
              <a:gd name="T17" fmla="*/ 138 h 218"/>
              <a:gd name="T18" fmla="*/ 3 w 229"/>
              <a:gd name="T19" fmla="*/ 91 h 218"/>
              <a:gd name="T20" fmla="*/ 1 w 229"/>
              <a:gd name="T21" fmla="*/ 82 h 218"/>
              <a:gd name="T22" fmla="*/ 8 w 229"/>
              <a:gd name="T23" fmla="*/ 77 h 218"/>
              <a:gd name="T24" fmla="*/ 75 w 229"/>
              <a:gd name="T25" fmla="*/ 67 h 218"/>
              <a:gd name="T26" fmla="*/ 77 w 229"/>
              <a:gd name="T27" fmla="*/ 66 h 218"/>
              <a:gd name="T28" fmla="*/ 107 w 229"/>
              <a:gd name="T29" fmla="*/ 4 h 218"/>
              <a:gd name="T30" fmla="*/ 114 w 229"/>
              <a:gd name="T31" fmla="*/ 0 h 218"/>
              <a:gd name="T32" fmla="*/ 114 w 229"/>
              <a:gd name="T33" fmla="*/ 0 h 218"/>
              <a:gd name="T34" fmla="*/ 122 w 229"/>
              <a:gd name="T35" fmla="*/ 4 h 218"/>
              <a:gd name="T36" fmla="*/ 152 w 229"/>
              <a:gd name="T37" fmla="*/ 66 h 218"/>
              <a:gd name="T38" fmla="*/ 154 w 229"/>
              <a:gd name="T39" fmla="*/ 67 h 218"/>
              <a:gd name="T40" fmla="*/ 221 w 229"/>
              <a:gd name="T41" fmla="*/ 77 h 218"/>
              <a:gd name="T42" fmla="*/ 228 w 229"/>
              <a:gd name="T43" fmla="*/ 82 h 218"/>
              <a:gd name="T44" fmla="*/ 226 w 229"/>
              <a:gd name="T45" fmla="*/ 91 h 218"/>
              <a:gd name="T46" fmla="*/ 177 w 229"/>
              <a:gd name="T47" fmla="*/ 138 h 218"/>
              <a:gd name="T48" fmla="*/ 176 w 229"/>
              <a:gd name="T49" fmla="*/ 140 h 218"/>
              <a:gd name="T50" fmla="*/ 188 w 229"/>
              <a:gd name="T51" fmla="*/ 207 h 218"/>
              <a:gd name="T52" fmla="*/ 184 w 229"/>
              <a:gd name="T53" fmla="*/ 216 h 218"/>
              <a:gd name="T54" fmla="*/ 180 w 229"/>
              <a:gd name="T55" fmla="*/ 217 h 218"/>
              <a:gd name="T56" fmla="*/ 114 w 229"/>
              <a:gd name="T57" fmla="*/ 178 h 218"/>
              <a:gd name="T58" fmla="*/ 118 w 229"/>
              <a:gd name="T59" fmla="*/ 179 h 218"/>
              <a:gd name="T60" fmla="*/ 179 w 229"/>
              <a:gd name="T61" fmla="*/ 211 h 218"/>
              <a:gd name="T62" fmla="*/ 181 w 229"/>
              <a:gd name="T63" fmla="*/ 211 h 218"/>
              <a:gd name="T64" fmla="*/ 182 w 229"/>
              <a:gd name="T65" fmla="*/ 209 h 218"/>
              <a:gd name="T66" fmla="*/ 170 w 229"/>
              <a:gd name="T67" fmla="*/ 141 h 218"/>
              <a:gd name="T68" fmla="*/ 173 w 229"/>
              <a:gd name="T69" fmla="*/ 134 h 218"/>
              <a:gd name="T70" fmla="*/ 222 w 229"/>
              <a:gd name="T71" fmla="*/ 86 h 218"/>
              <a:gd name="T72" fmla="*/ 222 w 229"/>
              <a:gd name="T73" fmla="*/ 84 h 218"/>
              <a:gd name="T74" fmla="*/ 220 w 229"/>
              <a:gd name="T75" fmla="*/ 83 h 218"/>
              <a:gd name="T76" fmla="*/ 153 w 229"/>
              <a:gd name="T77" fmla="*/ 73 h 218"/>
              <a:gd name="T78" fmla="*/ 147 w 229"/>
              <a:gd name="T79" fmla="*/ 68 h 218"/>
              <a:gd name="T80" fmla="*/ 116 w 229"/>
              <a:gd name="T81" fmla="*/ 7 h 218"/>
              <a:gd name="T82" fmla="*/ 116 w 229"/>
              <a:gd name="T83" fmla="*/ 7 h 218"/>
              <a:gd name="T84" fmla="*/ 114 w 229"/>
              <a:gd name="T85" fmla="*/ 6 h 218"/>
              <a:gd name="T86" fmla="*/ 114 w 229"/>
              <a:gd name="T87" fmla="*/ 6 h 218"/>
              <a:gd name="T88" fmla="*/ 112 w 229"/>
              <a:gd name="T89" fmla="*/ 7 h 218"/>
              <a:gd name="T90" fmla="*/ 82 w 229"/>
              <a:gd name="T91" fmla="*/ 68 h 218"/>
              <a:gd name="T92" fmla="*/ 76 w 229"/>
              <a:gd name="T93" fmla="*/ 73 h 218"/>
              <a:gd name="T94" fmla="*/ 8 w 229"/>
              <a:gd name="T95" fmla="*/ 83 h 218"/>
              <a:gd name="T96" fmla="*/ 7 w 229"/>
              <a:gd name="T97" fmla="*/ 84 h 218"/>
              <a:gd name="T98" fmla="*/ 7 w 229"/>
              <a:gd name="T99" fmla="*/ 86 h 218"/>
              <a:gd name="T100" fmla="*/ 56 w 229"/>
              <a:gd name="T101" fmla="*/ 134 h 218"/>
              <a:gd name="T102" fmla="*/ 58 w 229"/>
              <a:gd name="T103" fmla="*/ 141 h 218"/>
              <a:gd name="T104" fmla="*/ 47 w 229"/>
              <a:gd name="T105" fmla="*/ 209 h 218"/>
              <a:gd name="T106" fmla="*/ 48 w 229"/>
              <a:gd name="T107" fmla="*/ 211 h 218"/>
              <a:gd name="T108" fmla="*/ 50 w 229"/>
              <a:gd name="T109" fmla="*/ 211 h 218"/>
              <a:gd name="T110" fmla="*/ 111 w 229"/>
              <a:gd name="T111" fmla="*/ 179 h 218"/>
              <a:gd name="T112" fmla="*/ 114 w 229"/>
              <a:gd name="T113" fmla="*/ 17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9" h="218">
                <a:moveTo>
                  <a:pt x="180" y="217"/>
                </a:moveTo>
                <a:cubicBezTo>
                  <a:pt x="178" y="217"/>
                  <a:pt x="177" y="217"/>
                  <a:pt x="176" y="216"/>
                </a:cubicBezTo>
                <a:cubicBezTo>
                  <a:pt x="115" y="184"/>
                  <a:pt x="115" y="184"/>
                  <a:pt x="115" y="184"/>
                </a:cubicBezTo>
                <a:cubicBezTo>
                  <a:pt x="115" y="184"/>
                  <a:pt x="114" y="184"/>
                  <a:pt x="113" y="184"/>
                </a:cubicBezTo>
                <a:cubicBezTo>
                  <a:pt x="53" y="216"/>
                  <a:pt x="53" y="216"/>
                  <a:pt x="53" y="216"/>
                </a:cubicBezTo>
                <a:cubicBezTo>
                  <a:pt x="50" y="218"/>
                  <a:pt x="47" y="217"/>
                  <a:pt x="44" y="216"/>
                </a:cubicBezTo>
                <a:cubicBezTo>
                  <a:pt x="42" y="214"/>
                  <a:pt x="40" y="211"/>
                  <a:pt x="41" y="207"/>
                </a:cubicBezTo>
                <a:cubicBezTo>
                  <a:pt x="53" y="140"/>
                  <a:pt x="53" y="140"/>
                  <a:pt x="53" y="140"/>
                </a:cubicBezTo>
                <a:cubicBezTo>
                  <a:pt x="53" y="140"/>
                  <a:pt x="52" y="139"/>
                  <a:pt x="52" y="138"/>
                </a:cubicBezTo>
                <a:cubicBezTo>
                  <a:pt x="3" y="91"/>
                  <a:pt x="3" y="91"/>
                  <a:pt x="3" y="91"/>
                </a:cubicBezTo>
                <a:cubicBezTo>
                  <a:pt x="1" y="88"/>
                  <a:pt x="0" y="85"/>
                  <a:pt x="1" y="82"/>
                </a:cubicBezTo>
                <a:cubicBezTo>
                  <a:pt x="2" y="79"/>
                  <a:pt x="5" y="77"/>
                  <a:pt x="8" y="77"/>
                </a:cubicBezTo>
                <a:cubicBezTo>
                  <a:pt x="75" y="67"/>
                  <a:pt x="75" y="67"/>
                  <a:pt x="75" y="67"/>
                </a:cubicBezTo>
                <a:cubicBezTo>
                  <a:pt x="76" y="67"/>
                  <a:pt x="76" y="66"/>
                  <a:pt x="77" y="66"/>
                </a:cubicBezTo>
                <a:cubicBezTo>
                  <a:pt x="107" y="4"/>
                  <a:pt x="107" y="4"/>
                  <a:pt x="107" y="4"/>
                </a:cubicBezTo>
                <a:cubicBezTo>
                  <a:pt x="108" y="2"/>
                  <a:pt x="111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8" y="0"/>
                  <a:pt x="120" y="2"/>
                  <a:pt x="122" y="4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221" y="77"/>
                  <a:pt x="221" y="77"/>
                  <a:pt x="221" y="77"/>
                </a:cubicBezTo>
                <a:cubicBezTo>
                  <a:pt x="224" y="77"/>
                  <a:pt x="227" y="79"/>
                  <a:pt x="228" y="82"/>
                </a:cubicBezTo>
                <a:cubicBezTo>
                  <a:pt x="229" y="85"/>
                  <a:pt x="228" y="88"/>
                  <a:pt x="226" y="91"/>
                </a:cubicBezTo>
                <a:cubicBezTo>
                  <a:pt x="177" y="138"/>
                  <a:pt x="177" y="138"/>
                  <a:pt x="177" y="138"/>
                </a:cubicBezTo>
                <a:cubicBezTo>
                  <a:pt x="176" y="139"/>
                  <a:pt x="176" y="140"/>
                  <a:pt x="176" y="140"/>
                </a:cubicBezTo>
                <a:cubicBezTo>
                  <a:pt x="188" y="207"/>
                  <a:pt x="188" y="207"/>
                  <a:pt x="188" y="207"/>
                </a:cubicBezTo>
                <a:cubicBezTo>
                  <a:pt x="188" y="211"/>
                  <a:pt x="187" y="214"/>
                  <a:pt x="184" y="216"/>
                </a:cubicBezTo>
                <a:cubicBezTo>
                  <a:pt x="183" y="217"/>
                  <a:pt x="181" y="217"/>
                  <a:pt x="180" y="217"/>
                </a:cubicBezTo>
                <a:close/>
                <a:moveTo>
                  <a:pt x="114" y="178"/>
                </a:moveTo>
                <a:cubicBezTo>
                  <a:pt x="116" y="178"/>
                  <a:pt x="117" y="179"/>
                  <a:pt x="118" y="179"/>
                </a:cubicBezTo>
                <a:cubicBezTo>
                  <a:pt x="179" y="211"/>
                  <a:pt x="179" y="211"/>
                  <a:pt x="179" y="211"/>
                </a:cubicBezTo>
                <a:cubicBezTo>
                  <a:pt x="180" y="211"/>
                  <a:pt x="181" y="211"/>
                  <a:pt x="181" y="211"/>
                </a:cubicBezTo>
                <a:cubicBezTo>
                  <a:pt x="181" y="210"/>
                  <a:pt x="182" y="210"/>
                  <a:pt x="182" y="209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0" y="139"/>
                  <a:pt x="171" y="136"/>
                  <a:pt x="173" y="134"/>
                </a:cubicBezTo>
                <a:cubicBezTo>
                  <a:pt x="222" y="86"/>
                  <a:pt x="222" y="86"/>
                  <a:pt x="222" y="86"/>
                </a:cubicBezTo>
                <a:cubicBezTo>
                  <a:pt x="222" y="86"/>
                  <a:pt x="222" y="84"/>
                  <a:pt x="222" y="84"/>
                </a:cubicBezTo>
                <a:cubicBezTo>
                  <a:pt x="222" y="84"/>
                  <a:pt x="222" y="83"/>
                  <a:pt x="220" y="83"/>
                </a:cubicBezTo>
                <a:cubicBezTo>
                  <a:pt x="153" y="73"/>
                  <a:pt x="153" y="73"/>
                  <a:pt x="153" y="73"/>
                </a:cubicBezTo>
                <a:cubicBezTo>
                  <a:pt x="150" y="72"/>
                  <a:pt x="148" y="71"/>
                  <a:pt x="147" y="6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6" y="7"/>
                  <a:pt x="116" y="7"/>
                  <a:pt x="116" y="7"/>
                </a:cubicBezTo>
                <a:cubicBezTo>
                  <a:pt x="116" y="6"/>
                  <a:pt x="115" y="6"/>
                  <a:pt x="114" y="6"/>
                </a:cubicBezTo>
                <a:cubicBezTo>
                  <a:pt x="114" y="6"/>
                  <a:pt x="114" y="6"/>
                  <a:pt x="114" y="6"/>
                </a:cubicBezTo>
                <a:cubicBezTo>
                  <a:pt x="114" y="6"/>
                  <a:pt x="113" y="6"/>
                  <a:pt x="112" y="7"/>
                </a:cubicBezTo>
                <a:cubicBezTo>
                  <a:pt x="82" y="68"/>
                  <a:pt x="82" y="68"/>
                  <a:pt x="82" y="68"/>
                </a:cubicBezTo>
                <a:cubicBezTo>
                  <a:pt x="81" y="71"/>
                  <a:pt x="79" y="72"/>
                  <a:pt x="76" y="73"/>
                </a:cubicBezTo>
                <a:cubicBezTo>
                  <a:pt x="8" y="83"/>
                  <a:pt x="8" y="83"/>
                  <a:pt x="8" y="83"/>
                </a:cubicBezTo>
                <a:cubicBezTo>
                  <a:pt x="7" y="83"/>
                  <a:pt x="7" y="84"/>
                  <a:pt x="7" y="84"/>
                </a:cubicBezTo>
                <a:cubicBezTo>
                  <a:pt x="7" y="84"/>
                  <a:pt x="6" y="86"/>
                  <a:pt x="7" y="86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58" y="136"/>
                  <a:pt x="59" y="139"/>
                  <a:pt x="58" y="141"/>
                </a:cubicBezTo>
                <a:cubicBezTo>
                  <a:pt x="47" y="209"/>
                  <a:pt x="47" y="209"/>
                  <a:pt x="47" y="209"/>
                </a:cubicBezTo>
                <a:cubicBezTo>
                  <a:pt x="47" y="210"/>
                  <a:pt x="47" y="210"/>
                  <a:pt x="48" y="211"/>
                </a:cubicBezTo>
                <a:cubicBezTo>
                  <a:pt x="48" y="211"/>
                  <a:pt x="49" y="211"/>
                  <a:pt x="50" y="211"/>
                </a:cubicBezTo>
                <a:cubicBezTo>
                  <a:pt x="111" y="179"/>
                  <a:pt x="111" y="179"/>
                  <a:pt x="111" y="179"/>
                </a:cubicBezTo>
                <a:cubicBezTo>
                  <a:pt x="112" y="179"/>
                  <a:pt x="113" y="178"/>
                  <a:pt x="114" y="178"/>
                </a:cubicBezTo>
                <a:close/>
              </a:path>
            </a:pathLst>
          </a:custGeom>
          <a:solidFill>
            <a:srgbClr val="573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630" name="Group 24">
            <a:extLst>
              <a:ext uri="{FF2B5EF4-FFF2-40B4-BE49-F238E27FC236}">
                <a16:creationId xmlns:a16="http://schemas.microsoft.com/office/drawing/2014/main" id="{9C5F9956-F544-4316-A8B2-DE0E6E84A0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688976" y="2704893"/>
            <a:ext cx="917575" cy="884238"/>
            <a:chOff x="6334" y="4291"/>
            <a:chExt cx="578" cy="557"/>
          </a:xfrm>
        </p:grpSpPr>
        <p:sp>
          <p:nvSpPr>
            <p:cNvPr id="637" name="Freeform 25">
              <a:extLst>
                <a:ext uri="{FF2B5EF4-FFF2-40B4-BE49-F238E27FC236}">
                  <a16:creationId xmlns:a16="http://schemas.microsoft.com/office/drawing/2014/main" id="{FCA6435A-EC1F-4E5E-8649-838D08A75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4" y="4464"/>
              <a:ext cx="308" cy="384"/>
            </a:xfrm>
            <a:custGeom>
              <a:avLst/>
              <a:gdLst>
                <a:gd name="T0" fmla="*/ 96 w 114"/>
                <a:gd name="T1" fmla="*/ 142 h 142"/>
                <a:gd name="T2" fmla="*/ 38 w 114"/>
                <a:gd name="T3" fmla="*/ 142 h 142"/>
                <a:gd name="T4" fmla="*/ 36 w 114"/>
                <a:gd name="T5" fmla="*/ 141 h 142"/>
                <a:gd name="T6" fmla="*/ 21 w 114"/>
                <a:gd name="T7" fmla="*/ 122 h 142"/>
                <a:gd name="T8" fmla="*/ 1 w 114"/>
                <a:gd name="T9" fmla="*/ 70 h 142"/>
                <a:gd name="T10" fmla="*/ 0 w 114"/>
                <a:gd name="T11" fmla="*/ 64 h 142"/>
                <a:gd name="T12" fmla="*/ 12 w 114"/>
                <a:gd name="T13" fmla="*/ 52 h 142"/>
                <a:gd name="T14" fmla="*/ 21 w 114"/>
                <a:gd name="T15" fmla="*/ 56 h 142"/>
                <a:gd name="T16" fmla="*/ 22 w 114"/>
                <a:gd name="T17" fmla="*/ 57 h 142"/>
                <a:gd name="T18" fmla="*/ 31 w 114"/>
                <a:gd name="T19" fmla="*/ 76 h 142"/>
                <a:gd name="T20" fmla="*/ 32 w 114"/>
                <a:gd name="T21" fmla="*/ 12 h 142"/>
                <a:gd name="T22" fmla="*/ 44 w 114"/>
                <a:gd name="T23" fmla="*/ 0 h 142"/>
                <a:gd name="T24" fmla="*/ 57 w 114"/>
                <a:gd name="T25" fmla="*/ 12 h 142"/>
                <a:gd name="T26" fmla="*/ 57 w 114"/>
                <a:gd name="T27" fmla="*/ 43 h 142"/>
                <a:gd name="T28" fmla="*/ 63 w 114"/>
                <a:gd name="T29" fmla="*/ 41 h 142"/>
                <a:gd name="T30" fmla="*/ 74 w 114"/>
                <a:gd name="T31" fmla="*/ 48 h 142"/>
                <a:gd name="T32" fmla="*/ 83 w 114"/>
                <a:gd name="T33" fmla="*/ 45 h 142"/>
                <a:gd name="T34" fmla="*/ 94 w 114"/>
                <a:gd name="T35" fmla="*/ 53 h 142"/>
                <a:gd name="T36" fmla="*/ 102 w 114"/>
                <a:gd name="T37" fmla="*/ 50 h 142"/>
                <a:gd name="T38" fmla="*/ 114 w 114"/>
                <a:gd name="T39" fmla="*/ 65 h 142"/>
                <a:gd name="T40" fmla="*/ 113 w 114"/>
                <a:gd name="T41" fmla="*/ 111 h 142"/>
                <a:gd name="T42" fmla="*/ 98 w 114"/>
                <a:gd name="T43" fmla="*/ 141 h 142"/>
                <a:gd name="T44" fmla="*/ 96 w 114"/>
                <a:gd name="T45" fmla="*/ 142 h 142"/>
                <a:gd name="T46" fmla="*/ 39 w 114"/>
                <a:gd name="T47" fmla="*/ 136 h 142"/>
                <a:gd name="T48" fmla="*/ 95 w 114"/>
                <a:gd name="T49" fmla="*/ 136 h 142"/>
                <a:gd name="T50" fmla="*/ 107 w 114"/>
                <a:gd name="T51" fmla="*/ 110 h 142"/>
                <a:gd name="T52" fmla="*/ 108 w 114"/>
                <a:gd name="T53" fmla="*/ 65 h 142"/>
                <a:gd name="T54" fmla="*/ 102 w 114"/>
                <a:gd name="T55" fmla="*/ 56 h 142"/>
                <a:gd name="T56" fmla="*/ 95 w 114"/>
                <a:gd name="T57" fmla="*/ 63 h 142"/>
                <a:gd name="T58" fmla="*/ 92 w 114"/>
                <a:gd name="T59" fmla="*/ 66 h 142"/>
                <a:gd name="T60" fmla="*/ 89 w 114"/>
                <a:gd name="T61" fmla="*/ 63 h 142"/>
                <a:gd name="T62" fmla="*/ 89 w 114"/>
                <a:gd name="T63" fmla="*/ 57 h 142"/>
                <a:gd name="T64" fmla="*/ 83 w 114"/>
                <a:gd name="T65" fmla="*/ 51 h 142"/>
                <a:gd name="T66" fmla="*/ 76 w 114"/>
                <a:gd name="T67" fmla="*/ 57 h 142"/>
                <a:gd name="T68" fmla="*/ 76 w 114"/>
                <a:gd name="T69" fmla="*/ 60 h 142"/>
                <a:gd name="T70" fmla="*/ 73 w 114"/>
                <a:gd name="T71" fmla="*/ 63 h 142"/>
                <a:gd name="T72" fmla="*/ 70 w 114"/>
                <a:gd name="T73" fmla="*/ 60 h 142"/>
                <a:gd name="T74" fmla="*/ 70 w 114"/>
                <a:gd name="T75" fmla="*/ 54 h 142"/>
                <a:gd name="T76" fmla="*/ 63 w 114"/>
                <a:gd name="T77" fmla="*/ 47 h 142"/>
                <a:gd name="T78" fmla="*/ 57 w 114"/>
                <a:gd name="T79" fmla="*/ 54 h 142"/>
                <a:gd name="T80" fmla="*/ 57 w 114"/>
                <a:gd name="T81" fmla="*/ 60 h 142"/>
                <a:gd name="T82" fmla="*/ 54 w 114"/>
                <a:gd name="T83" fmla="*/ 63 h 142"/>
                <a:gd name="T84" fmla="*/ 51 w 114"/>
                <a:gd name="T85" fmla="*/ 60 h 142"/>
                <a:gd name="T86" fmla="*/ 51 w 114"/>
                <a:gd name="T87" fmla="*/ 12 h 142"/>
                <a:gd name="T88" fmla="*/ 44 w 114"/>
                <a:gd name="T89" fmla="*/ 6 h 142"/>
                <a:gd name="T90" fmla="*/ 38 w 114"/>
                <a:gd name="T91" fmla="*/ 12 h 142"/>
                <a:gd name="T92" fmla="*/ 37 w 114"/>
                <a:gd name="T93" fmla="*/ 88 h 142"/>
                <a:gd name="T94" fmla="*/ 35 w 114"/>
                <a:gd name="T95" fmla="*/ 91 h 142"/>
                <a:gd name="T96" fmla="*/ 31 w 114"/>
                <a:gd name="T97" fmla="*/ 90 h 142"/>
                <a:gd name="T98" fmla="*/ 17 w 114"/>
                <a:gd name="T99" fmla="*/ 60 h 142"/>
                <a:gd name="T100" fmla="*/ 12 w 114"/>
                <a:gd name="T101" fmla="*/ 58 h 142"/>
                <a:gd name="T102" fmla="*/ 6 w 114"/>
                <a:gd name="T103" fmla="*/ 64 h 142"/>
                <a:gd name="T104" fmla="*/ 6 w 114"/>
                <a:gd name="T105" fmla="*/ 67 h 142"/>
                <a:gd name="T106" fmla="*/ 7 w 114"/>
                <a:gd name="T107" fmla="*/ 68 h 142"/>
                <a:gd name="T108" fmla="*/ 27 w 114"/>
                <a:gd name="T109" fmla="*/ 119 h 142"/>
                <a:gd name="T110" fmla="*/ 39 w 114"/>
                <a:gd name="T111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4" h="142">
                  <a:moveTo>
                    <a:pt x="96" y="142"/>
                  </a:moveTo>
                  <a:cubicBezTo>
                    <a:pt x="38" y="142"/>
                    <a:pt x="38" y="142"/>
                    <a:pt x="38" y="142"/>
                  </a:cubicBezTo>
                  <a:cubicBezTo>
                    <a:pt x="37" y="142"/>
                    <a:pt x="37" y="142"/>
                    <a:pt x="36" y="141"/>
                  </a:cubicBezTo>
                  <a:cubicBezTo>
                    <a:pt x="32" y="138"/>
                    <a:pt x="24" y="126"/>
                    <a:pt x="21" y="122"/>
                  </a:cubicBezTo>
                  <a:cubicBezTo>
                    <a:pt x="16" y="109"/>
                    <a:pt x="3" y="74"/>
                    <a:pt x="1" y="70"/>
                  </a:cubicBezTo>
                  <a:cubicBezTo>
                    <a:pt x="0" y="69"/>
                    <a:pt x="0" y="67"/>
                    <a:pt x="0" y="64"/>
                  </a:cubicBezTo>
                  <a:cubicBezTo>
                    <a:pt x="0" y="58"/>
                    <a:pt x="5" y="52"/>
                    <a:pt x="12" y="52"/>
                  </a:cubicBezTo>
                  <a:cubicBezTo>
                    <a:pt x="16" y="52"/>
                    <a:pt x="19" y="54"/>
                    <a:pt x="21" y="56"/>
                  </a:cubicBezTo>
                  <a:cubicBezTo>
                    <a:pt x="21" y="56"/>
                    <a:pt x="22" y="57"/>
                    <a:pt x="22" y="57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1" y="0"/>
                    <a:pt x="57" y="6"/>
                    <a:pt x="57" y="1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2"/>
                    <a:pt x="61" y="41"/>
                    <a:pt x="63" y="41"/>
                  </a:cubicBezTo>
                  <a:cubicBezTo>
                    <a:pt x="68" y="41"/>
                    <a:pt x="72" y="44"/>
                    <a:pt x="74" y="48"/>
                  </a:cubicBezTo>
                  <a:cubicBezTo>
                    <a:pt x="77" y="46"/>
                    <a:pt x="80" y="45"/>
                    <a:pt x="83" y="45"/>
                  </a:cubicBezTo>
                  <a:cubicBezTo>
                    <a:pt x="88" y="45"/>
                    <a:pt x="93" y="48"/>
                    <a:pt x="94" y="53"/>
                  </a:cubicBezTo>
                  <a:cubicBezTo>
                    <a:pt x="97" y="51"/>
                    <a:pt x="99" y="50"/>
                    <a:pt x="102" y="50"/>
                  </a:cubicBezTo>
                  <a:cubicBezTo>
                    <a:pt x="109" y="50"/>
                    <a:pt x="114" y="58"/>
                    <a:pt x="114" y="65"/>
                  </a:cubicBezTo>
                  <a:cubicBezTo>
                    <a:pt x="114" y="66"/>
                    <a:pt x="114" y="99"/>
                    <a:pt x="113" y="111"/>
                  </a:cubicBezTo>
                  <a:cubicBezTo>
                    <a:pt x="112" y="123"/>
                    <a:pt x="107" y="133"/>
                    <a:pt x="98" y="141"/>
                  </a:cubicBezTo>
                  <a:cubicBezTo>
                    <a:pt x="97" y="142"/>
                    <a:pt x="97" y="142"/>
                    <a:pt x="96" y="142"/>
                  </a:cubicBezTo>
                  <a:close/>
                  <a:moveTo>
                    <a:pt x="39" y="136"/>
                  </a:moveTo>
                  <a:cubicBezTo>
                    <a:pt x="95" y="136"/>
                    <a:pt x="95" y="136"/>
                    <a:pt x="95" y="136"/>
                  </a:cubicBezTo>
                  <a:cubicBezTo>
                    <a:pt x="102" y="129"/>
                    <a:pt x="106" y="121"/>
                    <a:pt x="107" y="110"/>
                  </a:cubicBezTo>
                  <a:cubicBezTo>
                    <a:pt x="108" y="99"/>
                    <a:pt x="108" y="65"/>
                    <a:pt x="108" y="65"/>
                  </a:cubicBezTo>
                  <a:cubicBezTo>
                    <a:pt x="108" y="61"/>
                    <a:pt x="105" y="56"/>
                    <a:pt x="102" y="56"/>
                  </a:cubicBezTo>
                  <a:cubicBezTo>
                    <a:pt x="98" y="56"/>
                    <a:pt x="95" y="60"/>
                    <a:pt x="95" y="63"/>
                  </a:cubicBezTo>
                  <a:cubicBezTo>
                    <a:pt x="95" y="65"/>
                    <a:pt x="94" y="66"/>
                    <a:pt x="92" y="66"/>
                  </a:cubicBezTo>
                  <a:cubicBezTo>
                    <a:pt x="91" y="66"/>
                    <a:pt x="89" y="65"/>
                    <a:pt x="89" y="63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3"/>
                    <a:pt x="86" y="51"/>
                    <a:pt x="83" y="51"/>
                  </a:cubicBezTo>
                  <a:cubicBezTo>
                    <a:pt x="79" y="51"/>
                    <a:pt x="76" y="54"/>
                    <a:pt x="76" y="57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61"/>
                    <a:pt x="75" y="63"/>
                    <a:pt x="73" y="63"/>
                  </a:cubicBezTo>
                  <a:cubicBezTo>
                    <a:pt x="71" y="63"/>
                    <a:pt x="70" y="61"/>
                    <a:pt x="70" y="60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0"/>
                    <a:pt x="67" y="47"/>
                    <a:pt x="63" y="47"/>
                  </a:cubicBezTo>
                  <a:cubicBezTo>
                    <a:pt x="60" y="47"/>
                    <a:pt x="57" y="50"/>
                    <a:pt x="57" y="54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1"/>
                    <a:pt x="55" y="63"/>
                    <a:pt x="54" y="63"/>
                  </a:cubicBezTo>
                  <a:cubicBezTo>
                    <a:pt x="52" y="63"/>
                    <a:pt x="51" y="61"/>
                    <a:pt x="51" y="6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9"/>
                    <a:pt x="48" y="6"/>
                    <a:pt x="44" y="6"/>
                  </a:cubicBezTo>
                  <a:cubicBezTo>
                    <a:pt x="41" y="6"/>
                    <a:pt x="38" y="9"/>
                    <a:pt x="38" y="12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7" y="90"/>
                    <a:pt x="36" y="91"/>
                    <a:pt x="35" y="91"/>
                  </a:cubicBezTo>
                  <a:cubicBezTo>
                    <a:pt x="33" y="92"/>
                    <a:pt x="32" y="91"/>
                    <a:pt x="31" y="9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5" y="59"/>
                    <a:pt x="14" y="58"/>
                    <a:pt x="12" y="58"/>
                  </a:cubicBezTo>
                  <a:cubicBezTo>
                    <a:pt x="8" y="58"/>
                    <a:pt x="6" y="61"/>
                    <a:pt x="6" y="64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21" y="107"/>
                    <a:pt x="27" y="119"/>
                  </a:cubicBezTo>
                  <a:cubicBezTo>
                    <a:pt x="29" y="123"/>
                    <a:pt x="36" y="132"/>
                    <a:pt x="39" y="13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8" name="Freeform 26">
              <a:extLst>
                <a:ext uri="{FF2B5EF4-FFF2-40B4-BE49-F238E27FC236}">
                  <a16:creationId xmlns:a16="http://schemas.microsoft.com/office/drawing/2014/main" id="{F0316A58-3873-477D-91AC-A59573147E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" y="4291"/>
              <a:ext cx="167" cy="159"/>
            </a:xfrm>
            <a:custGeom>
              <a:avLst/>
              <a:gdLst>
                <a:gd name="T0" fmla="*/ 48 w 62"/>
                <a:gd name="T1" fmla="*/ 59 h 59"/>
                <a:gd name="T2" fmla="*/ 46 w 62"/>
                <a:gd name="T3" fmla="*/ 59 h 59"/>
                <a:gd name="T4" fmla="*/ 31 w 62"/>
                <a:gd name="T5" fmla="*/ 50 h 59"/>
                <a:gd name="T6" fmla="*/ 15 w 62"/>
                <a:gd name="T7" fmla="*/ 59 h 59"/>
                <a:gd name="T8" fmla="*/ 12 w 62"/>
                <a:gd name="T9" fmla="*/ 58 h 59"/>
                <a:gd name="T10" fmla="*/ 11 w 62"/>
                <a:gd name="T11" fmla="*/ 55 h 59"/>
                <a:gd name="T12" fmla="*/ 14 w 62"/>
                <a:gd name="T13" fmla="*/ 38 h 59"/>
                <a:gd name="T14" fmla="*/ 1 w 62"/>
                <a:gd name="T15" fmla="*/ 26 h 59"/>
                <a:gd name="T16" fmla="*/ 0 w 62"/>
                <a:gd name="T17" fmla="*/ 22 h 59"/>
                <a:gd name="T18" fmla="*/ 3 w 62"/>
                <a:gd name="T19" fmla="*/ 20 h 59"/>
                <a:gd name="T20" fmla="*/ 20 w 62"/>
                <a:gd name="T21" fmla="*/ 18 h 59"/>
                <a:gd name="T22" fmla="*/ 28 w 62"/>
                <a:gd name="T23" fmla="*/ 2 h 59"/>
                <a:gd name="T24" fmla="*/ 33 w 62"/>
                <a:gd name="T25" fmla="*/ 2 h 59"/>
                <a:gd name="T26" fmla="*/ 41 w 62"/>
                <a:gd name="T27" fmla="*/ 18 h 59"/>
                <a:gd name="T28" fmla="*/ 59 w 62"/>
                <a:gd name="T29" fmla="*/ 20 h 59"/>
                <a:gd name="T30" fmla="*/ 61 w 62"/>
                <a:gd name="T31" fmla="*/ 22 h 59"/>
                <a:gd name="T32" fmla="*/ 60 w 62"/>
                <a:gd name="T33" fmla="*/ 26 h 59"/>
                <a:gd name="T34" fmla="*/ 48 w 62"/>
                <a:gd name="T35" fmla="*/ 38 h 59"/>
                <a:gd name="T36" fmla="*/ 51 w 62"/>
                <a:gd name="T37" fmla="*/ 55 h 59"/>
                <a:gd name="T38" fmla="*/ 50 w 62"/>
                <a:gd name="T39" fmla="*/ 58 h 59"/>
                <a:gd name="T40" fmla="*/ 48 w 62"/>
                <a:gd name="T41" fmla="*/ 59 h 59"/>
                <a:gd name="T42" fmla="*/ 9 w 62"/>
                <a:gd name="T43" fmla="*/ 26 h 59"/>
                <a:gd name="T44" fmla="*/ 19 w 62"/>
                <a:gd name="T45" fmla="*/ 35 h 59"/>
                <a:gd name="T46" fmla="*/ 20 w 62"/>
                <a:gd name="T47" fmla="*/ 37 h 59"/>
                <a:gd name="T48" fmla="*/ 18 w 62"/>
                <a:gd name="T49" fmla="*/ 51 h 59"/>
                <a:gd name="T50" fmla="*/ 29 w 62"/>
                <a:gd name="T51" fmla="*/ 44 h 59"/>
                <a:gd name="T52" fmla="*/ 32 w 62"/>
                <a:gd name="T53" fmla="*/ 44 h 59"/>
                <a:gd name="T54" fmla="*/ 44 w 62"/>
                <a:gd name="T55" fmla="*/ 51 h 59"/>
                <a:gd name="T56" fmla="*/ 42 w 62"/>
                <a:gd name="T57" fmla="*/ 37 h 59"/>
                <a:gd name="T58" fmla="*/ 42 w 62"/>
                <a:gd name="T59" fmla="*/ 35 h 59"/>
                <a:gd name="T60" fmla="*/ 52 w 62"/>
                <a:gd name="T61" fmla="*/ 26 h 59"/>
                <a:gd name="T62" fmla="*/ 39 w 62"/>
                <a:gd name="T63" fmla="*/ 24 h 59"/>
                <a:gd name="T64" fmla="*/ 37 w 62"/>
                <a:gd name="T65" fmla="*/ 22 h 59"/>
                <a:gd name="T66" fmla="*/ 31 w 62"/>
                <a:gd name="T67" fmla="*/ 10 h 59"/>
                <a:gd name="T68" fmla="*/ 25 w 62"/>
                <a:gd name="T69" fmla="*/ 22 h 59"/>
                <a:gd name="T70" fmla="*/ 23 w 62"/>
                <a:gd name="T71" fmla="*/ 24 h 59"/>
                <a:gd name="T72" fmla="*/ 9 w 62"/>
                <a:gd name="T73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59">
                  <a:moveTo>
                    <a:pt x="48" y="59"/>
                  </a:moveTo>
                  <a:cubicBezTo>
                    <a:pt x="47" y="59"/>
                    <a:pt x="47" y="59"/>
                    <a:pt x="46" y="5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3" y="59"/>
                    <a:pt x="12" y="58"/>
                  </a:cubicBezTo>
                  <a:cubicBezTo>
                    <a:pt x="11" y="58"/>
                    <a:pt x="10" y="57"/>
                    <a:pt x="11" y="5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2"/>
                  </a:cubicBezTo>
                  <a:cubicBezTo>
                    <a:pt x="0" y="21"/>
                    <a:pt x="1" y="21"/>
                    <a:pt x="3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0"/>
                    <a:pt x="32" y="0"/>
                    <a:pt x="33" y="2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1"/>
                    <a:pt x="61" y="21"/>
                    <a:pt x="61" y="22"/>
                  </a:cubicBezTo>
                  <a:cubicBezTo>
                    <a:pt x="62" y="24"/>
                    <a:pt x="61" y="25"/>
                    <a:pt x="60" y="26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7"/>
                    <a:pt x="50" y="58"/>
                    <a:pt x="50" y="58"/>
                  </a:cubicBezTo>
                  <a:cubicBezTo>
                    <a:pt x="49" y="59"/>
                    <a:pt x="48" y="59"/>
                    <a:pt x="48" y="59"/>
                  </a:cubicBezTo>
                  <a:close/>
                  <a:moveTo>
                    <a:pt x="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6"/>
                    <a:pt x="20" y="37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0" y="44"/>
                    <a:pt x="31" y="44"/>
                    <a:pt x="32" y="4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3"/>
                    <a:pt x="37" y="23"/>
                    <a:pt x="37" y="22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3"/>
                    <a:pt x="23" y="23"/>
                    <a:pt x="23" y="24"/>
                  </a:cubicBezTo>
                  <a:lnTo>
                    <a:pt x="9" y="2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9" name="Freeform 27">
              <a:extLst>
                <a:ext uri="{FF2B5EF4-FFF2-40B4-BE49-F238E27FC236}">
                  <a16:creationId xmlns:a16="http://schemas.microsoft.com/office/drawing/2014/main" id="{DE8DC1D0-DE1C-48A4-B441-5E2449DB61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9" y="4291"/>
              <a:ext cx="168" cy="159"/>
            </a:xfrm>
            <a:custGeom>
              <a:avLst/>
              <a:gdLst>
                <a:gd name="T0" fmla="*/ 48 w 62"/>
                <a:gd name="T1" fmla="*/ 59 h 59"/>
                <a:gd name="T2" fmla="*/ 47 w 62"/>
                <a:gd name="T3" fmla="*/ 59 h 59"/>
                <a:gd name="T4" fmla="*/ 31 w 62"/>
                <a:gd name="T5" fmla="*/ 50 h 59"/>
                <a:gd name="T6" fmla="*/ 15 w 62"/>
                <a:gd name="T7" fmla="*/ 59 h 59"/>
                <a:gd name="T8" fmla="*/ 12 w 62"/>
                <a:gd name="T9" fmla="*/ 58 h 59"/>
                <a:gd name="T10" fmla="*/ 11 w 62"/>
                <a:gd name="T11" fmla="*/ 55 h 59"/>
                <a:gd name="T12" fmla="*/ 14 w 62"/>
                <a:gd name="T13" fmla="*/ 38 h 59"/>
                <a:gd name="T14" fmla="*/ 1 w 62"/>
                <a:gd name="T15" fmla="*/ 26 h 59"/>
                <a:gd name="T16" fmla="*/ 0 w 62"/>
                <a:gd name="T17" fmla="*/ 22 h 59"/>
                <a:gd name="T18" fmla="*/ 3 w 62"/>
                <a:gd name="T19" fmla="*/ 20 h 59"/>
                <a:gd name="T20" fmla="*/ 20 w 62"/>
                <a:gd name="T21" fmla="*/ 18 h 59"/>
                <a:gd name="T22" fmla="*/ 28 w 62"/>
                <a:gd name="T23" fmla="*/ 2 h 59"/>
                <a:gd name="T24" fmla="*/ 31 w 62"/>
                <a:gd name="T25" fmla="*/ 0 h 59"/>
                <a:gd name="T26" fmla="*/ 31 w 62"/>
                <a:gd name="T27" fmla="*/ 0 h 59"/>
                <a:gd name="T28" fmla="*/ 33 w 62"/>
                <a:gd name="T29" fmla="*/ 2 h 59"/>
                <a:gd name="T30" fmla="*/ 41 w 62"/>
                <a:gd name="T31" fmla="*/ 18 h 59"/>
                <a:gd name="T32" fmla="*/ 59 w 62"/>
                <a:gd name="T33" fmla="*/ 20 h 59"/>
                <a:gd name="T34" fmla="*/ 61 w 62"/>
                <a:gd name="T35" fmla="*/ 22 h 59"/>
                <a:gd name="T36" fmla="*/ 61 w 62"/>
                <a:gd name="T37" fmla="*/ 26 h 59"/>
                <a:gd name="T38" fmla="*/ 48 w 62"/>
                <a:gd name="T39" fmla="*/ 38 h 59"/>
                <a:gd name="T40" fmla="*/ 51 w 62"/>
                <a:gd name="T41" fmla="*/ 55 h 59"/>
                <a:gd name="T42" fmla="*/ 50 w 62"/>
                <a:gd name="T43" fmla="*/ 58 h 59"/>
                <a:gd name="T44" fmla="*/ 48 w 62"/>
                <a:gd name="T45" fmla="*/ 59 h 59"/>
                <a:gd name="T46" fmla="*/ 31 w 62"/>
                <a:gd name="T47" fmla="*/ 44 h 59"/>
                <a:gd name="T48" fmla="*/ 32 w 62"/>
                <a:gd name="T49" fmla="*/ 44 h 59"/>
                <a:gd name="T50" fmla="*/ 44 w 62"/>
                <a:gd name="T51" fmla="*/ 51 h 59"/>
                <a:gd name="T52" fmla="*/ 42 w 62"/>
                <a:gd name="T53" fmla="*/ 37 h 59"/>
                <a:gd name="T54" fmla="*/ 43 w 62"/>
                <a:gd name="T55" fmla="*/ 35 h 59"/>
                <a:gd name="T56" fmla="*/ 52 w 62"/>
                <a:gd name="T57" fmla="*/ 26 h 59"/>
                <a:gd name="T58" fmla="*/ 39 w 62"/>
                <a:gd name="T59" fmla="*/ 24 h 59"/>
                <a:gd name="T60" fmla="*/ 37 w 62"/>
                <a:gd name="T61" fmla="*/ 22 h 59"/>
                <a:gd name="T62" fmla="*/ 31 w 62"/>
                <a:gd name="T63" fmla="*/ 10 h 59"/>
                <a:gd name="T64" fmla="*/ 25 w 62"/>
                <a:gd name="T65" fmla="*/ 22 h 59"/>
                <a:gd name="T66" fmla="*/ 23 w 62"/>
                <a:gd name="T67" fmla="*/ 24 h 59"/>
                <a:gd name="T68" fmla="*/ 10 w 62"/>
                <a:gd name="T69" fmla="*/ 26 h 59"/>
                <a:gd name="T70" fmla="*/ 19 w 62"/>
                <a:gd name="T71" fmla="*/ 35 h 59"/>
                <a:gd name="T72" fmla="*/ 20 w 62"/>
                <a:gd name="T73" fmla="*/ 37 h 59"/>
                <a:gd name="T74" fmla="*/ 18 w 62"/>
                <a:gd name="T75" fmla="*/ 51 h 59"/>
                <a:gd name="T76" fmla="*/ 29 w 62"/>
                <a:gd name="T77" fmla="*/ 44 h 59"/>
                <a:gd name="T78" fmla="*/ 31 w 62"/>
                <a:gd name="T79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59">
                  <a:moveTo>
                    <a:pt x="48" y="59"/>
                  </a:moveTo>
                  <a:cubicBezTo>
                    <a:pt x="47" y="59"/>
                    <a:pt x="47" y="59"/>
                    <a:pt x="47" y="5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3" y="59"/>
                    <a:pt x="12" y="58"/>
                  </a:cubicBezTo>
                  <a:cubicBezTo>
                    <a:pt x="11" y="58"/>
                    <a:pt x="11" y="57"/>
                    <a:pt x="11" y="5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2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1"/>
                    <a:pt x="61" y="21"/>
                    <a:pt x="61" y="22"/>
                  </a:cubicBezTo>
                  <a:cubicBezTo>
                    <a:pt x="62" y="24"/>
                    <a:pt x="61" y="25"/>
                    <a:pt x="61" y="26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7"/>
                    <a:pt x="51" y="58"/>
                    <a:pt x="50" y="58"/>
                  </a:cubicBezTo>
                  <a:cubicBezTo>
                    <a:pt x="49" y="59"/>
                    <a:pt x="49" y="59"/>
                    <a:pt x="48" y="59"/>
                  </a:cubicBezTo>
                  <a:close/>
                  <a:moveTo>
                    <a:pt x="31" y="44"/>
                  </a:moveTo>
                  <a:cubicBezTo>
                    <a:pt x="31" y="44"/>
                    <a:pt x="32" y="44"/>
                    <a:pt x="32" y="4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6"/>
                    <a:pt x="42" y="35"/>
                    <a:pt x="43" y="3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3"/>
                    <a:pt x="37" y="23"/>
                    <a:pt x="37" y="22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3"/>
                    <a:pt x="24" y="23"/>
                    <a:pt x="23" y="24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6"/>
                    <a:pt x="20" y="37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0" y="44"/>
                    <a:pt x="30" y="44"/>
                    <a:pt x="31" y="4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0" name="Freeform 28">
              <a:extLst>
                <a:ext uri="{FF2B5EF4-FFF2-40B4-BE49-F238E27FC236}">
                  <a16:creationId xmlns:a16="http://schemas.microsoft.com/office/drawing/2014/main" id="{95821E4B-9074-4272-AE1F-3EC07C730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5" y="4291"/>
              <a:ext cx="167" cy="159"/>
            </a:xfrm>
            <a:custGeom>
              <a:avLst/>
              <a:gdLst>
                <a:gd name="T0" fmla="*/ 48 w 62"/>
                <a:gd name="T1" fmla="*/ 59 h 59"/>
                <a:gd name="T2" fmla="*/ 47 w 62"/>
                <a:gd name="T3" fmla="*/ 59 h 59"/>
                <a:gd name="T4" fmla="*/ 31 w 62"/>
                <a:gd name="T5" fmla="*/ 50 h 59"/>
                <a:gd name="T6" fmla="*/ 15 w 62"/>
                <a:gd name="T7" fmla="*/ 59 h 59"/>
                <a:gd name="T8" fmla="*/ 12 w 62"/>
                <a:gd name="T9" fmla="*/ 58 h 59"/>
                <a:gd name="T10" fmla="*/ 11 w 62"/>
                <a:gd name="T11" fmla="*/ 55 h 59"/>
                <a:gd name="T12" fmla="*/ 14 w 62"/>
                <a:gd name="T13" fmla="*/ 38 h 59"/>
                <a:gd name="T14" fmla="*/ 1 w 62"/>
                <a:gd name="T15" fmla="*/ 26 h 59"/>
                <a:gd name="T16" fmla="*/ 0 w 62"/>
                <a:gd name="T17" fmla="*/ 22 h 59"/>
                <a:gd name="T18" fmla="*/ 3 w 62"/>
                <a:gd name="T19" fmla="*/ 20 h 59"/>
                <a:gd name="T20" fmla="*/ 20 w 62"/>
                <a:gd name="T21" fmla="*/ 18 h 59"/>
                <a:gd name="T22" fmla="*/ 28 w 62"/>
                <a:gd name="T23" fmla="*/ 2 h 59"/>
                <a:gd name="T24" fmla="*/ 31 w 62"/>
                <a:gd name="T25" fmla="*/ 0 h 59"/>
                <a:gd name="T26" fmla="*/ 31 w 62"/>
                <a:gd name="T27" fmla="*/ 0 h 59"/>
                <a:gd name="T28" fmla="*/ 34 w 62"/>
                <a:gd name="T29" fmla="*/ 2 h 59"/>
                <a:gd name="T30" fmla="*/ 41 w 62"/>
                <a:gd name="T31" fmla="*/ 18 h 59"/>
                <a:gd name="T32" fmla="*/ 59 w 62"/>
                <a:gd name="T33" fmla="*/ 20 h 59"/>
                <a:gd name="T34" fmla="*/ 61 w 62"/>
                <a:gd name="T35" fmla="*/ 22 h 59"/>
                <a:gd name="T36" fmla="*/ 61 w 62"/>
                <a:gd name="T37" fmla="*/ 26 h 59"/>
                <a:gd name="T38" fmla="*/ 48 w 62"/>
                <a:gd name="T39" fmla="*/ 38 h 59"/>
                <a:gd name="T40" fmla="*/ 51 w 62"/>
                <a:gd name="T41" fmla="*/ 55 h 59"/>
                <a:gd name="T42" fmla="*/ 50 w 62"/>
                <a:gd name="T43" fmla="*/ 58 h 59"/>
                <a:gd name="T44" fmla="*/ 48 w 62"/>
                <a:gd name="T45" fmla="*/ 59 h 59"/>
                <a:gd name="T46" fmla="*/ 10 w 62"/>
                <a:gd name="T47" fmla="*/ 26 h 59"/>
                <a:gd name="T48" fmla="*/ 19 w 62"/>
                <a:gd name="T49" fmla="*/ 35 h 59"/>
                <a:gd name="T50" fmla="*/ 20 w 62"/>
                <a:gd name="T51" fmla="*/ 37 h 59"/>
                <a:gd name="T52" fmla="*/ 18 w 62"/>
                <a:gd name="T53" fmla="*/ 51 h 59"/>
                <a:gd name="T54" fmla="*/ 30 w 62"/>
                <a:gd name="T55" fmla="*/ 44 h 59"/>
                <a:gd name="T56" fmla="*/ 32 w 62"/>
                <a:gd name="T57" fmla="*/ 44 h 59"/>
                <a:gd name="T58" fmla="*/ 44 w 62"/>
                <a:gd name="T59" fmla="*/ 51 h 59"/>
                <a:gd name="T60" fmla="*/ 42 w 62"/>
                <a:gd name="T61" fmla="*/ 37 h 59"/>
                <a:gd name="T62" fmla="*/ 43 w 62"/>
                <a:gd name="T63" fmla="*/ 35 h 59"/>
                <a:gd name="T64" fmla="*/ 52 w 62"/>
                <a:gd name="T65" fmla="*/ 26 h 59"/>
                <a:gd name="T66" fmla="*/ 39 w 62"/>
                <a:gd name="T67" fmla="*/ 24 h 59"/>
                <a:gd name="T68" fmla="*/ 37 w 62"/>
                <a:gd name="T69" fmla="*/ 22 h 59"/>
                <a:gd name="T70" fmla="*/ 31 w 62"/>
                <a:gd name="T71" fmla="*/ 10 h 59"/>
                <a:gd name="T72" fmla="*/ 25 w 62"/>
                <a:gd name="T73" fmla="*/ 22 h 59"/>
                <a:gd name="T74" fmla="*/ 23 w 62"/>
                <a:gd name="T75" fmla="*/ 24 h 59"/>
                <a:gd name="T76" fmla="*/ 10 w 62"/>
                <a:gd name="T77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" h="59">
                  <a:moveTo>
                    <a:pt x="48" y="59"/>
                  </a:moveTo>
                  <a:cubicBezTo>
                    <a:pt x="48" y="59"/>
                    <a:pt x="47" y="59"/>
                    <a:pt x="47" y="5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3" y="59"/>
                    <a:pt x="12" y="58"/>
                  </a:cubicBezTo>
                  <a:cubicBezTo>
                    <a:pt x="11" y="58"/>
                    <a:pt x="11" y="57"/>
                    <a:pt x="11" y="5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2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4" y="2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1"/>
                    <a:pt x="61" y="21"/>
                    <a:pt x="61" y="22"/>
                  </a:cubicBezTo>
                  <a:cubicBezTo>
                    <a:pt x="62" y="24"/>
                    <a:pt x="62" y="25"/>
                    <a:pt x="61" y="26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7"/>
                    <a:pt x="51" y="58"/>
                    <a:pt x="50" y="58"/>
                  </a:cubicBezTo>
                  <a:cubicBezTo>
                    <a:pt x="49" y="59"/>
                    <a:pt x="49" y="59"/>
                    <a:pt x="48" y="59"/>
                  </a:cubicBezTo>
                  <a:close/>
                  <a:moveTo>
                    <a:pt x="10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6"/>
                    <a:pt x="20" y="37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2" y="44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6"/>
                    <a:pt x="42" y="35"/>
                    <a:pt x="43" y="3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3"/>
                    <a:pt x="37" y="23"/>
                    <a:pt x="37" y="22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3"/>
                    <a:pt x="24" y="23"/>
                    <a:pt x="23" y="24"/>
                  </a:cubicBezTo>
                  <a:lnTo>
                    <a:pt x="10" y="26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41" name="Group 67">
            <a:extLst>
              <a:ext uri="{FF2B5EF4-FFF2-40B4-BE49-F238E27FC236}">
                <a16:creationId xmlns:a16="http://schemas.microsoft.com/office/drawing/2014/main" id="{D37AC7F4-6191-4C93-AEE6-A2E1481728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870888" y="2796540"/>
            <a:ext cx="893763" cy="757238"/>
            <a:chOff x="7260" y="5227"/>
            <a:chExt cx="563" cy="477"/>
          </a:xfrm>
        </p:grpSpPr>
        <p:sp>
          <p:nvSpPr>
            <p:cNvPr id="642" name="Freeform 68">
              <a:extLst>
                <a:ext uri="{FF2B5EF4-FFF2-40B4-BE49-F238E27FC236}">
                  <a16:creationId xmlns:a16="http://schemas.microsoft.com/office/drawing/2014/main" id="{4B47EC91-9D6A-4EAC-A8B4-1D0D85FD9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0" y="5476"/>
              <a:ext cx="236" cy="228"/>
            </a:xfrm>
            <a:custGeom>
              <a:avLst/>
              <a:gdLst>
                <a:gd name="T0" fmla="*/ 69 w 87"/>
                <a:gd name="T1" fmla="*/ 83 h 84"/>
                <a:gd name="T2" fmla="*/ 67 w 87"/>
                <a:gd name="T3" fmla="*/ 83 h 84"/>
                <a:gd name="T4" fmla="*/ 44 w 87"/>
                <a:gd name="T5" fmla="*/ 71 h 84"/>
                <a:gd name="T6" fmla="*/ 20 w 87"/>
                <a:gd name="T7" fmla="*/ 83 h 84"/>
                <a:gd name="T8" fmla="*/ 17 w 87"/>
                <a:gd name="T9" fmla="*/ 83 h 84"/>
                <a:gd name="T10" fmla="*/ 16 w 87"/>
                <a:gd name="T11" fmla="*/ 80 h 84"/>
                <a:gd name="T12" fmla="*/ 20 w 87"/>
                <a:gd name="T13" fmla="*/ 54 h 84"/>
                <a:gd name="T14" fmla="*/ 1 w 87"/>
                <a:gd name="T15" fmla="*/ 35 h 84"/>
                <a:gd name="T16" fmla="*/ 0 w 87"/>
                <a:gd name="T17" fmla="*/ 32 h 84"/>
                <a:gd name="T18" fmla="*/ 3 w 87"/>
                <a:gd name="T19" fmla="*/ 30 h 84"/>
                <a:gd name="T20" fmla="*/ 29 w 87"/>
                <a:gd name="T21" fmla="*/ 26 h 84"/>
                <a:gd name="T22" fmla="*/ 41 w 87"/>
                <a:gd name="T23" fmla="*/ 2 h 84"/>
                <a:gd name="T24" fmla="*/ 46 w 87"/>
                <a:gd name="T25" fmla="*/ 2 h 84"/>
                <a:gd name="T26" fmla="*/ 58 w 87"/>
                <a:gd name="T27" fmla="*/ 26 h 84"/>
                <a:gd name="T28" fmla="*/ 84 w 87"/>
                <a:gd name="T29" fmla="*/ 30 h 84"/>
                <a:gd name="T30" fmla="*/ 87 w 87"/>
                <a:gd name="T31" fmla="*/ 32 h 84"/>
                <a:gd name="T32" fmla="*/ 86 w 87"/>
                <a:gd name="T33" fmla="*/ 35 h 84"/>
                <a:gd name="T34" fmla="*/ 67 w 87"/>
                <a:gd name="T35" fmla="*/ 54 h 84"/>
                <a:gd name="T36" fmla="*/ 72 w 87"/>
                <a:gd name="T37" fmla="*/ 80 h 84"/>
                <a:gd name="T38" fmla="*/ 70 w 87"/>
                <a:gd name="T39" fmla="*/ 83 h 84"/>
                <a:gd name="T40" fmla="*/ 69 w 87"/>
                <a:gd name="T41" fmla="*/ 83 h 84"/>
                <a:gd name="T42" fmla="*/ 44 w 87"/>
                <a:gd name="T43" fmla="*/ 64 h 84"/>
                <a:gd name="T44" fmla="*/ 45 w 87"/>
                <a:gd name="T45" fmla="*/ 65 h 84"/>
                <a:gd name="T46" fmla="*/ 65 w 87"/>
                <a:gd name="T47" fmla="*/ 75 h 84"/>
                <a:gd name="T48" fmla="*/ 61 w 87"/>
                <a:gd name="T49" fmla="*/ 53 h 84"/>
                <a:gd name="T50" fmla="*/ 62 w 87"/>
                <a:gd name="T51" fmla="*/ 50 h 84"/>
                <a:gd name="T52" fmla="*/ 78 w 87"/>
                <a:gd name="T53" fmla="*/ 35 h 84"/>
                <a:gd name="T54" fmla="*/ 56 w 87"/>
                <a:gd name="T55" fmla="*/ 32 h 84"/>
                <a:gd name="T56" fmla="*/ 53 w 87"/>
                <a:gd name="T57" fmla="*/ 30 h 84"/>
                <a:gd name="T58" fmla="*/ 44 w 87"/>
                <a:gd name="T59" fmla="*/ 10 h 84"/>
                <a:gd name="T60" fmla="*/ 34 w 87"/>
                <a:gd name="T61" fmla="*/ 30 h 84"/>
                <a:gd name="T62" fmla="*/ 31 w 87"/>
                <a:gd name="T63" fmla="*/ 32 h 84"/>
                <a:gd name="T64" fmla="*/ 9 w 87"/>
                <a:gd name="T65" fmla="*/ 35 h 84"/>
                <a:gd name="T66" fmla="*/ 25 w 87"/>
                <a:gd name="T67" fmla="*/ 50 h 84"/>
                <a:gd name="T68" fmla="*/ 26 w 87"/>
                <a:gd name="T69" fmla="*/ 53 h 84"/>
                <a:gd name="T70" fmla="*/ 22 w 87"/>
                <a:gd name="T71" fmla="*/ 75 h 84"/>
                <a:gd name="T72" fmla="*/ 42 w 87"/>
                <a:gd name="T73" fmla="*/ 65 h 84"/>
                <a:gd name="T74" fmla="*/ 44 w 87"/>
                <a:gd name="T7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84">
                  <a:moveTo>
                    <a:pt x="69" y="83"/>
                  </a:moveTo>
                  <a:cubicBezTo>
                    <a:pt x="68" y="83"/>
                    <a:pt x="68" y="83"/>
                    <a:pt x="67" y="8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4"/>
                    <a:pt x="18" y="84"/>
                    <a:pt x="17" y="83"/>
                  </a:cubicBezTo>
                  <a:cubicBezTo>
                    <a:pt x="16" y="82"/>
                    <a:pt x="15" y="81"/>
                    <a:pt x="16" y="8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1" y="30"/>
                    <a:pt x="3" y="3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0"/>
                    <a:pt x="45" y="0"/>
                    <a:pt x="46" y="2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6" y="30"/>
                    <a:pt x="87" y="31"/>
                    <a:pt x="87" y="32"/>
                  </a:cubicBezTo>
                  <a:cubicBezTo>
                    <a:pt x="87" y="33"/>
                    <a:pt x="87" y="34"/>
                    <a:pt x="86" y="35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81"/>
                    <a:pt x="71" y="82"/>
                    <a:pt x="70" y="83"/>
                  </a:cubicBezTo>
                  <a:cubicBezTo>
                    <a:pt x="70" y="83"/>
                    <a:pt x="69" y="83"/>
                    <a:pt x="69" y="83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5" y="6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1" y="51"/>
                    <a:pt x="62" y="50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5" y="32"/>
                    <a:pt x="54" y="31"/>
                    <a:pt x="53" y="3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32" y="32"/>
                    <a:pt x="31" y="3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1"/>
                    <a:pt x="26" y="52"/>
                    <a:pt x="26" y="5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3" y="64"/>
                    <a:pt x="43" y="64"/>
                    <a:pt x="44" y="6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3" name="Freeform 69">
              <a:extLst>
                <a:ext uri="{FF2B5EF4-FFF2-40B4-BE49-F238E27FC236}">
                  <a16:creationId xmlns:a16="http://schemas.microsoft.com/office/drawing/2014/main" id="{58C5B5E5-8429-4A5B-B079-68AEE03A36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" y="5227"/>
              <a:ext cx="235" cy="227"/>
            </a:xfrm>
            <a:custGeom>
              <a:avLst/>
              <a:gdLst>
                <a:gd name="T0" fmla="*/ 19 w 87"/>
                <a:gd name="T1" fmla="*/ 83 h 84"/>
                <a:gd name="T2" fmla="*/ 17 w 87"/>
                <a:gd name="T3" fmla="*/ 83 h 84"/>
                <a:gd name="T4" fmla="*/ 16 w 87"/>
                <a:gd name="T5" fmla="*/ 80 h 84"/>
                <a:gd name="T6" fmla="*/ 20 w 87"/>
                <a:gd name="T7" fmla="*/ 54 h 84"/>
                <a:gd name="T8" fmla="*/ 1 w 87"/>
                <a:gd name="T9" fmla="*/ 35 h 84"/>
                <a:gd name="T10" fmla="*/ 0 w 87"/>
                <a:gd name="T11" fmla="*/ 32 h 84"/>
                <a:gd name="T12" fmla="*/ 3 w 87"/>
                <a:gd name="T13" fmla="*/ 30 h 84"/>
                <a:gd name="T14" fmla="*/ 29 w 87"/>
                <a:gd name="T15" fmla="*/ 26 h 84"/>
                <a:gd name="T16" fmla="*/ 41 w 87"/>
                <a:gd name="T17" fmla="*/ 2 h 84"/>
                <a:gd name="T18" fmla="*/ 46 w 87"/>
                <a:gd name="T19" fmla="*/ 2 h 84"/>
                <a:gd name="T20" fmla="*/ 58 w 87"/>
                <a:gd name="T21" fmla="*/ 26 h 84"/>
                <a:gd name="T22" fmla="*/ 85 w 87"/>
                <a:gd name="T23" fmla="*/ 30 h 84"/>
                <a:gd name="T24" fmla="*/ 87 w 87"/>
                <a:gd name="T25" fmla="*/ 32 h 84"/>
                <a:gd name="T26" fmla="*/ 86 w 87"/>
                <a:gd name="T27" fmla="*/ 35 h 84"/>
                <a:gd name="T28" fmla="*/ 67 w 87"/>
                <a:gd name="T29" fmla="*/ 54 h 84"/>
                <a:gd name="T30" fmla="*/ 72 w 87"/>
                <a:gd name="T31" fmla="*/ 80 h 84"/>
                <a:gd name="T32" fmla="*/ 70 w 87"/>
                <a:gd name="T33" fmla="*/ 83 h 84"/>
                <a:gd name="T34" fmla="*/ 67 w 87"/>
                <a:gd name="T35" fmla="*/ 83 h 84"/>
                <a:gd name="T36" fmla="*/ 44 w 87"/>
                <a:gd name="T37" fmla="*/ 71 h 84"/>
                <a:gd name="T38" fmla="*/ 20 w 87"/>
                <a:gd name="T39" fmla="*/ 83 h 84"/>
                <a:gd name="T40" fmla="*/ 19 w 87"/>
                <a:gd name="T41" fmla="*/ 83 h 84"/>
                <a:gd name="T42" fmla="*/ 44 w 87"/>
                <a:gd name="T43" fmla="*/ 64 h 84"/>
                <a:gd name="T44" fmla="*/ 45 w 87"/>
                <a:gd name="T45" fmla="*/ 65 h 84"/>
                <a:gd name="T46" fmla="*/ 65 w 87"/>
                <a:gd name="T47" fmla="*/ 75 h 84"/>
                <a:gd name="T48" fmla="*/ 61 w 87"/>
                <a:gd name="T49" fmla="*/ 53 h 84"/>
                <a:gd name="T50" fmla="*/ 62 w 87"/>
                <a:gd name="T51" fmla="*/ 50 h 84"/>
                <a:gd name="T52" fmla="*/ 78 w 87"/>
                <a:gd name="T53" fmla="*/ 35 h 84"/>
                <a:gd name="T54" fmla="*/ 56 w 87"/>
                <a:gd name="T55" fmla="*/ 32 h 84"/>
                <a:gd name="T56" fmla="*/ 53 w 87"/>
                <a:gd name="T57" fmla="*/ 30 h 84"/>
                <a:gd name="T58" fmla="*/ 44 w 87"/>
                <a:gd name="T59" fmla="*/ 10 h 84"/>
                <a:gd name="T60" fmla="*/ 34 w 87"/>
                <a:gd name="T61" fmla="*/ 30 h 84"/>
                <a:gd name="T62" fmla="*/ 32 w 87"/>
                <a:gd name="T63" fmla="*/ 32 h 84"/>
                <a:gd name="T64" fmla="*/ 10 w 87"/>
                <a:gd name="T65" fmla="*/ 35 h 84"/>
                <a:gd name="T66" fmla="*/ 25 w 87"/>
                <a:gd name="T67" fmla="*/ 50 h 84"/>
                <a:gd name="T68" fmla="*/ 26 w 87"/>
                <a:gd name="T69" fmla="*/ 53 h 84"/>
                <a:gd name="T70" fmla="*/ 23 w 87"/>
                <a:gd name="T71" fmla="*/ 75 h 84"/>
                <a:gd name="T72" fmla="*/ 42 w 87"/>
                <a:gd name="T73" fmla="*/ 65 h 84"/>
                <a:gd name="T74" fmla="*/ 44 w 87"/>
                <a:gd name="T7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84">
                  <a:moveTo>
                    <a:pt x="19" y="83"/>
                  </a:moveTo>
                  <a:cubicBezTo>
                    <a:pt x="18" y="83"/>
                    <a:pt x="17" y="83"/>
                    <a:pt x="17" y="83"/>
                  </a:cubicBezTo>
                  <a:cubicBezTo>
                    <a:pt x="16" y="82"/>
                    <a:pt x="15" y="81"/>
                    <a:pt x="16" y="8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1" y="31"/>
                    <a:pt x="2" y="30"/>
                    <a:pt x="3" y="3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0"/>
                    <a:pt x="45" y="0"/>
                    <a:pt x="46" y="2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6" y="30"/>
                    <a:pt x="87" y="31"/>
                    <a:pt x="87" y="32"/>
                  </a:cubicBezTo>
                  <a:cubicBezTo>
                    <a:pt x="87" y="33"/>
                    <a:pt x="87" y="34"/>
                    <a:pt x="86" y="35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81"/>
                    <a:pt x="71" y="82"/>
                    <a:pt x="70" y="83"/>
                  </a:cubicBezTo>
                  <a:cubicBezTo>
                    <a:pt x="70" y="83"/>
                    <a:pt x="68" y="84"/>
                    <a:pt x="67" y="8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19" y="83"/>
                    <a:pt x="19" y="83"/>
                  </a:cubicBezTo>
                  <a:close/>
                  <a:moveTo>
                    <a:pt x="44" y="64"/>
                  </a:moveTo>
                  <a:cubicBezTo>
                    <a:pt x="44" y="64"/>
                    <a:pt x="45" y="64"/>
                    <a:pt x="45" y="6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1" y="51"/>
                    <a:pt x="62" y="50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5" y="31"/>
                    <a:pt x="54" y="31"/>
                    <a:pt x="53" y="3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33" y="31"/>
                    <a:pt x="32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1"/>
                    <a:pt x="26" y="52"/>
                    <a:pt x="26" y="5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3" y="64"/>
                    <a:pt x="43" y="64"/>
                    <a:pt x="44" y="6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56" name="Freeform 70">
              <a:extLst>
                <a:ext uri="{FF2B5EF4-FFF2-40B4-BE49-F238E27FC236}">
                  <a16:creationId xmlns:a16="http://schemas.microsoft.com/office/drawing/2014/main" id="{DE746515-A437-41B1-AF60-53A7D85E4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8" y="5476"/>
              <a:ext cx="235" cy="228"/>
            </a:xfrm>
            <a:custGeom>
              <a:avLst/>
              <a:gdLst>
                <a:gd name="T0" fmla="*/ 69 w 87"/>
                <a:gd name="T1" fmla="*/ 83 h 84"/>
                <a:gd name="T2" fmla="*/ 67 w 87"/>
                <a:gd name="T3" fmla="*/ 83 h 84"/>
                <a:gd name="T4" fmla="*/ 44 w 87"/>
                <a:gd name="T5" fmla="*/ 71 h 84"/>
                <a:gd name="T6" fmla="*/ 20 w 87"/>
                <a:gd name="T7" fmla="*/ 83 h 84"/>
                <a:gd name="T8" fmla="*/ 17 w 87"/>
                <a:gd name="T9" fmla="*/ 83 h 84"/>
                <a:gd name="T10" fmla="*/ 16 w 87"/>
                <a:gd name="T11" fmla="*/ 80 h 84"/>
                <a:gd name="T12" fmla="*/ 20 w 87"/>
                <a:gd name="T13" fmla="*/ 54 h 84"/>
                <a:gd name="T14" fmla="*/ 1 w 87"/>
                <a:gd name="T15" fmla="*/ 35 h 84"/>
                <a:gd name="T16" fmla="*/ 0 w 87"/>
                <a:gd name="T17" fmla="*/ 32 h 84"/>
                <a:gd name="T18" fmla="*/ 3 w 87"/>
                <a:gd name="T19" fmla="*/ 30 h 84"/>
                <a:gd name="T20" fmla="*/ 29 w 87"/>
                <a:gd name="T21" fmla="*/ 26 h 84"/>
                <a:gd name="T22" fmla="*/ 41 w 87"/>
                <a:gd name="T23" fmla="*/ 2 h 84"/>
                <a:gd name="T24" fmla="*/ 46 w 87"/>
                <a:gd name="T25" fmla="*/ 2 h 84"/>
                <a:gd name="T26" fmla="*/ 58 w 87"/>
                <a:gd name="T27" fmla="*/ 26 h 84"/>
                <a:gd name="T28" fmla="*/ 85 w 87"/>
                <a:gd name="T29" fmla="*/ 30 h 84"/>
                <a:gd name="T30" fmla="*/ 87 w 87"/>
                <a:gd name="T31" fmla="*/ 32 h 84"/>
                <a:gd name="T32" fmla="*/ 86 w 87"/>
                <a:gd name="T33" fmla="*/ 35 h 84"/>
                <a:gd name="T34" fmla="*/ 67 w 87"/>
                <a:gd name="T35" fmla="*/ 54 h 84"/>
                <a:gd name="T36" fmla="*/ 72 w 87"/>
                <a:gd name="T37" fmla="*/ 80 h 84"/>
                <a:gd name="T38" fmla="*/ 71 w 87"/>
                <a:gd name="T39" fmla="*/ 83 h 84"/>
                <a:gd name="T40" fmla="*/ 69 w 87"/>
                <a:gd name="T41" fmla="*/ 83 h 84"/>
                <a:gd name="T42" fmla="*/ 44 w 87"/>
                <a:gd name="T43" fmla="*/ 64 h 84"/>
                <a:gd name="T44" fmla="*/ 45 w 87"/>
                <a:gd name="T45" fmla="*/ 65 h 84"/>
                <a:gd name="T46" fmla="*/ 65 w 87"/>
                <a:gd name="T47" fmla="*/ 75 h 84"/>
                <a:gd name="T48" fmla="*/ 61 w 87"/>
                <a:gd name="T49" fmla="*/ 53 h 84"/>
                <a:gd name="T50" fmla="*/ 62 w 87"/>
                <a:gd name="T51" fmla="*/ 50 h 84"/>
                <a:gd name="T52" fmla="*/ 78 w 87"/>
                <a:gd name="T53" fmla="*/ 35 h 84"/>
                <a:gd name="T54" fmla="*/ 56 w 87"/>
                <a:gd name="T55" fmla="*/ 32 h 84"/>
                <a:gd name="T56" fmla="*/ 54 w 87"/>
                <a:gd name="T57" fmla="*/ 30 h 84"/>
                <a:gd name="T58" fmla="*/ 44 w 87"/>
                <a:gd name="T59" fmla="*/ 10 h 84"/>
                <a:gd name="T60" fmla="*/ 34 w 87"/>
                <a:gd name="T61" fmla="*/ 30 h 84"/>
                <a:gd name="T62" fmla="*/ 32 w 87"/>
                <a:gd name="T63" fmla="*/ 32 h 84"/>
                <a:gd name="T64" fmla="*/ 10 w 87"/>
                <a:gd name="T65" fmla="*/ 35 h 84"/>
                <a:gd name="T66" fmla="*/ 26 w 87"/>
                <a:gd name="T67" fmla="*/ 50 h 84"/>
                <a:gd name="T68" fmla="*/ 26 w 87"/>
                <a:gd name="T69" fmla="*/ 53 h 84"/>
                <a:gd name="T70" fmla="*/ 23 w 87"/>
                <a:gd name="T71" fmla="*/ 75 h 84"/>
                <a:gd name="T72" fmla="*/ 42 w 87"/>
                <a:gd name="T73" fmla="*/ 65 h 84"/>
                <a:gd name="T74" fmla="*/ 44 w 87"/>
                <a:gd name="T7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84">
                  <a:moveTo>
                    <a:pt x="69" y="83"/>
                  </a:moveTo>
                  <a:cubicBezTo>
                    <a:pt x="68" y="83"/>
                    <a:pt x="68" y="83"/>
                    <a:pt x="67" y="8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4"/>
                    <a:pt x="18" y="84"/>
                    <a:pt x="17" y="83"/>
                  </a:cubicBezTo>
                  <a:cubicBezTo>
                    <a:pt x="16" y="82"/>
                    <a:pt x="16" y="81"/>
                    <a:pt x="16" y="8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1" y="31"/>
                    <a:pt x="2" y="30"/>
                    <a:pt x="3" y="3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0"/>
                    <a:pt x="45" y="0"/>
                    <a:pt x="46" y="2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6" y="30"/>
                    <a:pt x="87" y="31"/>
                    <a:pt x="87" y="32"/>
                  </a:cubicBezTo>
                  <a:cubicBezTo>
                    <a:pt x="87" y="33"/>
                    <a:pt x="87" y="34"/>
                    <a:pt x="86" y="35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81"/>
                    <a:pt x="71" y="82"/>
                    <a:pt x="71" y="83"/>
                  </a:cubicBezTo>
                  <a:cubicBezTo>
                    <a:pt x="70" y="83"/>
                    <a:pt x="69" y="83"/>
                    <a:pt x="69" y="83"/>
                  </a:cubicBezTo>
                  <a:close/>
                  <a:moveTo>
                    <a:pt x="44" y="64"/>
                  </a:moveTo>
                  <a:cubicBezTo>
                    <a:pt x="44" y="64"/>
                    <a:pt x="45" y="64"/>
                    <a:pt x="45" y="6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1" y="51"/>
                    <a:pt x="62" y="50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5" y="32"/>
                    <a:pt x="54" y="31"/>
                    <a:pt x="54" y="3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33" y="32"/>
                    <a:pt x="32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7" y="52"/>
                    <a:pt x="26" y="5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3" y="64"/>
                    <a:pt x="43" y="64"/>
                    <a:pt x="44" y="6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658" name="Titre 4">
            <a:extLst>
              <a:ext uri="{FF2B5EF4-FFF2-40B4-BE49-F238E27FC236}">
                <a16:creationId xmlns:a16="http://schemas.microsoft.com/office/drawing/2014/main" id="{2AF02686-E88D-4226-BF85-58258E756898}"/>
              </a:ext>
            </a:extLst>
          </p:cNvPr>
          <p:cNvSpPr txBox="1">
            <a:spLocks/>
          </p:cNvSpPr>
          <p:nvPr/>
        </p:nvSpPr>
        <p:spPr>
          <a:xfrm>
            <a:off x="17572678" y="1827796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Satisfaction</a:t>
            </a:r>
          </a:p>
        </p:txBody>
      </p:sp>
      <p:grpSp>
        <p:nvGrpSpPr>
          <p:cNvPr id="659" name="Group 4">
            <a:extLst>
              <a:ext uri="{FF2B5EF4-FFF2-40B4-BE49-F238E27FC236}">
                <a16:creationId xmlns:a16="http://schemas.microsoft.com/office/drawing/2014/main" id="{13325718-50CF-4F5A-9F7B-344CCCFAF27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42453" y="2781699"/>
            <a:ext cx="784225" cy="728663"/>
            <a:chOff x="7431" y="4092"/>
            <a:chExt cx="494" cy="459"/>
          </a:xfrm>
        </p:grpSpPr>
        <p:sp>
          <p:nvSpPr>
            <p:cNvPr id="660" name="Freeform 5">
              <a:extLst>
                <a:ext uri="{FF2B5EF4-FFF2-40B4-BE49-F238E27FC236}">
                  <a16:creationId xmlns:a16="http://schemas.microsoft.com/office/drawing/2014/main" id="{D27FB604-8A2B-48DF-94E0-04672AA0C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" y="4456"/>
              <a:ext cx="68" cy="6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2 h 25"/>
                <a:gd name="T4" fmla="*/ 12 w 25"/>
                <a:gd name="T5" fmla="*/ 25 h 25"/>
                <a:gd name="T6" fmla="*/ 25 w 25"/>
                <a:gd name="T7" fmla="*/ 12 h 25"/>
                <a:gd name="T8" fmla="*/ 12 w 25"/>
                <a:gd name="T9" fmla="*/ 0 h 25"/>
                <a:gd name="T10" fmla="*/ 12 w 25"/>
                <a:gd name="T11" fmla="*/ 19 h 25"/>
                <a:gd name="T12" fmla="*/ 6 w 25"/>
                <a:gd name="T13" fmla="*/ 12 h 25"/>
                <a:gd name="T14" fmla="*/ 12 w 25"/>
                <a:gd name="T15" fmla="*/ 6 h 25"/>
                <a:gd name="T16" fmla="*/ 19 w 25"/>
                <a:gd name="T17" fmla="*/ 12 h 25"/>
                <a:gd name="T18" fmla="*/ 12 w 25"/>
                <a:gd name="T1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5"/>
                    <a:pt x="12" y="25"/>
                  </a:cubicBezTo>
                  <a:cubicBezTo>
                    <a:pt x="19" y="25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lose/>
                  <a:moveTo>
                    <a:pt x="12" y="19"/>
                  </a:moveTo>
                  <a:cubicBezTo>
                    <a:pt x="8" y="19"/>
                    <a:pt x="6" y="16"/>
                    <a:pt x="6" y="12"/>
                  </a:cubicBezTo>
                  <a:cubicBezTo>
                    <a:pt x="6" y="9"/>
                    <a:pt x="8" y="6"/>
                    <a:pt x="12" y="6"/>
                  </a:cubicBezTo>
                  <a:cubicBezTo>
                    <a:pt x="16" y="6"/>
                    <a:pt x="19" y="9"/>
                    <a:pt x="19" y="12"/>
                  </a:cubicBezTo>
                  <a:cubicBezTo>
                    <a:pt x="19" y="16"/>
                    <a:pt x="16" y="19"/>
                    <a:pt x="12" y="1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61" name="Freeform 6">
              <a:extLst>
                <a:ext uri="{FF2B5EF4-FFF2-40B4-BE49-F238E27FC236}">
                  <a16:creationId xmlns:a16="http://schemas.microsoft.com/office/drawing/2014/main" id="{797CC79E-6BCC-4CD3-8EF0-5F2CCCD358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" y="4092"/>
              <a:ext cx="494" cy="459"/>
            </a:xfrm>
            <a:custGeom>
              <a:avLst/>
              <a:gdLst>
                <a:gd name="T0" fmla="*/ 181 w 182"/>
                <a:gd name="T1" fmla="*/ 75 h 169"/>
                <a:gd name="T2" fmla="*/ 163 w 182"/>
                <a:gd name="T3" fmla="*/ 56 h 169"/>
                <a:gd name="T4" fmla="*/ 113 w 182"/>
                <a:gd name="T5" fmla="*/ 16 h 169"/>
                <a:gd name="T6" fmla="*/ 84 w 182"/>
                <a:gd name="T7" fmla="*/ 12 h 169"/>
                <a:gd name="T8" fmla="*/ 48 w 182"/>
                <a:gd name="T9" fmla="*/ 70 h 169"/>
                <a:gd name="T10" fmla="*/ 40 w 182"/>
                <a:gd name="T11" fmla="*/ 60 h 169"/>
                <a:gd name="T12" fmla="*/ 0 w 182"/>
                <a:gd name="T13" fmla="*/ 69 h 169"/>
                <a:gd name="T14" fmla="*/ 9 w 182"/>
                <a:gd name="T15" fmla="*/ 169 h 169"/>
                <a:gd name="T16" fmla="*/ 48 w 182"/>
                <a:gd name="T17" fmla="*/ 161 h 169"/>
                <a:gd name="T18" fmla="*/ 130 w 182"/>
                <a:gd name="T19" fmla="*/ 166 h 169"/>
                <a:gd name="T20" fmla="*/ 165 w 182"/>
                <a:gd name="T21" fmla="*/ 154 h 169"/>
                <a:gd name="T22" fmla="*/ 172 w 182"/>
                <a:gd name="T23" fmla="*/ 129 h 169"/>
                <a:gd name="T24" fmla="*/ 178 w 182"/>
                <a:gd name="T25" fmla="*/ 106 h 169"/>
                <a:gd name="T26" fmla="*/ 42 w 182"/>
                <a:gd name="T27" fmla="*/ 160 h 169"/>
                <a:gd name="T28" fmla="*/ 9 w 182"/>
                <a:gd name="T29" fmla="*/ 163 h 169"/>
                <a:gd name="T30" fmla="*/ 6 w 182"/>
                <a:gd name="T31" fmla="*/ 69 h 169"/>
                <a:gd name="T32" fmla="*/ 40 w 182"/>
                <a:gd name="T33" fmla="*/ 66 h 169"/>
                <a:gd name="T34" fmla="*/ 42 w 182"/>
                <a:gd name="T35" fmla="*/ 160 h 169"/>
                <a:gd name="T36" fmla="*/ 162 w 182"/>
                <a:gd name="T37" fmla="*/ 111 h 169"/>
                <a:gd name="T38" fmla="*/ 161 w 182"/>
                <a:gd name="T39" fmla="*/ 117 h 169"/>
                <a:gd name="T40" fmla="*/ 156 w 182"/>
                <a:gd name="T41" fmla="*/ 135 h 169"/>
                <a:gd name="T42" fmla="*/ 154 w 182"/>
                <a:gd name="T43" fmla="*/ 141 h 169"/>
                <a:gd name="T44" fmla="*/ 147 w 182"/>
                <a:gd name="T45" fmla="*/ 160 h 169"/>
                <a:gd name="T46" fmla="*/ 75 w 182"/>
                <a:gd name="T47" fmla="*/ 160 h 169"/>
                <a:gd name="T48" fmla="*/ 48 w 182"/>
                <a:gd name="T49" fmla="*/ 78 h 169"/>
                <a:gd name="T50" fmla="*/ 90 w 182"/>
                <a:gd name="T51" fmla="*/ 12 h 169"/>
                <a:gd name="T52" fmla="*/ 107 w 182"/>
                <a:gd name="T53" fmla="*/ 17 h 169"/>
                <a:gd name="T54" fmla="*/ 105 w 182"/>
                <a:gd name="T55" fmla="*/ 60 h 169"/>
                <a:gd name="T56" fmla="*/ 163 w 182"/>
                <a:gd name="T57" fmla="*/ 62 h 169"/>
                <a:gd name="T58" fmla="*/ 175 w 182"/>
                <a:gd name="T59" fmla="*/ 75 h 169"/>
                <a:gd name="T60" fmla="*/ 162 w 182"/>
                <a:gd name="T61" fmla="*/ 88 h 169"/>
                <a:gd name="T62" fmla="*/ 172 w 182"/>
                <a:gd name="T63" fmla="*/ 10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2" h="169">
                  <a:moveTo>
                    <a:pt x="172" y="90"/>
                  </a:moveTo>
                  <a:cubicBezTo>
                    <a:pt x="176" y="87"/>
                    <a:pt x="181" y="83"/>
                    <a:pt x="181" y="75"/>
                  </a:cubicBezTo>
                  <a:cubicBezTo>
                    <a:pt x="182" y="70"/>
                    <a:pt x="180" y="66"/>
                    <a:pt x="177" y="62"/>
                  </a:cubicBezTo>
                  <a:cubicBezTo>
                    <a:pt x="173" y="58"/>
                    <a:pt x="167" y="56"/>
                    <a:pt x="163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4" y="48"/>
                    <a:pt x="116" y="34"/>
                    <a:pt x="113" y="16"/>
                  </a:cubicBezTo>
                  <a:cubicBezTo>
                    <a:pt x="111" y="6"/>
                    <a:pt x="104" y="0"/>
                    <a:pt x="97" y="0"/>
                  </a:cubicBezTo>
                  <a:cubicBezTo>
                    <a:pt x="90" y="0"/>
                    <a:pt x="84" y="5"/>
                    <a:pt x="84" y="12"/>
                  </a:cubicBezTo>
                  <a:cubicBezTo>
                    <a:pt x="83" y="17"/>
                    <a:pt x="82" y="24"/>
                    <a:pt x="81" y="29"/>
                  </a:cubicBezTo>
                  <a:cubicBezTo>
                    <a:pt x="77" y="43"/>
                    <a:pt x="60" y="62"/>
                    <a:pt x="48" y="70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4"/>
                    <a:pt x="44" y="60"/>
                    <a:pt x="40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4" y="60"/>
                    <a:pt x="0" y="64"/>
                    <a:pt x="0" y="69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5"/>
                    <a:pt x="4" y="169"/>
                    <a:pt x="9" y="169"/>
                  </a:cubicBezTo>
                  <a:cubicBezTo>
                    <a:pt x="40" y="169"/>
                    <a:pt x="40" y="169"/>
                    <a:pt x="40" y="169"/>
                  </a:cubicBezTo>
                  <a:cubicBezTo>
                    <a:pt x="44" y="169"/>
                    <a:pt x="47" y="165"/>
                    <a:pt x="48" y="161"/>
                  </a:cubicBezTo>
                  <a:cubicBezTo>
                    <a:pt x="56" y="165"/>
                    <a:pt x="65" y="166"/>
                    <a:pt x="75" y="166"/>
                  </a:cubicBezTo>
                  <a:cubicBezTo>
                    <a:pt x="86" y="166"/>
                    <a:pt x="112" y="166"/>
                    <a:pt x="130" y="166"/>
                  </a:cubicBezTo>
                  <a:cubicBezTo>
                    <a:pt x="138" y="166"/>
                    <a:pt x="144" y="166"/>
                    <a:pt x="147" y="166"/>
                  </a:cubicBezTo>
                  <a:cubicBezTo>
                    <a:pt x="155" y="166"/>
                    <a:pt x="162" y="162"/>
                    <a:pt x="165" y="154"/>
                  </a:cubicBezTo>
                  <a:cubicBezTo>
                    <a:pt x="167" y="148"/>
                    <a:pt x="165" y="143"/>
                    <a:pt x="163" y="140"/>
                  </a:cubicBezTo>
                  <a:cubicBezTo>
                    <a:pt x="167" y="138"/>
                    <a:pt x="171" y="135"/>
                    <a:pt x="172" y="129"/>
                  </a:cubicBezTo>
                  <a:cubicBezTo>
                    <a:pt x="174" y="123"/>
                    <a:pt x="172" y="119"/>
                    <a:pt x="169" y="115"/>
                  </a:cubicBezTo>
                  <a:cubicBezTo>
                    <a:pt x="173" y="114"/>
                    <a:pt x="176" y="111"/>
                    <a:pt x="178" y="106"/>
                  </a:cubicBezTo>
                  <a:cubicBezTo>
                    <a:pt x="180" y="100"/>
                    <a:pt x="177" y="94"/>
                    <a:pt x="172" y="90"/>
                  </a:cubicBezTo>
                  <a:close/>
                  <a:moveTo>
                    <a:pt x="42" y="160"/>
                  </a:moveTo>
                  <a:cubicBezTo>
                    <a:pt x="42" y="161"/>
                    <a:pt x="41" y="163"/>
                    <a:pt x="40" y="163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7" y="163"/>
                    <a:pt x="6" y="161"/>
                    <a:pt x="6" y="16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7"/>
                    <a:pt x="7" y="66"/>
                    <a:pt x="9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6"/>
                    <a:pt x="42" y="67"/>
                    <a:pt x="42" y="69"/>
                  </a:cubicBezTo>
                  <a:lnTo>
                    <a:pt x="42" y="160"/>
                  </a:lnTo>
                  <a:close/>
                  <a:moveTo>
                    <a:pt x="172" y="104"/>
                  </a:moveTo>
                  <a:cubicBezTo>
                    <a:pt x="171" y="109"/>
                    <a:pt x="168" y="110"/>
                    <a:pt x="162" y="111"/>
                  </a:cubicBezTo>
                  <a:cubicBezTo>
                    <a:pt x="160" y="111"/>
                    <a:pt x="159" y="112"/>
                    <a:pt x="159" y="114"/>
                  </a:cubicBezTo>
                  <a:cubicBezTo>
                    <a:pt x="159" y="115"/>
                    <a:pt x="159" y="116"/>
                    <a:pt x="161" y="117"/>
                  </a:cubicBezTo>
                  <a:cubicBezTo>
                    <a:pt x="162" y="117"/>
                    <a:pt x="169" y="120"/>
                    <a:pt x="167" y="128"/>
                  </a:cubicBezTo>
                  <a:cubicBezTo>
                    <a:pt x="165" y="135"/>
                    <a:pt x="156" y="135"/>
                    <a:pt x="156" y="135"/>
                  </a:cubicBezTo>
                  <a:cubicBezTo>
                    <a:pt x="154" y="135"/>
                    <a:pt x="153" y="136"/>
                    <a:pt x="153" y="137"/>
                  </a:cubicBezTo>
                  <a:cubicBezTo>
                    <a:pt x="152" y="139"/>
                    <a:pt x="153" y="140"/>
                    <a:pt x="154" y="141"/>
                  </a:cubicBezTo>
                  <a:cubicBezTo>
                    <a:pt x="155" y="141"/>
                    <a:pt x="162" y="144"/>
                    <a:pt x="159" y="152"/>
                  </a:cubicBezTo>
                  <a:cubicBezTo>
                    <a:pt x="156" y="159"/>
                    <a:pt x="150" y="160"/>
                    <a:pt x="147" y="160"/>
                  </a:cubicBezTo>
                  <a:cubicBezTo>
                    <a:pt x="144" y="160"/>
                    <a:pt x="138" y="160"/>
                    <a:pt x="130" y="160"/>
                  </a:cubicBezTo>
                  <a:cubicBezTo>
                    <a:pt x="112" y="160"/>
                    <a:pt x="86" y="160"/>
                    <a:pt x="75" y="160"/>
                  </a:cubicBezTo>
                  <a:cubicBezTo>
                    <a:pt x="64" y="160"/>
                    <a:pt x="56" y="159"/>
                    <a:pt x="48" y="155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62" y="69"/>
                    <a:pt x="82" y="48"/>
                    <a:pt x="87" y="31"/>
                  </a:cubicBezTo>
                  <a:cubicBezTo>
                    <a:pt x="88" y="25"/>
                    <a:pt x="89" y="18"/>
                    <a:pt x="90" y="12"/>
                  </a:cubicBezTo>
                  <a:cubicBezTo>
                    <a:pt x="90" y="9"/>
                    <a:pt x="93" y="6"/>
                    <a:pt x="97" y="6"/>
                  </a:cubicBezTo>
                  <a:cubicBezTo>
                    <a:pt x="102" y="6"/>
                    <a:pt x="105" y="10"/>
                    <a:pt x="107" y="17"/>
                  </a:cubicBezTo>
                  <a:cubicBezTo>
                    <a:pt x="111" y="38"/>
                    <a:pt x="108" y="52"/>
                    <a:pt x="105" y="57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6" y="61"/>
                    <a:pt x="107" y="62"/>
                    <a:pt x="108" y="62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5" y="62"/>
                    <a:pt x="170" y="63"/>
                    <a:pt x="173" y="66"/>
                  </a:cubicBezTo>
                  <a:cubicBezTo>
                    <a:pt x="175" y="68"/>
                    <a:pt x="176" y="71"/>
                    <a:pt x="175" y="75"/>
                  </a:cubicBezTo>
                  <a:cubicBezTo>
                    <a:pt x="175" y="85"/>
                    <a:pt x="164" y="86"/>
                    <a:pt x="164" y="86"/>
                  </a:cubicBezTo>
                  <a:cubicBezTo>
                    <a:pt x="163" y="86"/>
                    <a:pt x="162" y="87"/>
                    <a:pt x="162" y="88"/>
                  </a:cubicBezTo>
                  <a:cubicBezTo>
                    <a:pt x="161" y="90"/>
                    <a:pt x="162" y="91"/>
                    <a:pt x="163" y="92"/>
                  </a:cubicBezTo>
                  <a:cubicBezTo>
                    <a:pt x="168" y="94"/>
                    <a:pt x="174" y="98"/>
                    <a:pt x="172" y="104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69" name="Group 182">
            <a:extLst>
              <a:ext uri="{FF2B5EF4-FFF2-40B4-BE49-F238E27FC236}">
                <a16:creationId xmlns:a16="http://schemas.microsoft.com/office/drawing/2014/main" id="{F22F4F9A-27F1-4C5A-BF66-80509B48D54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516757" y="9477350"/>
            <a:ext cx="911074" cy="911074"/>
            <a:chOff x="7437" y="4079"/>
            <a:chExt cx="488" cy="488"/>
          </a:xfrm>
          <a:solidFill>
            <a:schemeClr val="tx1"/>
          </a:solidFill>
        </p:grpSpPr>
        <p:sp>
          <p:nvSpPr>
            <p:cNvPr id="670" name="Freeform 183">
              <a:extLst>
                <a:ext uri="{FF2B5EF4-FFF2-40B4-BE49-F238E27FC236}">
                  <a16:creationId xmlns:a16="http://schemas.microsoft.com/office/drawing/2014/main" id="{298AE6ED-CAEE-4103-93EE-696FEA501E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2" y="4185"/>
              <a:ext cx="277" cy="276"/>
            </a:xfrm>
            <a:custGeom>
              <a:avLst/>
              <a:gdLst>
                <a:gd name="T0" fmla="*/ 51 w 102"/>
                <a:gd name="T1" fmla="*/ 102 h 102"/>
                <a:gd name="T2" fmla="*/ 0 w 102"/>
                <a:gd name="T3" fmla="*/ 51 h 102"/>
                <a:gd name="T4" fmla="*/ 51 w 102"/>
                <a:gd name="T5" fmla="*/ 0 h 102"/>
                <a:gd name="T6" fmla="*/ 102 w 102"/>
                <a:gd name="T7" fmla="*/ 51 h 102"/>
                <a:gd name="T8" fmla="*/ 51 w 102"/>
                <a:gd name="T9" fmla="*/ 102 h 102"/>
                <a:gd name="T10" fmla="*/ 51 w 102"/>
                <a:gd name="T11" fmla="*/ 6 h 102"/>
                <a:gd name="T12" fmla="*/ 6 w 102"/>
                <a:gd name="T13" fmla="*/ 51 h 102"/>
                <a:gd name="T14" fmla="*/ 51 w 102"/>
                <a:gd name="T15" fmla="*/ 96 h 102"/>
                <a:gd name="T16" fmla="*/ 96 w 102"/>
                <a:gd name="T17" fmla="*/ 51 h 102"/>
                <a:gd name="T18" fmla="*/ 51 w 102"/>
                <a:gd name="T19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2">
                  <a:moveTo>
                    <a:pt x="51" y="102"/>
                  </a:moveTo>
                  <a:cubicBezTo>
                    <a:pt x="23" y="102"/>
                    <a:pt x="0" y="79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  <a:cubicBezTo>
                    <a:pt x="102" y="79"/>
                    <a:pt x="79" y="102"/>
                    <a:pt x="51" y="102"/>
                  </a:cubicBezTo>
                  <a:close/>
                  <a:moveTo>
                    <a:pt x="51" y="6"/>
                  </a:moveTo>
                  <a:cubicBezTo>
                    <a:pt x="26" y="6"/>
                    <a:pt x="6" y="26"/>
                    <a:pt x="6" y="51"/>
                  </a:cubicBezTo>
                  <a:cubicBezTo>
                    <a:pt x="6" y="76"/>
                    <a:pt x="26" y="96"/>
                    <a:pt x="51" y="96"/>
                  </a:cubicBezTo>
                  <a:cubicBezTo>
                    <a:pt x="76" y="96"/>
                    <a:pt x="96" y="76"/>
                    <a:pt x="96" y="51"/>
                  </a:cubicBezTo>
                  <a:cubicBezTo>
                    <a:pt x="96" y="26"/>
                    <a:pt x="76" y="6"/>
                    <a:pt x="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71" name="Freeform 184">
              <a:extLst>
                <a:ext uri="{FF2B5EF4-FFF2-40B4-BE49-F238E27FC236}">
                  <a16:creationId xmlns:a16="http://schemas.microsoft.com/office/drawing/2014/main" id="{6D99343A-7BB2-4020-BF8F-206DC7996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" y="4079"/>
              <a:ext cx="16" cy="73"/>
            </a:xfrm>
            <a:custGeom>
              <a:avLst/>
              <a:gdLst>
                <a:gd name="T0" fmla="*/ 3 w 6"/>
                <a:gd name="T1" fmla="*/ 27 h 27"/>
                <a:gd name="T2" fmla="*/ 0 w 6"/>
                <a:gd name="T3" fmla="*/ 24 h 27"/>
                <a:gd name="T4" fmla="*/ 0 w 6"/>
                <a:gd name="T5" fmla="*/ 3 h 27"/>
                <a:gd name="T6" fmla="*/ 3 w 6"/>
                <a:gd name="T7" fmla="*/ 0 h 27"/>
                <a:gd name="T8" fmla="*/ 6 w 6"/>
                <a:gd name="T9" fmla="*/ 3 h 27"/>
                <a:gd name="T10" fmla="*/ 6 w 6"/>
                <a:gd name="T11" fmla="*/ 24 h 27"/>
                <a:gd name="T12" fmla="*/ 3 w 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3" y="27"/>
                  </a:moveTo>
                  <a:cubicBezTo>
                    <a:pt x="1" y="27"/>
                    <a:pt x="0" y="26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4" y="27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72" name="Freeform 185">
              <a:extLst>
                <a:ext uri="{FF2B5EF4-FFF2-40B4-BE49-F238E27FC236}">
                  <a16:creationId xmlns:a16="http://schemas.microsoft.com/office/drawing/2014/main" id="{73184DA1-FF62-412C-A4BC-A57FCE198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" y="4147"/>
              <a:ext cx="60" cy="57"/>
            </a:xfrm>
            <a:custGeom>
              <a:avLst/>
              <a:gdLst>
                <a:gd name="T0" fmla="*/ 3 w 22"/>
                <a:gd name="T1" fmla="*/ 21 h 21"/>
                <a:gd name="T2" fmla="*/ 1 w 22"/>
                <a:gd name="T3" fmla="*/ 20 h 21"/>
                <a:gd name="T4" fmla="*/ 1 w 22"/>
                <a:gd name="T5" fmla="*/ 16 h 21"/>
                <a:gd name="T6" fmla="*/ 16 w 22"/>
                <a:gd name="T7" fmla="*/ 1 h 21"/>
                <a:gd name="T8" fmla="*/ 20 w 22"/>
                <a:gd name="T9" fmla="*/ 1 h 21"/>
                <a:gd name="T10" fmla="*/ 20 w 22"/>
                <a:gd name="T11" fmla="*/ 5 h 21"/>
                <a:gd name="T12" fmla="*/ 5 w 22"/>
                <a:gd name="T13" fmla="*/ 20 h 21"/>
                <a:gd name="T14" fmla="*/ 3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3" y="21"/>
                  </a:moveTo>
                  <a:cubicBezTo>
                    <a:pt x="2" y="21"/>
                    <a:pt x="2" y="21"/>
                    <a:pt x="1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2" y="2"/>
                    <a:pt x="22" y="4"/>
                    <a:pt x="20" y="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4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73" name="Freeform 186">
              <a:extLst>
                <a:ext uri="{FF2B5EF4-FFF2-40B4-BE49-F238E27FC236}">
                  <a16:creationId xmlns:a16="http://schemas.microsoft.com/office/drawing/2014/main" id="{FB6157BE-B0AC-4D7A-9C33-099A07CBC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" y="4315"/>
              <a:ext cx="76" cy="16"/>
            </a:xfrm>
            <a:custGeom>
              <a:avLst/>
              <a:gdLst>
                <a:gd name="T0" fmla="*/ 25 w 28"/>
                <a:gd name="T1" fmla="*/ 6 h 6"/>
                <a:gd name="T2" fmla="*/ 3 w 28"/>
                <a:gd name="T3" fmla="*/ 6 h 6"/>
                <a:gd name="T4" fmla="*/ 0 w 28"/>
                <a:gd name="T5" fmla="*/ 3 h 6"/>
                <a:gd name="T6" fmla="*/ 3 w 28"/>
                <a:gd name="T7" fmla="*/ 0 h 6"/>
                <a:gd name="T8" fmla="*/ 25 w 28"/>
                <a:gd name="T9" fmla="*/ 0 h 6"/>
                <a:gd name="T10" fmla="*/ 28 w 28"/>
                <a:gd name="T11" fmla="*/ 3 h 6"/>
                <a:gd name="T12" fmla="*/ 25 w 2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">
                  <a:moveTo>
                    <a:pt x="2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3"/>
                  </a:cubicBezTo>
                  <a:cubicBezTo>
                    <a:pt x="28" y="4"/>
                    <a:pt x="27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74" name="Freeform 187">
              <a:extLst>
                <a:ext uri="{FF2B5EF4-FFF2-40B4-BE49-F238E27FC236}">
                  <a16:creationId xmlns:a16="http://schemas.microsoft.com/office/drawing/2014/main" id="{0B4A5A8C-4E2B-47A0-94EB-5DB6B9AFB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" y="4439"/>
              <a:ext cx="60" cy="57"/>
            </a:xfrm>
            <a:custGeom>
              <a:avLst/>
              <a:gdLst>
                <a:gd name="T0" fmla="*/ 18 w 22"/>
                <a:gd name="T1" fmla="*/ 21 h 21"/>
                <a:gd name="T2" fmla="*/ 16 w 22"/>
                <a:gd name="T3" fmla="*/ 21 h 21"/>
                <a:gd name="T4" fmla="*/ 1 w 22"/>
                <a:gd name="T5" fmla="*/ 5 h 21"/>
                <a:gd name="T6" fmla="*/ 1 w 22"/>
                <a:gd name="T7" fmla="*/ 1 h 21"/>
                <a:gd name="T8" fmla="*/ 5 w 22"/>
                <a:gd name="T9" fmla="*/ 1 h 21"/>
                <a:gd name="T10" fmla="*/ 20 w 22"/>
                <a:gd name="T11" fmla="*/ 16 h 21"/>
                <a:gd name="T12" fmla="*/ 20 w 22"/>
                <a:gd name="T13" fmla="*/ 21 h 21"/>
                <a:gd name="T14" fmla="*/ 18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18" y="21"/>
                  </a:moveTo>
                  <a:cubicBezTo>
                    <a:pt x="18" y="21"/>
                    <a:pt x="17" y="21"/>
                    <a:pt x="16" y="2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18"/>
                    <a:pt x="22" y="19"/>
                    <a:pt x="20" y="21"/>
                  </a:cubicBezTo>
                  <a:cubicBezTo>
                    <a:pt x="20" y="21"/>
                    <a:pt x="19" y="21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77" name="Freeform 188">
              <a:extLst>
                <a:ext uri="{FF2B5EF4-FFF2-40B4-BE49-F238E27FC236}">
                  <a16:creationId xmlns:a16="http://schemas.microsoft.com/office/drawing/2014/main" id="{DC5E91AA-7A73-4218-B37F-63EE471FE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" y="4494"/>
              <a:ext cx="16" cy="73"/>
            </a:xfrm>
            <a:custGeom>
              <a:avLst/>
              <a:gdLst>
                <a:gd name="T0" fmla="*/ 3 w 6"/>
                <a:gd name="T1" fmla="*/ 27 h 27"/>
                <a:gd name="T2" fmla="*/ 0 w 6"/>
                <a:gd name="T3" fmla="*/ 24 h 27"/>
                <a:gd name="T4" fmla="*/ 0 w 6"/>
                <a:gd name="T5" fmla="*/ 3 h 27"/>
                <a:gd name="T6" fmla="*/ 3 w 6"/>
                <a:gd name="T7" fmla="*/ 0 h 27"/>
                <a:gd name="T8" fmla="*/ 6 w 6"/>
                <a:gd name="T9" fmla="*/ 3 h 27"/>
                <a:gd name="T10" fmla="*/ 6 w 6"/>
                <a:gd name="T11" fmla="*/ 24 h 27"/>
                <a:gd name="T12" fmla="*/ 3 w 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3" y="27"/>
                  </a:moveTo>
                  <a:cubicBezTo>
                    <a:pt x="1" y="27"/>
                    <a:pt x="0" y="26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4" y="27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79" name="Freeform 189">
              <a:extLst>
                <a:ext uri="{FF2B5EF4-FFF2-40B4-BE49-F238E27FC236}">
                  <a16:creationId xmlns:a16="http://schemas.microsoft.com/office/drawing/2014/main" id="{48F0CD41-A58F-42A0-8A74-B9D890376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" y="4439"/>
              <a:ext cx="59" cy="57"/>
            </a:xfrm>
            <a:custGeom>
              <a:avLst/>
              <a:gdLst>
                <a:gd name="T0" fmla="*/ 3 w 22"/>
                <a:gd name="T1" fmla="*/ 21 h 21"/>
                <a:gd name="T2" fmla="*/ 1 w 22"/>
                <a:gd name="T3" fmla="*/ 21 h 21"/>
                <a:gd name="T4" fmla="*/ 1 w 22"/>
                <a:gd name="T5" fmla="*/ 16 h 21"/>
                <a:gd name="T6" fmla="*/ 16 w 22"/>
                <a:gd name="T7" fmla="*/ 1 h 21"/>
                <a:gd name="T8" fmla="*/ 20 w 22"/>
                <a:gd name="T9" fmla="*/ 1 h 21"/>
                <a:gd name="T10" fmla="*/ 20 w 22"/>
                <a:gd name="T11" fmla="*/ 5 h 21"/>
                <a:gd name="T12" fmla="*/ 5 w 22"/>
                <a:gd name="T13" fmla="*/ 21 h 21"/>
                <a:gd name="T14" fmla="*/ 3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3" y="21"/>
                  </a:moveTo>
                  <a:cubicBezTo>
                    <a:pt x="2" y="21"/>
                    <a:pt x="2" y="21"/>
                    <a:pt x="1" y="21"/>
                  </a:cubicBezTo>
                  <a:cubicBezTo>
                    <a:pt x="0" y="19"/>
                    <a:pt x="0" y="18"/>
                    <a:pt x="1" y="1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2" y="2"/>
                    <a:pt x="22" y="4"/>
                    <a:pt x="20" y="5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80" name="Freeform 190">
              <a:extLst>
                <a:ext uri="{FF2B5EF4-FFF2-40B4-BE49-F238E27FC236}">
                  <a16:creationId xmlns:a16="http://schemas.microsoft.com/office/drawing/2014/main" id="{01EB2268-FCE9-4DBD-B994-A5A9F7BCB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" y="4315"/>
              <a:ext cx="73" cy="16"/>
            </a:xfrm>
            <a:custGeom>
              <a:avLst/>
              <a:gdLst>
                <a:gd name="T0" fmla="*/ 24 w 27"/>
                <a:gd name="T1" fmla="*/ 6 h 6"/>
                <a:gd name="T2" fmla="*/ 3 w 27"/>
                <a:gd name="T3" fmla="*/ 6 h 6"/>
                <a:gd name="T4" fmla="*/ 0 w 27"/>
                <a:gd name="T5" fmla="*/ 3 h 6"/>
                <a:gd name="T6" fmla="*/ 3 w 27"/>
                <a:gd name="T7" fmla="*/ 0 h 6"/>
                <a:gd name="T8" fmla="*/ 24 w 27"/>
                <a:gd name="T9" fmla="*/ 0 h 6"/>
                <a:gd name="T10" fmla="*/ 27 w 27"/>
                <a:gd name="T11" fmla="*/ 3 h 6"/>
                <a:gd name="T12" fmla="*/ 24 w 2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">
                  <a:moveTo>
                    <a:pt x="2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4"/>
                    <a:pt x="26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81" name="Freeform 191">
              <a:extLst>
                <a:ext uri="{FF2B5EF4-FFF2-40B4-BE49-F238E27FC236}">
                  <a16:creationId xmlns:a16="http://schemas.microsoft.com/office/drawing/2014/main" id="{0C7859F8-4A3F-447B-80F8-E59E81DE7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" y="4147"/>
              <a:ext cx="59" cy="57"/>
            </a:xfrm>
            <a:custGeom>
              <a:avLst/>
              <a:gdLst>
                <a:gd name="T0" fmla="*/ 18 w 22"/>
                <a:gd name="T1" fmla="*/ 21 h 21"/>
                <a:gd name="T2" fmla="*/ 16 w 22"/>
                <a:gd name="T3" fmla="*/ 20 h 21"/>
                <a:gd name="T4" fmla="*/ 1 w 22"/>
                <a:gd name="T5" fmla="*/ 5 h 21"/>
                <a:gd name="T6" fmla="*/ 1 w 22"/>
                <a:gd name="T7" fmla="*/ 1 h 21"/>
                <a:gd name="T8" fmla="*/ 5 w 22"/>
                <a:gd name="T9" fmla="*/ 1 h 21"/>
                <a:gd name="T10" fmla="*/ 20 w 22"/>
                <a:gd name="T11" fmla="*/ 16 h 21"/>
                <a:gd name="T12" fmla="*/ 20 w 22"/>
                <a:gd name="T13" fmla="*/ 20 h 21"/>
                <a:gd name="T14" fmla="*/ 18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18" y="21"/>
                  </a:moveTo>
                  <a:cubicBezTo>
                    <a:pt x="17" y="21"/>
                    <a:pt x="17" y="21"/>
                    <a:pt x="16" y="2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17"/>
                    <a:pt x="22" y="19"/>
                    <a:pt x="20" y="20"/>
                  </a:cubicBezTo>
                  <a:cubicBezTo>
                    <a:pt x="20" y="21"/>
                    <a:pt x="19" y="21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99" name="Group 478">
            <a:extLst>
              <a:ext uri="{FF2B5EF4-FFF2-40B4-BE49-F238E27FC236}">
                <a16:creationId xmlns:a16="http://schemas.microsoft.com/office/drawing/2014/main" id="{AAACAD92-B061-48ED-BA90-19CCB91D172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93617" y="9561437"/>
            <a:ext cx="906463" cy="795338"/>
            <a:chOff x="8584" y="4257"/>
            <a:chExt cx="571" cy="501"/>
          </a:xfrm>
          <a:solidFill>
            <a:schemeClr val="tx1"/>
          </a:solidFill>
        </p:grpSpPr>
        <p:sp>
          <p:nvSpPr>
            <p:cNvPr id="700" name="Freeform 479">
              <a:extLst>
                <a:ext uri="{FF2B5EF4-FFF2-40B4-BE49-F238E27FC236}">
                  <a16:creationId xmlns:a16="http://schemas.microsoft.com/office/drawing/2014/main" id="{2DF14525-3767-4F3F-BA52-02C624E349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4" y="4257"/>
              <a:ext cx="571" cy="501"/>
            </a:xfrm>
            <a:custGeom>
              <a:avLst/>
              <a:gdLst>
                <a:gd name="T0" fmla="*/ 119 w 211"/>
                <a:gd name="T1" fmla="*/ 8 h 185"/>
                <a:gd name="T2" fmla="*/ 106 w 211"/>
                <a:gd name="T3" fmla="*/ 0 h 185"/>
                <a:gd name="T4" fmla="*/ 92 w 211"/>
                <a:gd name="T5" fmla="*/ 8 h 185"/>
                <a:gd name="T6" fmla="*/ 3 w 211"/>
                <a:gd name="T7" fmla="*/ 162 h 185"/>
                <a:gd name="T8" fmla="*/ 3 w 211"/>
                <a:gd name="T9" fmla="*/ 177 h 185"/>
                <a:gd name="T10" fmla="*/ 17 w 211"/>
                <a:gd name="T11" fmla="*/ 185 h 185"/>
                <a:gd name="T12" fmla="*/ 194 w 211"/>
                <a:gd name="T13" fmla="*/ 185 h 185"/>
                <a:gd name="T14" fmla="*/ 208 w 211"/>
                <a:gd name="T15" fmla="*/ 177 h 185"/>
                <a:gd name="T16" fmla="*/ 208 w 211"/>
                <a:gd name="T17" fmla="*/ 162 h 185"/>
                <a:gd name="T18" fmla="*/ 119 w 211"/>
                <a:gd name="T19" fmla="*/ 8 h 185"/>
                <a:gd name="T20" fmla="*/ 200 w 211"/>
                <a:gd name="T21" fmla="*/ 173 h 185"/>
                <a:gd name="T22" fmla="*/ 194 w 211"/>
                <a:gd name="T23" fmla="*/ 176 h 185"/>
                <a:gd name="T24" fmla="*/ 17 w 211"/>
                <a:gd name="T25" fmla="*/ 176 h 185"/>
                <a:gd name="T26" fmla="*/ 11 w 211"/>
                <a:gd name="T27" fmla="*/ 173 h 185"/>
                <a:gd name="T28" fmla="*/ 11 w 211"/>
                <a:gd name="T29" fmla="*/ 166 h 185"/>
                <a:gd name="T30" fmla="*/ 100 w 211"/>
                <a:gd name="T31" fmla="*/ 13 h 185"/>
                <a:gd name="T32" fmla="*/ 106 w 211"/>
                <a:gd name="T33" fmla="*/ 9 h 185"/>
                <a:gd name="T34" fmla="*/ 111 w 211"/>
                <a:gd name="T35" fmla="*/ 13 h 185"/>
                <a:gd name="T36" fmla="*/ 200 w 211"/>
                <a:gd name="T37" fmla="*/ 166 h 185"/>
                <a:gd name="T38" fmla="*/ 200 w 211"/>
                <a:gd name="T39" fmla="*/ 17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185">
                  <a:moveTo>
                    <a:pt x="119" y="8"/>
                  </a:moveTo>
                  <a:cubicBezTo>
                    <a:pt x="116" y="3"/>
                    <a:pt x="111" y="0"/>
                    <a:pt x="106" y="0"/>
                  </a:cubicBezTo>
                  <a:cubicBezTo>
                    <a:pt x="100" y="0"/>
                    <a:pt x="95" y="3"/>
                    <a:pt x="92" y="8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0" y="167"/>
                    <a:pt x="0" y="173"/>
                    <a:pt x="3" y="177"/>
                  </a:cubicBezTo>
                  <a:cubicBezTo>
                    <a:pt x="6" y="182"/>
                    <a:pt x="11" y="185"/>
                    <a:pt x="17" y="185"/>
                  </a:cubicBezTo>
                  <a:cubicBezTo>
                    <a:pt x="194" y="185"/>
                    <a:pt x="194" y="185"/>
                    <a:pt x="194" y="185"/>
                  </a:cubicBezTo>
                  <a:cubicBezTo>
                    <a:pt x="200" y="185"/>
                    <a:pt x="205" y="182"/>
                    <a:pt x="208" y="177"/>
                  </a:cubicBezTo>
                  <a:cubicBezTo>
                    <a:pt x="211" y="173"/>
                    <a:pt x="211" y="167"/>
                    <a:pt x="208" y="162"/>
                  </a:cubicBezTo>
                  <a:lnTo>
                    <a:pt x="119" y="8"/>
                  </a:lnTo>
                  <a:close/>
                  <a:moveTo>
                    <a:pt x="200" y="173"/>
                  </a:moveTo>
                  <a:cubicBezTo>
                    <a:pt x="199" y="175"/>
                    <a:pt x="197" y="176"/>
                    <a:pt x="194" y="176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4" y="176"/>
                    <a:pt x="12" y="175"/>
                    <a:pt x="11" y="173"/>
                  </a:cubicBezTo>
                  <a:cubicBezTo>
                    <a:pt x="10" y="171"/>
                    <a:pt x="10" y="168"/>
                    <a:pt x="11" y="16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1" y="11"/>
                    <a:pt x="103" y="9"/>
                    <a:pt x="106" y="9"/>
                  </a:cubicBezTo>
                  <a:cubicBezTo>
                    <a:pt x="108" y="9"/>
                    <a:pt x="110" y="11"/>
                    <a:pt x="111" y="13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1" y="168"/>
                    <a:pt x="201" y="171"/>
                    <a:pt x="200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01" name="Freeform 480">
              <a:extLst>
                <a:ext uri="{FF2B5EF4-FFF2-40B4-BE49-F238E27FC236}">
                  <a16:creationId xmlns:a16="http://schemas.microsoft.com/office/drawing/2014/main" id="{6356626F-5879-4DE4-9C37-15A04DA1A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" y="4425"/>
              <a:ext cx="24" cy="203"/>
            </a:xfrm>
            <a:custGeom>
              <a:avLst/>
              <a:gdLst>
                <a:gd name="T0" fmla="*/ 5 w 9"/>
                <a:gd name="T1" fmla="*/ 75 h 75"/>
                <a:gd name="T2" fmla="*/ 9 w 9"/>
                <a:gd name="T3" fmla="*/ 70 h 75"/>
                <a:gd name="T4" fmla="*/ 9 w 9"/>
                <a:gd name="T5" fmla="*/ 5 h 75"/>
                <a:gd name="T6" fmla="*/ 5 w 9"/>
                <a:gd name="T7" fmla="*/ 0 h 75"/>
                <a:gd name="T8" fmla="*/ 0 w 9"/>
                <a:gd name="T9" fmla="*/ 5 h 75"/>
                <a:gd name="T10" fmla="*/ 0 w 9"/>
                <a:gd name="T11" fmla="*/ 70 h 75"/>
                <a:gd name="T12" fmla="*/ 5 w 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5">
                  <a:moveTo>
                    <a:pt x="5" y="75"/>
                  </a:moveTo>
                  <a:cubicBezTo>
                    <a:pt x="7" y="75"/>
                    <a:pt x="9" y="73"/>
                    <a:pt x="9" y="7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2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02" name="Oval 481">
              <a:extLst>
                <a:ext uri="{FF2B5EF4-FFF2-40B4-BE49-F238E27FC236}">
                  <a16:creationId xmlns:a16="http://schemas.microsoft.com/office/drawing/2014/main" id="{0B9B4334-4812-4F0A-9E26-FEEC3AE96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5" y="4650"/>
              <a:ext cx="30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05" name="Group 82">
            <a:extLst>
              <a:ext uri="{FF2B5EF4-FFF2-40B4-BE49-F238E27FC236}">
                <a16:creationId xmlns:a16="http://schemas.microsoft.com/office/drawing/2014/main" id="{FE0F1738-EDA0-4A13-ABEC-16E4648C827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731625" y="9608402"/>
            <a:ext cx="1028700" cy="703263"/>
            <a:chOff x="8678" y="4775"/>
            <a:chExt cx="648" cy="443"/>
          </a:xfrm>
          <a:solidFill>
            <a:schemeClr val="tx1"/>
          </a:solidFill>
        </p:grpSpPr>
        <p:sp>
          <p:nvSpPr>
            <p:cNvPr id="706" name="Freeform 83">
              <a:extLst>
                <a:ext uri="{FF2B5EF4-FFF2-40B4-BE49-F238E27FC236}">
                  <a16:creationId xmlns:a16="http://schemas.microsoft.com/office/drawing/2014/main" id="{30C7B754-7F8F-44AB-B573-A2B47D784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3" y="4873"/>
              <a:ext cx="270" cy="258"/>
            </a:xfrm>
            <a:custGeom>
              <a:avLst/>
              <a:gdLst>
                <a:gd name="T0" fmla="*/ 31 w 100"/>
                <a:gd name="T1" fmla="*/ 95 h 95"/>
                <a:gd name="T2" fmla="*/ 30 w 100"/>
                <a:gd name="T3" fmla="*/ 94 h 95"/>
                <a:gd name="T4" fmla="*/ 3 w 100"/>
                <a:gd name="T5" fmla="*/ 55 h 95"/>
                <a:gd name="T6" fmla="*/ 47 w 100"/>
                <a:gd name="T7" fmla="*/ 2 h 95"/>
                <a:gd name="T8" fmla="*/ 82 w 100"/>
                <a:gd name="T9" fmla="*/ 13 h 95"/>
                <a:gd name="T10" fmla="*/ 100 w 100"/>
                <a:gd name="T11" fmla="*/ 46 h 95"/>
                <a:gd name="T12" fmla="*/ 97 w 100"/>
                <a:gd name="T13" fmla="*/ 49 h 95"/>
                <a:gd name="T14" fmla="*/ 94 w 100"/>
                <a:gd name="T15" fmla="*/ 46 h 95"/>
                <a:gd name="T16" fmla="*/ 79 w 100"/>
                <a:gd name="T17" fmla="*/ 17 h 95"/>
                <a:gd name="T18" fmla="*/ 47 w 100"/>
                <a:gd name="T19" fmla="*/ 8 h 95"/>
                <a:gd name="T20" fmla="*/ 9 w 100"/>
                <a:gd name="T21" fmla="*/ 54 h 95"/>
                <a:gd name="T22" fmla="*/ 33 w 100"/>
                <a:gd name="T23" fmla="*/ 89 h 95"/>
                <a:gd name="T24" fmla="*/ 34 w 100"/>
                <a:gd name="T25" fmla="*/ 93 h 95"/>
                <a:gd name="T26" fmla="*/ 31 w 100"/>
                <a:gd name="T2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95">
                  <a:moveTo>
                    <a:pt x="31" y="95"/>
                  </a:moveTo>
                  <a:cubicBezTo>
                    <a:pt x="31" y="95"/>
                    <a:pt x="31" y="94"/>
                    <a:pt x="30" y="94"/>
                  </a:cubicBezTo>
                  <a:cubicBezTo>
                    <a:pt x="15" y="87"/>
                    <a:pt x="4" y="72"/>
                    <a:pt x="3" y="55"/>
                  </a:cubicBezTo>
                  <a:cubicBezTo>
                    <a:pt x="0" y="28"/>
                    <a:pt x="20" y="4"/>
                    <a:pt x="47" y="2"/>
                  </a:cubicBezTo>
                  <a:cubicBezTo>
                    <a:pt x="60" y="0"/>
                    <a:pt x="72" y="4"/>
                    <a:pt x="82" y="13"/>
                  </a:cubicBezTo>
                  <a:cubicBezTo>
                    <a:pt x="93" y="21"/>
                    <a:pt x="99" y="33"/>
                    <a:pt x="100" y="46"/>
                  </a:cubicBezTo>
                  <a:cubicBezTo>
                    <a:pt x="100" y="47"/>
                    <a:pt x="99" y="49"/>
                    <a:pt x="97" y="49"/>
                  </a:cubicBezTo>
                  <a:cubicBezTo>
                    <a:pt x="96" y="49"/>
                    <a:pt x="94" y="48"/>
                    <a:pt x="94" y="46"/>
                  </a:cubicBezTo>
                  <a:cubicBezTo>
                    <a:pt x="93" y="35"/>
                    <a:pt x="87" y="24"/>
                    <a:pt x="79" y="17"/>
                  </a:cubicBezTo>
                  <a:cubicBezTo>
                    <a:pt x="70" y="10"/>
                    <a:pt x="59" y="6"/>
                    <a:pt x="47" y="8"/>
                  </a:cubicBezTo>
                  <a:cubicBezTo>
                    <a:pt x="24" y="10"/>
                    <a:pt x="6" y="31"/>
                    <a:pt x="9" y="54"/>
                  </a:cubicBezTo>
                  <a:cubicBezTo>
                    <a:pt x="10" y="69"/>
                    <a:pt x="19" y="82"/>
                    <a:pt x="33" y="89"/>
                  </a:cubicBezTo>
                  <a:cubicBezTo>
                    <a:pt x="34" y="90"/>
                    <a:pt x="35" y="91"/>
                    <a:pt x="34" y="93"/>
                  </a:cubicBezTo>
                  <a:cubicBezTo>
                    <a:pt x="34" y="94"/>
                    <a:pt x="33" y="95"/>
                    <a:pt x="3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07" name="Freeform 84">
              <a:extLst>
                <a:ext uri="{FF2B5EF4-FFF2-40B4-BE49-F238E27FC236}">
                  <a16:creationId xmlns:a16="http://schemas.microsoft.com/office/drawing/2014/main" id="{919C9904-4F80-47A2-9932-187ACDB49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1" y="4775"/>
              <a:ext cx="24" cy="73"/>
            </a:xfrm>
            <a:custGeom>
              <a:avLst/>
              <a:gdLst>
                <a:gd name="T0" fmla="*/ 5 w 9"/>
                <a:gd name="T1" fmla="*/ 27 h 27"/>
                <a:gd name="T2" fmla="*/ 2 w 9"/>
                <a:gd name="T3" fmla="*/ 24 h 27"/>
                <a:gd name="T4" fmla="*/ 1 w 9"/>
                <a:gd name="T5" fmla="*/ 3 h 27"/>
                <a:gd name="T6" fmla="*/ 3 w 9"/>
                <a:gd name="T7" fmla="*/ 0 h 27"/>
                <a:gd name="T8" fmla="*/ 7 w 9"/>
                <a:gd name="T9" fmla="*/ 3 h 27"/>
                <a:gd name="T10" fmla="*/ 8 w 9"/>
                <a:gd name="T11" fmla="*/ 23 h 27"/>
                <a:gd name="T12" fmla="*/ 6 w 9"/>
                <a:gd name="T13" fmla="*/ 27 h 27"/>
                <a:gd name="T14" fmla="*/ 5 w 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7">
                  <a:moveTo>
                    <a:pt x="5" y="27"/>
                  </a:moveTo>
                  <a:cubicBezTo>
                    <a:pt x="4" y="27"/>
                    <a:pt x="3" y="25"/>
                    <a:pt x="2" y="2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5"/>
                    <a:pt x="7" y="26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08" name="Freeform 85">
              <a:extLst>
                <a:ext uri="{FF2B5EF4-FFF2-40B4-BE49-F238E27FC236}">
                  <a16:creationId xmlns:a16="http://schemas.microsoft.com/office/drawing/2014/main" id="{B6F0CF07-AFD0-44DB-ABCD-6BEC514F0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0" y="4827"/>
              <a:ext cx="54" cy="59"/>
            </a:xfrm>
            <a:custGeom>
              <a:avLst/>
              <a:gdLst>
                <a:gd name="T0" fmla="*/ 3 w 20"/>
                <a:gd name="T1" fmla="*/ 22 h 22"/>
                <a:gd name="T2" fmla="*/ 1 w 20"/>
                <a:gd name="T3" fmla="*/ 21 h 22"/>
                <a:gd name="T4" fmla="*/ 1 w 20"/>
                <a:gd name="T5" fmla="*/ 17 h 22"/>
                <a:gd name="T6" fmla="*/ 14 w 20"/>
                <a:gd name="T7" fmla="*/ 1 h 22"/>
                <a:gd name="T8" fmla="*/ 18 w 20"/>
                <a:gd name="T9" fmla="*/ 1 h 22"/>
                <a:gd name="T10" fmla="*/ 19 w 20"/>
                <a:gd name="T11" fmla="*/ 5 h 22"/>
                <a:gd name="T12" fmla="*/ 6 w 20"/>
                <a:gd name="T13" fmla="*/ 21 h 22"/>
                <a:gd name="T14" fmla="*/ 3 w 2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2">
                  <a:moveTo>
                    <a:pt x="3" y="22"/>
                  </a:moveTo>
                  <a:cubicBezTo>
                    <a:pt x="3" y="22"/>
                    <a:pt x="2" y="22"/>
                    <a:pt x="1" y="21"/>
                  </a:cubicBezTo>
                  <a:cubicBezTo>
                    <a:pt x="0" y="20"/>
                    <a:pt x="0" y="18"/>
                    <a:pt x="1" y="1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0" y="2"/>
                    <a:pt x="20" y="4"/>
                    <a:pt x="19" y="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2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09" name="Freeform 86">
              <a:extLst>
                <a:ext uri="{FF2B5EF4-FFF2-40B4-BE49-F238E27FC236}">
                  <a16:creationId xmlns:a16="http://schemas.microsoft.com/office/drawing/2014/main" id="{84059272-486F-4506-B401-6D7251A72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9" y="5131"/>
              <a:ext cx="54" cy="60"/>
            </a:xfrm>
            <a:custGeom>
              <a:avLst/>
              <a:gdLst>
                <a:gd name="T0" fmla="*/ 3 w 20"/>
                <a:gd name="T1" fmla="*/ 22 h 22"/>
                <a:gd name="T2" fmla="*/ 1 w 20"/>
                <a:gd name="T3" fmla="*/ 22 h 22"/>
                <a:gd name="T4" fmla="*/ 1 w 20"/>
                <a:gd name="T5" fmla="*/ 17 h 22"/>
                <a:gd name="T6" fmla="*/ 14 w 20"/>
                <a:gd name="T7" fmla="*/ 2 h 22"/>
                <a:gd name="T8" fmla="*/ 18 w 20"/>
                <a:gd name="T9" fmla="*/ 1 h 22"/>
                <a:gd name="T10" fmla="*/ 19 w 20"/>
                <a:gd name="T11" fmla="*/ 5 h 22"/>
                <a:gd name="T12" fmla="*/ 5 w 20"/>
                <a:gd name="T13" fmla="*/ 21 h 22"/>
                <a:gd name="T14" fmla="*/ 3 w 2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2">
                  <a:moveTo>
                    <a:pt x="3" y="22"/>
                  </a:moveTo>
                  <a:cubicBezTo>
                    <a:pt x="2" y="22"/>
                    <a:pt x="2" y="22"/>
                    <a:pt x="1" y="22"/>
                  </a:cubicBezTo>
                  <a:cubicBezTo>
                    <a:pt x="0" y="21"/>
                    <a:pt x="0" y="19"/>
                    <a:pt x="1" y="1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19" y="2"/>
                    <a:pt x="20" y="4"/>
                    <a:pt x="19" y="5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4" y="22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10" name="Freeform 87">
              <a:extLst>
                <a:ext uri="{FF2B5EF4-FFF2-40B4-BE49-F238E27FC236}">
                  <a16:creationId xmlns:a16="http://schemas.microsoft.com/office/drawing/2014/main" id="{086AC5A6-377C-46F8-8E4A-ACC97B778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" y="5017"/>
              <a:ext cx="73" cy="21"/>
            </a:xfrm>
            <a:custGeom>
              <a:avLst/>
              <a:gdLst>
                <a:gd name="T0" fmla="*/ 3 w 27"/>
                <a:gd name="T1" fmla="*/ 8 h 8"/>
                <a:gd name="T2" fmla="*/ 0 w 27"/>
                <a:gd name="T3" fmla="*/ 5 h 8"/>
                <a:gd name="T4" fmla="*/ 3 w 27"/>
                <a:gd name="T5" fmla="*/ 2 h 8"/>
                <a:gd name="T6" fmla="*/ 23 w 27"/>
                <a:gd name="T7" fmla="*/ 0 h 8"/>
                <a:gd name="T8" fmla="*/ 27 w 27"/>
                <a:gd name="T9" fmla="*/ 3 h 8"/>
                <a:gd name="T10" fmla="*/ 24 w 27"/>
                <a:gd name="T11" fmla="*/ 6 h 8"/>
                <a:gd name="T12" fmla="*/ 4 w 27"/>
                <a:gd name="T13" fmla="*/ 8 h 8"/>
                <a:gd name="T14" fmla="*/ 3 w 27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8">
                  <a:moveTo>
                    <a:pt x="3" y="8"/>
                  </a:moveTo>
                  <a:cubicBezTo>
                    <a:pt x="2" y="8"/>
                    <a:pt x="1" y="7"/>
                    <a:pt x="0" y="5"/>
                  </a:cubicBezTo>
                  <a:cubicBezTo>
                    <a:pt x="0" y="4"/>
                    <a:pt x="1" y="2"/>
                    <a:pt x="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4"/>
                    <a:pt x="26" y="6"/>
                    <a:pt x="24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11" name="Freeform 88">
              <a:extLst>
                <a:ext uri="{FF2B5EF4-FFF2-40B4-BE49-F238E27FC236}">
                  <a16:creationId xmlns:a16="http://schemas.microsoft.com/office/drawing/2014/main" id="{102F8A0E-BF83-4018-8E72-6DDE84617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9" y="4856"/>
              <a:ext cx="60" cy="52"/>
            </a:xfrm>
            <a:custGeom>
              <a:avLst/>
              <a:gdLst>
                <a:gd name="T0" fmla="*/ 19 w 22"/>
                <a:gd name="T1" fmla="*/ 19 h 19"/>
                <a:gd name="T2" fmla="*/ 17 w 22"/>
                <a:gd name="T3" fmla="*/ 18 h 19"/>
                <a:gd name="T4" fmla="*/ 1 w 22"/>
                <a:gd name="T5" fmla="*/ 5 h 19"/>
                <a:gd name="T6" fmla="*/ 1 w 22"/>
                <a:gd name="T7" fmla="*/ 1 h 19"/>
                <a:gd name="T8" fmla="*/ 5 w 22"/>
                <a:gd name="T9" fmla="*/ 1 h 19"/>
                <a:gd name="T10" fmla="*/ 21 w 22"/>
                <a:gd name="T11" fmla="*/ 14 h 19"/>
                <a:gd name="T12" fmla="*/ 21 w 22"/>
                <a:gd name="T13" fmla="*/ 18 h 19"/>
                <a:gd name="T14" fmla="*/ 19 w 2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9">
                  <a:moveTo>
                    <a:pt x="19" y="19"/>
                  </a:moveTo>
                  <a:cubicBezTo>
                    <a:pt x="18" y="19"/>
                    <a:pt x="18" y="19"/>
                    <a:pt x="17" y="18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5"/>
                    <a:pt x="22" y="17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12" name="Freeform 89">
              <a:extLst>
                <a:ext uri="{FF2B5EF4-FFF2-40B4-BE49-F238E27FC236}">
                  <a16:creationId xmlns:a16="http://schemas.microsoft.com/office/drawing/2014/main" id="{E2B01EE4-2BC0-4743-82CA-49C8CCA0A6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8" y="4908"/>
              <a:ext cx="478" cy="310"/>
            </a:xfrm>
            <a:custGeom>
              <a:avLst/>
              <a:gdLst>
                <a:gd name="T0" fmla="*/ 141 w 177"/>
                <a:gd name="T1" fmla="*/ 114 h 114"/>
                <a:gd name="T2" fmla="*/ 28 w 177"/>
                <a:gd name="T3" fmla="*/ 114 h 114"/>
                <a:gd name="T4" fmla="*/ 0 w 177"/>
                <a:gd name="T5" fmla="*/ 86 h 114"/>
                <a:gd name="T6" fmla="*/ 21 w 177"/>
                <a:gd name="T7" fmla="*/ 59 h 114"/>
                <a:gd name="T8" fmla="*/ 21 w 177"/>
                <a:gd name="T9" fmla="*/ 56 h 114"/>
                <a:gd name="T10" fmla="*/ 52 w 177"/>
                <a:gd name="T11" fmla="*/ 25 h 114"/>
                <a:gd name="T12" fmla="*/ 67 w 177"/>
                <a:gd name="T13" fmla="*/ 29 h 114"/>
                <a:gd name="T14" fmla="*/ 108 w 177"/>
                <a:gd name="T15" fmla="*/ 0 h 114"/>
                <a:gd name="T16" fmla="*/ 151 w 177"/>
                <a:gd name="T17" fmla="*/ 43 h 114"/>
                <a:gd name="T18" fmla="*/ 151 w 177"/>
                <a:gd name="T19" fmla="*/ 43 h 114"/>
                <a:gd name="T20" fmla="*/ 177 w 177"/>
                <a:gd name="T21" fmla="*/ 78 h 114"/>
                <a:gd name="T22" fmla="*/ 141 w 177"/>
                <a:gd name="T23" fmla="*/ 114 h 114"/>
                <a:gd name="T24" fmla="*/ 52 w 177"/>
                <a:gd name="T25" fmla="*/ 31 h 114"/>
                <a:gd name="T26" fmla="*/ 27 w 177"/>
                <a:gd name="T27" fmla="*/ 56 h 114"/>
                <a:gd name="T28" fmla="*/ 28 w 177"/>
                <a:gd name="T29" fmla="*/ 61 h 114"/>
                <a:gd name="T30" fmla="*/ 25 w 177"/>
                <a:gd name="T31" fmla="*/ 64 h 114"/>
                <a:gd name="T32" fmla="*/ 6 w 177"/>
                <a:gd name="T33" fmla="*/ 86 h 114"/>
                <a:gd name="T34" fmla="*/ 28 w 177"/>
                <a:gd name="T35" fmla="*/ 108 h 114"/>
                <a:gd name="T36" fmla="*/ 141 w 177"/>
                <a:gd name="T37" fmla="*/ 108 h 114"/>
                <a:gd name="T38" fmla="*/ 171 w 177"/>
                <a:gd name="T39" fmla="*/ 78 h 114"/>
                <a:gd name="T40" fmla="*/ 147 w 177"/>
                <a:gd name="T41" fmla="*/ 49 h 114"/>
                <a:gd name="T42" fmla="*/ 145 w 177"/>
                <a:gd name="T43" fmla="*/ 45 h 114"/>
                <a:gd name="T44" fmla="*/ 145 w 177"/>
                <a:gd name="T45" fmla="*/ 45 h 114"/>
                <a:gd name="T46" fmla="*/ 145 w 177"/>
                <a:gd name="T47" fmla="*/ 43 h 114"/>
                <a:gd name="T48" fmla="*/ 108 w 177"/>
                <a:gd name="T49" fmla="*/ 6 h 114"/>
                <a:gd name="T50" fmla="*/ 72 w 177"/>
                <a:gd name="T51" fmla="*/ 35 h 114"/>
                <a:gd name="T52" fmla="*/ 70 w 177"/>
                <a:gd name="T53" fmla="*/ 37 h 114"/>
                <a:gd name="T54" fmla="*/ 67 w 177"/>
                <a:gd name="T55" fmla="*/ 36 h 114"/>
                <a:gd name="T56" fmla="*/ 52 w 177"/>
                <a:gd name="T57" fmla="*/ 3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14">
                  <a:moveTo>
                    <a:pt x="141" y="11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0" y="114"/>
                    <a:pt x="0" y="100"/>
                    <a:pt x="0" y="86"/>
                  </a:cubicBezTo>
                  <a:cubicBezTo>
                    <a:pt x="0" y="72"/>
                    <a:pt x="7" y="63"/>
                    <a:pt x="21" y="59"/>
                  </a:cubicBezTo>
                  <a:cubicBezTo>
                    <a:pt x="21" y="58"/>
                    <a:pt x="21" y="57"/>
                    <a:pt x="21" y="56"/>
                  </a:cubicBezTo>
                  <a:cubicBezTo>
                    <a:pt x="21" y="39"/>
                    <a:pt x="35" y="25"/>
                    <a:pt x="52" y="25"/>
                  </a:cubicBezTo>
                  <a:cubicBezTo>
                    <a:pt x="57" y="25"/>
                    <a:pt x="62" y="27"/>
                    <a:pt x="67" y="29"/>
                  </a:cubicBezTo>
                  <a:cubicBezTo>
                    <a:pt x="73" y="12"/>
                    <a:pt x="89" y="0"/>
                    <a:pt x="108" y="0"/>
                  </a:cubicBezTo>
                  <a:cubicBezTo>
                    <a:pt x="132" y="0"/>
                    <a:pt x="151" y="19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66" y="48"/>
                    <a:pt x="177" y="62"/>
                    <a:pt x="177" y="78"/>
                  </a:cubicBezTo>
                  <a:cubicBezTo>
                    <a:pt x="177" y="98"/>
                    <a:pt x="161" y="114"/>
                    <a:pt x="141" y="114"/>
                  </a:cubicBezTo>
                  <a:close/>
                  <a:moveTo>
                    <a:pt x="52" y="31"/>
                  </a:moveTo>
                  <a:cubicBezTo>
                    <a:pt x="38" y="31"/>
                    <a:pt x="27" y="42"/>
                    <a:pt x="27" y="56"/>
                  </a:cubicBezTo>
                  <a:cubicBezTo>
                    <a:pt x="27" y="58"/>
                    <a:pt x="27" y="59"/>
                    <a:pt x="28" y="61"/>
                  </a:cubicBezTo>
                  <a:cubicBezTo>
                    <a:pt x="28" y="63"/>
                    <a:pt x="27" y="64"/>
                    <a:pt x="25" y="64"/>
                  </a:cubicBezTo>
                  <a:cubicBezTo>
                    <a:pt x="11" y="67"/>
                    <a:pt x="6" y="74"/>
                    <a:pt x="6" y="86"/>
                  </a:cubicBezTo>
                  <a:cubicBezTo>
                    <a:pt x="6" y="94"/>
                    <a:pt x="10" y="108"/>
                    <a:pt x="28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58" y="108"/>
                    <a:pt x="171" y="94"/>
                    <a:pt x="171" y="78"/>
                  </a:cubicBezTo>
                  <a:cubicBezTo>
                    <a:pt x="171" y="64"/>
                    <a:pt x="161" y="51"/>
                    <a:pt x="147" y="49"/>
                  </a:cubicBezTo>
                  <a:cubicBezTo>
                    <a:pt x="146" y="48"/>
                    <a:pt x="145" y="47"/>
                    <a:pt x="145" y="45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4"/>
                    <a:pt x="145" y="44"/>
                    <a:pt x="145" y="43"/>
                  </a:cubicBezTo>
                  <a:cubicBezTo>
                    <a:pt x="145" y="23"/>
                    <a:pt x="128" y="6"/>
                    <a:pt x="108" y="6"/>
                  </a:cubicBezTo>
                  <a:cubicBezTo>
                    <a:pt x="90" y="6"/>
                    <a:pt x="75" y="18"/>
                    <a:pt x="72" y="35"/>
                  </a:cubicBezTo>
                  <a:cubicBezTo>
                    <a:pt x="71" y="36"/>
                    <a:pt x="71" y="37"/>
                    <a:pt x="70" y="37"/>
                  </a:cubicBezTo>
                  <a:cubicBezTo>
                    <a:pt x="69" y="37"/>
                    <a:pt x="68" y="37"/>
                    <a:pt x="67" y="36"/>
                  </a:cubicBezTo>
                  <a:cubicBezTo>
                    <a:pt x="62" y="33"/>
                    <a:pt x="57" y="31"/>
                    <a:pt x="5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716" name="Titre 4">
            <a:extLst>
              <a:ext uri="{FF2B5EF4-FFF2-40B4-BE49-F238E27FC236}">
                <a16:creationId xmlns:a16="http://schemas.microsoft.com/office/drawing/2014/main" id="{46E888E6-35D3-42B2-9A10-C83C7B7B296D}"/>
              </a:ext>
            </a:extLst>
          </p:cNvPr>
          <p:cNvSpPr txBox="1">
            <a:spLocks/>
          </p:cNvSpPr>
          <p:nvPr/>
        </p:nvSpPr>
        <p:spPr>
          <a:xfrm>
            <a:off x="8378825" y="8781340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Alert</a:t>
            </a:r>
          </a:p>
        </p:txBody>
      </p:sp>
      <p:grpSp>
        <p:nvGrpSpPr>
          <p:cNvPr id="717" name="Groupe 716">
            <a:extLst>
              <a:ext uri="{FF2B5EF4-FFF2-40B4-BE49-F238E27FC236}">
                <a16:creationId xmlns:a16="http://schemas.microsoft.com/office/drawing/2014/main" id="{CF45F882-902A-4C40-B554-89FB18592447}"/>
              </a:ext>
            </a:extLst>
          </p:cNvPr>
          <p:cNvGrpSpPr/>
          <p:nvPr/>
        </p:nvGrpSpPr>
        <p:grpSpPr>
          <a:xfrm>
            <a:off x="19646826" y="6330380"/>
            <a:ext cx="787400" cy="719138"/>
            <a:chOff x="8810632" y="8632825"/>
            <a:chExt cx="787400" cy="719138"/>
          </a:xfrm>
          <a:solidFill>
            <a:schemeClr val="tx1"/>
          </a:solidFill>
        </p:grpSpPr>
        <p:grpSp>
          <p:nvGrpSpPr>
            <p:cNvPr id="718" name="Group 288">
              <a:extLst>
                <a:ext uri="{FF2B5EF4-FFF2-40B4-BE49-F238E27FC236}">
                  <a16:creationId xmlns:a16="http://schemas.microsoft.com/office/drawing/2014/main" id="{0D233168-BDE7-4F41-9F36-27CC84705A0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888413" y="8632825"/>
              <a:ext cx="606425" cy="625475"/>
              <a:chOff x="5599" y="5438"/>
              <a:chExt cx="382" cy="394"/>
            </a:xfrm>
            <a:grpFill/>
          </p:grpSpPr>
          <p:sp>
            <p:nvSpPr>
              <p:cNvPr id="720" name="Freeform 290">
                <a:extLst>
                  <a:ext uri="{FF2B5EF4-FFF2-40B4-BE49-F238E27FC236}">
                    <a16:creationId xmlns:a16="http://schemas.microsoft.com/office/drawing/2014/main" id="{331511B9-CE21-4708-A3DE-CDB96B3D75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99" y="5590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2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21" name="Freeform 291">
                <a:extLst>
                  <a:ext uri="{FF2B5EF4-FFF2-40B4-BE49-F238E27FC236}">
                    <a16:creationId xmlns:a16="http://schemas.microsoft.com/office/drawing/2014/main" id="{318EFE1E-A01E-45D9-A7DB-581E3AC32D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37" y="5590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2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22" name="Freeform 292">
                <a:extLst>
                  <a:ext uri="{FF2B5EF4-FFF2-40B4-BE49-F238E27FC236}">
                    <a16:creationId xmlns:a16="http://schemas.microsoft.com/office/drawing/2014/main" id="{E6F35E73-02A8-4246-AD78-9D6356E1CC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75" y="5590"/>
                <a:ext cx="106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39" y="2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8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23" name="Freeform 293">
                <a:extLst>
                  <a:ext uri="{FF2B5EF4-FFF2-40B4-BE49-F238E27FC236}">
                    <a16:creationId xmlns:a16="http://schemas.microsoft.com/office/drawing/2014/main" id="{ABAF3555-DC16-43A3-8EEF-5EFDF56EB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75" y="5726"/>
                <a:ext cx="106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39" y="1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8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24" name="Freeform 294">
                <a:extLst>
                  <a:ext uri="{FF2B5EF4-FFF2-40B4-BE49-F238E27FC236}">
                    <a16:creationId xmlns:a16="http://schemas.microsoft.com/office/drawing/2014/main" id="{A2580E73-F82E-44D8-A546-190F843BC4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99" y="5726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1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25" name="Freeform 295">
                <a:extLst>
                  <a:ext uri="{FF2B5EF4-FFF2-40B4-BE49-F238E27FC236}">
                    <a16:creationId xmlns:a16="http://schemas.microsoft.com/office/drawing/2014/main" id="{7DF4C4CF-939E-4251-BE0C-94DE544845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37" y="5726"/>
                <a:ext cx="105" cy="106"/>
              </a:xfrm>
              <a:custGeom>
                <a:avLst/>
                <a:gdLst>
                  <a:gd name="T0" fmla="*/ 36 w 39"/>
                  <a:gd name="T1" fmla="*/ 39 h 39"/>
                  <a:gd name="T2" fmla="*/ 3 w 39"/>
                  <a:gd name="T3" fmla="*/ 39 h 39"/>
                  <a:gd name="T4" fmla="*/ 0 w 39"/>
                  <a:gd name="T5" fmla="*/ 36 h 39"/>
                  <a:gd name="T6" fmla="*/ 0 w 39"/>
                  <a:gd name="T7" fmla="*/ 3 h 39"/>
                  <a:gd name="T8" fmla="*/ 3 w 39"/>
                  <a:gd name="T9" fmla="*/ 0 h 39"/>
                  <a:gd name="T10" fmla="*/ 36 w 39"/>
                  <a:gd name="T11" fmla="*/ 0 h 39"/>
                  <a:gd name="T12" fmla="*/ 39 w 39"/>
                  <a:gd name="T13" fmla="*/ 3 h 39"/>
                  <a:gd name="T14" fmla="*/ 39 w 39"/>
                  <a:gd name="T15" fmla="*/ 36 h 39"/>
                  <a:gd name="T16" fmla="*/ 36 w 39"/>
                  <a:gd name="T17" fmla="*/ 39 h 39"/>
                  <a:gd name="T18" fmla="*/ 6 w 39"/>
                  <a:gd name="T19" fmla="*/ 33 h 39"/>
                  <a:gd name="T20" fmla="*/ 33 w 39"/>
                  <a:gd name="T21" fmla="*/ 33 h 39"/>
                  <a:gd name="T22" fmla="*/ 33 w 39"/>
                  <a:gd name="T23" fmla="*/ 6 h 39"/>
                  <a:gd name="T24" fmla="*/ 6 w 39"/>
                  <a:gd name="T25" fmla="*/ 6 h 39"/>
                  <a:gd name="T26" fmla="*/ 6 w 39"/>
                  <a:gd name="T2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39">
                    <a:moveTo>
                      <a:pt x="36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1" y="39"/>
                      <a:pt x="0" y="38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9" y="1"/>
                      <a:pt x="39" y="3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8"/>
                      <a:pt x="37" y="39"/>
                      <a:pt x="36" y="39"/>
                    </a:cubicBezTo>
                    <a:close/>
                    <a:moveTo>
                      <a:pt x="6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26" name="Freeform 296">
                <a:extLst>
                  <a:ext uri="{FF2B5EF4-FFF2-40B4-BE49-F238E27FC236}">
                    <a16:creationId xmlns:a16="http://schemas.microsoft.com/office/drawing/2014/main" id="{CBC34CF6-989A-4655-8158-A0D852302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2" y="5438"/>
                <a:ext cx="16" cy="79"/>
              </a:xfrm>
              <a:custGeom>
                <a:avLst/>
                <a:gdLst>
                  <a:gd name="T0" fmla="*/ 3 w 6"/>
                  <a:gd name="T1" fmla="*/ 29 h 29"/>
                  <a:gd name="T2" fmla="*/ 0 w 6"/>
                  <a:gd name="T3" fmla="*/ 26 h 29"/>
                  <a:gd name="T4" fmla="*/ 0 w 6"/>
                  <a:gd name="T5" fmla="*/ 3 h 29"/>
                  <a:gd name="T6" fmla="*/ 3 w 6"/>
                  <a:gd name="T7" fmla="*/ 0 h 29"/>
                  <a:gd name="T8" fmla="*/ 6 w 6"/>
                  <a:gd name="T9" fmla="*/ 3 h 29"/>
                  <a:gd name="T10" fmla="*/ 6 w 6"/>
                  <a:gd name="T11" fmla="*/ 26 h 29"/>
                  <a:gd name="T12" fmla="*/ 3 w 6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9">
                    <a:moveTo>
                      <a:pt x="3" y="29"/>
                    </a:moveTo>
                    <a:cubicBezTo>
                      <a:pt x="1" y="29"/>
                      <a:pt x="0" y="28"/>
                      <a:pt x="0" y="2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5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27" name="Freeform 297">
                <a:extLst>
                  <a:ext uri="{FF2B5EF4-FFF2-40B4-BE49-F238E27FC236}">
                    <a16:creationId xmlns:a16="http://schemas.microsoft.com/office/drawing/2014/main" id="{1C35B1FE-89DD-4EA7-8614-1315F8F83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1" y="5438"/>
                <a:ext cx="16" cy="79"/>
              </a:xfrm>
              <a:custGeom>
                <a:avLst/>
                <a:gdLst>
                  <a:gd name="T0" fmla="*/ 3 w 6"/>
                  <a:gd name="T1" fmla="*/ 29 h 29"/>
                  <a:gd name="T2" fmla="*/ 0 w 6"/>
                  <a:gd name="T3" fmla="*/ 26 h 29"/>
                  <a:gd name="T4" fmla="*/ 0 w 6"/>
                  <a:gd name="T5" fmla="*/ 3 h 29"/>
                  <a:gd name="T6" fmla="*/ 3 w 6"/>
                  <a:gd name="T7" fmla="*/ 0 h 29"/>
                  <a:gd name="T8" fmla="*/ 6 w 6"/>
                  <a:gd name="T9" fmla="*/ 3 h 29"/>
                  <a:gd name="T10" fmla="*/ 6 w 6"/>
                  <a:gd name="T11" fmla="*/ 26 h 29"/>
                  <a:gd name="T12" fmla="*/ 3 w 6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9">
                    <a:moveTo>
                      <a:pt x="3" y="29"/>
                    </a:moveTo>
                    <a:cubicBezTo>
                      <a:pt x="1" y="29"/>
                      <a:pt x="0" y="28"/>
                      <a:pt x="0" y="2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4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719" name="Freeform 289">
              <a:extLst>
                <a:ext uri="{FF2B5EF4-FFF2-40B4-BE49-F238E27FC236}">
                  <a16:creationId xmlns:a16="http://schemas.microsoft.com/office/drawing/2014/main" id="{4D5DDB72-3150-4275-90EE-C2E5D5F0F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0632" y="8693150"/>
              <a:ext cx="787400" cy="658813"/>
            </a:xfrm>
            <a:custGeom>
              <a:avLst/>
              <a:gdLst>
                <a:gd name="T0" fmla="*/ 176 w 183"/>
                <a:gd name="T1" fmla="*/ 153 h 153"/>
                <a:gd name="T2" fmla="*/ 7 w 183"/>
                <a:gd name="T3" fmla="*/ 153 h 153"/>
                <a:gd name="T4" fmla="*/ 0 w 183"/>
                <a:gd name="T5" fmla="*/ 145 h 153"/>
                <a:gd name="T6" fmla="*/ 0 w 183"/>
                <a:gd name="T7" fmla="*/ 29 h 153"/>
                <a:gd name="T8" fmla="*/ 0 w 183"/>
                <a:gd name="T9" fmla="*/ 28 h 153"/>
                <a:gd name="T10" fmla="*/ 0 w 183"/>
                <a:gd name="T11" fmla="*/ 28 h 153"/>
                <a:gd name="T12" fmla="*/ 0 w 183"/>
                <a:gd name="T13" fmla="*/ 7 h 153"/>
                <a:gd name="T14" fmla="*/ 7 w 183"/>
                <a:gd name="T15" fmla="*/ 0 h 153"/>
                <a:gd name="T16" fmla="*/ 176 w 183"/>
                <a:gd name="T17" fmla="*/ 0 h 153"/>
                <a:gd name="T18" fmla="*/ 183 w 183"/>
                <a:gd name="T19" fmla="*/ 7 h 153"/>
                <a:gd name="T20" fmla="*/ 183 w 183"/>
                <a:gd name="T21" fmla="*/ 28 h 153"/>
                <a:gd name="T22" fmla="*/ 183 w 183"/>
                <a:gd name="T23" fmla="*/ 28 h 153"/>
                <a:gd name="T24" fmla="*/ 183 w 183"/>
                <a:gd name="T25" fmla="*/ 29 h 153"/>
                <a:gd name="T26" fmla="*/ 183 w 183"/>
                <a:gd name="T27" fmla="*/ 145 h 153"/>
                <a:gd name="T28" fmla="*/ 176 w 183"/>
                <a:gd name="T29" fmla="*/ 153 h 153"/>
                <a:gd name="T30" fmla="*/ 6 w 183"/>
                <a:gd name="T31" fmla="*/ 32 h 153"/>
                <a:gd name="T32" fmla="*/ 6 w 183"/>
                <a:gd name="T33" fmla="*/ 145 h 153"/>
                <a:gd name="T34" fmla="*/ 7 w 183"/>
                <a:gd name="T35" fmla="*/ 147 h 153"/>
                <a:gd name="T36" fmla="*/ 176 w 183"/>
                <a:gd name="T37" fmla="*/ 147 h 153"/>
                <a:gd name="T38" fmla="*/ 177 w 183"/>
                <a:gd name="T39" fmla="*/ 145 h 153"/>
                <a:gd name="T40" fmla="*/ 177 w 183"/>
                <a:gd name="T41" fmla="*/ 32 h 153"/>
                <a:gd name="T42" fmla="*/ 6 w 183"/>
                <a:gd name="T43" fmla="*/ 32 h 153"/>
                <a:gd name="T44" fmla="*/ 6 w 183"/>
                <a:gd name="T45" fmla="*/ 25 h 153"/>
                <a:gd name="T46" fmla="*/ 177 w 183"/>
                <a:gd name="T47" fmla="*/ 25 h 153"/>
                <a:gd name="T48" fmla="*/ 177 w 183"/>
                <a:gd name="T49" fmla="*/ 7 h 153"/>
                <a:gd name="T50" fmla="*/ 176 w 183"/>
                <a:gd name="T51" fmla="*/ 6 h 153"/>
                <a:gd name="T52" fmla="*/ 7 w 183"/>
                <a:gd name="T53" fmla="*/ 6 h 153"/>
                <a:gd name="T54" fmla="*/ 6 w 183"/>
                <a:gd name="T55" fmla="*/ 7 h 153"/>
                <a:gd name="T56" fmla="*/ 6 w 183"/>
                <a:gd name="T57" fmla="*/ 2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" h="153">
                  <a:moveTo>
                    <a:pt x="176" y="153"/>
                  </a:moveTo>
                  <a:cubicBezTo>
                    <a:pt x="7" y="153"/>
                    <a:pt x="7" y="153"/>
                    <a:pt x="7" y="153"/>
                  </a:cubicBezTo>
                  <a:cubicBezTo>
                    <a:pt x="3" y="153"/>
                    <a:pt x="0" y="149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3" y="149"/>
                    <a:pt x="180" y="153"/>
                    <a:pt x="176" y="153"/>
                  </a:cubicBezTo>
                  <a:close/>
                  <a:moveTo>
                    <a:pt x="6" y="32"/>
                  </a:moveTo>
                  <a:cubicBezTo>
                    <a:pt x="6" y="145"/>
                    <a:pt x="6" y="145"/>
                    <a:pt x="6" y="145"/>
                  </a:cubicBezTo>
                  <a:cubicBezTo>
                    <a:pt x="6" y="146"/>
                    <a:pt x="7" y="147"/>
                    <a:pt x="7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6"/>
                    <a:pt x="177" y="145"/>
                  </a:cubicBezTo>
                  <a:cubicBezTo>
                    <a:pt x="177" y="32"/>
                    <a:pt x="177" y="32"/>
                    <a:pt x="177" y="32"/>
                  </a:cubicBezTo>
                  <a:lnTo>
                    <a:pt x="6" y="32"/>
                  </a:lnTo>
                  <a:close/>
                  <a:moveTo>
                    <a:pt x="6" y="25"/>
                  </a:moveTo>
                  <a:cubicBezTo>
                    <a:pt x="177" y="25"/>
                    <a:pt x="177" y="25"/>
                    <a:pt x="177" y="25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7" y="6"/>
                    <a:pt x="177" y="6"/>
                    <a:pt x="17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lnTo>
                    <a:pt x="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28" name="Group 27">
            <a:extLst>
              <a:ext uri="{FF2B5EF4-FFF2-40B4-BE49-F238E27FC236}">
                <a16:creationId xmlns:a16="http://schemas.microsoft.com/office/drawing/2014/main" id="{1CF48A0A-0F76-4E61-9C63-223A4698F9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087532" y="6092955"/>
            <a:ext cx="741363" cy="949325"/>
            <a:chOff x="7193" y="5125"/>
            <a:chExt cx="467" cy="598"/>
          </a:xfrm>
          <a:solidFill>
            <a:schemeClr val="tx1"/>
          </a:solidFill>
        </p:grpSpPr>
        <p:sp>
          <p:nvSpPr>
            <p:cNvPr id="729" name="Freeform 28">
              <a:extLst>
                <a:ext uri="{FF2B5EF4-FFF2-40B4-BE49-F238E27FC236}">
                  <a16:creationId xmlns:a16="http://schemas.microsoft.com/office/drawing/2014/main" id="{93E2A6EA-96EB-4E1C-8822-7BE1F1B07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3" y="5125"/>
              <a:ext cx="467" cy="598"/>
            </a:xfrm>
            <a:custGeom>
              <a:avLst/>
              <a:gdLst>
                <a:gd name="T0" fmla="*/ 155 w 172"/>
                <a:gd name="T1" fmla="*/ 221 h 221"/>
                <a:gd name="T2" fmla="*/ 16 w 172"/>
                <a:gd name="T3" fmla="*/ 221 h 221"/>
                <a:gd name="T4" fmla="*/ 0 w 172"/>
                <a:gd name="T5" fmla="*/ 204 h 221"/>
                <a:gd name="T6" fmla="*/ 0 w 172"/>
                <a:gd name="T7" fmla="*/ 16 h 221"/>
                <a:gd name="T8" fmla="*/ 16 w 172"/>
                <a:gd name="T9" fmla="*/ 0 h 221"/>
                <a:gd name="T10" fmla="*/ 133 w 172"/>
                <a:gd name="T11" fmla="*/ 0 h 221"/>
                <a:gd name="T12" fmla="*/ 135 w 172"/>
                <a:gd name="T13" fmla="*/ 0 h 221"/>
                <a:gd name="T14" fmla="*/ 170 w 172"/>
                <a:gd name="T15" fmla="*/ 29 h 221"/>
                <a:gd name="T16" fmla="*/ 172 w 172"/>
                <a:gd name="T17" fmla="*/ 32 h 221"/>
                <a:gd name="T18" fmla="*/ 172 w 172"/>
                <a:gd name="T19" fmla="*/ 204 h 221"/>
                <a:gd name="T20" fmla="*/ 155 w 172"/>
                <a:gd name="T21" fmla="*/ 221 h 221"/>
                <a:gd name="T22" fmla="*/ 16 w 172"/>
                <a:gd name="T23" fmla="*/ 6 h 221"/>
                <a:gd name="T24" fmla="*/ 6 w 172"/>
                <a:gd name="T25" fmla="*/ 16 h 221"/>
                <a:gd name="T26" fmla="*/ 6 w 172"/>
                <a:gd name="T27" fmla="*/ 204 h 221"/>
                <a:gd name="T28" fmla="*/ 16 w 172"/>
                <a:gd name="T29" fmla="*/ 215 h 221"/>
                <a:gd name="T30" fmla="*/ 155 w 172"/>
                <a:gd name="T31" fmla="*/ 215 h 221"/>
                <a:gd name="T32" fmla="*/ 166 w 172"/>
                <a:gd name="T33" fmla="*/ 204 h 221"/>
                <a:gd name="T34" fmla="*/ 166 w 172"/>
                <a:gd name="T35" fmla="*/ 33 h 221"/>
                <a:gd name="T36" fmla="*/ 132 w 172"/>
                <a:gd name="T37" fmla="*/ 6 h 221"/>
                <a:gd name="T38" fmla="*/ 16 w 172"/>
                <a:gd name="T39" fmla="*/ 6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221">
                  <a:moveTo>
                    <a:pt x="155" y="221"/>
                  </a:moveTo>
                  <a:cubicBezTo>
                    <a:pt x="16" y="221"/>
                    <a:pt x="16" y="221"/>
                    <a:pt x="16" y="221"/>
                  </a:cubicBezTo>
                  <a:cubicBezTo>
                    <a:pt x="7" y="221"/>
                    <a:pt x="0" y="213"/>
                    <a:pt x="0" y="20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134" y="0"/>
                    <a:pt x="135" y="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71" y="30"/>
                    <a:pt x="172" y="31"/>
                    <a:pt x="172" y="32"/>
                  </a:cubicBezTo>
                  <a:cubicBezTo>
                    <a:pt x="172" y="204"/>
                    <a:pt x="172" y="204"/>
                    <a:pt x="172" y="204"/>
                  </a:cubicBezTo>
                  <a:cubicBezTo>
                    <a:pt x="172" y="213"/>
                    <a:pt x="164" y="221"/>
                    <a:pt x="155" y="221"/>
                  </a:cubicBezTo>
                  <a:close/>
                  <a:moveTo>
                    <a:pt x="16" y="6"/>
                  </a:moveTo>
                  <a:cubicBezTo>
                    <a:pt x="10" y="6"/>
                    <a:pt x="6" y="10"/>
                    <a:pt x="6" y="16"/>
                  </a:cubicBezTo>
                  <a:cubicBezTo>
                    <a:pt x="6" y="204"/>
                    <a:pt x="6" y="204"/>
                    <a:pt x="6" y="204"/>
                  </a:cubicBezTo>
                  <a:cubicBezTo>
                    <a:pt x="6" y="210"/>
                    <a:pt x="10" y="215"/>
                    <a:pt x="16" y="215"/>
                  </a:cubicBezTo>
                  <a:cubicBezTo>
                    <a:pt x="155" y="215"/>
                    <a:pt x="155" y="215"/>
                    <a:pt x="155" y="215"/>
                  </a:cubicBezTo>
                  <a:cubicBezTo>
                    <a:pt x="161" y="215"/>
                    <a:pt x="166" y="210"/>
                    <a:pt x="166" y="204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32" y="6"/>
                    <a:pt x="132" y="6"/>
                    <a:pt x="132" y="6"/>
                  </a:cubicBezTo>
                  <a:lnTo>
                    <a:pt x="1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0" name="Freeform 29">
              <a:extLst>
                <a:ext uri="{FF2B5EF4-FFF2-40B4-BE49-F238E27FC236}">
                  <a16:creationId xmlns:a16="http://schemas.microsoft.com/office/drawing/2014/main" id="{3E5D29CC-E641-4D03-A88D-1B3148B4E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" y="5131"/>
              <a:ext cx="109" cy="100"/>
            </a:xfrm>
            <a:custGeom>
              <a:avLst/>
              <a:gdLst>
                <a:gd name="T0" fmla="*/ 3 w 40"/>
                <a:gd name="T1" fmla="*/ 37 h 37"/>
                <a:gd name="T2" fmla="*/ 1 w 40"/>
                <a:gd name="T3" fmla="*/ 36 h 37"/>
                <a:gd name="T4" fmla="*/ 0 w 40"/>
                <a:gd name="T5" fmla="*/ 34 h 37"/>
                <a:gd name="T6" fmla="*/ 0 w 40"/>
                <a:gd name="T7" fmla="*/ 3 h 37"/>
                <a:gd name="T8" fmla="*/ 3 w 40"/>
                <a:gd name="T9" fmla="*/ 0 h 37"/>
                <a:gd name="T10" fmla="*/ 3 w 40"/>
                <a:gd name="T11" fmla="*/ 0 h 37"/>
                <a:gd name="T12" fmla="*/ 6 w 40"/>
                <a:gd name="T13" fmla="*/ 3 h 37"/>
                <a:gd name="T14" fmla="*/ 6 w 40"/>
                <a:gd name="T15" fmla="*/ 30 h 37"/>
                <a:gd name="T16" fmla="*/ 37 w 40"/>
                <a:gd name="T17" fmla="*/ 29 h 37"/>
                <a:gd name="T18" fmla="*/ 40 w 40"/>
                <a:gd name="T19" fmla="*/ 31 h 37"/>
                <a:gd name="T20" fmla="*/ 37 w 40"/>
                <a:gd name="T21" fmla="*/ 35 h 37"/>
                <a:gd name="T22" fmla="*/ 3 w 40"/>
                <a:gd name="T23" fmla="*/ 37 h 37"/>
                <a:gd name="T24" fmla="*/ 3 w 40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2" y="37"/>
                    <a:pt x="1" y="36"/>
                    <a:pt x="1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40" y="30"/>
                    <a:pt x="40" y="31"/>
                  </a:cubicBezTo>
                  <a:cubicBezTo>
                    <a:pt x="40" y="33"/>
                    <a:pt x="39" y="34"/>
                    <a:pt x="37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1" name="Freeform 30">
              <a:extLst>
                <a:ext uri="{FF2B5EF4-FFF2-40B4-BE49-F238E27FC236}">
                  <a16:creationId xmlns:a16="http://schemas.microsoft.com/office/drawing/2014/main" id="{0F467779-3CB9-4EBA-8775-0D4A4D03A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9" y="5296"/>
              <a:ext cx="255" cy="16"/>
            </a:xfrm>
            <a:custGeom>
              <a:avLst/>
              <a:gdLst>
                <a:gd name="T0" fmla="*/ 91 w 94"/>
                <a:gd name="T1" fmla="*/ 6 h 6"/>
                <a:gd name="T2" fmla="*/ 3 w 94"/>
                <a:gd name="T3" fmla="*/ 6 h 6"/>
                <a:gd name="T4" fmla="*/ 0 w 94"/>
                <a:gd name="T5" fmla="*/ 3 h 6"/>
                <a:gd name="T6" fmla="*/ 3 w 94"/>
                <a:gd name="T7" fmla="*/ 0 h 6"/>
                <a:gd name="T8" fmla="*/ 91 w 94"/>
                <a:gd name="T9" fmla="*/ 0 h 6"/>
                <a:gd name="T10" fmla="*/ 94 w 94"/>
                <a:gd name="T11" fmla="*/ 3 h 6"/>
                <a:gd name="T12" fmla="*/ 91 w 9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">
                  <a:moveTo>
                    <a:pt x="9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4" y="1"/>
                    <a:pt x="94" y="3"/>
                  </a:cubicBezTo>
                  <a:cubicBezTo>
                    <a:pt x="94" y="4"/>
                    <a:pt x="93" y="6"/>
                    <a:pt x="9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2" name="Freeform 31">
              <a:extLst>
                <a:ext uri="{FF2B5EF4-FFF2-40B4-BE49-F238E27FC236}">
                  <a16:creationId xmlns:a16="http://schemas.microsoft.com/office/drawing/2014/main" id="{18913EA3-A608-4DDD-9E13-5E8E4555C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9" y="5385"/>
              <a:ext cx="255" cy="16"/>
            </a:xfrm>
            <a:custGeom>
              <a:avLst/>
              <a:gdLst>
                <a:gd name="T0" fmla="*/ 91 w 94"/>
                <a:gd name="T1" fmla="*/ 6 h 6"/>
                <a:gd name="T2" fmla="*/ 3 w 94"/>
                <a:gd name="T3" fmla="*/ 6 h 6"/>
                <a:gd name="T4" fmla="*/ 0 w 94"/>
                <a:gd name="T5" fmla="*/ 3 h 6"/>
                <a:gd name="T6" fmla="*/ 3 w 94"/>
                <a:gd name="T7" fmla="*/ 0 h 6"/>
                <a:gd name="T8" fmla="*/ 91 w 94"/>
                <a:gd name="T9" fmla="*/ 0 h 6"/>
                <a:gd name="T10" fmla="*/ 94 w 94"/>
                <a:gd name="T11" fmla="*/ 3 h 6"/>
                <a:gd name="T12" fmla="*/ 91 w 9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">
                  <a:moveTo>
                    <a:pt x="9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4" y="1"/>
                    <a:pt x="94" y="3"/>
                  </a:cubicBezTo>
                  <a:cubicBezTo>
                    <a:pt x="94" y="5"/>
                    <a:pt x="93" y="6"/>
                    <a:pt x="9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3" name="Freeform 32">
              <a:extLst>
                <a:ext uri="{FF2B5EF4-FFF2-40B4-BE49-F238E27FC236}">
                  <a16:creationId xmlns:a16="http://schemas.microsoft.com/office/drawing/2014/main" id="{EE346788-308F-40E1-93F2-3A7256B2E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9" y="5474"/>
              <a:ext cx="255" cy="16"/>
            </a:xfrm>
            <a:custGeom>
              <a:avLst/>
              <a:gdLst>
                <a:gd name="T0" fmla="*/ 91 w 94"/>
                <a:gd name="T1" fmla="*/ 6 h 6"/>
                <a:gd name="T2" fmla="*/ 3 w 94"/>
                <a:gd name="T3" fmla="*/ 6 h 6"/>
                <a:gd name="T4" fmla="*/ 0 w 94"/>
                <a:gd name="T5" fmla="*/ 3 h 6"/>
                <a:gd name="T6" fmla="*/ 3 w 94"/>
                <a:gd name="T7" fmla="*/ 0 h 6"/>
                <a:gd name="T8" fmla="*/ 91 w 94"/>
                <a:gd name="T9" fmla="*/ 0 h 6"/>
                <a:gd name="T10" fmla="*/ 94 w 94"/>
                <a:gd name="T11" fmla="*/ 3 h 6"/>
                <a:gd name="T12" fmla="*/ 91 w 9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">
                  <a:moveTo>
                    <a:pt x="9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4" y="2"/>
                    <a:pt x="94" y="3"/>
                  </a:cubicBezTo>
                  <a:cubicBezTo>
                    <a:pt x="94" y="5"/>
                    <a:pt x="93" y="6"/>
                    <a:pt x="9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4" name="Freeform 33">
              <a:extLst>
                <a:ext uri="{FF2B5EF4-FFF2-40B4-BE49-F238E27FC236}">
                  <a16:creationId xmlns:a16="http://schemas.microsoft.com/office/drawing/2014/main" id="{C42343E5-1505-4A1F-BA29-2E68A3F2B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9" y="5566"/>
              <a:ext cx="255" cy="16"/>
            </a:xfrm>
            <a:custGeom>
              <a:avLst/>
              <a:gdLst>
                <a:gd name="T0" fmla="*/ 91 w 94"/>
                <a:gd name="T1" fmla="*/ 6 h 6"/>
                <a:gd name="T2" fmla="*/ 3 w 94"/>
                <a:gd name="T3" fmla="*/ 6 h 6"/>
                <a:gd name="T4" fmla="*/ 0 w 94"/>
                <a:gd name="T5" fmla="*/ 3 h 6"/>
                <a:gd name="T6" fmla="*/ 3 w 94"/>
                <a:gd name="T7" fmla="*/ 0 h 6"/>
                <a:gd name="T8" fmla="*/ 91 w 94"/>
                <a:gd name="T9" fmla="*/ 0 h 6"/>
                <a:gd name="T10" fmla="*/ 94 w 94"/>
                <a:gd name="T11" fmla="*/ 3 h 6"/>
                <a:gd name="T12" fmla="*/ 91 w 9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">
                  <a:moveTo>
                    <a:pt x="91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4" y="1"/>
                    <a:pt x="94" y="3"/>
                  </a:cubicBezTo>
                  <a:cubicBezTo>
                    <a:pt x="94" y="4"/>
                    <a:pt x="93" y="6"/>
                    <a:pt x="9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35" name="Group 36">
            <a:extLst>
              <a:ext uri="{FF2B5EF4-FFF2-40B4-BE49-F238E27FC236}">
                <a16:creationId xmlns:a16="http://schemas.microsoft.com/office/drawing/2014/main" id="{FD2AC7C2-16B5-45C9-9800-E8E9E754DF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14880" y="6150105"/>
            <a:ext cx="977900" cy="879475"/>
            <a:chOff x="6343" y="3600"/>
            <a:chExt cx="616" cy="554"/>
          </a:xfrm>
          <a:solidFill>
            <a:schemeClr val="tx1"/>
          </a:solidFill>
        </p:grpSpPr>
        <p:sp>
          <p:nvSpPr>
            <p:cNvPr id="736" name="Line 37">
              <a:extLst>
                <a:ext uri="{FF2B5EF4-FFF2-40B4-BE49-F238E27FC236}">
                  <a16:creationId xmlns:a16="http://schemas.microsoft.com/office/drawing/2014/main" id="{DC367506-1670-4C3D-B899-F4B1FBCBC5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64" y="4046"/>
              <a:ext cx="0" cy="0"/>
            </a:xfrm>
            <a:prstGeom prst="line">
              <a:avLst/>
            </a:prstGeom>
            <a:grpFill/>
            <a:ln w="26988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7" name="Freeform 38">
              <a:extLst>
                <a:ext uri="{FF2B5EF4-FFF2-40B4-BE49-F238E27FC236}">
                  <a16:creationId xmlns:a16="http://schemas.microsoft.com/office/drawing/2014/main" id="{B8783EEA-2C15-4ADC-8944-831C43304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" y="3600"/>
              <a:ext cx="430" cy="554"/>
            </a:xfrm>
            <a:custGeom>
              <a:avLst/>
              <a:gdLst>
                <a:gd name="T0" fmla="*/ 144 w 159"/>
                <a:gd name="T1" fmla="*/ 205 h 205"/>
                <a:gd name="T2" fmla="*/ 15 w 159"/>
                <a:gd name="T3" fmla="*/ 205 h 205"/>
                <a:gd name="T4" fmla="*/ 0 w 159"/>
                <a:gd name="T5" fmla="*/ 189 h 205"/>
                <a:gd name="T6" fmla="*/ 0 w 159"/>
                <a:gd name="T7" fmla="*/ 15 h 205"/>
                <a:gd name="T8" fmla="*/ 15 w 159"/>
                <a:gd name="T9" fmla="*/ 0 h 205"/>
                <a:gd name="T10" fmla="*/ 123 w 159"/>
                <a:gd name="T11" fmla="*/ 0 h 205"/>
                <a:gd name="T12" fmla="*/ 125 w 159"/>
                <a:gd name="T13" fmla="*/ 0 h 205"/>
                <a:gd name="T14" fmla="*/ 158 w 159"/>
                <a:gd name="T15" fmla="*/ 27 h 205"/>
                <a:gd name="T16" fmla="*/ 159 w 159"/>
                <a:gd name="T17" fmla="*/ 30 h 205"/>
                <a:gd name="T18" fmla="*/ 159 w 159"/>
                <a:gd name="T19" fmla="*/ 113 h 205"/>
                <a:gd name="T20" fmla="*/ 156 w 159"/>
                <a:gd name="T21" fmla="*/ 116 h 205"/>
                <a:gd name="T22" fmla="*/ 153 w 159"/>
                <a:gd name="T23" fmla="*/ 113 h 205"/>
                <a:gd name="T24" fmla="*/ 153 w 159"/>
                <a:gd name="T25" fmla="*/ 31 h 205"/>
                <a:gd name="T26" fmla="*/ 122 w 159"/>
                <a:gd name="T27" fmla="*/ 6 h 205"/>
                <a:gd name="T28" fmla="*/ 15 w 159"/>
                <a:gd name="T29" fmla="*/ 6 h 205"/>
                <a:gd name="T30" fmla="*/ 6 w 159"/>
                <a:gd name="T31" fmla="*/ 15 h 205"/>
                <a:gd name="T32" fmla="*/ 6 w 159"/>
                <a:gd name="T33" fmla="*/ 189 h 205"/>
                <a:gd name="T34" fmla="*/ 15 w 159"/>
                <a:gd name="T35" fmla="*/ 199 h 205"/>
                <a:gd name="T36" fmla="*/ 144 w 159"/>
                <a:gd name="T37" fmla="*/ 199 h 205"/>
                <a:gd name="T38" fmla="*/ 153 w 159"/>
                <a:gd name="T39" fmla="*/ 189 h 205"/>
                <a:gd name="T40" fmla="*/ 153 w 159"/>
                <a:gd name="T41" fmla="*/ 160 h 205"/>
                <a:gd name="T42" fmla="*/ 156 w 159"/>
                <a:gd name="T43" fmla="*/ 157 h 205"/>
                <a:gd name="T44" fmla="*/ 159 w 159"/>
                <a:gd name="T45" fmla="*/ 160 h 205"/>
                <a:gd name="T46" fmla="*/ 159 w 159"/>
                <a:gd name="T47" fmla="*/ 189 h 205"/>
                <a:gd name="T48" fmla="*/ 144 w 159"/>
                <a:gd name="T4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205">
                  <a:moveTo>
                    <a:pt x="144" y="205"/>
                  </a:moveTo>
                  <a:cubicBezTo>
                    <a:pt x="15" y="205"/>
                    <a:pt x="15" y="205"/>
                    <a:pt x="15" y="205"/>
                  </a:cubicBezTo>
                  <a:cubicBezTo>
                    <a:pt x="7" y="205"/>
                    <a:pt x="0" y="198"/>
                    <a:pt x="0" y="18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4" y="0"/>
                    <a:pt x="125" y="0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9" y="28"/>
                    <a:pt x="159" y="29"/>
                    <a:pt x="159" y="30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5"/>
                    <a:pt x="158" y="116"/>
                    <a:pt x="156" y="116"/>
                  </a:cubicBezTo>
                  <a:cubicBezTo>
                    <a:pt x="155" y="116"/>
                    <a:pt x="153" y="115"/>
                    <a:pt x="153" y="113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22" y="6"/>
                    <a:pt x="122" y="6"/>
                    <a:pt x="122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0" y="6"/>
                    <a:pt x="6" y="10"/>
                    <a:pt x="6" y="15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6" y="195"/>
                    <a:pt x="10" y="199"/>
                    <a:pt x="15" y="199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9" y="199"/>
                    <a:pt x="153" y="195"/>
                    <a:pt x="153" y="189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3" y="158"/>
                    <a:pt x="155" y="157"/>
                    <a:pt x="156" y="157"/>
                  </a:cubicBezTo>
                  <a:cubicBezTo>
                    <a:pt x="158" y="157"/>
                    <a:pt x="159" y="158"/>
                    <a:pt x="159" y="160"/>
                  </a:cubicBezTo>
                  <a:cubicBezTo>
                    <a:pt x="159" y="189"/>
                    <a:pt x="159" y="189"/>
                    <a:pt x="159" y="189"/>
                  </a:cubicBezTo>
                  <a:cubicBezTo>
                    <a:pt x="159" y="198"/>
                    <a:pt x="152" y="205"/>
                    <a:pt x="144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8" name="Freeform 39">
              <a:extLst>
                <a:ext uri="{FF2B5EF4-FFF2-40B4-BE49-F238E27FC236}">
                  <a16:creationId xmlns:a16="http://schemas.microsoft.com/office/drawing/2014/main" id="{7675086B-AE13-448D-8E52-F72E6992D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" y="3602"/>
              <a:ext cx="102" cy="95"/>
            </a:xfrm>
            <a:custGeom>
              <a:avLst/>
              <a:gdLst>
                <a:gd name="T0" fmla="*/ 3 w 38"/>
                <a:gd name="T1" fmla="*/ 35 h 35"/>
                <a:gd name="T2" fmla="*/ 1 w 38"/>
                <a:gd name="T3" fmla="*/ 34 h 35"/>
                <a:gd name="T4" fmla="*/ 0 w 38"/>
                <a:gd name="T5" fmla="*/ 32 h 35"/>
                <a:gd name="T6" fmla="*/ 0 w 38"/>
                <a:gd name="T7" fmla="*/ 3 h 35"/>
                <a:gd name="T8" fmla="*/ 3 w 38"/>
                <a:gd name="T9" fmla="*/ 0 h 35"/>
                <a:gd name="T10" fmla="*/ 3 w 38"/>
                <a:gd name="T11" fmla="*/ 0 h 35"/>
                <a:gd name="T12" fmla="*/ 6 w 38"/>
                <a:gd name="T13" fmla="*/ 3 h 35"/>
                <a:gd name="T14" fmla="*/ 6 w 38"/>
                <a:gd name="T15" fmla="*/ 29 h 35"/>
                <a:gd name="T16" fmla="*/ 35 w 38"/>
                <a:gd name="T17" fmla="*/ 27 h 35"/>
                <a:gd name="T18" fmla="*/ 38 w 38"/>
                <a:gd name="T19" fmla="*/ 30 h 35"/>
                <a:gd name="T20" fmla="*/ 35 w 38"/>
                <a:gd name="T21" fmla="*/ 33 h 35"/>
                <a:gd name="T22" fmla="*/ 4 w 38"/>
                <a:gd name="T23" fmla="*/ 35 h 35"/>
                <a:gd name="T24" fmla="*/ 3 w 38"/>
                <a:gd name="T2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5">
                  <a:moveTo>
                    <a:pt x="3" y="35"/>
                  </a:moveTo>
                  <a:cubicBezTo>
                    <a:pt x="3" y="35"/>
                    <a:pt x="2" y="35"/>
                    <a:pt x="1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8" y="28"/>
                    <a:pt x="38" y="30"/>
                  </a:cubicBezTo>
                  <a:cubicBezTo>
                    <a:pt x="38" y="32"/>
                    <a:pt x="37" y="33"/>
                    <a:pt x="3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39" name="Freeform 40">
              <a:extLst>
                <a:ext uri="{FF2B5EF4-FFF2-40B4-BE49-F238E27FC236}">
                  <a16:creationId xmlns:a16="http://schemas.microsoft.com/office/drawing/2014/main" id="{A15216D8-FC62-41E5-BA41-D123050E6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" y="3757"/>
              <a:ext cx="235" cy="16"/>
            </a:xfrm>
            <a:custGeom>
              <a:avLst/>
              <a:gdLst>
                <a:gd name="T0" fmla="*/ 84 w 87"/>
                <a:gd name="T1" fmla="*/ 6 h 6"/>
                <a:gd name="T2" fmla="*/ 3 w 87"/>
                <a:gd name="T3" fmla="*/ 6 h 6"/>
                <a:gd name="T4" fmla="*/ 0 w 87"/>
                <a:gd name="T5" fmla="*/ 3 h 6"/>
                <a:gd name="T6" fmla="*/ 3 w 87"/>
                <a:gd name="T7" fmla="*/ 0 h 6"/>
                <a:gd name="T8" fmla="*/ 84 w 87"/>
                <a:gd name="T9" fmla="*/ 0 h 6"/>
                <a:gd name="T10" fmla="*/ 87 w 87"/>
                <a:gd name="T11" fmla="*/ 3 h 6"/>
                <a:gd name="T12" fmla="*/ 84 w 8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">
                  <a:moveTo>
                    <a:pt x="8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7" y="1"/>
                    <a:pt x="87" y="3"/>
                  </a:cubicBezTo>
                  <a:cubicBezTo>
                    <a:pt x="87" y="4"/>
                    <a:pt x="86" y="6"/>
                    <a:pt x="8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0" name="Freeform 41">
              <a:extLst>
                <a:ext uri="{FF2B5EF4-FFF2-40B4-BE49-F238E27FC236}">
                  <a16:creationId xmlns:a16="http://schemas.microsoft.com/office/drawing/2014/main" id="{CFFF3486-E706-4FA5-A375-9AC33130F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" y="3840"/>
              <a:ext cx="235" cy="17"/>
            </a:xfrm>
            <a:custGeom>
              <a:avLst/>
              <a:gdLst>
                <a:gd name="T0" fmla="*/ 84 w 87"/>
                <a:gd name="T1" fmla="*/ 6 h 6"/>
                <a:gd name="T2" fmla="*/ 3 w 87"/>
                <a:gd name="T3" fmla="*/ 6 h 6"/>
                <a:gd name="T4" fmla="*/ 0 w 87"/>
                <a:gd name="T5" fmla="*/ 3 h 6"/>
                <a:gd name="T6" fmla="*/ 3 w 87"/>
                <a:gd name="T7" fmla="*/ 0 h 6"/>
                <a:gd name="T8" fmla="*/ 84 w 87"/>
                <a:gd name="T9" fmla="*/ 0 h 6"/>
                <a:gd name="T10" fmla="*/ 87 w 87"/>
                <a:gd name="T11" fmla="*/ 3 h 6"/>
                <a:gd name="T12" fmla="*/ 84 w 8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">
                  <a:moveTo>
                    <a:pt x="8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7" y="1"/>
                    <a:pt x="87" y="3"/>
                  </a:cubicBezTo>
                  <a:cubicBezTo>
                    <a:pt x="87" y="4"/>
                    <a:pt x="86" y="6"/>
                    <a:pt x="8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1" name="Freeform 42">
              <a:extLst>
                <a:ext uri="{FF2B5EF4-FFF2-40B4-BE49-F238E27FC236}">
                  <a16:creationId xmlns:a16="http://schemas.microsoft.com/office/drawing/2014/main" id="{24DBF0E3-5884-4D70-8AE5-DC0697C5C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" y="3924"/>
              <a:ext cx="235" cy="17"/>
            </a:xfrm>
            <a:custGeom>
              <a:avLst/>
              <a:gdLst>
                <a:gd name="T0" fmla="*/ 84 w 87"/>
                <a:gd name="T1" fmla="*/ 6 h 6"/>
                <a:gd name="T2" fmla="*/ 3 w 87"/>
                <a:gd name="T3" fmla="*/ 6 h 6"/>
                <a:gd name="T4" fmla="*/ 0 w 87"/>
                <a:gd name="T5" fmla="*/ 3 h 6"/>
                <a:gd name="T6" fmla="*/ 3 w 87"/>
                <a:gd name="T7" fmla="*/ 0 h 6"/>
                <a:gd name="T8" fmla="*/ 84 w 87"/>
                <a:gd name="T9" fmla="*/ 0 h 6"/>
                <a:gd name="T10" fmla="*/ 87 w 87"/>
                <a:gd name="T11" fmla="*/ 3 h 6"/>
                <a:gd name="T12" fmla="*/ 84 w 8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">
                  <a:moveTo>
                    <a:pt x="8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7" y="1"/>
                    <a:pt x="87" y="3"/>
                  </a:cubicBezTo>
                  <a:cubicBezTo>
                    <a:pt x="87" y="4"/>
                    <a:pt x="86" y="6"/>
                    <a:pt x="8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2" name="Freeform 43">
              <a:extLst>
                <a:ext uri="{FF2B5EF4-FFF2-40B4-BE49-F238E27FC236}">
                  <a16:creationId xmlns:a16="http://schemas.microsoft.com/office/drawing/2014/main" id="{0A7A5380-9B80-41B6-B807-4653C6C95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" y="3951"/>
              <a:ext cx="195" cy="144"/>
            </a:xfrm>
            <a:custGeom>
              <a:avLst/>
              <a:gdLst>
                <a:gd name="T0" fmla="*/ 23 w 72"/>
                <a:gd name="T1" fmla="*/ 53 h 53"/>
                <a:gd name="T2" fmla="*/ 20 w 72"/>
                <a:gd name="T3" fmla="*/ 52 h 53"/>
                <a:gd name="T4" fmla="*/ 1 w 72"/>
                <a:gd name="T5" fmla="*/ 33 h 53"/>
                <a:gd name="T6" fmla="*/ 1 w 72"/>
                <a:gd name="T7" fmla="*/ 29 h 53"/>
                <a:gd name="T8" fmla="*/ 5 w 72"/>
                <a:gd name="T9" fmla="*/ 29 h 53"/>
                <a:gd name="T10" fmla="*/ 23 w 72"/>
                <a:gd name="T11" fmla="*/ 46 h 53"/>
                <a:gd name="T12" fmla="*/ 66 w 72"/>
                <a:gd name="T13" fmla="*/ 1 h 53"/>
                <a:gd name="T14" fmla="*/ 71 w 72"/>
                <a:gd name="T15" fmla="*/ 1 h 53"/>
                <a:gd name="T16" fmla="*/ 71 w 72"/>
                <a:gd name="T17" fmla="*/ 5 h 53"/>
                <a:gd name="T18" fmla="*/ 25 w 72"/>
                <a:gd name="T19" fmla="*/ 52 h 53"/>
                <a:gd name="T20" fmla="*/ 23 w 72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53">
                  <a:moveTo>
                    <a:pt x="23" y="53"/>
                  </a:moveTo>
                  <a:cubicBezTo>
                    <a:pt x="22" y="53"/>
                    <a:pt x="21" y="53"/>
                    <a:pt x="20" y="5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0"/>
                    <a:pt x="1" y="29"/>
                  </a:cubicBezTo>
                  <a:cubicBezTo>
                    <a:pt x="2" y="28"/>
                    <a:pt x="4" y="28"/>
                    <a:pt x="5" y="29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8" y="0"/>
                    <a:pt x="69" y="0"/>
                    <a:pt x="71" y="1"/>
                  </a:cubicBezTo>
                  <a:cubicBezTo>
                    <a:pt x="72" y="2"/>
                    <a:pt x="72" y="4"/>
                    <a:pt x="71" y="5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3"/>
                    <a:pt x="23" y="53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3" name="Freeform 44">
              <a:extLst>
                <a:ext uri="{FF2B5EF4-FFF2-40B4-BE49-F238E27FC236}">
                  <a16:creationId xmlns:a16="http://schemas.microsoft.com/office/drawing/2014/main" id="{BBE57F1F-B188-40A6-ADAF-7CD3DA6B9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2" y="3778"/>
              <a:ext cx="97" cy="92"/>
            </a:xfrm>
            <a:custGeom>
              <a:avLst/>
              <a:gdLst>
                <a:gd name="T0" fmla="*/ 24 w 36"/>
                <a:gd name="T1" fmla="*/ 34 h 34"/>
                <a:gd name="T2" fmla="*/ 22 w 36"/>
                <a:gd name="T3" fmla="*/ 33 h 34"/>
                <a:gd name="T4" fmla="*/ 2 w 36"/>
                <a:gd name="T5" fmla="*/ 12 h 34"/>
                <a:gd name="T6" fmla="*/ 1 w 36"/>
                <a:gd name="T7" fmla="*/ 8 h 34"/>
                <a:gd name="T8" fmla="*/ 7 w 36"/>
                <a:gd name="T9" fmla="*/ 2 h 34"/>
                <a:gd name="T10" fmla="*/ 14 w 36"/>
                <a:gd name="T11" fmla="*/ 0 h 34"/>
                <a:gd name="T12" fmla="*/ 14 w 36"/>
                <a:gd name="T13" fmla="*/ 0 h 34"/>
                <a:gd name="T14" fmla="*/ 20 w 36"/>
                <a:gd name="T15" fmla="*/ 2 h 34"/>
                <a:gd name="T16" fmla="*/ 32 w 36"/>
                <a:gd name="T17" fmla="*/ 14 h 34"/>
                <a:gd name="T18" fmla="*/ 32 w 36"/>
                <a:gd name="T19" fmla="*/ 27 h 34"/>
                <a:gd name="T20" fmla="*/ 32 w 36"/>
                <a:gd name="T21" fmla="*/ 27 h 34"/>
                <a:gd name="T22" fmla="*/ 27 w 36"/>
                <a:gd name="T23" fmla="*/ 33 h 34"/>
                <a:gd name="T24" fmla="*/ 24 w 36"/>
                <a:gd name="T25" fmla="*/ 34 h 34"/>
                <a:gd name="T26" fmla="*/ 8 w 36"/>
                <a:gd name="T27" fmla="*/ 10 h 34"/>
                <a:gd name="T28" fmla="*/ 24 w 36"/>
                <a:gd name="T29" fmla="*/ 27 h 34"/>
                <a:gd name="T30" fmla="*/ 28 w 36"/>
                <a:gd name="T31" fmla="*/ 23 h 34"/>
                <a:gd name="T32" fmla="*/ 28 w 36"/>
                <a:gd name="T33" fmla="*/ 18 h 34"/>
                <a:gd name="T34" fmla="*/ 16 w 36"/>
                <a:gd name="T35" fmla="*/ 7 h 34"/>
                <a:gd name="T36" fmla="*/ 14 w 36"/>
                <a:gd name="T37" fmla="*/ 6 h 34"/>
                <a:gd name="T38" fmla="*/ 14 w 36"/>
                <a:gd name="T39" fmla="*/ 6 h 34"/>
                <a:gd name="T40" fmla="*/ 11 w 36"/>
                <a:gd name="T41" fmla="*/ 7 h 34"/>
                <a:gd name="T42" fmla="*/ 8 w 36"/>
                <a:gd name="T43" fmla="*/ 10 h 34"/>
                <a:gd name="T44" fmla="*/ 30 w 36"/>
                <a:gd name="T45" fmla="*/ 25 h 34"/>
                <a:gd name="T46" fmla="*/ 30 w 36"/>
                <a:gd name="T4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4" y="34"/>
                  </a:moveTo>
                  <a:cubicBezTo>
                    <a:pt x="24" y="34"/>
                    <a:pt x="23" y="34"/>
                    <a:pt x="22" y="3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8"/>
                    <a:pt x="36" y="24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5" y="34"/>
                    <a:pt x="24" y="34"/>
                  </a:cubicBezTo>
                  <a:close/>
                  <a:moveTo>
                    <a:pt x="8" y="10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0"/>
                    <a:pt x="28" y="1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2" y="6"/>
                    <a:pt x="11" y="7"/>
                  </a:cubicBezTo>
                  <a:lnTo>
                    <a:pt x="8" y="10"/>
                  </a:ln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4" name="Freeform 45">
              <a:extLst>
                <a:ext uri="{FF2B5EF4-FFF2-40B4-BE49-F238E27FC236}">
                  <a16:creationId xmlns:a16="http://schemas.microsoft.com/office/drawing/2014/main" id="{913A0D5A-A1CE-4C37-B924-9D696DFD1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5" y="3797"/>
              <a:ext cx="272" cy="273"/>
            </a:xfrm>
            <a:custGeom>
              <a:avLst/>
              <a:gdLst>
                <a:gd name="T0" fmla="*/ 24 w 101"/>
                <a:gd name="T1" fmla="*/ 101 h 101"/>
                <a:gd name="T2" fmla="*/ 22 w 101"/>
                <a:gd name="T3" fmla="*/ 100 h 101"/>
                <a:gd name="T4" fmla="*/ 1 w 101"/>
                <a:gd name="T5" fmla="*/ 79 h 101"/>
                <a:gd name="T6" fmla="*/ 1 w 101"/>
                <a:gd name="T7" fmla="*/ 75 h 101"/>
                <a:gd name="T8" fmla="*/ 35 w 101"/>
                <a:gd name="T9" fmla="*/ 41 h 101"/>
                <a:gd name="T10" fmla="*/ 35 w 101"/>
                <a:gd name="T11" fmla="*/ 41 h 101"/>
                <a:gd name="T12" fmla="*/ 75 w 101"/>
                <a:gd name="T13" fmla="*/ 1 h 101"/>
                <a:gd name="T14" fmla="*/ 77 w 101"/>
                <a:gd name="T15" fmla="*/ 0 h 101"/>
                <a:gd name="T16" fmla="*/ 79 w 101"/>
                <a:gd name="T17" fmla="*/ 1 h 101"/>
                <a:gd name="T18" fmla="*/ 100 w 101"/>
                <a:gd name="T19" fmla="*/ 22 h 101"/>
                <a:gd name="T20" fmla="*/ 100 w 101"/>
                <a:gd name="T21" fmla="*/ 26 h 101"/>
                <a:gd name="T22" fmla="*/ 26 w 101"/>
                <a:gd name="T23" fmla="*/ 100 h 101"/>
                <a:gd name="T24" fmla="*/ 24 w 101"/>
                <a:gd name="T25" fmla="*/ 101 h 101"/>
                <a:gd name="T26" fmla="*/ 24 w 101"/>
                <a:gd name="T27" fmla="*/ 101 h 101"/>
                <a:gd name="T28" fmla="*/ 8 w 101"/>
                <a:gd name="T29" fmla="*/ 77 h 101"/>
                <a:gd name="T30" fmla="*/ 24 w 101"/>
                <a:gd name="T31" fmla="*/ 94 h 101"/>
                <a:gd name="T32" fmla="*/ 93 w 101"/>
                <a:gd name="T33" fmla="*/ 24 h 101"/>
                <a:gd name="T34" fmla="*/ 77 w 101"/>
                <a:gd name="T35" fmla="*/ 7 h 101"/>
                <a:gd name="T36" fmla="*/ 8 w 101"/>
                <a:gd name="T37" fmla="*/ 7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101">
                  <a:moveTo>
                    <a:pt x="24" y="101"/>
                  </a:moveTo>
                  <a:cubicBezTo>
                    <a:pt x="23" y="101"/>
                    <a:pt x="23" y="101"/>
                    <a:pt x="22" y="100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78"/>
                    <a:pt x="0" y="76"/>
                    <a:pt x="1" y="7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0"/>
                    <a:pt x="76" y="0"/>
                    <a:pt x="77" y="0"/>
                  </a:cubicBezTo>
                  <a:cubicBezTo>
                    <a:pt x="78" y="0"/>
                    <a:pt x="78" y="0"/>
                    <a:pt x="79" y="1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1" y="23"/>
                    <a:pt x="101" y="25"/>
                    <a:pt x="100" y="26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101"/>
                    <a:pt x="25" y="101"/>
                    <a:pt x="24" y="101"/>
                  </a:cubicBezTo>
                  <a:cubicBezTo>
                    <a:pt x="24" y="101"/>
                    <a:pt x="24" y="101"/>
                    <a:pt x="24" y="101"/>
                  </a:cubicBezTo>
                  <a:close/>
                  <a:moveTo>
                    <a:pt x="8" y="77"/>
                  </a:moveTo>
                  <a:cubicBezTo>
                    <a:pt x="24" y="94"/>
                    <a:pt x="24" y="94"/>
                    <a:pt x="24" y="9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5" name="Freeform 46">
              <a:extLst>
                <a:ext uri="{FF2B5EF4-FFF2-40B4-BE49-F238E27FC236}">
                  <a16:creationId xmlns:a16="http://schemas.microsoft.com/office/drawing/2014/main" id="{33FC1949-ED92-4201-B02B-7B0A3C18A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5" y="4038"/>
              <a:ext cx="62" cy="65"/>
            </a:xfrm>
            <a:custGeom>
              <a:avLst/>
              <a:gdLst>
                <a:gd name="T0" fmla="*/ 3 w 23"/>
                <a:gd name="T1" fmla="*/ 24 h 24"/>
                <a:gd name="T2" fmla="*/ 1 w 23"/>
                <a:gd name="T3" fmla="*/ 23 h 24"/>
                <a:gd name="T4" fmla="*/ 0 w 23"/>
                <a:gd name="T5" fmla="*/ 19 h 24"/>
                <a:gd name="T6" fmla="*/ 9 w 23"/>
                <a:gd name="T7" fmla="*/ 2 h 24"/>
                <a:gd name="T8" fmla="*/ 11 w 23"/>
                <a:gd name="T9" fmla="*/ 0 h 24"/>
                <a:gd name="T10" fmla="*/ 14 w 23"/>
                <a:gd name="T11" fmla="*/ 1 h 24"/>
                <a:gd name="T12" fmla="*/ 22 w 23"/>
                <a:gd name="T13" fmla="*/ 10 h 24"/>
                <a:gd name="T14" fmla="*/ 23 w 23"/>
                <a:gd name="T15" fmla="*/ 12 h 24"/>
                <a:gd name="T16" fmla="*/ 22 w 23"/>
                <a:gd name="T17" fmla="*/ 14 h 24"/>
                <a:gd name="T18" fmla="*/ 4 w 23"/>
                <a:gd name="T19" fmla="*/ 23 h 24"/>
                <a:gd name="T20" fmla="*/ 3 w 23"/>
                <a:gd name="T21" fmla="*/ 24 h 24"/>
                <a:gd name="T22" fmla="*/ 13 w 23"/>
                <a:gd name="T23" fmla="*/ 8 h 24"/>
                <a:gd name="T24" fmla="*/ 10 w 23"/>
                <a:gd name="T25" fmla="*/ 14 h 24"/>
                <a:gd name="T26" fmla="*/ 15 w 23"/>
                <a:gd name="T27" fmla="*/ 11 h 24"/>
                <a:gd name="T28" fmla="*/ 13 w 23"/>
                <a:gd name="T2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24">
                  <a:moveTo>
                    <a:pt x="3" y="24"/>
                  </a:moveTo>
                  <a:cubicBezTo>
                    <a:pt x="2" y="24"/>
                    <a:pt x="1" y="24"/>
                    <a:pt x="1" y="23"/>
                  </a:cubicBezTo>
                  <a:cubicBezTo>
                    <a:pt x="0" y="22"/>
                    <a:pt x="0" y="21"/>
                    <a:pt x="0" y="1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3" y="13"/>
                    <a:pt x="23" y="14"/>
                    <a:pt x="22" y="1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3" y="24"/>
                    <a:pt x="3" y="24"/>
                  </a:cubicBezTo>
                  <a:close/>
                  <a:moveTo>
                    <a:pt x="13" y="8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6" name="Freeform 47">
              <a:extLst>
                <a:ext uri="{FF2B5EF4-FFF2-40B4-BE49-F238E27FC236}">
                  <a16:creationId xmlns:a16="http://schemas.microsoft.com/office/drawing/2014/main" id="{01A8728F-E9D9-46B7-AC7D-476E5D11A5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6" y="3997"/>
              <a:ext cx="81" cy="82"/>
            </a:xfrm>
            <a:custGeom>
              <a:avLst/>
              <a:gdLst>
                <a:gd name="T0" fmla="*/ 13 w 30"/>
                <a:gd name="T1" fmla="*/ 30 h 30"/>
                <a:gd name="T2" fmla="*/ 11 w 30"/>
                <a:gd name="T3" fmla="*/ 30 h 30"/>
                <a:gd name="T4" fmla="*/ 1 w 30"/>
                <a:gd name="T5" fmla="*/ 19 h 30"/>
                <a:gd name="T6" fmla="*/ 0 w 30"/>
                <a:gd name="T7" fmla="*/ 16 h 30"/>
                <a:gd name="T8" fmla="*/ 3 w 30"/>
                <a:gd name="T9" fmla="*/ 3 h 30"/>
                <a:gd name="T10" fmla="*/ 5 w 30"/>
                <a:gd name="T11" fmla="*/ 0 h 30"/>
                <a:gd name="T12" fmla="*/ 8 w 30"/>
                <a:gd name="T13" fmla="*/ 1 h 30"/>
                <a:gd name="T14" fmla="*/ 29 w 30"/>
                <a:gd name="T15" fmla="*/ 22 h 30"/>
                <a:gd name="T16" fmla="*/ 30 w 30"/>
                <a:gd name="T17" fmla="*/ 25 h 30"/>
                <a:gd name="T18" fmla="*/ 28 w 30"/>
                <a:gd name="T19" fmla="*/ 27 h 30"/>
                <a:gd name="T20" fmla="*/ 14 w 30"/>
                <a:gd name="T21" fmla="*/ 30 h 30"/>
                <a:gd name="T22" fmla="*/ 13 w 30"/>
                <a:gd name="T23" fmla="*/ 30 h 30"/>
                <a:gd name="T24" fmla="*/ 6 w 30"/>
                <a:gd name="T25" fmla="*/ 16 h 30"/>
                <a:gd name="T26" fmla="*/ 14 w 30"/>
                <a:gd name="T27" fmla="*/ 24 h 30"/>
                <a:gd name="T28" fmla="*/ 21 w 30"/>
                <a:gd name="T29" fmla="*/ 22 h 30"/>
                <a:gd name="T30" fmla="*/ 8 w 30"/>
                <a:gd name="T31" fmla="*/ 9 h 30"/>
                <a:gd name="T32" fmla="*/ 6 w 30"/>
                <a:gd name="T3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13" y="30"/>
                  </a:moveTo>
                  <a:cubicBezTo>
                    <a:pt x="13" y="30"/>
                    <a:pt x="12" y="30"/>
                    <a:pt x="11" y="3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3"/>
                    <a:pt x="30" y="24"/>
                    <a:pt x="30" y="25"/>
                  </a:cubicBezTo>
                  <a:cubicBezTo>
                    <a:pt x="30" y="26"/>
                    <a:pt x="29" y="27"/>
                    <a:pt x="28" y="2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3" y="30"/>
                  </a:cubicBezTo>
                  <a:close/>
                  <a:moveTo>
                    <a:pt x="6" y="16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47" name="Group 50">
            <a:extLst>
              <a:ext uri="{FF2B5EF4-FFF2-40B4-BE49-F238E27FC236}">
                <a16:creationId xmlns:a16="http://schemas.microsoft.com/office/drawing/2014/main" id="{5B0062F3-008B-4356-8492-A4F3E7EFECD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333922" y="6329745"/>
            <a:ext cx="909638" cy="669925"/>
            <a:chOff x="8287" y="853"/>
            <a:chExt cx="573" cy="422"/>
          </a:xfrm>
          <a:solidFill>
            <a:schemeClr val="tx1"/>
          </a:solidFill>
        </p:grpSpPr>
        <p:sp>
          <p:nvSpPr>
            <p:cNvPr id="748" name="Freeform 51">
              <a:extLst>
                <a:ext uri="{FF2B5EF4-FFF2-40B4-BE49-F238E27FC236}">
                  <a16:creationId xmlns:a16="http://schemas.microsoft.com/office/drawing/2014/main" id="{989B3E89-6D11-4EEF-A778-170BB4229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7" y="853"/>
              <a:ext cx="573" cy="422"/>
            </a:xfrm>
            <a:custGeom>
              <a:avLst/>
              <a:gdLst>
                <a:gd name="T0" fmla="*/ 203 w 212"/>
                <a:gd name="T1" fmla="*/ 155 h 155"/>
                <a:gd name="T2" fmla="*/ 174 w 212"/>
                <a:gd name="T3" fmla="*/ 155 h 155"/>
                <a:gd name="T4" fmla="*/ 174 w 212"/>
                <a:gd name="T5" fmla="*/ 155 h 155"/>
                <a:gd name="T6" fmla="*/ 173 w 212"/>
                <a:gd name="T7" fmla="*/ 155 h 155"/>
                <a:gd name="T8" fmla="*/ 9 w 212"/>
                <a:gd name="T9" fmla="*/ 155 h 155"/>
                <a:gd name="T10" fmla="*/ 0 w 212"/>
                <a:gd name="T11" fmla="*/ 149 h 155"/>
                <a:gd name="T12" fmla="*/ 0 w 212"/>
                <a:gd name="T13" fmla="*/ 7 h 155"/>
                <a:gd name="T14" fmla="*/ 9 w 212"/>
                <a:gd name="T15" fmla="*/ 0 h 155"/>
                <a:gd name="T16" fmla="*/ 173 w 212"/>
                <a:gd name="T17" fmla="*/ 0 h 155"/>
                <a:gd name="T18" fmla="*/ 174 w 212"/>
                <a:gd name="T19" fmla="*/ 0 h 155"/>
                <a:gd name="T20" fmla="*/ 174 w 212"/>
                <a:gd name="T21" fmla="*/ 0 h 155"/>
                <a:gd name="T22" fmla="*/ 203 w 212"/>
                <a:gd name="T23" fmla="*/ 0 h 155"/>
                <a:gd name="T24" fmla="*/ 212 w 212"/>
                <a:gd name="T25" fmla="*/ 7 h 155"/>
                <a:gd name="T26" fmla="*/ 212 w 212"/>
                <a:gd name="T27" fmla="*/ 149 h 155"/>
                <a:gd name="T28" fmla="*/ 203 w 212"/>
                <a:gd name="T29" fmla="*/ 155 h 155"/>
                <a:gd name="T30" fmla="*/ 7 w 212"/>
                <a:gd name="T31" fmla="*/ 149 h 155"/>
                <a:gd name="T32" fmla="*/ 9 w 212"/>
                <a:gd name="T33" fmla="*/ 149 h 155"/>
                <a:gd name="T34" fmla="*/ 173 w 212"/>
                <a:gd name="T35" fmla="*/ 149 h 155"/>
                <a:gd name="T36" fmla="*/ 174 w 212"/>
                <a:gd name="T37" fmla="*/ 149 h 155"/>
                <a:gd name="T38" fmla="*/ 174 w 212"/>
                <a:gd name="T39" fmla="*/ 149 h 155"/>
                <a:gd name="T40" fmla="*/ 203 w 212"/>
                <a:gd name="T41" fmla="*/ 149 h 155"/>
                <a:gd name="T42" fmla="*/ 206 w 212"/>
                <a:gd name="T43" fmla="*/ 148 h 155"/>
                <a:gd name="T44" fmla="*/ 206 w 212"/>
                <a:gd name="T45" fmla="*/ 7 h 155"/>
                <a:gd name="T46" fmla="*/ 203 w 212"/>
                <a:gd name="T47" fmla="*/ 6 h 155"/>
                <a:gd name="T48" fmla="*/ 174 w 212"/>
                <a:gd name="T49" fmla="*/ 6 h 155"/>
                <a:gd name="T50" fmla="*/ 174 w 212"/>
                <a:gd name="T51" fmla="*/ 6 h 155"/>
                <a:gd name="T52" fmla="*/ 173 w 212"/>
                <a:gd name="T53" fmla="*/ 6 h 155"/>
                <a:gd name="T54" fmla="*/ 9 w 212"/>
                <a:gd name="T55" fmla="*/ 6 h 155"/>
                <a:gd name="T56" fmla="*/ 6 w 212"/>
                <a:gd name="T57" fmla="*/ 7 h 155"/>
                <a:gd name="T58" fmla="*/ 6 w 212"/>
                <a:gd name="T59" fmla="*/ 149 h 155"/>
                <a:gd name="T60" fmla="*/ 7 w 212"/>
                <a:gd name="T61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2" h="155">
                  <a:moveTo>
                    <a:pt x="203" y="155"/>
                  </a:moveTo>
                  <a:cubicBezTo>
                    <a:pt x="174" y="155"/>
                    <a:pt x="174" y="155"/>
                    <a:pt x="174" y="155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4" y="155"/>
                    <a:pt x="0" y="152"/>
                    <a:pt x="0" y="14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3" y="0"/>
                    <a:pt x="173" y="0"/>
                    <a:pt x="17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8" y="0"/>
                    <a:pt x="212" y="3"/>
                    <a:pt x="212" y="7"/>
                  </a:cubicBezTo>
                  <a:cubicBezTo>
                    <a:pt x="212" y="149"/>
                    <a:pt x="212" y="149"/>
                    <a:pt x="212" y="149"/>
                  </a:cubicBezTo>
                  <a:cubicBezTo>
                    <a:pt x="212" y="152"/>
                    <a:pt x="208" y="155"/>
                    <a:pt x="203" y="155"/>
                  </a:cubicBezTo>
                  <a:close/>
                  <a:moveTo>
                    <a:pt x="7" y="149"/>
                  </a:moveTo>
                  <a:cubicBezTo>
                    <a:pt x="7" y="149"/>
                    <a:pt x="8" y="149"/>
                    <a:pt x="9" y="149"/>
                  </a:cubicBezTo>
                  <a:cubicBezTo>
                    <a:pt x="173" y="149"/>
                    <a:pt x="173" y="149"/>
                    <a:pt x="173" y="149"/>
                  </a:cubicBezTo>
                  <a:cubicBezTo>
                    <a:pt x="173" y="149"/>
                    <a:pt x="173" y="149"/>
                    <a:pt x="174" y="149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5" y="149"/>
                    <a:pt x="206" y="148"/>
                    <a:pt x="206" y="148"/>
                  </a:cubicBezTo>
                  <a:cubicBezTo>
                    <a:pt x="206" y="7"/>
                    <a:pt x="206" y="7"/>
                    <a:pt x="206" y="7"/>
                  </a:cubicBezTo>
                  <a:cubicBezTo>
                    <a:pt x="206" y="7"/>
                    <a:pt x="205" y="6"/>
                    <a:pt x="20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7" y="149"/>
                    <a:pt x="7" y="149"/>
                    <a:pt x="7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49" name="Line 52">
              <a:extLst>
                <a:ext uri="{FF2B5EF4-FFF2-40B4-BE49-F238E27FC236}">
                  <a16:creationId xmlns:a16="http://schemas.microsoft.com/office/drawing/2014/main" id="{09D65956-203E-4B10-B78A-A80419F32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36" y="1258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0" name="Freeform 53">
              <a:extLst>
                <a:ext uri="{FF2B5EF4-FFF2-40B4-BE49-F238E27FC236}">
                  <a16:creationId xmlns:a16="http://schemas.microsoft.com/office/drawing/2014/main" id="{5DF74985-52F0-407D-8908-F1F5B3159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2" y="856"/>
              <a:ext cx="565" cy="269"/>
            </a:xfrm>
            <a:custGeom>
              <a:avLst/>
              <a:gdLst>
                <a:gd name="T0" fmla="*/ 104 w 209"/>
                <a:gd name="T1" fmla="*/ 99 h 99"/>
                <a:gd name="T2" fmla="*/ 102 w 209"/>
                <a:gd name="T3" fmla="*/ 98 h 99"/>
                <a:gd name="T4" fmla="*/ 1 w 209"/>
                <a:gd name="T5" fmla="*/ 6 h 99"/>
                <a:gd name="T6" fmla="*/ 1 w 209"/>
                <a:gd name="T7" fmla="*/ 1 h 99"/>
                <a:gd name="T8" fmla="*/ 5 w 209"/>
                <a:gd name="T9" fmla="*/ 1 h 99"/>
                <a:gd name="T10" fmla="*/ 104 w 209"/>
                <a:gd name="T11" fmla="*/ 92 h 99"/>
                <a:gd name="T12" fmla="*/ 204 w 209"/>
                <a:gd name="T13" fmla="*/ 1 h 99"/>
                <a:gd name="T14" fmla="*/ 208 w 209"/>
                <a:gd name="T15" fmla="*/ 1 h 99"/>
                <a:gd name="T16" fmla="*/ 208 w 209"/>
                <a:gd name="T17" fmla="*/ 6 h 99"/>
                <a:gd name="T18" fmla="*/ 106 w 209"/>
                <a:gd name="T19" fmla="*/ 98 h 99"/>
                <a:gd name="T20" fmla="*/ 104 w 209"/>
                <a:gd name="T21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99">
                  <a:moveTo>
                    <a:pt x="104" y="99"/>
                  </a:moveTo>
                  <a:cubicBezTo>
                    <a:pt x="104" y="99"/>
                    <a:pt x="103" y="99"/>
                    <a:pt x="102" y="9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205" y="0"/>
                    <a:pt x="207" y="0"/>
                    <a:pt x="208" y="1"/>
                  </a:cubicBezTo>
                  <a:cubicBezTo>
                    <a:pt x="209" y="3"/>
                    <a:pt x="209" y="5"/>
                    <a:pt x="208" y="6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5" y="99"/>
                    <a:pt x="104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1" name="Freeform 54">
              <a:extLst>
                <a:ext uri="{FF2B5EF4-FFF2-40B4-BE49-F238E27FC236}">
                  <a16:creationId xmlns:a16="http://schemas.microsoft.com/office/drawing/2014/main" id="{70D94B03-8A90-4CC5-ACD1-D75681770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2" y="1054"/>
              <a:ext cx="230" cy="215"/>
            </a:xfrm>
            <a:custGeom>
              <a:avLst/>
              <a:gdLst>
                <a:gd name="T0" fmla="*/ 3 w 85"/>
                <a:gd name="T1" fmla="*/ 79 h 79"/>
                <a:gd name="T2" fmla="*/ 1 w 85"/>
                <a:gd name="T3" fmla="*/ 78 h 79"/>
                <a:gd name="T4" fmla="*/ 1 w 85"/>
                <a:gd name="T5" fmla="*/ 73 h 79"/>
                <a:gd name="T6" fmla="*/ 80 w 85"/>
                <a:gd name="T7" fmla="*/ 1 h 79"/>
                <a:gd name="T8" fmla="*/ 84 w 85"/>
                <a:gd name="T9" fmla="*/ 2 h 79"/>
                <a:gd name="T10" fmla="*/ 84 w 85"/>
                <a:gd name="T11" fmla="*/ 6 h 79"/>
                <a:gd name="T12" fmla="*/ 5 w 85"/>
                <a:gd name="T13" fmla="*/ 78 h 79"/>
                <a:gd name="T14" fmla="*/ 3 w 85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79">
                  <a:moveTo>
                    <a:pt x="3" y="79"/>
                  </a:moveTo>
                  <a:cubicBezTo>
                    <a:pt x="2" y="79"/>
                    <a:pt x="1" y="78"/>
                    <a:pt x="1" y="78"/>
                  </a:cubicBezTo>
                  <a:cubicBezTo>
                    <a:pt x="0" y="76"/>
                    <a:pt x="0" y="74"/>
                    <a:pt x="1" y="73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1" y="0"/>
                    <a:pt x="83" y="0"/>
                    <a:pt x="84" y="2"/>
                  </a:cubicBezTo>
                  <a:cubicBezTo>
                    <a:pt x="85" y="3"/>
                    <a:pt x="85" y="5"/>
                    <a:pt x="84" y="6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8"/>
                    <a:pt x="4" y="79"/>
                    <a:pt x="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2" name="Freeform 55">
              <a:extLst>
                <a:ext uri="{FF2B5EF4-FFF2-40B4-BE49-F238E27FC236}">
                  <a16:creationId xmlns:a16="http://schemas.microsoft.com/office/drawing/2014/main" id="{F8F78669-8BE3-4D27-B017-35D294018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7" y="1054"/>
              <a:ext cx="230" cy="215"/>
            </a:xfrm>
            <a:custGeom>
              <a:avLst/>
              <a:gdLst>
                <a:gd name="T0" fmla="*/ 82 w 85"/>
                <a:gd name="T1" fmla="*/ 79 h 79"/>
                <a:gd name="T2" fmla="*/ 80 w 85"/>
                <a:gd name="T3" fmla="*/ 78 h 79"/>
                <a:gd name="T4" fmla="*/ 1 w 85"/>
                <a:gd name="T5" fmla="*/ 6 h 79"/>
                <a:gd name="T6" fmla="*/ 1 w 85"/>
                <a:gd name="T7" fmla="*/ 2 h 79"/>
                <a:gd name="T8" fmla="*/ 5 w 85"/>
                <a:gd name="T9" fmla="*/ 1 h 79"/>
                <a:gd name="T10" fmla="*/ 84 w 85"/>
                <a:gd name="T11" fmla="*/ 73 h 79"/>
                <a:gd name="T12" fmla="*/ 84 w 85"/>
                <a:gd name="T13" fmla="*/ 78 h 79"/>
                <a:gd name="T14" fmla="*/ 82 w 85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79">
                  <a:moveTo>
                    <a:pt x="82" y="79"/>
                  </a:moveTo>
                  <a:cubicBezTo>
                    <a:pt x="81" y="79"/>
                    <a:pt x="80" y="78"/>
                    <a:pt x="80" y="7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5" y="74"/>
                    <a:pt x="85" y="76"/>
                    <a:pt x="84" y="78"/>
                  </a:cubicBezTo>
                  <a:cubicBezTo>
                    <a:pt x="83" y="78"/>
                    <a:pt x="83" y="79"/>
                    <a:pt x="82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53" name="Group 494">
            <a:extLst>
              <a:ext uri="{FF2B5EF4-FFF2-40B4-BE49-F238E27FC236}">
                <a16:creationId xmlns:a16="http://schemas.microsoft.com/office/drawing/2014/main" id="{3AB9418A-1CE7-468F-AC0F-86AE73E9F4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014267" y="6450143"/>
            <a:ext cx="901700" cy="660400"/>
            <a:chOff x="9547" y="2652"/>
            <a:chExt cx="568" cy="416"/>
          </a:xfrm>
          <a:solidFill>
            <a:schemeClr val="tx1"/>
          </a:solidFill>
        </p:grpSpPr>
        <p:sp>
          <p:nvSpPr>
            <p:cNvPr id="754" name="Freeform 495">
              <a:extLst>
                <a:ext uri="{FF2B5EF4-FFF2-40B4-BE49-F238E27FC236}">
                  <a16:creationId xmlns:a16="http://schemas.microsoft.com/office/drawing/2014/main" id="{52CC4A6F-527C-4006-8814-56FFD536C2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47" y="2715"/>
              <a:ext cx="509" cy="353"/>
            </a:xfrm>
            <a:custGeom>
              <a:avLst/>
              <a:gdLst>
                <a:gd name="T0" fmla="*/ 176 w 188"/>
                <a:gd name="T1" fmla="*/ 130 h 130"/>
                <a:gd name="T2" fmla="*/ 12 w 188"/>
                <a:gd name="T3" fmla="*/ 130 h 130"/>
                <a:gd name="T4" fmla="*/ 0 w 188"/>
                <a:gd name="T5" fmla="*/ 118 h 130"/>
                <a:gd name="T6" fmla="*/ 0 w 188"/>
                <a:gd name="T7" fmla="*/ 11 h 130"/>
                <a:gd name="T8" fmla="*/ 12 w 188"/>
                <a:gd name="T9" fmla="*/ 0 h 130"/>
                <a:gd name="T10" fmla="*/ 176 w 188"/>
                <a:gd name="T11" fmla="*/ 0 h 130"/>
                <a:gd name="T12" fmla="*/ 188 w 188"/>
                <a:gd name="T13" fmla="*/ 11 h 130"/>
                <a:gd name="T14" fmla="*/ 188 w 188"/>
                <a:gd name="T15" fmla="*/ 118 h 130"/>
                <a:gd name="T16" fmla="*/ 176 w 188"/>
                <a:gd name="T17" fmla="*/ 130 h 130"/>
                <a:gd name="T18" fmla="*/ 12 w 188"/>
                <a:gd name="T19" fmla="*/ 6 h 130"/>
                <a:gd name="T20" fmla="*/ 6 w 188"/>
                <a:gd name="T21" fmla="*/ 11 h 130"/>
                <a:gd name="T22" fmla="*/ 6 w 188"/>
                <a:gd name="T23" fmla="*/ 118 h 130"/>
                <a:gd name="T24" fmla="*/ 12 w 188"/>
                <a:gd name="T25" fmla="*/ 124 h 130"/>
                <a:gd name="T26" fmla="*/ 176 w 188"/>
                <a:gd name="T27" fmla="*/ 124 h 130"/>
                <a:gd name="T28" fmla="*/ 182 w 188"/>
                <a:gd name="T29" fmla="*/ 118 h 130"/>
                <a:gd name="T30" fmla="*/ 182 w 188"/>
                <a:gd name="T31" fmla="*/ 11 h 130"/>
                <a:gd name="T32" fmla="*/ 176 w 188"/>
                <a:gd name="T33" fmla="*/ 6 h 130"/>
                <a:gd name="T34" fmla="*/ 12 w 188"/>
                <a:gd name="T35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8" h="130">
                  <a:moveTo>
                    <a:pt x="176" y="130"/>
                  </a:moveTo>
                  <a:cubicBezTo>
                    <a:pt x="12" y="130"/>
                    <a:pt x="12" y="130"/>
                    <a:pt x="12" y="130"/>
                  </a:cubicBezTo>
                  <a:cubicBezTo>
                    <a:pt x="6" y="130"/>
                    <a:pt x="0" y="124"/>
                    <a:pt x="0" y="11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2" y="0"/>
                    <a:pt x="188" y="5"/>
                    <a:pt x="188" y="11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8" y="124"/>
                    <a:pt x="182" y="130"/>
                    <a:pt x="176" y="130"/>
                  </a:cubicBezTo>
                  <a:close/>
                  <a:moveTo>
                    <a:pt x="12" y="6"/>
                  </a:moveTo>
                  <a:cubicBezTo>
                    <a:pt x="9" y="6"/>
                    <a:pt x="6" y="8"/>
                    <a:pt x="6" y="11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21"/>
                    <a:pt x="9" y="124"/>
                    <a:pt x="12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9" y="124"/>
                    <a:pt x="182" y="121"/>
                    <a:pt x="182" y="118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182" y="8"/>
                    <a:pt x="179" y="6"/>
                    <a:pt x="176" y="6"/>
                  </a:cubicBez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5" name="Freeform 496">
              <a:extLst>
                <a:ext uri="{FF2B5EF4-FFF2-40B4-BE49-F238E27FC236}">
                  <a16:creationId xmlns:a16="http://schemas.microsoft.com/office/drawing/2014/main" id="{6B80D6DE-B998-44F7-A976-EE288F234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" y="2864"/>
              <a:ext cx="509" cy="17"/>
            </a:xfrm>
            <a:custGeom>
              <a:avLst/>
              <a:gdLst>
                <a:gd name="T0" fmla="*/ 185 w 188"/>
                <a:gd name="T1" fmla="*/ 6 h 6"/>
                <a:gd name="T2" fmla="*/ 3 w 188"/>
                <a:gd name="T3" fmla="*/ 6 h 6"/>
                <a:gd name="T4" fmla="*/ 0 w 188"/>
                <a:gd name="T5" fmla="*/ 3 h 6"/>
                <a:gd name="T6" fmla="*/ 3 w 188"/>
                <a:gd name="T7" fmla="*/ 0 h 6"/>
                <a:gd name="T8" fmla="*/ 185 w 188"/>
                <a:gd name="T9" fmla="*/ 0 h 6"/>
                <a:gd name="T10" fmla="*/ 188 w 188"/>
                <a:gd name="T11" fmla="*/ 3 h 6"/>
                <a:gd name="T12" fmla="*/ 185 w 18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6">
                  <a:moveTo>
                    <a:pt x="18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2"/>
                    <a:pt x="188" y="3"/>
                  </a:cubicBezTo>
                  <a:cubicBezTo>
                    <a:pt x="188" y="5"/>
                    <a:pt x="186" y="6"/>
                    <a:pt x="18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6" name="Freeform 497">
              <a:extLst>
                <a:ext uri="{FF2B5EF4-FFF2-40B4-BE49-F238E27FC236}">
                  <a16:creationId xmlns:a16="http://schemas.microsoft.com/office/drawing/2014/main" id="{B1E5EAB5-5AEE-4A18-ABBB-6F5818EEC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" y="2796"/>
              <a:ext cx="509" cy="17"/>
            </a:xfrm>
            <a:custGeom>
              <a:avLst/>
              <a:gdLst>
                <a:gd name="T0" fmla="*/ 185 w 188"/>
                <a:gd name="T1" fmla="*/ 6 h 6"/>
                <a:gd name="T2" fmla="*/ 3 w 188"/>
                <a:gd name="T3" fmla="*/ 6 h 6"/>
                <a:gd name="T4" fmla="*/ 0 w 188"/>
                <a:gd name="T5" fmla="*/ 3 h 6"/>
                <a:gd name="T6" fmla="*/ 3 w 188"/>
                <a:gd name="T7" fmla="*/ 0 h 6"/>
                <a:gd name="T8" fmla="*/ 185 w 188"/>
                <a:gd name="T9" fmla="*/ 0 h 6"/>
                <a:gd name="T10" fmla="*/ 188 w 188"/>
                <a:gd name="T11" fmla="*/ 3 h 6"/>
                <a:gd name="T12" fmla="*/ 185 w 18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6">
                  <a:moveTo>
                    <a:pt x="18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2"/>
                    <a:pt x="188" y="3"/>
                  </a:cubicBezTo>
                  <a:cubicBezTo>
                    <a:pt x="188" y="5"/>
                    <a:pt x="186" y="6"/>
                    <a:pt x="18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7" name="Freeform 498">
              <a:extLst>
                <a:ext uri="{FF2B5EF4-FFF2-40B4-BE49-F238E27FC236}">
                  <a16:creationId xmlns:a16="http://schemas.microsoft.com/office/drawing/2014/main" id="{C85BC2E0-7A37-4E6C-9C58-17BED1299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6" y="2930"/>
              <a:ext cx="149" cy="16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8" name="Freeform 499">
              <a:extLst>
                <a:ext uri="{FF2B5EF4-FFF2-40B4-BE49-F238E27FC236}">
                  <a16:creationId xmlns:a16="http://schemas.microsoft.com/office/drawing/2014/main" id="{B780FAEA-E5AB-488B-8289-B422718AE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6" y="2981"/>
              <a:ext cx="57" cy="17"/>
            </a:xfrm>
            <a:custGeom>
              <a:avLst/>
              <a:gdLst>
                <a:gd name="T0" fmla="*/ 18 w 21"/>
                <a:gd name="T1" fmla="*/ 6 h 6"/>
                <a:gd name="T2" fmla="*/ 3 w 21"/>
                <a:gd name="T3" fmla="*/ 6 h 6"/>
                <a:gd name="T4" fmla="*/ 0 w 21"/>
                <a:gd name="T5" fmla="*/ 3 h 6"/>
                <a:gd name="T6" fmla="*/ 3 w 21"/>
                <a:gd name="T7" fmla="*/ 0 h 6"/>
                <a:gd name="T8" fmla="*/ 18 w 21"/>
                <a:gd name="T9" fmla="*/ 0 h 6"/>
                <a:gd name="T10" fmla="*/ 21 w 21"/>
                <a:gd name="T11" fmla="*/ 3 h 6"/>
                <a:gd name="T12" fmla="*/ 18 w 2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1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4"/>
                    <a:pt x="20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59" name="Freeform 500">
              <a:extLst>
                <a:ext uri="{FF2B5EF4-FFF2-40B4-BE49-F238E27FC236}">
                  <a16:creationId xmlns:a16="http://schemas.microsoft.com/office/drawing/2014/main" id="{8CBDA3E3-855D-453A-8CDD-839458C6E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12" y="2921"/>
              <a:ext cx="90" cy="87"/>
            </a:xfrm>
            <a:custGeom>
              <a:avLst/>
              <a:gdLst>
                <a:gd name="T0" fmla="*/ 16 w 33"/>
                <a:gd name="T1" fmla="*/ 32 h 32"/>
                <a:gd name="T2" fmla="*/ 0 w 33"/>
                <a:gd name="T3" fmla="*/ 16 h 32"/>
                <a:gd name="T4" fmla="*/ 16 w 33"/>
                <a:gd name="T5" fmla="*/ 0 h 32"/>
                <a:gd name="T6" fmla="*/ 33 w 33"/>
                <a:gd name="T7" fmla="*/ 16 h 32"/>
                <a:gd name="T8" fmla="*/ 16 w 33"/>
                <a:gd name="T9" fmla="*/ 32 h 32"/>
                <a:gd name="T10" fmla="*/ 16 w 33"/>
                <a:gd name="T11" fmla="*/ 6 h 32"/>
                <a:gd name="T12" fmla="*/ 6 w 33"/>
                <a:gd name="T13" fmla="*/ 16 h 32"/>
                <a:gd name="T14" fmla="*/ 16 w 33"/>
                <a:gd name="T15" fmla="*/ 26 h 32"/>
                <a:gd name="T16" fmla="*/ 27 w 33"/>
                <a:gd name="T17" fmla="*/ 16 h 32"/>
                <a:gd name="T18" fmla="*/ 16 w 33"/>
                <a:gd name="T1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6" y="32"/>
                  </a:cubicBezTo>
                  <a:close/>
                  <a:moveTo>
                    <a:pt x="16" y="6"/>
                  </a:moveTo>
                  <a:cubicBezTo>
                    <a:pt x="11" y="6"/>
                    <a:pt x="6" y="11"/>
                    <a:pt x="6" y="16"/>
                  </a:cubicBezTo>
                  <a:cubicBezTo>
                    <a:pt x="6" y="22"/>
                    <a:pt x="11" y="26"/>
                    <a:pt x="16" y="26"/>
                  </a:cubicBezTo>
                  <a:cubicBezTo>
                    <a:pt x="22" y="26"/>
                    <a:pt x="27" y="22"/>
                    <a:pt x="27" y="16"/>
                  </a:cubicBezTo>
                  <a:cubicBezTo>
                    <a:pt x="27" y="11"/>
                    <a:pt x="22" y="6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60" name="Freeform 501">
              <a:extLst>
                <a:ext uri="{FF2B5EF4-FFF2-40B4-BE49-F238E27FC236}">
                  <a16:creationId xmlns:a16="http://schemas.microsoft.com/office/drawing/2014/main" id="{A271E367-1764-4BCE-9047-0E1914DD3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1" y="2921"/>
              <a:ext cx="78" cy="87"/>
            </a:xfrm>
            <a:custGeom>
              <a:avLst/>
              <a:gdLst>
                <a:gd name="T0" fmla="*/ 16 w 29"/>
                <a:gd name="T1" fmla="*/ 32 h 32"/>
                <a:gd name="T2" fmla="*/ 0 w 29"/>
                <a:gd name="T3" fmla="*/ 16 h 32"/>
                <a:gd name="T4" fmla="*/ 16 w 29"/>
                <a:gd name="T5" fmla="*/ 0 h 32"/>
                <a:gd name="T6" fmla="*/ 28 w 29"/>
                <a:gd name="T7" fmla="*/ 5 h 32"/>
                <a:gd name="T8" fmla="*/ 28 w 29"/>
                <a:gd name="T9" fmla="*/ 10 h 32"/>
                <a:gd name="T10" fmla="*/ 23 w 29"/>
                <a:gd name="T11" fmla="*/ 9 h 32"/>
                <a:gd name="T12" fmla="*/ 16 w 29"/>
                <a:gd name="T13" fmla="*/ 6 h 32"/>
                <a:gd name="T14" fmla="*/ 6 w 29"/>
                <a:gd name="T15" fmla="*/ 16 h 32"/>
                <a:gd name="T16" fmla="*/ 16 w 29"/>
                <a:gd name="T17" fmla="*/ 26 h 32"/>
                <a:gd name="T18" fmla="*/ 23 w 29"/>
                <a:gd name="T19" fmla="*/ 23 h 32"/>
                <a:gd name="T20" fmla="*/ 28 w 29"/>
                <a:gd name="T21" fmla="*/ 23 h 32"/>
                <a:gd name="T22" fmla="*/ 28 w 29"/>
                <a:gd name="T23" fmla="*/ 27 h 32"/>
                <a:gd name="T24" fmla="*/ 16 w 29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5" y="2"/>
                    <a:pt x="28" y="5"/>
                  </a:cubicBezTo>
                  <a:cubicBezTo>
                    <a:pt x="29" y="7"/>
                    <a:pt x="29" y="9"/>
                    <a:pt x="28" y="10"/>
                  </a:cubicBezTo>
                  <a:cubicBezTo>
                    <a:pt x="26" y="11"/>
                    <a:pt x="25" y="11"/>
                    <a:pt x="23" y="9"/>
                  </a:cubicBezTo>
                  <a:cubicBezTo>
                    <a:pt x="21" y="7"/>
                    <a:pt x="19" y="6"/>
                    <a:pt x="16" y="6"/>
                  </a:cubicBezTo>
                  <a:cubicBezTo>
                    <a:pt x="10" y="6"/>
                    <a:pt x="6" y="11"/>
                    <a:pt x="6" y="16"/>
                  </a:cubicBezTo>
                  <a:cubicBezTo>
                    <a:pt x="6" y="22"/>
                    <a:pt x="10" y="26"/>
                    <a:pt x="16" y="26"/>
                  </a:cubicBezTo>
                  <a:cubicBezTo>
                    <a:pt x="19" y="26"/>
                    <a:pt x="21" y="25"/>
                    <a:pt x="23" y="23"/>
                  </a:cubicBezTo>
                  <a:cubicBezTo>
                    <a:pt x="25" y="22"/>
                    <a:pt x="26" y="22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5" y="31"/>
                    <a:pt x="20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61" name="Freeform 502">
              <a:extLst>
                <a:ext uri="{FF2B5EF4-FFF2-40B4-BE49-F238E27FC236}">
                  <a16:creationId xmlns:a16="http://schemas.microsoft.com/office/drawing/2014/main" id="{B95A0AAA-B533-468E-BEF5-4B39B4A42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" y="2652"/>
              <a:ext cx="505" cy="354"/>
            </a:xfrm>
            <a:custGeom>
              <a:avLst/>
              <a:gdLst>
                <a:gd name="T0" fmla="*/ 177 w 187"/>
                <a:gd name="T1" fmla="*/ 130 h 130"/>
                <a:gd name="T2" fmla="*/ 162 w 187"/>
                <a:gd name="T3" fmla="*/ 130 h 130"/>
                <a:gd name="T4" fmla="*/ 159 w 187"/>
                <a:gd name="T5" fmla="*/ 127 h 130"/>
                <a:gd name="T6" fmla="*/ 162 w 187"/>
                <a:gd name="T7" fmla="*/ 124 h 130"/>
                <a:gd name="T8" fmla="*/ 177 w 187"/>
                <a:gd name="T9" fmla="*/ 124 h 130"/>
                <a:gd name="T10" fmla="*/ 181 w 187"/>
                <a:gd name="T11" fmla="*/ 119 h 130"/>
                <a:gd name="T12" fmla="*/ 181 w 187"/>
                <a:gd name="T13" fmla="*/ 11 h 130"/>
                <a:gd name="T14" fmla="*/ 177 w 187"/>
                <a:gd name="T15" fmla="*/ 6 h 130"/>
                <a:gd name="T16" fmla="*/ 11 w 187"/>
                <a:gd name="T17" fmla="*/ 6 h 130"/>
                <a:gd name="T18" fmla="*/ 6 w 187"/>
                <a:gd name="T19" fmla="*/ 11 h 130"/>
                <a:gd name="T20" fmla="*/ 6 w 187"/>
                <a:gd name="T21" fmla="*/ 26 h 130"/>
                <a:gd name="T22" fmla="*/ 3 w 187"/>
                <a:gd name="T23" fmla="*/ 29 h 130"/>
                <a:gd name="T24" fmla="*/ 0 w 187"/>
                <a:gd name="T25" fmla="*/ 26 h 130"/>
                <a:gd name="T26" fmla="*/ 0 w 187"/>
                <a:gd name="T27" fmla="*/ 11 h 130"/>
                <a:gd name="T28" fmla="*/ 11 w 187"/>
                <a:gd name="T29" fmla="*/ 0 h 130"/>
                <a:gd name="T30" fmla="*/ 177 w 187"/>
                <a:gd name="T31" fmla="*/ 0 h 130"/>
                <a:gd name="T32" fmla="*/ 187 w 187"/>
                <a:gd name="T33" fmla="*/ 11 h 130"/>
                <a:gd name="T34" fmla="*/ 187 w 187"/>
                <a:gd name="T35" fmla="*/ 119 h 130"/>
                <a:gd name="T36" fmla="*/ 177 w 187"/>
                <a:gd name="T3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130">
                  <a:moveTo>
                    <a:pt x="177" y="130"/>
                  </a:moveTo>
                  <a:cubicBezTo>
                    <a:pt x="162" y="130"/>
                    <a:pt x="162" y="130"/>
                    <a:pt x="162" y="130"/>
                  </a:cubicBezTo>
                  <a:cubicBezTo>
                    <a:pt x="160" y="130"/>
                    <a:pt x="159" y="129"/>
                    <a:pt x="159" y="127"/>
                  </a:cubicBezTo>
                  <a:cubicBezTo>
                    <a:pt x="159" y="125"/>
                    <a:pt x="160" y="124"/>
                    <a:pt x="162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9" y="124"/>
                    <a:pt x="181" y="122"/>
                    <a:pt x="181" y="119"/>
                  </a:cubicBezTo>
                  <a:cubicBezTo>
                    <a:pt x="181" y="11"/>
                    <a:pt x="181" y="11"/>
                    <a:pt x="181" y="11"/>
                  </a:cubicBezTo>
                  <a:cubicBezTo>
                    <a:pt x="181" y="8"/>
                    <a:pt x="179" y="6"/>
                    <a:pt x="177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6" y="8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5" y="29"/>
                    <a:pt x="3" y="29"/>
                  </a:cubicBezTo>
                  <a:cubicBezTo>
                    <a:pt x="1" y="29"/>
                    <a:pt x="0" y="27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2" y="0"/>
                    <a:pt x="187" y="5"/>
                    <a:pt x="187" y="1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7" y="125"/>
                    <a:pt x="182" y="130"/>
                    <a:pt x="177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62" name="Groupe 761">
            <a:extLst>
              <a:ext uri="{FF2B5EF4-FFF2-40B4-BE49-F238E27FC236}">
                <a16:creationId xmlns:a16="http://schemas.microsoft.com/office/drawing/2014/main" id="{67BF8B9E-6A6B-495B-B6BB-71839F6A1D23}"/>
              </a:ext>
            </a:extLst>
          </p:cNvPr>
          <p:cNvGrpSpPr/>
          <p:nvPr/>
        </p:nvGrpSpPr>
        <p:grpSpPr>
          <a:xfrm>
            <a:off x="22791017" y="6311332"/>
            <a:ext cx="762000" cy="896938"/>
            <a:chOff x="15176510" y="1947863"/>
            <a:chExt cx="762000" cy="896938"/>
          </a:xfrm>
          <a:solidFill>
            <a:schemeClr val="tx1"/>
          </a:solidFill>
        </p:grpSpPr>
        <p:grpSp>
          <p:nvGrpSpPr>
            <p:cNvPr id="763" name="Group 41">
              <a:extLst>
                <a:ext uri="{FF2B5EF4-FFF2-40B4-BE49-F238E27FC236}">
                  <a16:creationId xmlns:a16="http://schemas.microsoft.com/office/drawing/2014/main" id="{62CB8AE5-0CE8-4348-BFBB-1CF36F906C4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301913" y="2149475"/>
              <a:ext cx="365125" cy="498475"/>
              <a:chOff x="9639" y="1354"/>
              <a:chExt cx="230" cy="314"/>
            </a:xfrm>
            <a:grpFill/>
          </p:grpSpPr>
          <p:sp>
            <p:nvSpPr>
              <p:cNvPr id="765" name="Freeform 43">
                <a:extLst>
                  <a:ext uri="{FF2B5EF4-FFF2-40B4-BE49-F238E27FC236}">
                    <a16:creationId xmlns:a16="http://schemas.microsoft.com/office/drawing/2014/main" id="{9914583D-65A6-4C3E-8882-80365D82AB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82" y="1354"/>
                <a:ext cx="136" cy="135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6 h 50"/>
                  <a:gd name="T12" fmla="*/ 6 w 50"/>
                  <a:gd name="T13" fmla="*/ 25 h 50"/>
                  <a:gd name="T14" fmla="*/ 25 w 50"/>
                  <a:gd name="T15" fmla="*/ 44 h 50"/>
                  <a:gd name="T16" fmla="*/ 44 w 50"/>
                  <a:gd name="T17" fmla="*/ 25 h 50"/>
                  <a:gd name="T18" fmla="*/ 25 w 50"/>
                  <a:gd name="T1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6"/>
                    </a:moveTo>
                    <a:cubicBezTo>
                      <a:pt x="15" y="6"/>
                      <a:pt x="6" y="15"/>
                      <a:pt x="6" y="25"/>
                    </a:cubicBezTo>
                    <a:cubicBezTo>
                      <a:pt x="6" y="36"/>
                      <a:pt x="15" y="44"/>
                      <a:pt x="25" y="44"/>
                    </a:cubicBezTo>
                    <a:cubicBezTo>
                      <a:pt x="36" y="44"/>
                      <a:pt x="44" y="36"/>
                      <a:pt x="44" y="25"/>
                    </a:cubicBezTo>
                    <a:cubicBezTo>
                      <a:pt x="44" y="15"/>
                      <a:pt x="36" y="6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66" name="Freeform 44">
                <a:extLst>
                  <a:ext uri="{FF2B5EF4-FFF2-40B4-BE49-F238E27FC236}">
                    <a16:creationId xmlns:a16="http://schemas.microsoft.com/office/drawing/2014/main" id="{52932A18-2C17-4B8A-A623-D50A7C6306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39" y="1535"/>
                <a:ext cx="230" cy="133"/>
              </a:xfrm>
              <a:custGeom>
                <a:avLst/>
                <a:gdLst>
                  <a:gd name="T0" fmla="*/ 82 w 85"/>
                  <a:gd name="T1" fmla="*/ 49 h 49"/>
                  <a:gd name="T2" fmla="*/ 3 w 85"/>
                  <a:gd name="T3" fmla="*/ 49 h 49"/>
                  <a:gd name="T4" fmla="*/ 0 w 85"/>
                  <a:gd name="T5" fmla="*/ 46 h 49"/>
                  <a:gd name="T6" fmla="*/ 0 w 85"/>
                  <a:gd name="T7" fmla="*/ 21 h 49"/>
                  <a:gd name="T8" fmla="*/ 22 w 85"/>
                  <a:gd name="T9" fmla="*/ 0 h 49"/>
                  <a:gd name="T10" fmla="*/ 63 w 85"/>
                  <a:gd name="T11" fmla="*/ 0 h 49"/>
                  <a:gd name="T12" fmla="*/ 85 w 85"/>
                  <a:gd name="T13" fmla="*/ 21 h 49"/>
                  <a:gd name="T14" fmla="*/ 85 w 85"/>
                  <a:gd name="T15" fmla="*/ 46 h 49"/>
                  <a:gd name="T16" fmla="*/ 82 w 85"/>
                  <a:gd name="T17" fmla="*/ 49 h 49"/>
                  <a:gd name="T18" fmla="*/ 6 w 85"/>
                  <a:gd name="T19" fmla="*/ 43 h 49"/>
                  <a:gd name="T20" fmla="*/ 79 w 85"/>
                  <a:gd name="T21" fmla="*/ 43 h 49"/>
                  <a:gd name="T22" fmla="*/ 79 w 85"/>
                  <a:gd name="T23" fmla="*/ 21 h 49"/>
                  <a:gd name="T24" fmla="*/ 63 w 85"/>
                  <a:gd name="T25" fmla="*/ 6 h 49"/>
                  <a:gd name="T26" fmla="*/ 22 w 85"/>
                  <a:gd name="T27" fmla="*/ 6 h 49"/>
                  <a:gd name="T28" fmla="*/ 6 w 85"/>
                  <a:gd name="T29" fmla="*/ 21 h 49"/>
                  <a:gd name="T30" fmla="*/ 6 w 85"/>
                  <a:gd name="T31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49">
                    <a:moveTo>
                      <a:pt x="82" y="49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2" y="49"/>
                      <a:pt x="0" y="47"/>
                      <a:pt x="0" y="4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75" y="0"/>
                      <a:pt x="85" y="9"/>
                      <a:pt x="85" y="21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5" y="47"/>
                      <a:pt x="84" y="49"/>
                      <a:pt x="82" y="49"/>
                    </a:cubicBezTo>
                    <a:close/>
                    <a:moveTo>
                      <a:pt x="6" y="43"/>
                    </a:moveTo>
                    <a:cubicBezTo>
                      <a:pt x="79" y="43"/>
                      <a:pt x="79" y="43"/>
                      <a:pt x="79" y="43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13"/>
                      <a:pt x="72" y="6"/>
                      <a:pt x="6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3" y="6"/>
                      <a:pt x="6" y="13"/>
                      <a:pt x="6" y="21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sp>
          <p:nvSpPr>
            <p:cNvPr id="764" name="Freeform 42">
              <a:extLst>
                <a:ext uri="{FF2B5EF4-FFF2-40B4-BE49-F238E27FC236}">
                  <a16:creationId xmlns:a16="http://schemas.microsoft.com/office/drawing/2014/main" id="{4611C649-F95D-43AB-BE7B-7238D58665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76510" y="1947863"/>
              <a:ext cx="762000" cy="896938"/>
            </a:xfrm>
            <a:custGeom>
              <a:avLst/>
              <a:gdLst>
                <a:gd name="T0" fmla="*/ 158 w 177"/>
                <a:gd name="T1" fmla="*/ 209 h 209"/>
                <a:gd name="T2" fmla="*/ 141 w 177"/>
                <a:gd name="T3" fmla="*/ 209 h 209"/>
                <a:gd name="T4" fmla="*/ 141 w 177"/>
                <a:gd name="T5" fmla="*/ 209 h 209"/>
                <a:gd name="T6" fmla="*/ 140 w 177"/>
                <a:gd name="T7" fmla="*/ 209 h 209"/>
                <a:gd name="T8" fmla="*/ 10 w 177"/>
                <a:gd name="T9" fmla="*/ 209 h 209"/>
                <a:gd name="T10" fmla="*/ 0 w 177"/>
                <a:gd name="T11" fmla="*/ 199 h 209"/>
                <a:gd name="T12" fmla="*/ 0 w 177"/>
                <a:gd name="T13" fmla="*/ 10 h 209"/>
                <a:gd name="T14" fmla="*/ 10 w 177"/>
                <a:gd name="T15" fmla="*/ 0 h 209"/>
                <a:gd name="T16" fmla="*/ 168 w 177"/>
                <a:gd name="T17" fmla="*/ 0 h 209"/>
                <a:gd name="T18" fmla="*/ 177 w 177"/>
                <a:gd name="T19" fmla="*/ 9 h 209"/>
                <a:gd name="T20" fmla="*/ 177 w 177"/>
                <a:gd name="T21" fmla="*/ 53 h 209"/>
                <a:gd name="T22" fmla="*/ 168 w 177"/>
                <a:gd name="T23" fmla="*/ 62 h 209"/>
                <a:gd name="T24" fmla="*/ 143 w 177"/>
                <a:gd name="T25" fmla="*/ 62 h 209"/>
                <a:gd name="T26" fmla="*/ 143 w 177"/>
                <a:gd name="T27" fmla="*/ 73 h 209"/>
                <a:gd name="T28" fmla="*/ 158 w 177"/>
                <a:gd name="T29" fmla="*/ 73 h 209"/>
                <a:gd name="T30" fmla="*/ 168 w 177"/>
                <a:gd name="T31" fmla="*/ 82 h 209"/>
                <a:gd name="T32" fmla="*/ 168 w 177"/>
                <a:gd name="T33" fmla="*/ 126 h 209"/>
                <a:gd name="T34" fmla="*/ 158 w 177"/>
                <a:gd name="T35" fmla="*/ 136 h 209"/>
                <a:gd name="T36" fmla="*/ 143 w 177"/>
                <a:gd name="T37" fmla="*/ 136 h 209"/>
                <a:gd name="T38" fmla="*/ 143 w 177"/>
                <a:gd name="T39" fmla="*/ 146 h 209"/>
                <a:gd name="T40" fmla="*/ 158 w 177"/>
                <a:gd name="T41" fmla="*/ 146 h 209"/>
                <a:gd name="T42" fmla="*/ 168 w 177"/>
                <a:gd name="T43" fmla="*/ 156 h 209"/>
                <a:gd name="T44" fmla="*/ 168 w 177"/>
                <a:gd name="T45" fmla="*/ 200 h 209"/>
                <a:gd name="T46" fmla="*/ 158 w 177"/>
                <a:gd name="T47" fmla="*/ 209 h 209"/>
                <a:gd name="T48" fmla="*/ 144 w 177"/>
                <a:gd name="T49" fmla="*/ 203 h 209"/>
                <a:gd name="T50" fmla="*/ 158 w 177"/>
                <a:gd name="T51" fmla="*/ 203 h 209"/>
                <a:gd name="T52" fmla="*/ 162 w 177"/>
                <a:gd name="T53" fmla="*/ 200 h 209"/>
                <a:gd name="T54" fmla="*/ 162 w 177"/>
                <a:gd name="T55" fmla="*/ 156 h 209"/>
                <a:gd name="T56" fmla="*/ 158 w 177"/>
                <a:gd name="T57" fmla="*/ 152 h 209"/>
                <a:gd name="T58" fmla="*/ 144 w 177"/>
                <a:gd name="T59" fmla="*/ 152 h 209"/>
                <a:gd name="T60" fmla="*/ 144 w 177"/>
                <a:gd name="T61" fmla="*/ 203 h 209"/>
                <a:gd name="T62" fmla="*/ 10 w 177"/>
                <a:gd name="T63" fmla="*/ 6 h 209"/>
                <a:gd name="T64" fmla="*/ 6 w 177"/>
                <a:gd name="T65" fmla="*/ 10 h 209"/>
                <a:gd name="T66" fmla="*/ 6 w 177"/>
                <a:gd name="T67" fmla="*/ 199 h 209"/>
                <a:gd name="T68" fmla="*/ 10 w 177"/>
                <a:gd name="T69" fmla="*/ 203 h 209"/>
                <a:gd name="T70" fmla="*/ 137 w 177"/>
                <a:gd name="T71" fmla="*/ 203 h 209"/>
                <a:gd name="T72" fmla="*/ 137 w 177"/>
                <a:gd name="T73" fmla="*/ 59 h 209"/>
                <a:gd name="T74" fmla="*/ 138 w 177"/>
                <a:gd name="T75" fmla="*/ 57 h 209"/>
                <a:gd name="T76" fmla="*/ 140 w 177"/>
                <a:gd name="T77" fmla="*/ 56 h 209"/>
                <a:gd name="T78" fmla="*/ 168 w 177"/>
                <a:gd name="T79" fmla="*/ 56 h 209"/>
                <a:gd name="T80" fmla="*/ 171 w 177"/>
                <a:gd name="T81" fmla="*/ 53 h 209"/>
                <a:gd name="T82" fmla="*/ 171 w 177"/>
                <a:gd name="T83" fmla="*/ 9 h 209"/>
                <a:gd name="T84" fmla="*/ 168 w 177"/>
                <a:gd name="T85" fmla="*/ 6 h 209"/>
                <a:gd name="T86" fmla="*/ 10 w 177"/>
                <a:gd name="T87" fmla="*/ 6 h 209"/>
                <a:gd name="T88" fmla="*/ 144 w 177"/>
                <a:gd name="T89" fmla="*/ 130 h 209"/>
                <a:gd name="T90" fmla="*/ 158 w 177"/>
                <a:gd name="T91" fmla="*/ 130 h 209"/>
                <a:gd name="T92" fmla="*/ 162 w 177"/>
                <a:gd name="T93" fmla="*/ 126 h 209"/>
                <a:gd name="T94" fmla="*/ 162 w 177"/>
                <a:gd name="T95" fmla="*/ 82 h 209"/>
                <a:gd name="T96" fmla="*/ 158 w 177"/>
                <a:gd name="T97" fmla="*/ 79 h 209"/>
                <a:gd name="T98" fmla="*/ 144 w 177"/>
                <a:gd name="T99" fmla="*/ 79 h 209"/>
                <a:gd name="T100" fmla="*/ 144 w 177"/>
                <a:gd name="T101" fmla="*/ 13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" h="209">
                  <a:moveTo>
                    <a:pt x="158" y="209"/>
                  </a:moveTo>
                  <a:cubicBezTo>
                    <a:pt x="141" y="209"/>
                    <a:pt x="141" y="209"/>
                    <a:pt x="141" y="209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41" y="209"/>
                    <a:pt x="141" y="209"/>
                    <a:pt x="140" y="20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5" y="209"/>
                    <a:pt x="0" y="205"/>
                    <a:pt x="0" y="19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3" y="0"/>
                    <a:pt x="177" y="4"/>
                    <a:pt x="177" y="9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7" y="58"/>
                    <a:pt x="173" y="62"/>
                    <a:pt x="168" y="62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63" y="73"/>
                    <a:pt x="168" y="77"/>
                    <a:pt x="168" y="82"/>
                  </a:cubicBezTo>
                  <a:cubicBezTo>
                    <a:pt x="168" y="126"/>
                    <a:pt x="168" y="126"/>
                    <a:pt x="168" y="126"/>
                  </a:cubicBezTo>
                  <a:cubicBezTo>
                    <a:pt x="168" y="132"/>
                    <a:pt x="163" y="136"/>
                    <a:pt x="158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58" y="146"/>
                    <a:pt x="158" y="146"/>
                    <a:pt x="158" y="146"/>
                  </a:cubicBezTo>
                  <a:cubicBezTo>
                    <a:pt x="163" y="146"/>
                    <a:pt x="168" y="150"/>
                    <a:pt x="168" y="156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168" y="205"/>
                    <a:pt x="163" y="209"/>
                    <a:pt x="158" y="209"/>
                  </a:cubicBezTo>
                  <a:close/>
                  <a:moveTo>
                    <a:pt x="144" y="203"/>
                  </a:moveTo>
                  <a:cubicBezTo>
                    <a:pt x="158" y="203"/>
                    <a:pt x="158" y="203"/>
                    <a:pt x="158" y="203"/>
                  </a:cubicBezTo>
                  <a:cubicBezTo>
                    <a:pt x="160" y="203"/>
                    <a:pt x="162" y="202"/>
                    <a:pt x="162" y="200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62" y="154"/>
                    <a:pt x="160" y="152"/>
                    <a:pt x="158" y="152"/>
                  </a:cubicBezTo>
                  <a:cubicBezTo>
                    <a:pt x="144" y="152"/>
                    <a:pt x="144" y="152"/>
                    <a:pt x="144" y="152"/>
                  </a:cubicBezTo>
                  <a:lnTo>
                    <a:pt x="144" y="203"/>
                  </a:lnTo>
                  <a:close/>
                  <a:moveTo>
                    <a:pt x="10" y="6"/>
                  </a:moveTo>
                  <a:cubicBezTo>
                    <a:pt x="8" y="6"/>
                    <a:pt x="6" y="7"/>
                    <a:pt x="6" y="10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6" y="201"/>
                    <a:pt x="8" y="203"/>
                    <a:pt x="10" y="203"/>
                  </a:cubicBezTo>
                  <a:cubicBezTo>
                    <a:pt x="137" y="203"/>
                    <a:pt x="137" y="203"/>
                    <a:pt x="137" y="203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7" y="59"/>
                    <a:pt x="138" y="58"/>
                    <a:pt x="138" y="57"/>
                  </a:cubicBezTo>
                  <a:cubicBezTo>
                    <a:pt x="139" y="57"/>
                    <a:pt x="140" y="56"/>
                    <a:pt x="140" y="56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70" y="56"/>
                    <a:pt x="171" y="55"/>
                    <a:pt x="171" y="53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7"/>
                    <a:pt x="170" y="6"/>
                    <a:pt x="168" y="6"/>
                  </a:cubicBezTo>
                  <a:lnTo>
                    <a:pt x="10" y="6"/>
                  </a:lnTo>
                  <a:close/>
                  <a:moveTo>
                    <a:pt x="144" y="130"/>
                  </a:moveTo>
                  <a:cubicBezTo>
                    <a:pt x="158" y="130"/>
                    <a:pt x="158" y="130"/>
                    <a:pt x="158" y="130"/>
                  </a:cubicBezTo>
                  <a:cubicBezTo>
                    <a:pt x="160" y="130"/>
                    <a:pt x="162" y="128"/>
                    <a:pt x="162" y="126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2" y="80"/>
                    <a:pt x="160" y="79"/>
                    <a:pt x="158" y="79"/>
                  </a:cubicBezTo>
                  <a:cubicBezTo>
                    <a:pt x="144" y="79"/>
                    <a:pt x="144" y="79"/>
                    <a:pt x="144" y="79"/>
                  </a:cubicBezTo>
                  <a:lnTo>
                    <a:pt x="14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773" name="Titre 4">
            <a:extLst>
              <a:ext uri="{FF2B5EF4-FFF2-40B4-BE49-F238E27FC236}">
                <a16:creationId xmlns:a16="http://schemas.microsoft.com/office/drawing/2014/main" id="{E3E1B13A-2E75-426C-8FBF-E46C5FF6A494}"/>
              </a:ext>
            </a:extLst>
          </p:cNvPr>
          <p:cNvSpPr txBox="1">
            <a:spLocks/>
          </p:cNvSpPr>
          <p:nvPr/>
        </p:nvSpPr>
        <p:spPr>
          <a:xfrm>
            <a:off x="15193721" y="5344763"/>
            <a:ext cx="4844970" cy="55387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Administrative</a:t>
            </a:r>
          </a:p>
        </p:txBody>
      </p:sp>
      <p:grpSp>
        <p:nvGrpSpPr>
          <p:cNvPr id="785" name="Group 505">
            <a:extLst>
              <a:ext uri="{FF2B5EF4-FFF2-40B4-BE49-F238E27FC236}">
                <a16:creationId xmlns:a16="http://schemas.microsoft.com/office/drawing/2014/main" id="{609039A2-E804-4A73-BC62-47CDA07645E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84977" y="12201023"/>
            <a:ext cx="906463" cy="838200"/>
            <a:chOff x="5131" y="5215"/>
            <a:chExt cx="571" cy="528"/>
          </a:xfrm>
          <a:solidFill>
            <a:schemeClr val="tx1"/>
          </a:solidFill>
        </p:grpSpPr>
        <p:sp>
          <p:nvSpPr>
            <p:cNvPr id="786" name="Freeform 506">
              <a:extLst>
                <a:ext uri="{FF2B5EF4-FFF2-40B4-BE49-F238E27FC236}">
                  <a16:creationId xmlns:a16="http://schemas.microsoft.com/office/drawing/2014/main" id="{6C366F15-BE88-47C7-9E39-9E1A90E6B7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3" y="5266"/>
              <a:ext cx="411" cy="247"/>
            </a:xfrm>
            <a:custGeom>
              <a:avLst/>
              <a:gdLst>
                <a:gd name="T0" fmla="*/ 16 w 152"/>
                <a:gd name="T1" fmla="*/ 91 h 91"/>
                <a:gd name="T2" fmla="*/ 13 w 152"/>
                <a:gd name="T3" fmla="*/ 89 h 91"/>
                <a:gd name="T4" fmla="*/ 0 w 152"/>
                <a:gd name="T5" fmla="*/ 44 h 91"/>
                <a:gd name="T6" fmla="*/ 2 w 152"/>
                <a:gd name="T7" fmla="*/ 41 h 91"/>
                <a:gd name="T8" fmla="*/ 134 w 152"/>
                <a:gd name="T9" fmla="*/ 0 h 91"/>
                <a:gd name="T10" fmla="*/ 136 w 152"/>
                <a:gd name="T11" fmla="*/ 0 h 91"/>
                <a:gd name="T12" fmla="*/ 137 w 152"/>
                <a:gd name="T13" fmla="*/ 2 h 91"/>
                <a:gd name="T14" fmla="*/ 152 w 152"/>
                <a:gd name="T15" fmla="*/ 53 h 91"/>
                <a:gd name="T16" fmla="*/ 151 w 152"/>
                <a:gd name="T17" fmla="*/ 56 h 91"/>
                <a:gd name="T18" fmla="*/ 149 w 152"/>
                <a:gd name="T19" fmla="*/ 57 h 91"/>
                <a:gd name="T20" fmla="*/ 75 w 152"/>
                <a:gd name="T21" fmla="*/ 76 h 91"/>
                <a:gd name="T22" fmla="*/ 75 w 152"/>
                <a:gd name="T23" fmla="*/ 76 h 91"/>
                <a:gd name="T24" fmla="*/ 17 w 152"/>
                <a:gd name="T25" fmla="*/ 91 h 91"/>
                <a:gd name="T26" fmla="*/ 16 w 152"/>
                <a:gd name="T27" fmla="*/ 91 h 91"/>
                <a:gd name="T28" fmla="*/ 7 w 152"/>
                <a:gd name="T29" fmla="*/ 46 h 91"/>
                <a:gd name="T30" fmla="*/ 18 w 152"/>
                <a:gd name="T31" fmla="*/ 84 h 91"/>
                <a:gd name="T32" fmla="*/ 74 w 152"/>
                <a:gd name="T33" fmla="*/ 70 h 91"/>
                <a:gd name="T34" fmla="*/ 145 w 152"/>
                <a:gd name="T35" fmla="*/ 52 h 91"/>
                <a:gd name="T36" fmla="*/ 132 w 152"/>
                <a:gd name="T37" fmla="*/ 6 h 91"/>
                <a:gd name="T38" fmla="*/ 7 w 152"/>
                <a:gd name="T39" fmla="*/ 46 h 91"/>
                <a:gd name="T40" fmla="*/ 75 w 152"/>
                <a:gd name="T41" fmla="*/ 73 h 91"/>
                <a:gd name="T42" fmla="*/ 75 w 152"/>
                <a:gd name="T43" fmla="*/ 7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2" h="91">
                  <a:moveTo>
                    <a:pt x="16" y="91"/>
                  </a:moveTo>
                  <a:cubicBezTo>
                    <a:pt x="14" y="91"/>
                    <a:pt x="13" y="90"/>
                    <a:pt x="13" y="8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1" y="41"/>
                    <a:pt x="2" y="4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5" y="0"/>
                    <a:pt x="136" y="0"/>
                  </a:cubicBezTo>
                  <a:cubicBezTo>
                    <a:pt x="137" y="0"/>
                    <a:pt x="137" y="1"/>
                    <a:pt x="137" y="2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52" y="54"/>
                    <a:pt x="152" y="55"/>
                    <a:pt x="151" y="56"/>
                  </a:cubicBezTo>
                  <a:cubicBezTo>
                    <a:pt x="151" y="56"/>
                    <a:pt x="150" y="57"/>
                    <a:pt x="149" y="57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6" y="91"/>
                    <a:pt x="16" y="91"/>
                    <a:pt x="16" y="91"/>
                  </a:cubicBezTo>
                  <a:close/>
                  <a:moveTo>
                    <a:pt x="7" y="46"/>
                  </a:moveTo>
                  <a:cubicBezTo>
                    <a:pt x="18" y="84"/>
                    <a:pt x="18" y="84"/>
                    <a:pt x="18" y="84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32" y="6"/>
                    <a:pt x="132" y="6"/>
                    <a:pt x="132" y="6"/>
                  </a:cubicBezTo>
                  <a:lnTo>
                    <a:pt x="7" y="46"/>
                  </a:lnTo>
                  <a:close/>
                  <a:moveTo>
                    <a:pt x="75" y="73"/>
                  </a:moveTo>
                  <a:cubicBezTo>
                    <a:pt x="75" y="73"/>
                    <a:pt x="75" y="73"/>
                    <a:pt x="75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87" name="Freeform 507">
              <a:extLst>
                <a:ext uri="{FF2B5EF4-FFF2-40B4-BE49-F238E27FC236}">
                  <a16:creationId xmlns:a16="http://schemas.microsoft.com/office/drawing/2014/main" id="{FA662E28-CC89-4AF1-976A-D39BB7C92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1" y="5385"/>
              <a:ext cx="100" cy="130"/>
            </a:xfrm>
            <a:custGeom>
              <a:avLst/>
              <a:gdLst>
                <a:gd name="T0" fmla="*/ 17 w 37"/>
                <a:gd name="T1" fmla="*/ 48 h 48"/>
                <a:gd name="T2" fmla="*/ 8 w 37"/>
                <a:gd name="T3" fmla="*/ 42 h 48"/>
                <a:gd name="T4" fmla="*/ 2 w 37"/>
                <a:gd name="T5" fmla="*/ 17 h 48"/>
                <a:gd name="T6" fmla="*/ 8 w 37"/>
                <a:gd name="T7" fmla="*/ 5 h 48"/>
                <a:gd name="T8" fmla="*/ 23 w 37"/>
                <a:gd name="T9" fmla="*/ 1 h 48"/>
                <a:gd name="T10" fmla="*/ 26 w 37"/>
                <a:gd name="T11" fmla="*/ 3 h 48"/>
                <a:gd name="T12" fmla="*/ 37 w 37"/>
                <a:gd name="T13" fmla="*/ 39 h 48"/>
                <a:gd name="T14" fmla="*/ 37 w 37"/>
                <a:gd name="T15" fmla="*/ 41 h 48"/>
                <a:gd name="T16" fmla="*/ 20 w 37"/>
                <a:gd name="T17" fmla="*/ 48 h 48"/>
                <a:gd name="T18" fmla="*/ 20 w 37"/>
                <a:gd name="T19" fmla="*/ 48 h 48"/>
                <a:gd name="T20" fmla="*/ 17 w 37"/>
                <a:gd name="T21" fmla="*/ 48 h 48"/>
                <a:gd name="T22" fmla="*/ 21 w 37"/>
                <a:gd name="T23" fmla="*/ 7 h 48"/>
                <a:gd name="T24" fmla="*/ 10 w 37"/>
                <a:gd name="T25" fmla="*/ 11 h 48"/>
                <a:gd name="T26" fmla="*/ 7 w 37"/>
                <a:gd name="T27" fmla="*/ 15 h 48"/>
                <a:gd name="T28" fmla="*/ 14 w 37"/>
                <a:gd name="T29" fmla="*/ 40 h 48"/>
                <a:gd name="T30" fmla="*/ 18 w 37"/>
                <a:gd name="T31" fmla="*/ 42 h 48"/>
                <a:gd name="T32" fmla="*/ 19 w 37"/>
                <a:gd name="T33" fmla="*/ 42 h 48"/>
                <a:gd name="T34" fmla="*/ 30 w 37"/>
                <a:gd name="T35" fmla="*/ 39 h 48"/>
                <a:gd name="T36" fmla="*/ 21 w 37"/>
                <a:gd name="T3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48">
                  <a:moveTo>
                    <a:pt x="17" y="48"/>
                  </a:moveTo>
                  <a:cubicBezTo>
                    <a:pt x="13" y="48"/>
                    <a:pt x="10" y="46"/>
                    <a:pt x="8" y="4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3" y="7"/>
                    <a:pt x="8" y="5"/>
                  </a:cubicBezTo>
                  <a:cubicBezTo>
                    <a:pt x="10" y="4"/>
                    <a:pt x="17" y="2"/>
                    <a:pt x="23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0"/>
                    <a:pt x="37" y="40"/>
                    <a:pt x="37" y="41"/>
                  </a:cubicBezTo>
                  <a:cubicBezTo>
                    <a:pt x="37" y="45"/>
                    <a:pt x="24" y="47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9" y="48"/>
                    <a:pt x="18" y="48"/>
                    <a:pt x="17" y="48"/>
                  </a:cubicBezTo>
                  <a:close/>
                  <a:moveTo>
                    <a:pt x="21" y="7"/>
                  </a:moveTo>
                  <a:cubicBezTo>
                    <a:pt x="17" y="9"/>
                    <a:pt x="11" y="10"/>
                    <a:pt x="10" y="11"/>
                  </a:cubicBezTo>
                  <a:cubicBezTo>
                    <a:pt x="8" y="11"/>
                    <a:pt x="7" y="13"/>
                    <a:pt x="7" y="1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6" y="43"/>
                    <a:pt x="18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42"/>
                    <a:pt x="27" y="40"/>
                    <a:pt x="30" y="39"/>
                  </a:cubicBezTo>
                  <a:lnTo>
                    <a:pt x="2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88" name="Freeform 508">
              <a:extLst>
                <a:ext uri="{FF2B5EF4-FFF2-40B4-BE49-F238E27FC236}">
                  <a16:creationId xmlns:a16="http://schemas.microsoft.com/office/drawing/2014/main" id="{F9179BCE-4F57-4274-ABE7-B36ACBB7CB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1" y="5215"/>
              <a:ext cx="111" cy="211"/>
            </a:xfrm>
            <a:custGeom>
              <a:avLst/>
              <a:gdLst>
                <a:gd name="T0" fmla="*/ 23 w 41"/>
                <a:gd name="T1" fmla="*/ 78 h 78"/>
                <a:gd name="T2" fmla="*/ 20 w 41"/>
                <a:gd name="T3" fmla="*/ 76 h 78"/>
                <a:gd name="T4" fmla="*/ 1 w 41"/>
                <a:gd name="T5" fmla="*/ 6 h 78"/>
                <a:gd name="T6" fmla="*/ 3 w 41"/>
                <a:gd name="T7" fmla="*/ 2 h 78"/>
                <a:gd name="T8" fmla="*/ 9 w 41"/>
                <a:gd name="T9" fmla="*/ 1 h 78"/>
                <a:gd name="T10" fmla="*/ 25 w 41"/>
                <a:gd name="T11" fmla="*/ 8 h 78"/>
                <a:gd name="T12" fmla="*/ 41 w 41"/>
                <a:gd name="T13" fmla="*/ 63 h 78"/>
                <a:gd name="T14" fmla="*/ 40 w 41"/>
                <a:gd name="T15" fmla="*/ 69 h 78"/>
                <a:gd name="T16" fmla="*/ 30 w 41"/>
                <a:gd name="T17" fmla="*/ 76 h 78"/>
                <a:gd name="T18" fmla="*/ 24 w 41"/>
                <a:gd name="T19" fmla="*/ 78 h 78"/>
                <a:gd name="T20" fmla="*/ 23 w 41"/>
                <a:gd name="T21" fmla="*/ 78 h 78"/>
                <a:gd name="T22" fmla="*/ 7 w 41"/>
                <a:gd name="T23" fmla="*/ 7 h 78"/>
                <a:gd name="T24" fmla="*/ 25 w 41"/>
                <a:gd name="T25" fmla="*/ 72 h 78"/>
                <a:gd name="T26" fmla="*/ 28 w 41"/>
                <a:gd name="T27" fmla="*/ 71 h 78"/>
                <a:gd name="T28" fmla="*/ 28 w 41"/>
                <a:gd name="T29" fmla="*/ 71 h 78"/>
                <a:gd name="T30" fmla="*/ 35 w 41"/>
                <a:gd name="T31" fmla="*/ 66 h 78"/>
                <a:gd name="T32" fmla="*/ 35 w 41"/>
                <a:gd name="T33" fmla="*/ 65 h 78"/>
                <a:gd name="T34" fmla="*/ 35 w 41"/>
                <a:gd name="T35" fmla="*/ 65 h 78"/>
                <a:gd name="T36" fmla="*/ 19 w 41"/>
                <a:gd name="T37" fmla="*/ 9 h 78"/>
                <a:gd name="T38" fmla="*/ 10 w 41"/>
                <a:gd name="T39" fmla="*/ 7 h 78"/>
                <a:gd name="T40" fmla="*/ 10 w 41"/>
                <a:gd name="T41" fmla="*/ 7 h 78"/>
                <a:gd name="T42" fmla="*/ 7 w 41"/>
                <a:gd name="T43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78">
                  <a:moveTo>
                    <a:pt x="23" y="78"/>
                  </a:moveTo>
                  <a:cubicBezTo>
                    <a:pt x="22" y="78"/>
                    <a:pt x="21" y="77"/>
                    <a:pt x="20" y="7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4" y="0"/>
                    <a:pt x="23" y="2"/>
                    <a:pt x="25" y="8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5"/>
                    <a:pt x="41" y="67"/>
                    <a:pt x="40" y="69"/>
                  </a:cubicBezTo>
                  <a:cubicBezTo>
                    <a:pt x="38" y="72"/>
                    <a:pt x="34" y="75"/>
                    <a:pt x="30" y="76"/>
                  </a:cubicBezTo>
                  <a:cubicBezTo>
                    <a:pt x="28" y="77"/>
                    <a:pt x="26" y="78"/>
                    <a:pt x="24" y="78"/>
                  </a:cubicBezTo>
                  <a:cubicBezTo>
                    <a:pt x="24" y="78"/>
                    <a:pt x="23" y="78"/>
                    <a:pt x="23" y="78"/>
                  </a:cubicBezTo>
                  <a:close/>
                  <a:moveTo>
                    <a:pt x="7" y="7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31" y="70"/>
                    <a:pt x="34" y="68"/>
                    <a:pt x="35" y="66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3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89" name="Freeform 509">
              <a:extLst>
                <a:ext uri="{FF2B5EF4-FFF2-40B4-BE49-F238E27FC236}">
                  <a16:creationId xmlns:a16="http://schemas.microsoft.com/office/drawing/2014/main" id="{2C779DFE-85D0-4B72-AF17-2AA4C04FA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4" y="5223"/>
              <a:ext cx="127" cy="217"/>
            </a:xfrm>
            <a:custGeom>
              <a:avLst/>
              <a:gdLst>
                <a:gd name="T0" fmla="*/ 27 w 47"/>
                <a:gd name="T1" fmla="*/ 80 h 80"/>
                <a:gd name="T2" fmla="*/ 17 w 47"/>
                <a:gd name="T3" fmla="*/ 73 h 80"/>
                <a:gd name="T4" fmla="*/ 1 w 47"/>
                <a:gd name="T5" fmla="*/ 17 h 80"/>
                <a:gd name="T6" fmla="*/ 2 w 47"/>
                <a:gd name="T7" fmla="*/ 9 h 80"/>
                <a:gd name="T8" fmla="*/ 8 w 47"/>
                <a:gd name="T9" fmla="*/ 4 h 80"/>
                <a:gd name="T10" fmla="*/ 23 w 47"/>
                <a:gd name="T11" fmla="*/ 0 h 80"/>
                <a:gd name="T12" fmla="*/ 25 w 47"/>
                <a:gd name="T13" fmla="*/ 0 h 80"/>
                <a:gd name="T14" fmla="*/ 27 w 47"/>
                <a:gd name="T15" fmla="*/ 2 h 80"/>
                <a:gd name="T16" fmla="*/ 46 w 47"/>
                <a:gd name="T17" fmla="*/ 72 h 80"/>
                <a:gd name="T18" fmla="*/ 44 w 47"/>
                <a:gd name="T19" fmla="*/ 76 h 80"/>
                <a:gd name="T20" fmla="*/ 29 w 47"/>
                <a:gd name="T21" fmla="*/ 80 h 80"/>
                <a:gd name="T22" fmla="*/ 27 w 47"/>
                <a:gd name="T23" fmla="*/ 80 h 80"/>
                <a:gd name="T24" fmla="*/ 22 w 47"/>
                <a:gd name="T25" fmla="*/ 7 h 80"/>
                <a:gd name="T26" fmla="*/ 10 w 47"/>
                <a:gd name="T27" fmla="*/ 10 h 80"/>
                <a:gd name="T28" fmla="*/ 10 w 47"/>
                <a:gd name="T29" fmla="*/ 10 h 80"/>
                <a:gd name="T30" fmla="*/ 7 w 47"/>
                <a:gd name="T31" fmla="*/ 12 h 80"/>
                <a:gd name="T32" fmla="*/ 7 w 47"/>
                <a:gd name="T33" fmla="*/ 15 h 80"/>
                <a:gd name="T34" fmla="*/ 22 w 47"/>
                <a:gd name="T35" fmla="*/ 71 h 80"/>
                <a:gd name="T36" fmla="*/ 28 w 47"/>
                <a:gd name="T37" fmla="*/ 74 h 80"/>
                <a:gd name="T38" fmla="*/ 39 w 47"/>
                <a:gd name="T39" fmla="*/ 71 h 80"/>
                <a:gd name="T40" fmla="*/ 22 w 47"/>
                <a:gd name="T41" fmla="*/ 7 h 80"/>
                <a:gd name="T42" fmla="*/ 9 w 47"/>
                <a:gd name="T43" fmla="*/ 7 h 80"/>
                <a:gd name="T44" fmla="*/ 9 w 47"/>
                <a:gd name="T45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80">
                  <a:moveTo>
                    <a:pt x="27" y="80"/>
                  </a:moveTo>
                  <a:cubicBezTo>
                    <a:pt x="22" y="80"/>
                    <a:pt x="18" y="77"/>
                    <a:pt x="17" y="7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4"/>
                    <a:pt x="1" y="11"/>
                    <a:pt x="2" y="9"/>
                  </a:cubicBezTo>
                  <a:cubicBezTo>
                    <a:pt x="3" y="7"/>
                    <a:pt x="6" y="5"/>
                    <a:pt x="8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6" y="1"/>
                    <a:pt x="26" y="1"/>
                    <a:pt x="27" y="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7" y="74"/>
                    <a:pt x="46" y="75"/>
                    <a:pt x="44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8" y="80"/>
                    <a:pt x="28" y="80"/>
                    <a:pt x="27" y="80"/>
                  </a:cubicBezTo>
                  <a:close/>
                  <a:moveTo>
                    <a:pt x="22" y="7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3"/>
                    <a:pt x="6" y="14"/>
                    <a:pt x="7" y="15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3" y="73"/>
                    <a:pt x="25" y="75"/>
                    <a:pt x="28" y="74"/>
                  </a:cubicBezTo>
                  <a:cubicBezTo>
                    <a:pt x="39" y="71"/>
                    <a:pt x="39" y="71"/>
                    <a:pt x="39" y="71"/>
                  </a:cubicBezTo>
                  <a:lnTo>
                    <a:pt x="22" y="7"/>
                  </a:ln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0" name="Freeform 510">
              <a:extLst>
                <a:ext uri="{FF2B5EF4-FFF2-40B4-BE49-F238E27FC236}">
                  <a16:creationId xmlns:a16="http://schemas.microsoft.com/office/drawing/2014/main" id="{A59AD46E-9EEA-4A39-85F4-B58B2B9F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0" y="5459"/>
              <a:ext cx="137" cy="284"/>
            </a:xfrm>
            <a:custGeom>
              <a:avLst/>
              <a:gdLst>
                <a:gd name="T0" fmla="*/ 3 w 51"/>
                <a:gd name="T1" fmla="*/ 105 h 105"/>
                <a:gd name="T2" fmla="*/ 2 w 51"/>
                <a:gd name="T3" fmla="*/ 105 h 105"/>
                <a:gd name="T4" fmla="*/ 0 w 51"/>
                <a:gd name="T5" fmla="*/ 101 h 105"/>
                <a:gd name="T6" fmla="*/ 45 w 51"/>
                <a:gd name="T7" fmla="*/ 2 h 105"/>
                <a:gd name="T8" fmla="*/ 49 w 51"/>
                <a:gd name="T9" fmla="*/ 1 h 105"/>
                <a:gd name="T10" fmla="*/ 50 w 51"/>
                <a:gd name="T11" fmla="*/ 5 h 105"/>
                <a:gd name="T12" fmla="*/ 6 w 51"/>
                <a:gd name="T13" fmla="*/ 103 h 105"/>
                <a:gd name="T14" fmla="*/ 3 w 51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05">
                  <a:moveTo>
                    <a:pt x="3" y="105"/>
                  </a:moveTo>
                  <a:cubicBezTo>
                    <a:pt x="3" y="105"/>
                    <a:pt x="2" y="105"/>
                    <a:pt x="2" y="105"/>
                  </a:cubicBezTo>
                  <a:cubicBezTo>
                    <a:pt x="0" y="104"/>
                    <a:pt x="0" y="102"/>
                    <a:pt x="0" y="10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1"/>
                    <a:pt x="47" y="0"/>
                    <a:pt x="49" y="1"/>
                  </a:cubicBezTo>
                  <a:cubicBezTo>
                    <a:pt x="50" y="2"/>
                    <a:pt x="51" y="3"/>
                    <a:pt x="50" y="5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5" y="105"/>
                    <a:pt x="4" y="105"/>
                    <a:pt x="3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1" name="Freeform 511">
              <a:extLst>
                <a:ext uri="{FF2B5EF4-FFF2-40B4-BE49-F238E27FC236}">
                  <a16:creationId xmlns:a16="http://schemas.microsoft.com/office/drawing/2014/main" id="{9FF675F4-5E14-4F9A-97C1-DCA2AC121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" y="5459"/>
              <a:ext cx="175" cy="284"/>
            </a:xfrm>
            <a:custGeom>
              <a:avLst/>
              <a:gdLst>
                <a:gd name="T0" fmla="*/ 62 w 65"/>
                <a:gd name="T1" fmla="*/ 105 h 105"/>
                <a:gd name="T2" fmla="*/ 59 w 65"/>
                <a:gd name="T3" fmla="*/ 104 h 105"/>
                <a:gd name="T4" fmla="*/ 1 w 65"/>
                <a:gd name="T5" fmla="*/ 5 h 105"/>
                <a:gd name="T6" fmla="*/ 2 w 65"/>
                <a:gd name="T7" fmla="*/ 1 h 105"/>
                <a:gd name="T8" fmla="*/ 6 w 65"/>
                <a:gd name="T9" fmla="*/ 2 h 105"/>
                <a:gd name="T10" fmla="*/ 64 w 65"/>
                <a:gd name="T11" fmla="*/ 101 h 105"/>
                <a:gd name="T12" fmla="*/ 63 w 65"/>
                <a:gd name="T13" fmla="*/ 105 h 105"/>
                <a:gd name="T14" fmla="*/ 62 w 65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05">
                  <a:moveTo>
                    <a:pt x="62" y="105"/>
                  </a:moveTo>
                  <a:cubicBezTo>
                    <a:pt x="61" y="105"/>
                    <a:pt x="60" y="105"/>
                    <a:pt x="59" y="10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5" y="102"/>
                    <a:pt x="65" y="104"/>
                    <a:pt x="63" y="105"/>
                  </a:cubicBezTo>
                  <a:cubicBezTo>
                    <a:pt x="63" y="105"/>
                    <a:pt x="62" y="105"/>
                    <a:pt x="62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2" name="Freeform 512">
              <a:extLst>
                <a:ext uri="{FF2B5EF4-FFF2-40B4-BE49-F238E27FC236}">
                  <a16:creationId xmlns:a16="http://schemas.microsoft.com/office/drawing/2014/main" id="{77F3E923-2D86-489F-BEC1-A86762A27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" y="5461"/>
              <a:ext cx="21" cy="222"/>
            </a:xfrm>
            <a:custGeom>
              <a:avLst/>
              <a:gdLst>
                <a:gd name="T0" fmla="*/ 5 w 8"/>
                <a:gd name="T1" fmla="*/ 82 h 82"/>
                <a:gd name="T2" fmla="*/ 2 w 8"/>
                <a:gd name="T3" fmla="*/ 79 h 82"/>
                <a:gd name="T4" fmla="*/ 0 w 8"/>
                <a:gd name="T5" fmla="*/ 3 h 82"/>
                <a:gd name="T6" fmla="*/ 3 w 8"/>
                <a:gd name="T7" fmla="*/ 0 h 82"/>
                <a:gd name="T8" fmla="*/ 3 w 8"/>
                <a:gd name="T9" fmla="*/ 0 h 82"/>
                <a:gd name="T10" fmla="*/ 6 w 8"/>
                <a:gd name="T11" fmla="*/ 3 h 82"/>
                <a:gd name="T12" fmla="*/ 8 w 8"/>
                <a:gd name="T13" fmla="*/ 79 h 82"/>
                <a:gd name="T14" fmla="*/ 5 w 8"/>
                <a:gd name="T15" fmla="*/ 82 h 82"/>
                <a:gd name="T16" fmla="*/ 5 w 8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2">
                  <a:moveTo>
                    <a:pt x="5" y="82"/>
                  </a:moveTo>
                  <a:cubicBezTo>
                    <a:pt x="3" y="82"/>
                    <a:pt x="2" y="81"/>
                    <a:pt x="2" y="7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1"/>
                    <a:pt x="6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94" name="Group 43">
            <a:extLst>
              <a:ext uri="{FF2B5EF4-FFF2-40B4-BE49-F238E27FC236}">
                <a16:creationId xmlns:a16="http://schemas.microsoft.com/office/drawing/2014/main" id="{CD17810B-DAB8-4AE3-90DA-3286B29861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603569" y="2940352"/>
            <a:ext cx="889000" cy="604838"/>
            <a:chOff x="7398" y="4131"/>
            <a:chExt cx="560" cy="381"/>
          </a:xfrm>
        </p:grpSpPr>
        <p:sp>
          <p:nvSpPr>
            <p:cNvPr id="795" name="Freeform 44">
              <a:extLst>
                <a:ext uri="{FF2B5EF4-FFF2-40B4-BE49-F238E27FC236}">
                  <a16:creationId xmlns:a16="http://schemas.microsoft.com/office/drawing/2014/main" id="{C3F7C321-04F8-4382-AD6A-9E1B4EEDA7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4131"/>
              <a:ext cx="560" cy="381"/>
            </a:xfrm>
            <a:custGeom>
              <a:avLst/>
              <a:gdLst>
                <a:gd name="T0" fmla="*/ 24 w 207"/>
                <a:gd name="T1" fmla="*/ 117 h 140"/>
                <a:gd name="T2" fmla="*/ 184 w 207"/>
                <a:gd name="T3" fmla="*/ 117 h 140"/>
                <a:gd name="T4" fmla="*/ 184 w 207"/>
                <a:gd name="T5" fmla="*/ 7 h 140"/>
                <a:gd name="T6" fmla="*/ 24 w 207"/>
                <a:gd name="T7" fmla="*/ 7 h 140"/>
                <a:gd name="T8" fmla="*/ 24 w 207"/>
                <a:gd name="T9" fmla="*/ 117 h 140"/>
                <a:gd name="T10" fmla="*/ 7 w 207"/>
                <a:gd name="T11" fmla="*/ 133 h 140"/>
                <a:gd name="T12" fmla="*/ 200 w 207"/>
                <a:gd name="T13" fmla="*/ 133 h 140"/>
                <a:gd name="T14" fmla="*/ 200 w 207"/>
                <a:gd name="T15" fmla="*/ 123 h 140"/>
                <a:gd name="T16" fmla="*/ 7 w 207"/>
                <a:gd name="T17" fmla="*/ 123 h 140"/>
                <a:gd name="T18" fmla="*/ 7 w 207"/>
                <a:gd name="T19" fmla="*/ 133 h 140"/>
                <a:gd name="T20" fmla="*/ 4 w 207"/>
                <a:gd name="T21" fmla="*/ 140 h 140"/>
                <a:gd name="T22" fmla="*/ 0 w 207"/>
                <a:gd name="T23" fmla="*/ 136 h 140"/>
                <a:gd name="T24" fmla="*/ 0 w 207"/>
                <a:gd name="T25" fmla="*/ 120 h 140"/>
                <a:gd name="T26" fmla="*/ 4 w 207"/>
                <a:gd name="T27" fmla="*/ 117 h 140"/>
                <a:gd name="T28" fmla="*/ 17 w 207"/>
                <a:gd name="T29" fmla="*/ 117 h 140"/>
                <a:gd name="T30" fmla="*/ 17 w 207"/>
                <a:gd name="T31" fmla="*/ 3 h 140"/>
                <a:gd name="T32" fmla="*/ 20 w 207"/>
                <a:gd name="T33" fmla="*/ 0 h 140"/>
                <a:gd name="T34" fmla="*/ 187 w 207"/>
                <a:gd name="T35" fmla="*/ 0 h 140"/>
                <a:gd name="T36" fmla="*/ 190 w 207"/>
                <a:gd name="T37" fmla="*/ 3 h 140"/>
                <a:gd name="T38" fmla="*/ 190 w 207"/>
                <a:gd name="T39" fmla="*/ 117 h 140"/>
                <a:gd name="T40" fmla="*/ 203 w 207"/>
                <a:gd name="T41" fmla="*/ 117 h 140"/>
                <a:gd name="T42" fmla="*/ 207 w 207"/>
                <a:gd name="T43" fmla="*/ 120 h 140"/>
                <a:gd name="T44" fmla="*/ 207 w 207"/>
                <a:gd name="T45" fmla="*/ 136 h 140"/>
                <a:gd name="T46" fmla="*/ 203 w 207"/>
                <a:gd name="T47" fmla="*/ 140 h 140"/>
                <a:gd name="T48" fmla="*/ 4 w 207"/>
                <a:gd name="T4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140">
                  <a:moveTo>
                    <a:pt x="24" y="117"/>
                  </a:moveTo>
                  <a:cubicBezTo>
                    <a:pt x="184" y="117"/>
                    <a:pt x="184" y="117"/>
                    <a:pt x="184" y="117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24" y="7"/>
                    <a:pt x="24" y="7"/>
                    <a:pt x="24" y="7"/>
                  </a:cubicBezTo>
                  <a:lnTo>
                    <a:pt x="24" y="117"/>
                  </a:lnTo>
                  <a:close/>
                  <a:moveTo>
                    <a:pt x="7" y="133"/>
                  </a:moveTo>
                  <a:cubicBezTo>
                    <a:pt x="200" y="133"/>
                    <a:pt x="200" y="133"/>
                    <a:pt x="200" y="133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7" y="123"/>
                    <a:pt x="7" y="123"/>
                    <a:pt x="7" y="123"/>
                  </a:cubicBezTo>
                  <a:lnTo>
                    <a:pt x="7" y="133"/>
                  </a:lnTo>
                  <a:close/>
                  <a:moveTo>
                    <a:pt x="4" y="140"/>
                  </a:moveTo>
                  <a:cubicBezTo>
                    <a:pt x="2" y="140"/>
                    <a:pt x="0" y="138"/>
                    <a:pt x="0" y="13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18"/>
                    <a:pt x="2" y="117"/>
                    <a:pt x="4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9" y="0"/>
                    <a:pt x="20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9" y="0"/>
                    <a:pt x="190" y="2"/>
                    <a:pt x="190" y="3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203" y="117"/>
                    <a:pt x="203" y="117"/>
                    <a:pt x="203" y="117"/>
                  </a:cubicBezTo>
                  <a:cubicBezTo>
                    <a:pt x="205" y="117"/>
                    <a:pt x="207" y="118"/>
                    <a:pt x="207" y="120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8"/>
                    <a:pt x="205" y="140"/>
                    <a:pt x="203" y="140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6" name="Oval 45">
              <a:extLst>
                <a:ext uri="{FF2B5EF4-FFF2-40B4-BE49-F238E27FC236}">
                  <a16:creationId xmlns:a16="http://schemas.microsoft.com/office/drawing/2014/main" id="{902C4759-1C00-4E98-B92B-4F92E6F76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" y="4256"/>
              <a:ext cx="38" cy="35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7" name="Oval 46">
              <a:extLst>
                <a:ext uri="{FF2B5EF4-FFF2-40B4-BE49-F238E27FC236}">
                  <a16:creationId xmlns:a16="http://schemas.microsoft.com/office/drawing/2014/main" id="{BC36B599-095A-4BF1-B64C-BA806379D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9" y="4256"/>
              <a:ext cx="38" cy="35"/>
            </a:xfrm>
            <a:prstGeom prst="ellipse">
              <a:avLst/>
            </a:pr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8" name="Line 47">
              <a:extLst>
                <a:ext uri="{FF2B5EF4-FFF2-40B4-BE49-F238E27FC236}">
                  <a16:creationId xmlns:a16="http://schemas.microsoft.com/office/drawing/2014/main" id="{6D5C3D48-EF20-4838-B957-A3B04EF209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93" y="4294"/>
              <a:ext cx="0" cy="0"/>
            </a:xfrm>
            <a:prstGeom prst="line">
              <a:avLst/>
            </a:prstGeom>
            <a:noFill/>
            <a:ln w="17463" cap="flat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9" name="Line 48">
              <a:extLst>
                <a:ext uri="{FF2B5EF4-FFF2-40B4-BE49-F238E27FC236}">
                  <a16:creationId xmlns:a16="http://schemas.microsoft.com/office/drawing/2014/main" id="{723B624A-CBD0-4722-AEFC-91591179A1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06" y="4340"/>
              <a:ext cx="0" cy="0"/>
            </a:xfrm>
            <a:prstGeom prst="line">
              <a:avLst/>
            </a:prstGeom>
            <a:noFill/>
            <a:ln w="17463" cap="flat">
              <a:solidFill>
                <a:srgbClr val="573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00" name="Freeform 49">
              <a:extLst>
                <a:ext uri="{FF2B5EF4-FFF2-40B4-BE49-F238E27FC236}">
                  <a16:creationId xmlns:a16="http://schemas.microsoft.com/office/drawing/2014/main" id="{6E9AF9D2-1AB8-47FC-9300-E073080C6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5" y="4332"/>
              <a:ext cx="168" cy="58"/>
            </a:xfrm>
            <a:custGeom>
              <a:avLst/>
              <a:gdLst>
                <a:gd name="T0" fmla="*/ 31 w 62"/>
                <a:gd name="T1" fmla="*/ 21 h 21"/>
                <a:gd name="T2" fmla="*/ 1 w 62"/>
                <a:gd name="T3" fmla="*/ 5 h 21"/>
                <a:gd name="T4" fmla="*/ 2 w 62"/>
                <a:gd name="T5" fmla="*/ 1 h 21"/>
                <a:gd name="T6" fmla="*/ 6 w 62"/>
                <a:gd name="T7" fmla="*/ 2 h 21"/>
                <a:gd name="T8" fmla="*/ 31 w 62"/>
                <a:gd name="T9" fmla="*/ 15 h 21"/>
                <a:gd name="T10" fmla="*/ 56 w 62"/>
                <a:gd name="T11" fmla="*/ 2 h 21"/>
                <a:gd name="T12" fmla="*/ 60 w 62"/>
                <a:gd name="T13" fmla="*/ 1 h 21"/>
                <a:gd name="T14" fmla="*/ 61 w 62"/>
                <a:gd name="T15" fmla="*/ 5 h 21"/>
                <a:gd name="T16" fmla="*/ 31 w 62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1">
                  <a:moveTo>
                    <a:pt x="31" y="21"/>
                  </a:moveTo>
                  <a:cubicBezTo>
                    <a:pt x="19" y="21"/>
                    <a:pt x="8" y="15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4" y="0"/>
                    <a:pt x="5" y="0"/>
                    <a:pt x="6" y="2"/>
                  </a:cubicBezTo>
                  <a:cubicBezTo>
                    <a:pt x="12" y="10"/>
                    <a:pt x="21" y="15"/>
                    <a:pt x="31" y="15"/>
                  </a:cubicBezTo>
                  <a:cubicBezTo>
                    <a:pt x="41" y="15"/>
                    <a:pt x="50" y="10"/>
                    <a:pt x="56" y="2"/>
                  </a:cubicBezTo>
                  <a:cubicBezTo>
                    <a:pt x="56" y="0"/>
                    <a:pt x="58" y="0"/>
                    <a:pt x="60" y="1"/>
                  </a:cubicBezTo>
                  <a:cubicBezTo>
                    <a:pt x="61" y="2"/>
                    <a:pt x="62" y="3"/>
                    <a:pt x="61" y="5"/>
                  </a:cubicBezTo>
                  <a:cubicBezTo>
                    <a:pt x="54" y="15"/>
                    <a:pt x="43" y="21"/>
                    <a:pt x="31" y="2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802" name="Titre 4">
            <a:extLst>
              <a:ext uri="{FF2B5EF4-FFF2-40B4-BE49-F238E27FC236}">
                <a16:creationId xmlns:a16="http://schemas.microsoft.com/office/drawing/2014/main" id="{B6F26E38-59BD-470C-B54B-125D6A938A7D}"/>
              </a:ext>
            </a:extLst>
          </p:cNvPr>
          <p:cNvSpPr txBox="1">
            <a:spLocks/>
          </p:cNvSpPr>
          <p:nvPr/>
        </p:nvSpPr>
        <p:spPr>
          <a:xfrm>
            <a:off x="1487061" y="11768138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Divers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9FE910F6-A680-4A26-85E9-5279A112966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85538" y="6223130"/>
            <a:ext cx="895350" cy="652463"/>
            <a:chOff x="7125" y="693"/>
            <a:chExt cx="564" cy="411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493E968B-A1AA-46F0-8E75-7459951CDC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5" y="693"/>
              <a:ext cx="564" cy="411"/>
            </a:xfrm>
            <a:custGeom>
              <a:avLst/>
              <a:gdLst>
                <a:gd name="T0" fmla="*/ 205 w 209"/>
                <a:gd name="T1" fmla="*/ 138 h 151"/>
                <a:gd name="T2" fmla="*/ 192 w 209"/>
                <a:gd name="T3" fmla="*/ 117 h 151"/>
                <a:gd name="T4" fmla="*/ 141 w 209"/>
                <a:gd name="T5" fmla="*/ 40 h 151"/>
                <a:gd name="T6" fmla="*/ 80 w 209"/>
                <a:gd name="T7" fmla="*/ 2 h 151"/>
                <a:gd name="T8" fmla="*/ 20 w 209"/>
                <a:gd name="T9" fmla="*/ 108 h 151"/>
                <a:gd name="T10" fmla="*/ 5 w 209"/>
                <a:gd name="T11" fmla="*/ 138 h 151"/>
                <a:gd name="T12" fmla="*/ 1 w 209"/>
                <a:gd name="T13" fmla="*/ 150 h 151"/>
                <a:gd name="T14" fmla="*/ 5 w 209"/>
                <a:gd name="T15" fmla="*/ 150 h 151"/>
                <a:gd name="T16" fmla="*/ 40 w 209"/>
                <a:gd name="T17" fmla="*/ 129 h 151"/>
                <a:gd name="T18" fmla="*/ 42 w 209"/>
                <a:gd name="T19" fmla="*/ 129 h 151"/>
                <a:gd name="T20" fmla="*/ 69 w 209"/>
                <a:gd name="T21" fmla="*/ 138 h 151"/>
                <a:gd name="T22" fmla="*/ 117 w 209"/>
                <a:gd name="T23" fmla="*/ 133 h 151"/>
                <a:gd name="T24" fmla="*/ 157 w 209"/>
                <a:gd name="T25" fmla="*/ 142 h 151"/>
                <a:gd name="T26" fmla="*/ 177 w 209"/>
                <a:gd name="T27" fmla="*/ 134 h 151"/>
                <a:gd name="T28" fmla="*/ 205 w 209"/>
                <a:gd name="T29" fmla="*/ 148 h 151"/>
                <a:gd name="T30" fmla="*/ 208 w 209"/>
                <a:gd name="T31" fmla="*/ 147 h 151"/>
                <a:gd name="T32" fmla="*/ 70 w 209"/>
                <a:gd name="T33" fmla="*/ 132 h 151"/>
                <a:gd name="T34" fmla="*/ 45 w 209"/>
                <a:gd name="T35" fmla="*/ 124 h 151"/>
                <a:gd name="T36" fmla="*/ 36 w 209"/>
                <a:gd name="T37" fmla="*/ 124 h 151"/>
                <a:gd name="T38" fmla="*/ 25 w 209"/>
                <a:gd name="T39" fmla="*/ 114 h 151"/>
                <a:gd name="T40" fmla="*/ 14 w 209"/>
                <a:gd name="T41" fmla="*/ 67 h 151"/>
                <a:gd name="T42" fmla="*/ 79 w 209"/>
                <a:gd name="T43" fmla="*/ 8 h 151"/>
                <a:gd name="T44" fmla="*/ 96 w 209"/>
                <a:gd name="T45" fmla="*/ 97 h 151"/>
                <a:gd name="T46" fmla="*/ 107 w 209"/>
                <a:gd name="T47" fmla="*/ 123 h 151"/>
                <a:gd name="T48" fmla="*/ 180 w 209"/>
                <a:gd name="T49" fmla="*/ 129 h 151"/>
                <a:gd name="T50" fmla="*/ 176 w 209"/>
                <a:gd name="T51" fmla="*/ 128 h 151"/>
                <a:gd name="T52" fmla="*/ 156 w 209"/>
                <a:gd name="T53" fmla="*/ 136 h 151"/>
                <a:gd name="T54" fmla="*/ 120 w 209"/>
                <a:gd name="T55" fmla="*/ 128 h 151"/>
                <a:gd name="T56" fmla="*/ 114 w 209"/>
                <a:gd name="T57" fmla="*/ 122 h 151"/>
                <a:gd name="T58" fmla="*/ 102 w 209"/>
                <a:gd name="T59" fmla="*/ 97 h 151"/>
                <a:gd name="T60" fmla="*/ 137 w 209"/>
                <a:gd name="T61" fmla="*/ 47 h 151"/>
                <a:gd name="T62" fmla="*/ 142 w 209"/>
                <a:gd name="T63" fmla="*/ 46 h 151"/>
                <a:gd name="T64" fmla="*/ 187 w 209"/>
                <a:gd name="T65" fmla="*/ 114 h 151"/>
                <a:gd name="T66" fmla="*/ 198 w 209"/>
                <a:gd name="T67" fmla="*/ 13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9" h="151">
                  <a:moveTo>
                    <a:pt x="208" y="144"/>
                  </a:moveTo>
                  <a:cubicBezTo>
                    <a:pt x="205" y="138"/>
                    <a:pt x="205" y="138"/>
                    <a:pt x="205" y="138"/>
                  </a:cubicBezTo>
                  <a:cubicBezTo>
                    <a:pt x="200" y="130"/>
                    <a:pt x="197" y="124"/>
                    <a:pt x="192" y="118"/>
                  </a:cubicBezTo>
                  <a:cubicBezTo>
                    <a:pt x="192" y="118"/>
                    <a:pt x="192" y="117"/>
                    <a:pt x="192" y="117"/>
                  </a:cubicBezTo>
                  <a:cubicBezTo>
                    <a:pt x="198" y="107"/>
                    <a:pt x="200" y="96"/>
                    <a:pt x="199" y="85"/>
                  </a:cubicBezTo>
                  <a:cubicBezTo>
                    <a:pt x="195" y="57"/>
                    <a:pt x="169" y="36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27" y="18"/>
                    <a:pt x="105" y="3"/>
                    <a:pt x="80" y="2"/>
                  </a:cubicBezTo>
                  <a:cubicBezTo>
                    <a:pt x="42" y="0"/>
                    <a:pt x="10" y="29"/>
                    <a:pt x="8" y="67"/>
                  </a:cubicBezTo>
                  <a:cubicBezTo>
                    <a:pt x="7" y="82"/>
                    <a:pt x="11" y="96"/>
                    <a:pt x="20" y="108"/>
                  </a:cubicBezTo>
                  <a:cubicBezTo>
                    <a:pt x="20" y="109"/>
                    <a:pt x="20" y="110"/>
                    <a:pt x="20" y="110"/>
                  </a:cubicBezTo>
                  <a:cubicBezTo>
                    <a:pt x="14" y="119"/>
                    <a:pt x="10" y="128"/>
                    <a:pt x="5" y="138"/>
                  </a:cubicBezTo>
                  <a:cubicBezTo>
                    <a:pt x="1" y="146"/>
                    <a:pt x="1" y="146"/>
                    <a:pt x="1" y="146"/>
                  </a:cubicBezTo>
                  <a:cubicBezTo>
                    <a:pt x="0" y="148"/>
                    <a:pt x="0" y="149"/>
                    <a:pt x="1" y="150"/>
                  </a:cubicBezTo>
                  <a:cubicBezTo>
                    <a:pt x="2" y="150"/>
                    <a:pt x="3" y="151"/>
                    <a:pt x="3" y="151"/>
                  </a:cubicBezTo>
                  <a:cubicBezTo>
                    <a:pt x="4" y="151"/>
                    <a:pt x="5" y="151"/>
                    <a:pt x="5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19" y="142"/>
                    <a:pt x="29" y="136"/>
                    <a:pt x="40" y="129"/>
                  </a:cubicBezTo>
                  <a:cubicBezTo>
                    <a:pt x="40" y="129"/>
                    <a:pt x="40" y="129"/>
                    <a:pt x="41" y="129"/>
                  </a:cubicBezTo>
                  <a:cubicBezTo>
                    <a:pt x="41" y="129"/>
                    <a:pt x="41" y="129"/>
                    <a:pt x="42" y="129"/>
                  </a:cubicBezTo>
                  <a:cubicBezTo>
                    <a:pt x="50" y="134"/>
                    <a:pt x="59" y="137"/>
                    <a:pt x="6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84" y="139"/>
                    <a:pt x="99" y="136"/>
                    <a:pt x="111" y="128"/>
                  </a:cubicBezTo>
                  <a:cubicBezTo>
                    <a:pt x="113" y="130"/>
                    <a:pt x="115" y="131"/>
                    <a:pt x="117" y="133"/>
                  </a:cubicBezTo>
                  <a:cubicBezTo>
                    <a:pt x="128" y="141"/>
                    <a:pt x="142" y="144"/>
                    <a:pt x="156" y="142"/>
                  </a:cubicBezTo>
                  <a:cubicBezTo>
                    <a:pt x="156" y="142"/>
                    <a:pt x="156" y="142"/>
                    <a:pt x="157" y="142"/>
                  </a:cubicBezTo>
                  <a:cubicBezTo>
                    <a:pt x="164" y="141"/>
                    <a:pt x="171" y="138"/>
                    <a:pt x="177" y="134"/>
                  </a:cubicBezTo>
                  <a:cubicBezTo>
                    <a:pt x="177" y="134"/>
                    <a:pt x="177" y="134"/>
                    <a:pt x="177" y="134"/>
                  </a:cubicBezTo>
                  <a:cubicBezTo>
                    <a:pt x="185" y="139"/>
                    <a:pt x="194" y="143"/>
                    <a:pt x="204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48"/>
                    <a:pt x="205" y="148"/>
                    <a:pt x="206" y="148"/>
                  </a:cubicBezTo>
                  <a:cubicBezTo>
                    <a:pt x="207" y="148"/>
                    <a:pt x="207" y="148"/>
                    <a:pt x="208" y="147"/>
                  </a:cubicBezTo>
                  <a:cubicBezTo>
                    <a:pt x="209" y="146"/>
                    <a:pt x="209" y="145"/>
                    <a:pt x="208" y="144"/>
                  </a:cubicBezTo>
                  <a:close/>
                  <a:moveTo>
                    <a:pt x="70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0" y="131"/>
                    <a:pt x="52" y="128"/>
                    <a:pt x="45" y="124"/>
                  </a:cubicBezTo>
                  <a:cubicBezTo>
                    <a:pt x="44" y="123"/>
                    <a:pt x="42" y="123"/>
                    <a:pt x="41" y="123"/>
                  </a:cubicBezTo>
                  <a:cubicBezTo>
                    <a:pt x="39" y="122"/>
                    <a:pt x="38" y="123"/>
                    <a:pt x="36" y="124"/>
                  </a:cubicBezTo>
                  <a:cubicBezTo>
                    <a:pt x="28" y="130"/>
                    <a:pt x="20" y="134"/>
                    <a:pt x="11" y="140"/>
                  </a:cubicBezTo>
                  <a:cubicBezTo>
                    <a:pt x="15" y="130"/>
                    <a:pt x="20" y="122"/>
                    <a:pt x="25" y="114"/>
                  </a:cubicBezTo>
                  <a:cubicBezTo>
                    <a:pt x="27" y="111"/>
                    <a:pt x="27" y="108"/>
                    <a:pt x="25" y="105"/>
                  </a:cubicBezTo>
                  <a:cubicBezTo>
                    <a:pt x="17" y="94"/>
                    <a:pt x="13" y="81"/>
                    <a:pt x="14" y="67"/>
                  </a:cubicBezTo>
                  <a:cubicBezTo>
                    <a:pt x="16" y="34"/>
                    <a:pt x="43" y="8"/>
                    <a:pt x="76" y="8"/>
                  </a:cubicBezTo>
                  <a:cubicBezTo>
                    <a:pt x="77" y="8"/>
                    <a:pt x="78" y="8"/>
                    <a:pt x="79" y="8"/>
                  </a:cubicBezTo>
                  <a:cubicBezTo>
                    <a:pt x="102" y="9"/>
                    <a:pt x="121" y="22"/>
                    <a:pt x="132" y="42"/>
                  </a:cubicBezTo>
                  <a:cubicBezTo>
                    <a:pt x="108" y="49"/>
                    <a:pt x="93" y="72"/>
                    <a:pt x="96" y="97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97" y="108"/>
                    <a:pt x="101" y="116"/>
                    <a:pt x="107" y="123"/>
                  </a:cubicBezTo>
                  <a:cubicBezTo>
                    <a:pt x="96" y="130"/>
                    <a:pt x="83" y="133"/>
                    <a:pt x="70" y="132"/>
                  </a:cubicBezTo>
                  <a:close/>
                  <a:moveTo>
                    <a:pt x="180" y="129"/>
                  </a:moveTo>
                  <a:cubicBezTo>
                    <a:pt x="179" y="128"/>
                    <a:pt x="178" y="128"/>
                    <a:pt x="177" y="128"/>
                  </a:cubicBezTo>
                  <a:cubicBezTo>
                    <a:pt x="177" y="128"/>
                    <a:pt x="176" y="128"/>
                    <a:pt x="176" y="128"/>
                  </a:cubicBezTo>
                  <a:cubicBezTo>
                    <a:pt x="175" y="128"/>
                    <a:pt x="174" y="128"/>
                    <a:pt x="173" y="129"/>
                  </a:cubicBezTo>
                  <a:cubicBezTo>
                    <a:pt x="168" y="133"/>
                    <a:pt x="162" y="135"/>
                    <a:pt x="156" y="136"/>
                  </a:cubicBezTo>
                  <a:cubicBezTo>
                    <a:pt x="156" y="136"/>
                    <a:pt x="155" y="136"/>
                    <a:pt x="155" y="136"/>
                  </a:cubicBezTo>
                  <a:cubicBezTo>
                    <a:pt x="143" y="138"/>
                    <a:pt x="130" y="135"/>
                    <a:pt x="120" y="128"/>
                  </a:cubicBezTo>
                  <a:cubicBezTo>
                    <a:pt x="118" y="127"/>
                    <a:pt x="116" y="125"/>
                    <a:pt x="115" y="123"/>
                  </a:cubicBezTo>
                  <a:cubicBezTo>
                    <a:pt x="114" y="123"/>
                    <a:pt x="114" y="122"/>
                    <a:pt x="114" y="122"/>
                  </a:cubicBezTo>
                  <a:cubicBezTo>
                    <a:pt x="108" y="115"/>
                    <a:pt x="104" y="107"/>
                    <a:pt x="102" y="98"/>
                  </a:cubicBezTo>
                  <a:cubicBezTo>
                    <a:pt x="102" y="98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99" y="74"/>
                    <a:pt x="114" y="52"/>
                    <a:pt x="137" y="47"/>
                  </a:cubicBezTo>
                  <a:cubicBezTo>
                    <a:pt x="137" y="47"/>
                    <a:pt x="137" y="46"/>
                    <a:pt x="137" y="46"/>
                  </a:cubicBezTo>
                  <a:cubicBezTo>
                    <a:pt x="139" y="46"/>
                    <a:pt x="140" y="46"/>
                    <a:pt x="142" y="46"/>
                  </a:cubicBezTo>
                  <a:cubicBezTo>
                    <a:pt x="167" y="43"/>
                    <a:pt x="190" y="61"/>
                    <a:pt x="193" y="86"/>
                  </a:cubicBezTo>
                  <a:cubicBezTo>
                    <a:pt x="194" y="96"/>
                    <a:pt x="192" y="106"/>
                    <a:pt x="187" y="114"/>
                  </a:cubicBezTo>
                  <a:cubicBezTo>
                    <a:pt x="186" y="117"/>
                    <a:pt x="186" y="119"/>
                    <a:pt x="187" y="122"/>
                  </a:cubicBezTo>
                  <a:cubicBezTo>
                    <a:pt x="191" y="127"/>
                    <a:pt x="194" y="132"/>
                    <a:pt x="198" y="138"/>
                  </a:cubicBezTo>
                  <a:cubicBezTo>
                    <a:pt x="192" y="135"/>
                    <a:pt x="186" y="132"/>
                    <a:pt x="180" y="12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0AC66864-C7DF-41D1-9233-3B65BE9BC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5" y="932"/>
              <a:ext cx="38" cy="36"/>
            </a:xfrm>
            <a:custGeom>
              <a:avLst/>
              <a:gdLst>
                <a:gd name="T0" fmla="*/ 7 w 14"/>
                <a:gd name="T1" fmla="*/ 0 h 13"/>
                <a:gd name="T2" fmla="*/ 2 w 14"/>
                <a:gd name="T3" fmla="*/ 2 h 13"/>
                <a:gd name="T4" fmla="*/ 0 w 14"/>
                <a:gd name="T5" fmla="*/ 7 h 13"/>
                <a:gd name="T6" fmla="*/ 2 w 14"/>
                <a:gd name="T7" fmla="*/ 11 h 13"/>
                <a:gd name="T8" fmla="*/ 7 w 14"/>
                <a:gd name="T9" fmla="*/ 13 h 13"/>
                <a:gd name="T10" fmla="*/ 12 w 14"/>
                <a:gd name="T11" fmla="*/ 11 h 13"/>
                <a:gd name="T12" fmla="*/ 14 w 14"/>
                <a:gd name="T13" fmla="*/ 7 h 13"/>
                <a:gd name="T14" fmla="*/ 12 w 14"/>
                <a:gd name="T15" fmla="*/ 2 h 13"/>
                <a:gd name="T16" fmla="*/ 7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8"/>
                    <a:pt x="1" y="10"/>
                    <a:pt x="2" y="11"/>
                  </a:cubicBezTo>
                  <a:cubicBezTo>
                    <a:pt x="3" y="13"/>
                    <a:pt x="5" y="13"/>
                    <a:pt x="7" y="13"/>
                  </a:cubicBezTo>
                  <a:cubicBezTo>
                    <a:pt x="9" y="13"/>
                    <a:pt x="11" y="13"/>
                    <a:pt x="12" y="11"/>
                  </a:cubicBezTo>
                  <a:cubicBezTo>
                    <a:pt x="13" y="10"/>
                    <a:pt x="14" y="8"/>
                    <a:pt x="14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0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CCCAF991-B977-4A70-8C0F-83C925B7C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6" y="796"/>
              <a:ext cx="124" cy="114"/>
            </a:xfrm>
            <a:custGeom>
              <a:avLst/>
              <a:gdLst>
                <a:gd name="T0" fmla="*/ 40 w 46"/>
                <a:gd name="T1" fmla="*/ 5 h 42"/>
                <a:gd name="T2" fmla="*/ 24 w 46"/>
                <a:gd name="T3" fmla="*/ 0 h 42"/>
                <a:gd name="T4" fmla="*/ 10 w 46"/>
                <a:gd name="T5" fmla="*/ 3 h 42"/>
                <a:gd name="T6" fmla="*/ 0 w 46"/>
                <a:gd name="T7" fmla="*/ 11 h 42"/>
                <a:gd name="T8" fmla="*/ 9 w 46"/>
                <a:gd name="T9" fmla="*/ 17 h 42"/>
                <a:gd name="T10" fmla="*/ 23 w 46"/>
                <a:gd name="T11" fmla="*/ 10 h 42"/>
                <a:gd name="T12" fmla="*/ 31 w 46"/>
                <a:gd name="T13" fmla="*/ 12 h 42"/>
                <a:gd name="T14" fmla="*/ 34 w 46"/>
                <a:gd name="T15" fmla="*/ 18 h 42"/>
                <a:gd name="T16" fmla="*/ 33 w 46"/>
                <a:gd name="T17" fmla="*/ 23 h 42"/>
                <a:gd name="T18" fmla="*/ 28 w 46"/>
                <a:gd name="T19" fmla="*/ 28 h 42"/>
                <a:gd name="T20" fmla="*/ 22 w 46"/>
                <a:gd name="T21" fmla="*/ 34 h 42"/>
                <a:gd name="T22" fmla="*/ 19 w 46"/>
                <a:gd name="T23" fmla="*/ 42 h 42"/>
                <a:gd name="T24" fmla="*/ 31 w 46"/>
                <a:gd name="T25" fmla="*/ 42 h 42"/>
                <a:gd name="T26" fmla="*/ 32 w 46"/>
                <a:gd name="T27" fmla="*/ 37 h 42"/>
                <a:gd name="T28" fmla="*/ 37 w 46"/>
                <a:gd name="T29" fmla="*/ 32 h 42"/>
                <a:gd name="T30" fmla="*/ 42 w 46"/>
                <a:gd name="T31" fmla="*/ 27 h 42"/>
                <a:gd name="T32" fmla="*/ 44 w 46"/>
                <a:gd name="T33" fmla="*/ 23 h 42"/>
                <a:gd name="T34" fmla="*/ 46 w 46"/>
                <a:gd name="T35" fmla="*/ 16 h 42"/>
                <a:gd name="T36" fmla="*/ 40 w 46"/>
                <a:gd name="T37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42">
                  <a:moveTo>
                    <a:pt x="40" y="5"/>
                  </a:moveTo>
                  <a:cubicBezTo>
                    <a:pt x="36" y="2"/>
                    <a:pt x="31" y="0"/>
                    <a:pt x="24" y="0"/>
                  </a:cubicBezTo>
                  <a:cubicBezTo>
                    <a:pt x="19" y="0"/>
                    <a:pt x="14" y="1"/>
                    <a:pt x="10" y="3"/>
                  </a:cubicBezTo>
                  <a:cubicBezTo>
                    <a:pt x="6" y="5"/>
                    <a:pt x="3" y="8"/>
                    <a:pt x="0" y="11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2" y="12"/>
                    <a:pt x="17" y="10"/>
                    <a:pt x="23" y="10"/>
                  </a:cubicBezTo>
                  <a:cubicBezTo>
                    <a:pt x="26" y="10"/>
                    <a:pt x="29" y="11"/>
                    <a:pt x="31" y="12"/>
                  </a:cubicBezTo>
                  <a:cubicBezTo>
                    <a:pt x="33" y="14"/>
                    <a:pt x="34" y="16"/>
                    <a:pt x="34" y="18"/>
                  </a:cubicBezTo>
                  <a:cubicBezTo>
                    <a:pt x="34" y="20"/>
                    <a:pt x="34" y="21"/>
                    <a:pt x="33" y="23"/>
                  </a:cubicBezTo>
                  <a:cubicBezTo>
                    <a:pt x="32" y="24"/>
                    <a:pt x="30" y="26"/>
                    <a:pt x="28" y="28"/>
                  </a:cubicBezTo>
                  <a:cubicBezTo>
                    <a:pt x="25" y="30"/>
                    <a:pt x="23" y="32"/>
                    <a:pt x="22" y="34"/>
                  </a:cubicBezTo>
                  <a:cubicBezTo>
                    <a:pt x="20" y="37"/>
                    <a:pt x="19" y="39"/>
                    <a:pt x="19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0"/>
                    <a:pt x="31" y="38"/>
                    <a:pt x="32" y="37"/>
                  </a:cubicBezTo>
                  <a:cubicBezTo>
                    <a:pt x="33" y="35"/>
                    <a:pt x="35" y="34"/>
                    <a:pt x="37" y="32"/>
                  </a:cubicBezTo>
                  <a:cubicBezTo>
                    <a:pt x="39" y="30"/>
                    <a:pt x="40" y="29"/>
                    <a:pt x="42" y="27"/>
                  </a:cubicBezTo>
                  <a:cubicBezTo>
                    <a:pt x="43" y="26"/>
                    <a:pt x="44" y="24"/>
                    <a:pt x="44" y="23"/>
                  </a:cubicBezTo>
                  <a:cubicBezTo>
                    <a:pt x="45" y="21"/>
                    <a:pt x="46" y="19"/>
                    <a:pt x="46" y="16"/>
                  </a:cubicBezTo>
                  <a:cubicBezTo>
                    <a:pt x="46" y="11"/>
                    <a:pt x="44" y="7"/>
                    <a:pt x="40" y="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07112173-57F6-40B4-9867-6C8E404F5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3" y="929"/>
              <a:ext cx="27" cy="28"/>
            </a:xfrm>
            <a:custGeom>
              <a:avLst/>
              <a:gdLst>
                <a:gd name="T0" fmla="*/ 5 w 10"/>
                <a:gd name="T1" fmla="*/ 0 h 10"/>
                <a:gd name="T2" fmla="*/ 2 w 10"/>
                <a:gd name="T3" fmla="*/ 1 h 10"/>
                <a:gd name="T4" fmla="*/ 0 w 10"/>
                <a:gd name="T5" fmla="*/ 5 h 10"/>
                <a:gd name="T6" fmla="*/ 2 w 10"/>
                <a:gd name="T7" fmla="*/ 9 h 10"/>
                <a:gd name="T8" fmla="*/ 5 w 10"/>
                <a:gd name="T9" fmla="*/ 10 h 10"/>
                <a:gd name="T10" fmla="*/ 9 w 10"/>
                <a:gd name="T11" fmla="*/ 9 h 10"/>
                <a:gd name="T12" fmla="*/ 10 w 10"/>
                <a:gd name="T13" fmla="*/ 5 h 10"/>
                <a:gd name="T14" fmla="*/ 9 w 10"/>
                <a:gd name="T15" fmla="*/ 1 h 10"/>
                <a:gd name="T16" fmla="*/ 5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0" y="3"/>
                    <a:pt x="10" y="2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7722F79B-40FF-46DA-B073-1460588C9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" y="929"/>
              <a:ext cx="29" cy="28"/>
            </a:xfrm>
            <a:custGeom>
              <a:avLst/>
              <a:gdLst>
                <a:gd name="T0" fmla="*/ 5 w 11"/>
                <a:gd name="T1" fmla="*/ 0 h 10"/>
                <a:gd name="T2" fmla="*/ 2 w 11"/>
                <a:gd name="T3" fmla="*/ 1 h 10"/>
                <a:gd name="T4" fmla="*/ 0 w 11"/>
                <a:gd name="T5" fmla="*/ 5 h 10"/>
                <a:gd name="T6" fmla="*/ 2 w 11"/>
                <a:gd name="T7" fmla="*/ 9 h 10"/>
                <a:gd name="T8" fmla="*/ 5 w 11"/>
                <a:gd name="T9" fmla="*/ 10 h 10"/>
                <a:gd name="T10" fmla="*/ 9 w 11"/>
                <a:gd name="T11" fmla="*/ 9 h 10"/>
                <a:gd name="T12" fmla="*/ 11 w 11"/>
                <a:gd name="T13" fmla="*/ 5 h 10"/>
                <a:gd name="T14" fmla="*/ 9 w 11"/>
                <a:gd name="T15" fmla="*/ 1 h 10"/>
                <a:gd name="T16" fmla="*/ 5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8"/>
                    <a:pt x="11" y="6"/>
                    <a:pt x="11" y="5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4BD54394-2695-4181-89B9-0CF5E24A4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7" y="929"/>
              <a:ext cx="27" cy="28"/>
            </a:xfrm>
            <a:custGeom>
              <a:avLst/>
              <a:gdLst>
                <a:gd name="T0" fmla="*/ 5 w 10"/>
                <a:gd name="T1" fmla="*/ 0 h 10"/>
                <a:gd name="T2" fmla="*/ 1 w 10"/>
                <a:gd name="T3" fmla="*/ 1 h 10"/>
                <a:gd name="T4" fmla="*/ 0 w 10"/>
                <a:gd name="T5" fmla="*/ 5 h 10"/>
                <a:gd name="T6" fmla="*/ 1 w 10"/>
                <a:gd name="T7" fmla="*/ 9 h 10"/>
                <a:gd name="T8" fmla="*/ 5 w 10"/>
                <a:gd name="T9" fmla="*/ 10 h 10"/>
                <a:gd name="T10" fmla="*/ 8 w 10"/>
                <a:gd name="T11" fmla="*/ 9 h 10"/>
                <a:gd name="T12" fmla="*/ 10 w 10"/>
                <a:gd name="T13" fmla="*/ 5 h 10"/>
                <a:gd name="T14" fmla="*/ 8 w 10"/>
                <a:gd name="T15" fmla="*/ 1 h 10"/>
                <a:gd name="T16" fmla="*/ 5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803" name="Titre 4">
            <a:extLst>
              <a:ext uri="{FF2B5EF4-FFF2-40B4-BE49-F238E27FC236}">
                <a16:creationId xmlns:a16="http://schemas.microsoft.com/office/drawing/2014/main" id="{67AD541F-9480-4A42-B010-C95C975BF4DB}"/>
              </a:ext>
            </a:extLst>
          </p:cNvPr>
          <p:cNvSpPr txBox="1">
            <a:spLocks/>
          </p:cNvSpPr>
          <p:nvPr/>
        </p:nvSpPr>
        <p:spPr>
          <a:xfrm>
            <a:off x="19779607" y="8893188"/>
            <a:ext cx="4844970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>
                <a:solidFill>
                  <a:schemeClr val="tx2"/>
                </a:solidFill>
              </a:rPr>
              <a:t>Added value</a:t>
            </a:r>
          </a:p>
        </p:txBody>
      </p:sp>
      <p:grpSp>
        <p:nvGrpSpPr>
          <p:cNvPr id="32" name="Group 13">
            <a:extLst>
              <a:ext uri="{FF2B5EF4-FFF2-40B4-BE49-F238E27FC236}">
                <a16:creationId xmlns:a16="http://schemas.microsoft.com/office/drawing/2014/main" id="{0D4099FE-AE7A-4886-A50F-850E42FC667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498715" y="9596836"/>
            <a:ext cx="914400" cy="914400"/>
            <a:chOff x="11599" y="7101"/>
            <a:chExt cx="576" cy="576"/>
          </a:xfrm>
        </p:grpSpPr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91EBA580-6660-4AC7-8117-F8B66A4CD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99" y="7101"/>
              <a:ext cx="267" cy="271"/>
            </a:xfrm>
            <a:custGeom>
              <a:avLst/>
              <a:gdLst>
                <a:gd name="T0" fmla="*/ 96 w 99"/>
                <a:gd name="T1" fmla="*/ 100 h 100"/>
                <a:gd name="T2" fmla="*/ 3 w 99"/>
                <a:gd name="T3" fmla="*/ 100 h 100"/>
                <a:gd name="T4" fmla="*/ 0 w 99"/>
                <a:gd name="T5" fmla="*/ 97 h 100"/>
                <a:gd name="T6" fmla="*/ 0 w 99"/>
                <a:gd name="T7" fmla="*/ 3 h 100"/>
                <a:gd name="T8" fmla="*/ 3 w 99"/>
                <a:gd name="T9" fmla="*/ 0 h 100"/>
                <a:gd name="T10" fmla="*/ 96 w 99"/>
                <a:gd name="T11" fmla="*/ 0 h 100"/>
                <a:gd name="T12" fmla="*/ 99 w 99"/>
                <a:gd name="T13" fmla="*/ 3 h 100"/>
                <a:gd name="T14" fmla="*/ 99 w 99"/>
                <a:gd name="T15" fmla="*/ 97 h 100"/>
                <a:gd name="T16" fmla="*/ 96 w 99"/>
                <a:gd name="T17" fmla="*/ 100 h 100"/>
                <a:gd name="T18" fmla="*/ 6 w 99"/>
                <a:gd name="T19" fmla="*/ 94 h 100"/>
                <a:gd name="T20" fmla="*/ 93 w 99"/>
                <a:gd name="T21" fmla="*/ 94 h 100"/>
                <a:gd name="T22" fmla="*/ 93 w 99"/>
                <a:gd name="T23" fmla="*/ 6 h 100"/>
                <a:gd name="T24" fmla="*/ 6 w 99"/>
                <a:gd name="T25" fmla="*/ 6 h 100"/>
                <a:gd name="T26" fmla="*/ 6 w 99"/>
                <a:gd name="T27" fmla="*/ 9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00">
                  <a:moveTo>
                    <a:pt x="96" y="100"/>
                  </a:moveTo>
                  <a:cubicBezTo>
                    <a:pt x="3" y="100"/>
                    <a:pt x="3" y="100"/>
                    <a:pt x="3" y="100"/>
                  </a:cubicBezTo>
                  <a:cubicBezTo>
                    <a:pt x="1" y="100"/>
                    <a:pt x="0" y="98"/>
                    <a:pt x="0" y="9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99" y="3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9" y="98"/>
                    <a:pt x="98" y="100"/>
                    <a:pt x="96" y="100"/>
                  </a:cubicBezTo>
                  <a:close/>
                  <a:moveTo>
                    <a:pt x="6" y="94"/>
                  </a:moveTo>
                  <a:cubicBezTo>
                    <a:pt x="93" y="94"/>
                    <a:pt x="93" y="94"/>
                    <a:pt x="93" y="94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9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1B55C9BB-98EA-4989-B186-4EB6820785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99" y="7407"/>
              <a:ext cx="267" cy="270"/>
            </a:xfrm>
            <a:custGeom>
              <a:avLst/>
              <a:gdLst>
                <a:gd name="T0" fmla="*/ 96 w 99"/>
                <a:gd name="T1" fmla="*/ 100 h 100"/>
                <a:gd name="T2" fmla="*/ 3 w 99"/>
                <a:gd name="T3" fmla="*/ 100 h 100"/>
                <a:gd name="T4" fmla="*/ 0 w 99"/>
                <a:gd name="T5" fmla="*/ 97 h 100"/>
                <a:gd name="T6" fmla="*/ 0 w 99"/>
                <a:gd name="T7" fmla="*/ 3 h 100"/>
                <a:gd name="T8" fmla="*/ 3 w 99"/>
                <a:gd name="T9" fmla="*/ 0 h 100"/>
                <a:gd name="T10" fmla="*/ 96 w 99"/>
                <a:gd name="T11" fmla="*/ 0 h 100"/>
                <a:gd name="T12" fmla="*/ 99 w 99"/>
                <a:gd name="T13" fmla="*/ 3 h 100"/>
                <a:gd name="T14" fmla="*/ 99 w 99"/>
                <a:gd name="T15" fmla="*/ 97 h 100"/>
                <a:gd name="T16" fmla="*/ 96 w 99"/>
                <a:gd name="T17" fmla="*/ 100 h 100"/>
                <a:gd name="T18" fmla="*/ 6 w 99"/>
                <a:gd name="T19" fmla="*/ 94 h 100"/>
                <a:gd name="T20" fmla="*/ 93 w 99"/>
                <a:gd name="T21" fmla="*/ 94 h 100"/>
                <a:gd name="T22" fmla="*/ 93 w 99"/>
                <a:gd name="T23" fmla="*/ 6 h 100"/>
                <a:gd name="T24" fmla="*/ 6 w 99"/>
                <a:gd name="T25" fmla="*/ 6 h 100"/>
                <a:gd name="T26" fmla="*/ 6 w 99"/>
                <a:gd name="T27" fmla="*/ 9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00">
                  <a:moveTo>
                    <a:pt x="96" y="100"/>
                  </a:moveTo>
                  <a:cubicBezTo>
                    <a:pt x="3" y="100"/>
                    <a:pt x="3" y="100"/>
                    <a:pt x="3" y="100"/>
                  </a:cubicBezTo>
                  <a:cubicBezTo>
                    <a:pt x="1" y="100"/>
                    <a:pt x="0" y="98"/>
                    <a:pt x="0" y="9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99" y="3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9" y="98"/>
                    <a:pt x="98" y="100"/>
                    <a:pt x="96" y="100"/>
                  </a:cubicBezTo>
                  <a:close/>
                  <a:moveTo>
                    <a:pt x="6" y="94"/>
                  </a:moveTo>
                  <a:cubicBezTo>
                    <a:pt x="93" y="94"/>
                    <a:pt x="93" y="94"/>
                    <a:pt x="93" y="94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9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722B4103-3C68-4718-B773-4951DBFEBA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04" y="7101"/>
              <a:ext cx="271" cy="271"/>
            </a:xfrm>
            <a:custGeom>
              <a:avLst/>
              <a:gdLst>
                <a:gd name="T0" fmla="*/ 97 w 100"/>
                <a:gd name="T1" fmla="*/ 100 h 100"/>
                <a:gd name="T2" fmla="*/ 3 w 100"/>
                <a:gd name="T3" fmla="*/ 100 h 100"/>
                <a:gd name="T4" fmla="*/ 0 w 100"/>
                <a:gd name="T5" fmla="*/ 97 h 100"/>
                <a:gd name="T6" fmla="*/ 0 w 100"/>
                <a:gd name="T7" fmla="*/ 3 h 100"/>
                <a:gd name="T8" fmla="*/ 3 w 100"/>
                <a:gd name="T9" fmla="*/ 0 h 100"/>
                <a:gd name="T10" fmla="*/ 97 w 100"/>
                <a:gd name="T11" fmla="*/ 0 h 100"/>
                <a:gd name="T12" fmla="*/ 100 w 100"/>
                <a:gd name="T13" fmla="*/ 3 h 100"/>
                <a:gd name="T14" fmla="*/ 100 w 100"/>
                <a:gd name="T15" fmla="*/ 97 h 100"/>
                <a:gd name="T16" fmla="*/ 97 w 100"/>
                <a:gd name="T17" fmla="*/ 100 h 100"/>
                <a:gd name="T18" fmla="*/ 6 w 100"/>
                <a:gd name="T19" fmla="*/ 94 h 100"/>
                <a:gd name="T20" fmla="*/ 94 w 100"/>
                <a:gd name="T21" fmla="*/ 94 h 100"/>
                <a:gd name="T22" fmla="*/ 94 w 100"/>
                <a:gd name="T23" fmla="*/ 6 h 100"/>
                <a:gd name="T24" fmla="*/ 6 w 100"/>
                <a:gd name="T25" fmla="*/ 6 h 100"/>
                <a:gd name="T26" fmla="*/ 6 w 100"/>
                <a:gd name="T27" fmla="*/ 9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100">
                  <a:moveTo>
                    <a:pt x="97" y="100"/>
                  </a:moveTo>
                  <a:cubicBezTo>
                    <a:pt x="3" y="100"/>
                    <a:pt x="3" y="100"/>
                    <a:pt x="3" y="100"/>
                  </a:cubicBezTo>
                  <a:cubicBezTo>
                    <a:pt x="2" y="100"/>
                    <a:pt x="0" y="98"/>
                    <a:pt x="0" y="9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1"/>
                    <a:pt x="100" y="3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100" y="98"/>
                    <a:pt x="98" y="100"/>
                    <a:pt x="97" y="100"/>
                  </a:cubicBezTo>
                  <a:close/>
                  <a:moveTo>
                    <a:pt x="6" y="94"/>
                  </a:moveTo>
                  <a:cubicBezTo>
                    <a:pt x="94" y="94"/>
                    <a:pt x="94" y="94"/>
                    <a:pt x="94" y="94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94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16FCA101-97A0-4AEF-AA81-39E3BA8FA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1" y="7404"/>
              <a:ext cx="16" cy="273"/>
            </a:xfrm>
            <a:custGeom>
              <a:avLst/>
              <a:gdLst>
                <a:gd name="T0" fmla="*/ 3 w 6"/>
                <a:gd name="T1" fmla="*/ 101 h 101"/>
                <a:gd name="T2" fmla="*/ 0 w 6"/>
                <a:gd name="T3" fmla="*/ 98 h 101"/>
                <a:gd name="T4" fmla="*/ 0 w 6"/>
                <a:gd name="T5" fmla="*/ 3 h 101"/>
                <a:gd name="T6" fmla="*/ 3 w 6"/>
                <a:gd name="T7" fmla="*/ 0 h 101"/>
                <a:gd name="T8" fmla="*/ 6 w 6"/>
                <a:gd name="T9" fmla="*/ 3 h 101"/>
                <a:gd name="T10" fmla="*/ 6 w 6"/>
                <a:gd name="T11" fmla="*/ 98 h 101"/>
                <a:gd name="T12" fmla="*/ 3 w 6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1">
                  <a:moveTo>
                    <a:pt x="3" y="101"/>
                  </a:moveTo>
                  <a:cubicBezTo>
                    <a:pt x="1" y="101"/>
                    <a:pt x="0" y="100"/>
                    <a:pt x="0" y="9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100"/>
                    <a:pt x="5" y="101"/>
                    <a:pt x="3" y="10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AC7853D1-CEF4-42E0-8145-9FF9D1E4B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4" y="7534"/>
              <a:ext cx="271" cy="16"/>
            </a:xfrm>
            <a:custGeom>
              <a:avLst/>
              <a:gdLst>
                <a:gd name="T0" fmla="*/ 97 w 100"/>
                <a:gd name="T1" fmla="*/ 6 h 6"/>
                <a:gd name="T2" fmla="*/ 3 w 100"/>
                <a:gd name="T3" fmla="*/ 6 h 6"/>
                <a:gd name="T4" fmla="*/ 0 w 100"/>
                <a:gd name="T5" fmla="*/ 3 h 6"/>
                <a:gd name="T6" fmla="*/ 3 w 100"/>
                <a:gd name="T7" fmla="*/ 0 h 6"/>
                <a:gd name="T8" fmla="*/ 97 w 100"/>
                <a:gd name="T9" fmla="*/ 0 h 6"/>
                <a:gd name="T10" fmla="*/ 100 w 100"/>
                <a:gd name="T11" fmla="*/ 3 h 6"/>
                <a:gd name="T12" fmla="*/ 97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9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1"/>
                    <a:pt x="100" y="3"/>
                  </a:cubicBezTo>
                  <a:cubicBezTo>
                    <a:pt x="100" y="4"/>
                    <a:pt x="98" y="6"/>
                    <a:pt x="9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2" name="Freeform 22">
            <a:extLst>
              <a:ext uri="{FF2B5EF4-FFF2-40B4-BE49-F238E27FC236}">
                <a16:creationId xmlns:a16="http://schemas.microsoft.com/office/drawing/2014/main" id="{981D50A6-204D-4E88-8F6F-80BD0647E954}"/>
              </a:ext>
            </a:extLst>
          </p:cNvPr>
          <p:cNvSpPr>
            <a:spLocks noEditPoints="1"/>
          </p:cNvSpPr>
          <p:nvPr/>
        </p:nvSpPr>
        <p:spPr bwMode="auto">
          <a:xfrm>
            <a:off x="3828102" y="12124822"/>
            <a:ext cx="900113" cy="898525"/>
          </a:xfrm>
          <a:custGeom>
            <a:avLst/>
            <a:gdLst>
              <a:gd name="T0" fmla="*/ 210 w 210"/>
              <a:gd name="T1" fmla="*/ 37 h 209"/>
              <a:gd name="T2" fmla="*/ 147 w 210"/>
              <a:gd name="T3" fmla="*/ 6 h 209"/>
              <a:gd name="T4" fmla="*/ 90 w 210"/>
              <a:gd name="T5" fmla="*/ 22 h 209"/>
              <a:gd name="T6" fmla="*/ 50 w 210"/>
              <a:gd name="T7" fmla="*/ 22 h 209"/>
              <a:gd name="T8" fmla="*/ 1 w 210"/>
              <a:gd name="T9" fmla="*/ 68 h 209"/>
              <a:gd name="T10" fmla="*/ 22 w 210"/>
              <a:gd name="T11" fmla="*/ 141 h 209"/>
              <a:gd name="T12" fmla="*/ 22 w 210"/>
              <a:gd name="T13" fmla="*/ 181 h 209"/>
              <a:gd name="T14" fmla="*/ 62 w 210"/>
              <a:gd name="T15" fmla="*/ 198 h 209"/>
              <a:gd name="T16" fmla="*/ 80 w 210"/>
              <a:gd name="T17" fmla="*/ 205 h 209"/>
              <a:gd name="T18" fmla="*/ 145 w 210"/>
              <a:gd name="T19" fmla="*/ 209 h 209"/>
              <a:gd name="T20" fmla="*/ 161 w 210"/>
              <a:gd name="T21" fmla="*/ 188 h 209"/>
              <a:gd name="T22" fmla="*/ 177 w 210"/>
              <a:gd name="T23" fmla="*/ 209 h 209"/>
              <a:gd name="T24" fmla="*/ 206 w 210"/>
              <a:gd name="T25" fmla="*/ 170 h 209"/>
              <a:gd name="T26" fmla="*/ 195 w 210"/>
              <a:gd name="T27" fmla="*/ 152 h 209"/>
              <a:gd name="T28" fmla="*/ 210 w 210"/>
              <a:gd name="T29" fmla="*/ 115 h 209"/>
              <a:gd name="T30" fmla="*/ 187 w 210"/>
              <a:gd name="T31" fmla="*/ 69 h 209"/>
              <a:gd name="T32" fmla="*/ 24 w 210"/>
              <a:gd name="T33" fmla="*/ 56 h 209"/>
              <a:gd name="T34" fmla="*/ 53 w 210"/>
              <a:gd name="T35" fmla="*/ 28 h 209"/>
              <a:gd name="T36" fmla="*/ 61 w 210"/>
              <a:gd name="T37" fmla="*/ 10 h 209"/>
              <a:gd name="T38" fmla="*/ 86 w 210"/>
              <a:gd name="T39" fmla="*/ 28 h 209"/>
              <a:gd name="T40" fmla="*/ 109 w 210"/>
              <a:gd name="T41" fmla="*/ 56 h 209"/>
              <a:gd name="T42" fmla="*/ 95 w 210"/>
              <a:gd name="T43" fmla="*/ 80 h 209"/>
              <a:gd name="T44" fmla="*/ 112 w 210"/>
              <a:gd name="T45" fmla="*/ 112 h 209"/>
              <a:gd name="T46" fmla="*/ 84 w 210"/>
              <a:gd name="T47" fmla="*/ 109 h 209"/>
              <a:gd name="T48" fmla="*/ 64 w 210"/>
              <a:gd name="T49" fmla="*/ 92 h 209"/>
              <a:gd name="T50" fmla="*/ 56 w 210"/>
              <a:gd name="T51" fmla="*/ 110 h 209"/>
              <a:gd name="T52" fmla="*/ 28 w 210"/>
              <a:gd name="T53" fmla="*/ 86 h 209"/>
              <a:gd name="T54" fmla="*/ 86 w 210"/>
              <a:gd name="T55" fmla="*/ 203 h 209"/>
              <a:gd name="T56" fmla="*/ 70 w 210"/>
              <a:gd name="T57" fmla="*/ 181 h 209"/>
              <a:gd name="T58" fmla="*/ 54 w 210"/>
              <a:gd name="T59" fmla="*/ 203 h 209"/>
              <a:gd name="T60" fmla="*/ 24 w 210"/>
              <a:gd name="T61" fmla="*/ 174 h 209"/>
              <a:gd name="T62" fmla="*/ 24 w 210"/>
              <a:gd name="T63" fmla="*/ 147 h 209"/>
              <a:gd name="T64" fmla="*/ 54 w 210"/>
              <a:gd name="T65" fmla="*/ 118 h 209"/>
              <a:gd name="T66" fmla="*/ 59 w 210"/>
              <a:gd name="T67" fmla="*/ 117 h 209"/>
              <a:gd name="T68" fmla="*/ 64 w 210"/>
              <a:gd name="T69" fmla="*/ 100 h 209"/>
              <a:gd name="T70" fmla="*/ 78 w 210"/>
              <a:gd name="T71" fmla="*/ 109 h 209"/>
              <a:gd name="T72" fmla="*/ 91 w 210"/>
              <a:gd name="T73" fmla="*/ 119 h 209"/>
              <a:gd name="T74" fmla="*/ 107 w 210"/>
              <a:gd name="T75" fmla="*/ 141 h 209"/>
              <a:gd name="T76" fmla="*/ 112 w 210"/>
              <a:gd name="T77" fmla="*/ 180 h 209"/>
              <a:gd name="T78" fmla="*/ 194 w 210"/>
              <a:gd name="T79" fmla="*/ 147 h 209"/>
              <a:gd name="T80" fmla="*/ 202 w 210"/>
              <a:gd name="T81" fmla="*/ 175 h 209"/>
              <a:gd name="T82" fmla="*/ 178 w 210"/>
              <a:gd name="T83" fmla="*/ 203 h 209"/>
              <a:gd name="T84" fmla="*/ 173 w 210"/>
              <a:gd name="T85" fmla="*/ 187 h 209"/>
              <a:gd name="T86" fmla="*/ 147 w 210"/>
              <a:gd name="T87" fmla="*/ 202 h 209"/>
              <a:gd name="T88" fmla="*/ 119 w 210"/>
              <a:gd name="T89" fmla="*/ 177 h 209"/>
              <a:gd name="T90" fmla="*/ 112 w 210"/>
              <a:gd name="T91" fmla="*/ 174 h 209"/>
              <a:gd name="T92" fmla="*/ 117 w 210"/>
              <a:gd name="T93" fmla="*/ 147 h 209"/>
              <a:gd name="T94" fmla="*/ 118 w 210"/>
              <a:gd name="T95" fmla="*/ 146 h 209"/>
              <a:gd name="T96" fmla="*/ 119 w 210"/>
              <a:gd name="T97" fmla="*/ 144 h 209"/>
              <a:gd name="T98" fmla="*/ 147 w 210"/>
              <a:gd name="T99" fmla="*/ 117 h 209"/>
              <a:gd name="T100" fmla="*/ 171 w 210"/>
              <a:gd name="T101" fmla="*/ 103 h 209"/>
              <a:gd name="T102" fmla="*/ 204 w 210"/>
              <a:gd name="T103" fmla="*/ 144 h 209"/>
              <a:gd name="T104" fmla="*/ 202 w 210"/>
              <a:gd name="T105" fmla="*/ 85 h 209"/>
              <a:gd name="T106" fmla="*/ 181 w 210"/>
              <a:gd name="T107" fmla="*/ 107 h 209"/>
              <a:gd name="T108" fmla="*/ 145 w 210"/>
              <a:gd name="T109" fmla="*/ 99 h 209"/>
              <a:gd name="T110" fmla="*/ 115 w 210"/>
              <a:gd name="T111" fmla="*/ 80 h 209"/>
              <a:gd name="T112" fmla="*/ 98 w 210"/>
              <a:gd name="T113" fmla="*/ 67 h 209"/>
              <a:gd name="T114" fmla="*/ 118 w 210"/>
              <a:gd name="T115" fmla="*/ 54 h 209"/>
              <a:gd name="T116" fmla="*/ 147 w 210"/>
              <a:gd name="T117" fmla="*/ 24 h 209"/>
              <a:gd name="T118" fmla="*/ 174 w 210"/>
              <a:gd name="T119" fmla="*/ 24 h 209"/>
              <a:gd name="T120" fmla="*/ 204 w 210"/>
              <a:gd name="T121" fmla="*/ 54 h 209"/>
              <a:gd name="T122" fmla="*/ 185 w 210"/>
              <a:gd name="T123" fmla="*/ 8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" h="209">
                <a:moveTo>
                  <a:pt x="194" y="62"/>
                </a:moveTo>
                <a:cubicBezTo>
                  <a:pt x="196" y="61"/>
                  <a:pt x="197" y="62"/>
                  <a:pt x="198" y="62"/>
                </a:cubicBezTo>
                <a:cubicBezTo>
                  <a:pt x="201" y="63"/>
                  <a:pt x="204" y="62"/>
                  <a:pt x="206" y="60"/>
                </a:cubicBezTo>
                <a:cubicBezTo>
                  <a:pt x="207" y="60"/>
                  <a:pt x="210" y="57"/>
                  <a:pt x="210" y="54"/>
                </a:cubicBezTo>
                <a:cubicBezTo>
                  <a:pt x="210" y="37"/>
                  <a:pt x="210" y="37"/>
                  <a:pt x="210" y="37"/>
                </a:cubicBezTo>
                <a:cubicBezTo>
                  <a:pt x="210" y="29"/>
                  <a:pt x="202" y="22"/>
                  <a:pt x="194" y="22"/>
                </a:cubicBezTo>
                <a:cubicBezTo>
                  <a:pt x="181" y="22"/>
                  <a:pt x="181" y="22"/>
                  <a:pt x="181" y="22"/>
                </a:cubicBezTo>
                <a:cubicBezTo>
                  <a:pt x="181" y="20"/>
                  <a:pt x="181" y="18"/>
                  <a:pt x="180" y="17"/>
                </a:cubicBezTo>
                <a:cubicBezTo>
                  <a:pt x="179" y="8"/>
                  <a:pt x="172" y="1"/>
                  <a:pt x="163" y="1"/>
                </a:cubicBezTo>
                <a:cubicBezTo>
                  <a:pt x="157" y="0"/>
                  <a:pt x="152" y="2"/>
                  <a:pt x="147" y="6"/>
                </a:cubicBezTo>
                <a:cubicBezTo>
                  <a:pt x="143" y="10"/>
                  <a:pt x="141" y="15"/>
                  <a:pt x="141" y="20"/>
                </a:cubicBezTo>
                <a:cubicBezTo>
                  <a:pt x="141" y="21"/>
                  <a:pt x="141" y="21"/>
                  <a:pt x="141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0"/>
                  <a:pt x="90" y="18"/>
                  <a:pt x="89" y="17"/>
                </a:cubicBezTo>
                <a:cubicBezTo>
                  <a:pt x="88" y="8"/>
                  <a:pt x="81" y="1"/>
                  <a:pt x="72" y="1"/>
                </a:cubicBezTo>
                <a:cubicBezTo>
                  <a:pt x="66" y="0"/>
                  <a:pt x="61" y="2"/>
                  <a:pt x="57" y="6"/>
                </a:cubicBezTo>
                <a:cubicBezTo>
                  <a:pt x="52" y="10"/>
                  <a:pt x="50" y="15"/>
                  <a:pt x="50" y="20"/>
                </a:cubicBezTo>
                <a:cubicBezTo>
                  <a:pt x="50" y="21"/>
                  <a:pt x="50" y="21"/>
                  <a:pt x="50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28" y="22"/>
                  <a:pt x="22" y="28"/>
                  <a:pt x="22" y="37"/>
                </a:cubicBezTo>
                <a:cubicBezTo>
                  <a:pt x="22" y="50"/>
                  <a:pt x="22" y="50"/>
                  <a:pt x="22" y="50"/>
                </a:cubicBezTo>
                <a:cubicBezTo>
                  <a:pt x="20" y="50"/>
                  <a:pt x="18" y="50"/>
                  <a:pt x="16" y="50"/>
                </a:cubicBezTo>
                <a:cubicBezTo>
                  <a:pt x="8" y="52"/>
                  <a:pt x="2" y="60"/>
                  <a:pt x="1" y="68"/>
                </a:cubicBezTo>
                <a:cubicBezTo>
                  <a:pt x="0" y="74"/>
                  <a:pt x="2" y="79"/>
                  <a:pt x="5" y="83"/>
                </a:cubicBezTo>
                <a:cubicBezTo>
                  <a:pt x="10" y="88"/>
                  <a:pt x="16" y="90"/>
                  <a:pt x="22" y="90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22" y="141"/>
                  <a:pt x="22" y="141"/>
                  <a:pt x="22" y="141"/>
                </a:cubicBezTo>
                <a:cubicBezTo>
                  <a:pt x="21" y="141"/>
                  <a:pt x="21" y="141"/>
                  <a:pt x="20" y="141"/>
                </a:cubicBezTo>
                <a:cubicBezTo>
                  <a:pt x="15" y="141"/>
                  <a:pt x="10" y="143"/>
                  <a:pt x="6" y="148"/>
                </a:cubicBezTo>
                <a:cubicBezTo>
                  <a:pt x="2" y="152"/>
                  <a:pt x="0" y="157"/>
                  <a:pt x="1" y="163"/>
                </a:cubicBezTo>
                <a:cubicBezTo>
                  <a:pt x="1" y="172"/>
                  <a:pt x="8" y="179"/>
                  <a:pt x="16" y="180"/>
                </a:cubicBezTo>
                <a:cubicBezTo>
                  <a:pt x="18" y="181"/>
                  <a:pt x="20" y="181"/>
                  <a:pt x="22" y="181"/>
                </a:cubicBezTo>
                <a:cubicBezTo>
                  <a:pt x="22" y="194"/>
                  <a:pt x="22" y="194"/>
                  <a:pt x="22" y="194"/>
                </a:cubicBezTo>
                <a:cubicBezTo>
                  <a:pt x="22" y="202"/>
                  <a:pt x="29" y="209"/>
                  <a:pt x="37" y="209"/>
                </a:cubicBezTo>
                <a:cubicBezTo>
                  <a:pt x="54" y="209"/>
                  <a:pt x="54" y="209"/>
                  <a:pt x="54" y="209"/>
                </a:cubicBezTo>
                <a:cubicBezTo>
                  <a:pt x="56" y="209"/>
                  <a:pt x="59" y="208"/>
                  <a:pt x="60" y="206"/>
                </a:cubicBezTo>
                <a:cubicBezTo>
                  <a:pt x="62" y="204"/>
                  <a:pt x="63" y="201"/>
                  <a:pt x="62" y="198"/>
                </a:cubicBezTo>
                <a:cubicBezTo>
                  <a:pt x="61" y="197"/>
                  <a:pt x="61" y="196"/>
                  <a:pt x="62" y="194"/>
                </a:cubicBezTo>
                <a:cubicBezTo>
                  <a:pt x="62" y="191"/>
                  <a:pt x="65" y="188"/>
                  <a:pt x="69" y="187"/>
                </a:cubicBezTo>
                <a:cubicBezTo>
                  <a:pt x="72" y="187"/>
                  <a:pt x="74" y="188"/>
                  <a:pt x="76" y="190"/>
                </a:cubicBezTo>
                <a:cubicBezTo>
                  <a:pt x="78" y="192"/>
                  <a:pt x="79" y="195"/>
                  <a:pt x="79" y="198"/>
                </a:cubicBezTo>
                <a:cubicBezTo>
                  <a:pt x="78" y="201"/>
                  <a:pt x="78" y="203"/>
                  <a:pt x="80" y="205"/>
                </a:cubicBezTo>
                <a:cubicBezTo>
                  <a:pt x="81" y="208"/>
                  <a:pt x="84" y="209"/>
                  <a:pt x="86" y="209"/>
                </a:cubicBezTo>
                <a:cubicBezTo>
                  <a:pt x="110" y="209"/>
                  <a:pt x="110" y="209"/>
                  <a:pt x="110" y="209"/>
                </a:cubicBezTo>
                <a:cubicBezTo>
                  <a:pt x="115" y="209"/>
                  <a:pt x="115" y="209"/>
                  <a:pt x="115" y="209"/>
                </a:cubicBezTo>
                <a:cubicBezTo>
                  <a:pt x="115" y="209"/>
                  <a:pt x="116" y="209"/>
                  <a:pt x="116" y="209"/>
                </a:cubicBezTo>
                <a:cubicBezTo>
                  <a:pt x="145" y="209"/>
                  <a:pt x="145" y="209"/>
                  <a:pt x="145" y="209"/>
                </a:cubicBezTo>
                <a:cubicBezTo>
                  <a:pt x="147" y="209"/>
                  <a:pt x="149" y="208"/>
                  <a:pt x="150" y="207"/>
                </a:cubicBezTo>
                <a:cubicBezTo>
                  <a:pt x="151" y="207"/>
                  <a:pt x="151" y="206"/>
                  <a:pt x="152" y="206"/>
                </a:cubicBezTo>
                <a:cubicBezTo>
                  <a:pt x="153" y="204"/>
                  <a:pt x="154" y="201"/>
                  <a:pt x="153" y="198"/>
                </a:cubicBezTo>
                <a:cubicBezTo>
                  <a:pt x="152" y="196"/>
                  <a:pt x="153" y="193"/>
                  <a:pt x="155" y="191"/>
                </a:cubicBezTo>
                <a:cubicBezTo>
                  <a:pt x="156" y="189"/>
                  <a:pt x="159" y="188"/>
                  <a:pt x="161" y="188"/>
                </a:cubicBezTo>
                <a:cubicBezTo>
                  <a:pt x="164" y="188"/>
                  <a:pt x="166" y="189"/>
                  <a:pt x="168" y="191"/>
                </a:cubicBezTo>
                <a:cubicBezTo>
                  <a:pt x="170" y="193"/>
                  <a:pt x="170" y="196"/>
                  <a:pt x="170" y="198"/>
                </a:cubicBezTo>
                <a:cubicBezTo>
                  <a:pt x="169" y="201"/>
                  <a:pt x="169" y="203"/>
                  <a:pt x="171" y="205"/>
                </a:cubicBezTo>
                <a:cubicBezTo>
                  <a:pt x="171" y="206"/>
                  <a:pt x="172" y="207"/>
                  <a:pt x="172" y="207"/>
                </a:cubicBezTo>
                <a:cubicBezTo>
                  <a:pt x="173" y="208"/>
                  <a:pt x="175" y="209"/>
                  <a:pt x="177" y="209"/>
                </a:cubicBezTo>
                <a:cubicBezTo>
                  <a:pt x="177" y="209"/>
                  <a:pt x="177" y="209"/>
                  <a:pt x="178" y="209"/>
                </a:cubicBezTo>
                <a:cubicBezTo>
                  <a:pt x="195" y="209"/>
                  <a:pt x="195" y="209"/>
                  <a:pt x="195" y="209"/>
                </a:cubicBezTo>
                <a:cubicBezTo>
                  <a:pt x="203" y="209"/>
                  <a:pt x="210" y="202"/>
                  <a:pt x="210" y="194"/>
                </a:cubicBezTo>
                <a:cubicBezTo>
                  <a:pt x="210" y="177"/>
                  <a:pt x="210" y="177"/>
                  <a:pt x="210" y="177"/>
                </a:cubicBezTo>
                <a:cubicBezTo>
                  <a:pt x="210" y="174"/>
                  <a:pt x="208" y="172"/>
                  <a:pt x="206" y="170"/>
                </a:cubicBezTo>
                <a:cubicBezTo>
                  <a:pt x="204" y="169"/>
                  <a:pt x="201" y="168"/>
                  <a:pt x="199" y="169"/>
                </a:cubicBezTo>
                <a:cubicBezTo>
                  <a:pt x="196" y="170"/>
                  <a:pt x="192" y="169"/>
                  <a:pt x="190" y="166"/>
                </a:cubicBezTo>
                <a:cubicBezTo>
                  <a:pt x="189" y="165"/>
                  <a:pt x="188" y="162"/>
                  <a:pt x="188" y="160"/>
                </a:cubicBezTo>
                <a:cubicBezTo>
                  <a:pt x="188" y="159"/>
                  <a:pt x="189" y="158"/>
                  <a:pt x="189" y="157"/>
                </a:cubicBezTo>
                <a:cubicBezTo>
                  <a:pt x="190" y="155"/>
                  <a:pt x="193" y="153"/>
                  <a:pt x="195" y="152"/>
                </a:cubicBezTo>
                <a:cubicBezTo>
                  <a:pt x="197" y="152"/>
                  <a:pt x="198" y="152"/>
                  <a:pt x="199" y="153"/>
                </a:cubicBezTo>
                <a:cubicBezTo>
                  <a:pt x="200" y="153"/>
                  <a:pt x="202" y="153"/>
                  <a:pt x="203" y="153"/>
                </a:cubicBezTo>
                <a:cubicBezTo>
                  <a:pt x="204" y="152"/>
                  <a:pt x="205" y="152"/>
                  <a:pt x="206" y="151"/>
                </a:cubicBezTo>
                <a:cubicBezTo>
                  <a:pt x="208" y="149"/>
                  <a:pt x="210" y="147"/>
                  <a:pt x="210" y="144"/>
                </a:cubicBezTo>
                <a:cubicBezTo>
                  <a:pt x="210" y="115"/>
                  <a:pt x="210" y="115"/>
                  <a:pt x="210" y="115"/>
                </a:cubicBezTo>
                <a:cubicBezTo>
                  <a:pt x="210" y="86"/>
                  <a:pt x="210" y="86"/>
                  <a:pt x="210" y="86"/>
                </a:cubicBezTo>
                <a:cubicBezTo>
                  <a:pt x="210" y="84"/>
                  <a:pt x="208" y="81"/>
                  <a:pt x="205" y="80"/>
                </a:cubicBezTo>
                <a:cubicBezTo>
                  <a:pt x="203" y="78"/>
                  <a:pt x="201" y="78"/>
                  <a:pt x="198" y="79"/>
                </a:cubicBezTo>
                <a:cubicBezTo>
                  <a:pt x="195" y="79"/>
                  <a:pt x="192" y="78"/>
                  <a:pt x="190" y="76"/>
                </a:cubicBezTo>
                <a:cubicBezTo>
                  <a:pt x="188" y="74"/>
                  <a:pt x="187" y="72"/>
                  <a:pt x="187" y="69"/>
                </a:cubicBezTo>
                <a:cubicBezTo>
                  <a:pt x="188" y="65"/>
                  <a:pt x="191" y="62"/>
                  <a:pt x="194" y="62"/>
                </a:cubicBezTo>
                <a:close/>
                <a:moveTo>
                  <a:pt x="10" y="79"/>
                </a:moveTo>
                <a:cubicBezTo>
                  <a:pt x="7" y="77"/>
                  <a:pt x="6" y="73"/>
                  <a:pt x="7" y="69"/>
                </a:cubicBezTo>
                <a:cubicBezTo>
                  <a:pt x="7" y="63"/>
                  <a:pt x="12" y="58"/>
                  <a:pt x="18" y="56"/>
                </a:cubicBezTo>
                <a:cubicBezTo>
                  <a:pt x="19" y="56"/>
                  <a:pt x="22" y="56"/>
                  <a:pt x="24" y="56"/>
                </a:cubicBezTo>
                <a:cubicBezTo>
                  <a:pt x="25" y="57"/>
                  <a:pt x="26" y="56"/>
                  <a:pt x="26" y="56"/>
                </a:cubicBezTo>
                <a:cubicBezTo>
                  <a:pt x="27" y="55"/>
                  <a:pt x="28" y="54"/>
                  <a:pt x="28" y="53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2"/>
                  <a:pt x="32" y="28"/>
                  <a:pt x="37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4" y="28"/>
                  <a:pt x="55" y="27"/>
                  <a:pt x="56" y="27"/>
                </a:cubicBezTo>
                <a:cubicBezTo>
                  <a:pt x="56" y="26"/>
                  <a:pt x="56" y="25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2"/>
                  <a:pt x="56" y="21"/>
                  <a:pt x="56" y="20"/>
                </a:cubicBezTo>
                <a:cubicBezTo>
                  <a:pt x="56" y="17"/>
                  <a:pt x="58" y="13"/>
                  <a:pt x="61" y="10"/>
                </a:cubicBezTo>
                <a:cubicBezTo>
                  <a:pt x="64" y="7"/>
                  <a:pt x="67" y="6"/>
                  <a:pt x="71" y="7"/>
                </a:cubicBezTo>
                <a:cubicBezTo>
                  <a:pt x="77" y="7"/>
                  <a:pt x="82" y="12"/>
                  <a:pt x="83" y="18"/>
                </a:cubicBezTo>
                <a:cubicBezTo>
                  <a:pt x="84" y="20"/>
                  <a:pt x="84" y="22"/>
                  <a:pt x="83" y="24"/>
                </a:cubicBezTo>
                <a:cubicBezTo>
                  <a:pt x="83" y="25"/>
                  <a:pt x="83" y="26"/>
                  <a:pt x="84" y="26"/>
                </a:cubicBezTo>
                <a:cubicBezTo>
                  <a:pt x="84" y="27"/>
                  <a:pt x="85" y="28"/>
                  <a:pt x="86" y="28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55"/>
                  <a:pt x="112" y="56"/>
                  <a:pt x="111" y="56"/>
                </a:cubicBezTo>
                <a:cubicBezTo>
                  <a:pt x="111" y="56"/>
                  <a:pt x="111" y="56"/>
                  <a:pt x="110" y="56"/>
                </a:cubicBezTo>
                <a:cubicBezTo>
                  <a:pt x="110" y="56"/>
                  <a:pt x="110" y="56"/>
                  <a:pt x="109" y="56"/>
                </a:cubicBezTo>
                <a:cubicBezTo>
                  <a:pt x="107" y="56"/>
                  <a:pt x="105" y="56"/>
                  <a:pt x="103" y="56"/>
                </a:cubicBezTo>
                <a:cubicBezTo>
                  <a:pt x="98" y="57"/>
                  <a:pt x="94" y="60"/>
                  <a:pt x="92" y="64"/>
                </a:cubicBezTo>
                <a:cubicBezTo>
                  <a:pt x="91" y="65"/>
                  <a:pt x="91" y="67"/>
                  <a:pt x="91" y="69"/>
                </a:cubicBezTo>
                <a:cubicBezTo>
                  <a:pt x="90" y="73"/>
                  <a:pt x="92" y="77"/>
                  <a:pt x="94" y="80"/>
                </a:cubicBezTo>
                <a:cubicBezTo>
                  <a:pt x="94" y="80"/>
                  <a:pt x="95" y="80"/>
                  <a:pt x="95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8" y="84"/>
                  <a:pt x="104" y="86"/>
                  <a:pt x="109" y="85"/>
                </a:cubicBezTo>
                <a:cubicBezTo>
                  <a:pt x="110" y="84"/>
                  <a:pt x="110" y="84"/>
                  <a:pt x="111" y="85"/>
                </a:cubicBezTo>
                <a:cubicBezTo>
                  <a:pt x="111" y="86"/>
                  <a:pt x="112" y="90"/>
                  <a:pt x="112" y="9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86" y="112"/>
                  <a:pt x="85" y="112"/>
                  <a:pt x="85" y="111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84" y="110"/>
                  <a:pt x="84" y="110"/>
                  <a:pt x="84" y="109"/>
                </a:cubicBezTo>
                <a:cubicBezTo>
                  <a:pt x="85" y="108"/>
                  <a:pt x="85" y="107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2"/>
                  <a:pt x="83" y="97"/>
                  <a:pt x="80" y="94"/>
                </a:cubicBezTo>
                <a:cubicBezTo>
                  <a:pt x="77" y="92"/>
                  <a:pt x="73" y="90"/>
                  <a:pt x="68" y="91"/>
                </a:cubicBezTo>
                <a:cubicBezTo>
                  <a:pt x="67" y="91"/>
                  <a:pt x="65" y="91"/>
                  <a:pt x="64" y="92"/>
                </a:cubicBezTo>
                <a:cubicBezTo>
                  <a:pt x="60" y="94"/>
                  <a:pt x="57" y="98"/>
                  <a:pt x="56" y="103"/>
                </a:cubicBezTo>
                <a:cubicBezTo>
                  <a:pt x="56" y="103"/>
                  <a:pt x="56" y="104"/>
                  <a:pt x="56" y="104"/>
                </a:cubicBezTo>
                <a:cubicBezTo>
                  <a:pt x="56" y="106"/>
                  <a:pt x="56" y="108"/>
                  <a:pt x="56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5" y="112"/>
                  <a:pt x="55" y="112"/>
                  <a:pt x="54" y="112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7" y="85"/>
                  <a:pt x="27" y="84"/>
                </a:cubicBezTo>
                <a:cubicBezTo>
                  <a:pt x="26" y="84"/>
                  <a:pt x="25" y="83"/>
                  <a:pt x="24" y="84"/>
                </a:cubicBezTo>
                <a:cubicBezTo>
                  <a:pt x="19" y="85"/>
                  <a:pt x="13" y="83"/>
                  <a:pt x="10" y="79"/>
                </a:cubicBezTo>
                <a:close/>
                <a:moveTo>
                  <a:pt x="112" y="203"/>
                </a:moveTo>
                <a:cubicBezTo>
                  <a:pt x="86" y="203"/>
                  <a:pt x="86" y="203"/>
                  <a:pt x="86" y="203"/>
                </a:cubicBezTo>
                <a:cubicBezTo>
                  <a:pt x="86" y="203"/>
                  <a:pt x="85" y="203"/>
                  <a:pt x="85" y="202"/>
                </a:cubicBezTo>
                <a:cubicBezTo>
                  <a:pt x="85" y="202"/>
                  <a:pt x="85" y="202"/>
                  <a:pt x="85" y="202"/>
                </a:cubicBezTo>
                <a:cubicBezTo>
                  <a:pt x="84" y="201"/>
                  <a:pt x="84" y="200"/>
                  <a:pt x="84" y="200"/>
                </a:cubicBezTo>
                <a:cubicBezTo>
                  <a:pt x="86" y="194"/>
                  <a:pt x="84" y="189"/>
                  <a:pt x="80" y="185"/>
                </a:cubicBezTo>
                <a:cubicBezTo>
                  <a:pt x="77" y="183"/>
                  <a:pt x="74" y="181"/>
                  <a:pt x="70" y="181"/>
                </a:cubicBezTo>
                <a:cubicBezTo>
                  <a:pt x="70" y="181"/>
                  <a:pt x="69" y="181"/>
                  <a:pt x="69" y="182"/>
                </a:cubicBezTo>
                <a:cubicBezTo>
                  <a:pt x="62" y="182"/>
                  <a:pt x="57" y="187"/>
                  <a:pt x="56" y="194"/>
                </a:cubicBezTo>
                <a:cubicBezTo>
                  <a:pt x="55" y="196"/>
                  <a:pt x="55" y="198"/>
                  <a:pt x="56" y="200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5" y="202"/>
                  <a:pt x="55" y="203"/>
                  <a:pt x="54" y="203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2" y="203"/>
                  <a:pt x="28" y="199"/>
                  <a:pt x="28" y="194"/>
                </a:cubicBezTo>
                <a:cubicBezTo>
                  <a:pt x="28" y="177"/>
                  <a:pt x="28" y="177"/>
                  <a:pt x="28" y="177"/>
                </a:cubicBezTo>
                <a:cubicBezTo>
                  <a:pt x="28" y="176"/>
                  <a:pt x="27" y="175"/>
                  <a:pt x="27" y="175"/>
                </a:cubicBezTo>
                <a:cubicBezTo>
                  <a:pt x="26" y="174"/>
                  <a:pt x="25" y="174"/>
                  <a:pt x="24" y="174"/>
                </a:cubicBezTo>
                <a:cubicBezTo>
                  <a:pt x="22" y="175"/>
                  <a:pt x="20" y="175"/>
                  <a:pt x="18" y="174"/>
                </a:cubicBezTo>
                <a:cubicBezTo>
                  <a:pt x="12" y="173"/>
                  <a:pt x="7" y="168"/>
                  <a:pt x="7" y="162"/>
                </a:cubicBezTo>
                <a:cubicBezTo>
                  <a:pt x="6" y="158"/>
                  <a:pt x="7" y="154"/>
                  <a:pt x="10" y="152"/>
                </a:cubicBezTo>
                <a:cubicBezTo>
                  <a:pt x="13" y="149"/>
                  <a:pt x="17" y="147"/>
                  <a:pt x="20" y="147"/>
                </a:cubicBezTo>
                <a:cubicBezTo>
                  <a:pt x="21" y="147"/>
                  <a:pt x="22" y="147"/>
                  <a:pt x="24" y="147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5" y="147"/>
                  <a:pt x="26" y="147"/>
                  <a:pt x="27" y="147"/>
                </a:cubicBezTo>
                <a:cubicBezTo>
                  <a:pt x="27" y="146"/>
                  <a:pt x="28" y="145"/>
                  <a:pt x="28" y="144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5" y="118"/>
                  <a:pt x="55" y="118"/>
                  <a:pt x="56" y="118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7" y="118"/>
                  <a:pt x="58" y="117"/>
                  <a:pt x="59" y="117"/>
                </a:cubicBezTo>
                <a:cubicBezTo>
                  <a:pt x="60" y="116"/>
                  <a:pt x="60" y="116"/>
                  <a:pt x="60" y="115"/>
                </a:cubicBezTo>
                <a:cubicBezTo>
                  <a:pt x="62" y="114"/>
                  <a:pt x="62" y="112"/>
                  <a:pt x="62" y="110"/>
                </a:cubicBezTo>
                <a:cubicBezTo>
                  <a:pt x="62" y="109"/>
                  <a:pt x="62" y="109"/>
                  <a:pt x="62" y="108"/>
                </a:cubicBezTo>
                <a:cubicBezTo>
                  <a:pt x="62" y="107"/>
                  <a:pt x="62" y="106"/>
                  <a:pt x="62" y="104"/>
                </a:cubicBezTo>
                <a:cubicBezTo>
                  <a:pt x="62" y="103"/>
                  <a:pt x="63" y="102"/>
                  <a:pt x="64" y="100"/>
                </a:cubicBezTo>
                <a:cubicBezTo>
                  <a:pt x="65" y="98"/>
                  <a:pt x="67" y="97"/>
                  <a:pt x="70" y="97"/>
                </a:cubicBezTo>
                <a:cubicBezTo>
                  <a:pt x="73" y="97"/>
                  <a:pt x="75" y="98"/>
                  <a:pt x="77" y="101"/>
                </a:cubicBezTo>
                <a:cubicBezTo>
                  <a:pt x="78" y="102"/>
                  <a:pt x="79" y="104"/>
                  <a:pt x="79" y="106"/>
                </a:cubicBezTo>
                <a:cubicBezTo>
                  <a:pt x="79" y="106"/>
                  <a:pt x="79" y="107"/>
                  <a:pt x="79" y="107"/>
                </a:cubicBezTo>
                <a:cubicBezTo>
                  <a:pt x="78" y="108"/>
                  <a:pt x="78" y="109"/>
                  <a:pt x="78" y="109"/>
                </a:cubicBezTo>
                <a:cubicBezTo>
                  <a:pt x="78" y="111"/>
                  <a:pt x="79" y="113"/>
                  <a:pt x="80" y="115"/>
                </a:cubicBezTo>
                <a:cubicBezTo>
                  <a:pt x="80" y="116"/>
                  <a:pt x="81" y="116"/>
                  <a:pt x="81" y="116"/>
                </a:cubicBezTo>
                <a:cubicBezTo>
                  <a:pt x="82" y="118"/>
                  <a:pt x="84" y="118"/>
                  <a:pt x="87" y="118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9" y="119"/>
                  <a:pt x="91" y="119"/>
                  <a:pt x="91" y="119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2" y="140"/>
                  <a:pt x="112" y="140"/>
                  <a:pt x="112" y="140"/>
                </a:cubicBezTo>
                <a:cubicBezTo>
                  <a:pt x="111" y="140"/>
                  <a:pt x="109" y="140"/>
                  <a:pt x="107" y="141"/>
                </a:cubicBezTo>
                <a:cubicBezTo>
                  <a:pt x="105" y="141"/>
                  <a:pt x="102" y="143"/>
                  <a:pt x="100" y="144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94" y="149"/>
                  <a:pt x="91" y="155"/>
                  <a:pt x="91" y="162"/>
                </a:cubicBezTo>
                <a:cubicBezTo>
                  <a:pt x="91" y="167"/>
                  <a:pt x="94" y="173"/>
                  <a:pt x="99" y="176"/>
                </a:cubicBezTo>
                <a:cubicBezTo>
                  <a:pt x="103" y="179"/>
                  <a:pt x="108" y="181"/>
                  <a:pt x="112" y="180"/>
                </a:cubicBezTo>
                <a:lnTo>
                  <a:pt x="112" y="203"/>
                </a:lnTo>
                <a:close/>
                <a:moveTo>
                  <a:pt x="203" y="146"/>
                </a:moveTo>
                <a:cubicBezTo>
                  <a:pt x="203" y="146"/>
                  <a:pt x="202" y="147"/>
                  <a:pt x="202" y="147"/>
                </a:cubicBezTo>
                <a:cubicBezTo>
                  <a:pt x="201" y="147"/>
                  <a:pt x="201" y="147"/>
                  <a:pt x="201" y="147"/>
                </a:cubicBezTo>
                <a:cubicBezTo>
                  <a:pt x="199" y="146"/>
                  <a:pt x="197" y="146"/>
                  <a:pt x="194" y="147"/>
                </a:cubicBezTo>
                <a:cubicBezTo>
                  <a:pt x="190" y="147"/>
                  <a:pt x="186" y="150"/>
                  <a:pt x="184" y="155"/>
                </a:cubicBezTo>
                <a:cubicBezTo>
                  <a:pt x="183" y="156"/>
                  <a:pt x="182" y="158"/>
                  <a:pt x="182" y="159"/>
                </a:cubicBezTo>
                <a:cubicBezTo>
                  <a:pt x="182" y="163"/>
                  <a:pt x="183" y="167"/>
                  <a:pt x="186" y="170"/>
                </a:cubicBezTo>
                <a:cubicBezTo>
                  <a:pt x="189" y="175"/>
                  <a:pt x="195" y="176"/>
                  <a:pt x="200" y="175"/>
                </a:cubicBezTo>
                <a:cubicBezTo>
                  <a:pt x="201" y="175"/>
                  <a:pt x="202" y="175"/>
                  <a:pt x="202" y="175"/>
                </a:cubicBezTo>
                <a:cubicBezTo>
                  <a:pt x="202" y="175"/>
                  <a:pt x="203" y="175"/>
                  <a:pt x="203" y="175"/>
                </a:cubicBezTo>
                <a:cubicBezTo>
                  <a:pt x="203" y="176"/>
                  <a:pt x="204" y="176"/>
                  <a:pt x="204" y="177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9"/>
                  <a:pt x="199" y="203"/>
                  <a:pt x="195" y="203"/>
                </a:cubicBezTo>
                <a:cubicBezTo>
                  <a:pt x="178" y="203"/>
                  <a:pt x="178" y="203"/>
                  <a:pt x="178" y="203"/>
                </a:cubicBezTo>
                <a:cubicBezTo>
                  <a:pt x="178" y="203"/>
                  <a:pt x="177" y="203"/>
                  <a:pt x="176" y="202"/>
                </a:cubicBezTo>
                <a:cubicBezTo>
                  <a:pt x="176" y="202"/>
                  <a:pt x="176" y="202"/>
                  <a:pt x="176" y="202"/>
                </a:cubicBezTo>
                <a:cubicBezTo>
                  <a:pt x="176" y="202"/>
                  <a:pt x="176" y="202"/>
                  <a:pt x="176" y="202"/>
                </a:cubicBezTo>
                <a:cubicBezTo>
                  <a:pt x="175" y="201"/>
                  <a:pt x="175" y="201"/>
                  <a:pt x="175" y="200"/>
                </a:cubicBezTo>
                <a:cubicBezTo>
                  <a:pt x="177" y="196"/>
                  <a:pt x="176" y="191"/>
                  <a:pt x="173" y="187"/>
                </a:cubicBezTo>
                <a:cubicBezTo>
                  <a:pt x="170" y="184"/>
                  <a:pt x="166" y="182"/>
                  <a:pt x="161" y="182"/>
                </a:cubicBezTo>
                <a:cubicBezTo>
                  <a:pt x="161" y="182"/>
                  <a:pt x="161" y="182"/>
                  <a:pt x="161" y="182"/>
                </a:cubicBezTo>
                <a:cubicBezTo>
                  <a:pt x="157" y="182"/>
                  <a:pt x="153" y="184"/>
                  <a:pt x="150" y="187"/>
                </a:cubicBezTo>
                <a:cubicBezTo>
                  <a:pt x="147" y="191"/>
                  <a:pt x="146" y="196"/>
                  <a:pt x="147" y="200"/>
                </a:cubicBezTo>
                <a:cubicBezTo>
                  <a:pt x="148" y="201"/>
                  <a:pt x="147" y="201"/>
                  <a:pt x="147" y="202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6" y="203"/>
                  <a:pt x="145" y="203"/>
                  <a:pt x="145" y="203"/>
                </a:cubicBezTo>
                <a:cubicBezTo>
                  <a:pt x="119" y="203"/>
                  <a:pt x="119" y="203"/>
                  <a:pt x="119" y="203"/>
                </a:cubicBezTo>
                <a:cubicBezTo>
                  <a:pt x="119" y="177"/>
                  <a:pt x="119" y="177"/>
                  <a:pt x="119" y="177"/>
                </a:cubicBezTo>
                <a:cubicBezTo>
                  <a:pt x="119" y="176"/>
                  <a:pt x="119" y="175"/>
                  <a:pt x="118" y="174"/>
                </a:cubicBezTo>
                <a:cubicBezTo>
                  <a:pt x="117" y="174"/>
                  <a:pt x="116" y="174"/>
                  <a:pt x="115" y="174"/>
                </a:cubicBezTo>
                <a:cubicBezTo>
                  <a:pt x="115" y="174"/>
                  <a:pt x="115" y="174"/>
                  <a:pt x="115" y="174"/>
                </a:cubicBezTo>
                <a:cubicBezTo>
                  <a:pt x="115" y="174"/>
                  <a:pt x="115" y="174"/>
                  <a:pt x="115" y="174"/>
                </a:cubicBezTo>
                <a:cubicBezTo>
                  <a:pt x="114" y="174"/>
                  <a:pt x="113" y="174"/>
                  <a:pt x="112" y="174"/>
                </a:cubicBezTo>
                <a:cubicBezTo>
                  <a:pt x="108" y="174"/>
                  <a:pt x="104" y="173"/>
                  <a:pt x="101" y="170"/>
                </a:cubicBezTo>
                <a:cubicBezTo>
                  <a:pt x="99" y="167"/>
                  <a:pt x="97" y="163"/>
                  <a:pt x="98" y="159"/>
                </a:cubicBezTo>
                <a:cubicBezTo>
                  <a:pt x="98" y="155"/>
                  <a:pt x="100" y="152"/>
                  <a:pt x="103" y="149"/>
                </a:cubicBezTo>
                <a:cubicBezTo>
                  <a:pt x="107" y="147"/>
                  <a:pt x="111" y="146"/>
                  <a:pt x="115" y="147"/>
                </a:cubicBezTo>
                <a:cubicBezTo>
                  <a:pt x="115" y="147"/>
                  <a:pt x="116" y="147"/>
                  <a:pt x="117" y="147"/>
                </a:cubicBezTo>
                <a:cubicBezTo>
                  <a:pt x="117" y="147"/>
                  <a:pt x="118" y="146"/>
                  <a:pt x="118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18" y="145"/>
                  <a:pt x="119" y="145"/>
                  <a:pt x="119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5" y="118"/>
                  <a:pt x="146" y="118"/>
                  <a:pt x="147" y="117"/>
                </a:cubicBezTo>
                <a:cubicBezTo>
                  <a:pt x="147" y="117"/>
                  <a:pt x="148" y="116"/>
                  <a:pt x="148" y="115"/>
                </a:cubicBezTo>
                <a:cubicBezTo>
                  <a:pt x="147" y="113"/>
                  <a:pt x="147" y="112"/>
                  <a:pt x="147" y="111"/>
                </a:cubicBezTo>
                <a:cubicBezTo>
                  <a:pt x="147" y="108"/>
                  <a:pt x="148" y="105"/>
                  <a:pt x="150" y="102"/>
                </a:cubicBezTo>
                <a:cubicBezTo>
                  <a:pt x="153" y="99"/>
                  <a:pt x="157" y="97"/>
                  <a:pt x="161" y="97"/>
                </a:cubicBezTo>
                <a:cubicBezTo>
                  <a:pt x="165" y="97"/>
                  <a:pt x="169" y="99"/>
                  <a:pt x="171" y="103"/>
                </a:cubicBezTo>
                <a:cubicBezTo>
                  <a:pt x="174" y="106"/>
                  <a:pt x="175" y="111"/>
                  <a:pt x="174" y="115"/>
                </a:cubicBezTo>
                <a:cubicBezTo>
                  <a:pt x="174" y="116"/>
                  <a:pt x="174" y="117"/>
                  <a:pt x="174" y="117"/>
                </a:cubicBezTo>
                <a:cubicBezTo>
                  <a:pt x="175" y="118"/>
                  <a:pt x="176" y="118"/>
                  <a:pt x="177" y="118"/>
                </a:cubicBezTo>
                <a:cubicBezTo>
                  <a:pt x="204" y="118"/>
                  <a:pt x="204" y="118"/>
                  <a:pt x="204" y="118"/>
                </a:cubicBezTo>
                <a:cubicBezTo>
                  <a:pt x="204" y="144"/>
                  <a:pt x="204" y="144"/>
                  <a:pt x="204" y="144"/>
                </a:cubicBezTo>
                <a:cubicBezTo>
                  <a:pt x="204" y="145"/>
                  <a:pt x="203" y="146"/>
                  <a:pt x="203" y="146"/>
                </a:cubicBezTo>
                <a:close/>
                <a:moveTo>
                  <a:pt x="185" y="80"/>
                </a:moveTo>
                <a:cubicBezTo>
                  <a:pt x="189" y="84"/>
                  <a:pt x="194" y="86"/>
                  <a:pt x="200" y="84"/>
                </a:cubicBezTo>
                <a:cubicBezTo>
                  <a:pt x="200" y="84"/>
                  <a:pt x="201" y="84"/>
                  <a:pt x="202" y="85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03" y="85"/>
                  <a:pt x="204" y="86"/>
                  <a:pt x="204" y="86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1" y="112"/>
                  <a:pt x="201" y="112"/>
                  <a:pt x="201" y="112"/>
                </a:cubicBezTo>
                <a:cubicBezTo>
                  <a:pt x="181" y="112"/>
                  <a:pt x="181" y="112"/>
                  <a:pt x="181" y="112"/>
                </a:cubicBezTo>
                <a:cubicBezTo>
                  <a:pt x="181" y="111"/>
                  <a:pt x="181" y="109"/>
                  <a:pt x="181" y="107"/>
                </a:cubicBezTo>
                <a:cubicBezTo>
                  <a:pt x="179" y="98"/>
                  <a:pt x="172" y="92"/>
                  <a:pt x="163" y="91"/>
                </a:cubicBezTo>
                <a:cubicBezTo>
                  <a:pt x="158" y="90"/>
                  <a:pt x="152" y="92"/>
                  <a:pt x="148" y="96"/>
                </a:cubicBezTo>
                <a:cubicBezTo>
                  <a:pt x="147" y="96"/>
                  <a:pt x="147" y="97"/>
                  <a:pt x="147" y="97"/>
                </a:cubicBezTo>
                <a:cubicBezTo>
                  <a:pt x="146" y="97"/>
                  <a:pt x="146" y="98"/>
                  <a:pt x="145" y="99"/>
                </a:cubicBezTo>
                <a:cubicBezTo>
                  <a:pt x="145" y="99"/>
                  <a:pt x="145" y="99"/>
                  <a:pt x="145" y="99"/>
                </a:cubicBezTo>
                <a:cubicBezTo>
                  <a:pt x="145" y="99"/>
                  <a:pt x="145" y="99"/>
                  <a:pt x="145" y="99"/>
                </a:cubicBezTo>
                <a:cubicBezTo>
                  <a:pt x="142" y="103"/>
                  <a:pt x="140" y="108"/>
                  <a:pt x="141" y="112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18" y="87"/>
                  <a:pt x="118" y="87"/>
                  <a:pt x="118" y="87"/>
                </a:cubicBezTo>
                <a:cubicBezTo>
                  <a:pt x="118" y="84"/>
                  <a:pt x="117" y="82"/>
                  <a:pt x="115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13" y="78"/>
                  <a:pt x="110" y="78"/>
                  <a:pt x="108" y="79"/>
                </a:cubicBezTo>
                <a:cubicBezTo>
                  <a:pt x="104" y="79"/>
                  <a:pt x="101" y="78"/>
                  <a:pt x="99" y="76"/>
                </a:cubicBezTo>
                <a:cubicBezTo>
                  <a:pt x="97" y="74"/>
                  <a:pt x="97" y="72"/>
                  <a:pt x="97" y="70"/>
                </a:cubicBezTo>
                <a:cubicBezTo>
                  <a:pt x="97" y="68"/>
                  <a:pt x="97" y="68"/>
                  <a:pt x="98" y="67"/>
                </a:cubicBezTo>
                <a:cubicBezTo>
                  <a:pt x="99" y="64"/>
                  <a:pt x="101" y="63"/>
                  <a:pt x="104" y="62"/>
                </a:cubicBezTo>
                <a:cubicBezTo>
                  <a:pt x="105" y="62"/>
                  <a:pt x="107" y="62"/>
                  <a:pt x="108" y="62"/>
                </a:cubicBezTo>
                <a:cubicBezTo>
                  <a:pt x="109" y="63"/>
                  <a:pt x="110" y="63"/>
                  <a:pt x="112" y="62"/>
                </a:cubicBezTo>
                <a:cubicBezTo>
                  <a:pt x="113" y="62"/>
                  <a:pt x="114" y="62"/>
                  <a:pt x="115" y="61"/>
                </a:cubicBezTo>
                <a:cubicBezTo>
                  <a:pt x="117" y="59"/>
                  <a:pt x="118" y="57"/>
                  <a:pt x="118" y="54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5" y="28"/>
                  <a:pt x="146" y="27"/>
                  <a:pt x="147" y="27"/>
                </a:cubicBezTo>
                <a:cubicBezTo>
                  <a:pt x="147" y="26"/>
                  <a:pt x="147" y="25"/>
                  <a:pt x="147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7" y="22"/>
                  <a:pt x="147" y="21"/>
                  <a:pt x="147" y="20"/>
                </a:cubicBezTo>
                <a:cubicBezTo>
                  <a:pt x="147" y="17"/>
                  <a:pt x="149" y="13"/>
                  <a:pt x="152" y="10"/>
                </a:cubicBezTo>
                <a:cubicBezTo>
                  <a:pt x="154" y="7"/>
                  <a:pt x="158" y="6"/>
                  <a:pt x="162" y="7"/>
                </a:cubicBezTo>
                <a:cubicBezTo>
                  <a:pt x="168" y="7"/>
                  <a:pt x="173" y="12"/>
                  <a:pt x="174" y="18"/>
                </a:cubicBezTo>
                <a:cubicBezTo>
                  <a:pt x="175" y="20"/>
                  <a:pt x="175" y="22"/>
                  <a:pt x="174" y="24"/>
                </a:cubicBezTo>
                <a:cubicBezTo>
                  <a:pt x="174" y="25"/>
                  <a:pt x="174" y="26"/>
                  <a:pt x="175" y="26"/>
                </a:cubicBezTo>
                <a:cubicBezTo>
                  <a:pt x="175" y="27"/>
                  <a:pt x="176" y="28"/>
                  <a:pt x="177" y="28"/>
                </a:cubicBezTo>
                <a:cubicBezTo>
                  <a:pt x="194" y="28"/>
                  <a:pt x="194" y="28"/>
                  <a:pt x="194" y="28"/>
                </a:cubicBezTo>
                <a:cubicBezTo>
                  <a:pt x="199" y="28"/>
                  <a:pt x="204" y="32"/>
                  <a:pt x="204" y="37"/>
                </a:cubicBezTo>
                <a:cubicBezTo>
                  <a:pt x="204" y="54"/>
                  <a:pt x="204" y="54"/>
                  <a:pt x="204" y="54"/>
                </a:cubicBezTo>
                <a:cubicBezTo>
                  <a:pt x="204" y="54"/>
                  <a:pt x="204" y="54"/>
                  <a:pt x="202" y="56"/>
                </a:cubicBezTo>
                <a:cubicBezTo>
                  <a:pt x="201" y="56"/>
                  <a:pt x="201" y="56"/>
                  <a:pt x="200" y="56"/>
                </a:cubicBezTo>
                <a:cubicBezTo>
                  <a:pt x="198" y="56"/>
                  <a:pt x="196" y="55"/>
                  <a:pt x="193" y="56"/>
                </a:cubicBezTo>
                <a:cubicBezTo>
                  <a:pt x="187" y="57"/>
                  <a:pt x="182" y="62"/>
                  <a:pt x="182" y="69"/>
                </a:cubicBezTo>
                <a:cubicBezTo>
                  <a:pt x="181" y="73"/>
                  <a:pt x="182" y="77"/>
                  <a:pt x="185" y="80"/>
                </a:cubicBezTo>
                <a:close/>
              </a:path>
            </a:pathLst>
          </a:custGeom>
          <a:solidFill>
            <a:srgbClr val="573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44" name="Group 25">
            <a:extLst>
              <a:ext uri="{FF2B5EF4-FFF2-40B4-BE49-F238E27FC236}">
                <a16:creationId xmlns:a16="http://schemas.microsoft.com/office/drawing/2014/main" id="{FF3E7BC2-8292-44FB-A465-E53370A110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12694" y="6063005"/>
            <a:ext cx="911225" cy="744538"/>
            <a:chOff x="11759" y="7396"/>
            <a:chExt cx="574" cy="469"/>
          </a:xfrm>
        </p:grpSpPr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756F9999-7BDD-4B30-BE0E-F0DD4E603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59" y="7624"/>
              <a:ext cx="463" cy="241"/>
            </a:xfrm>
            <a:custGeom>
              <a:avLst/>
              <a:gdLst>
                <a:gd name="T0" fmla="*/ 155 w 171"/>
                <a:gd name="T1" fmla="*/ 58 h 89"/>
                <a:gd name="T2" fmla="*/ 115 w 171"/>
                <a:gd name="T3" fmla="*/ 58 h 89"/>
                <a:gd name="T4" fmla="*/ 115 w 171"/>
                <a:gd name="T5" fmla="*/ 51 h 89"/>
                <a:gd name="T6" fmla="*/ 109 w 171"/>
                <a:gd name="T7" fmla="*/ 41 h 89"/>
                <a:gd name="T8" fmla="*/ 53 w 171"/>
                <a:gd name="T9" fmla="*/ 3 h 89"/>
                <a:gd name="T10" fmla="*/ 45 w 171"/>
                <a:gd name="T11" fmla="*/ 0 h 89"/>
                <a:gd name="T12" fmla="*/ 3 w 171"/>
                <a:gd name="T13" fmla="*/ 0 h 89"/>
                <a:gd name="T14" fmla="*/ 0 w 171"/>
                <a:gd name="T15" fmla="*/ 3 h 89"/>
                <a:gd name="T16" fmla="*/ 0 w 171"/>
                <a:gd name="T17" fmla="*/ 45 h 89"/>
                <a:gd name="T18" fmla="*/ 3 w 171"/>
                <a:gd name="T19" fmla="*/ 48 h 89"/>
                <a:gd name="T20" fmla="*/ 27 w 171"/>
                <a:gd name="T21" fmla="*/ 48 h 89"/>
                <a:gd name="T22" fmla="*/ 82 w 171"/>
                <a:gd name="T23" fmla="*/ 86 h 89"/>
                <a:gd name="T24" fmla="*/ 91 w 171"/>
                <a:gd name="T25" fmla="*/ 89 h 89"/>
                <a:gd name="T26" fmla="*/ 155 w 171"/>
                <a:gd name="T27" fmla="*/ 89 h 89"/>
                <a:gd name="T28" fmla="*/ 171 w 171"/>
                <a:gd name="T29" fmla="*/ 73 h 89"/>
                <a:gd name="T30" fmla="*/ 155 w 171"/>
                <a:gd name="T31" fmla="*/ 58 h 89"/>
                <a:gd name="T32" fmla="*/ 155 w 171"/>
                <a:gd name="T33" fmla="*/ 83 h 89"/>
                <a:gd name="T34" fmla="*/ 91 w 171"/>
                <a:gd name="T35" fmla="*/ 83 h 89"/>
                <a:gd name="T36" fmla="*/ 86 w 171"/>
                <a:gd name="T37" fmla="*/ 81 h 89"/>
                <a:gd name="T38" fmla="*/ 30 w 171"/>
                <a:gd name="T39" fmla="*/ 42 h 89"/>
                <a:gd name="T40" fmla="*/ 28 w 171"/>
                <a:gd name="T41" fmla="*/ 42 h 89"/>
                <a:gd name="T42" fmla="*/ 6 w 171"/>
                <a:gd name="T43" fmla="*/ 42 h 89"/>
                <a:gd name="T44" fmla="*/ 6 w 171"/>
                <a:gd name="T45" fmla="*/ 6 h 89"/>
                <a:gd name="T46" fmla="*/ 45 w 171"/>
                <a:gd name="T47" fmla="*/ 6 h 89"/>
                <a:gd name="T48" fmla="*/ 50 w 171"/>
                <a:gd name="T49" fmla="*/ 8 h 89"/>
                <a:gd name="T50" fmla="*/ 106 w 171"/>
                <a:gd name="T51" fmla="*/ 46 h 89"/>
                <a:gd name="T52" fmla="*/ 108 w 171"/>
                <a:gd name="T53" fmla="*/ 59 h 89"/>
                <a:gd name="T54" fmla="*/ 100 w 171"/>
                <a:gd name="T55" fmla="*/ 63 h 89"/>
                <a:gd name="T56" fmla="*/ 98 w 171"/>
                <a:gd name="T57" fmla="*/ 63 h 89"/>
                <a:gd name="T58" fmla="*/ 97 w 171"/>
                <a:gd name="T59" fmla="*/ 62 h 89"/>
                <a:gd name="T60" fmla="*/ 95 w 171"/>
                <a:gd name="T61" fmla="*/ 61 h 89"/>
                <a:gd name="T62" fmla="*/ 75 w 171"/>
                <a:gd name="T63" fmla="*/ 47 h 89"/>
                <a:gd name="T64" fmla="*/ 63 w 171"/>
                <a:gd name="T65" fmla="*/ 40 h 89"/>
                <a:gd name="T66" fmla="*/ 59 w 171"/>
                <a:gd name="T67" fmla="*/ 41 h 89"/>
                <a:gd name="T68" fmla="*/ 60 w 171"/>
                <a:gd name="T69" fmla="*/ 45 h 89"/>
                <a:gd name="T70" fmla="*/ 71 w 171"/>
                <a:gd name="T71" fmla="*/ 52 h 89"/>
                <a:gd name="T72" fmla="*/ 91 w 171"/>
                <a:gd name="T73" fmla="*/ 66 h 89"/>
                <a:gd name="T74" fmla="*/ 94 w 171"/>
                <a:gd name="T75" fmla="*/ 68 h 89"/>
                <a:gd name="T76" fmla="*/ 95 w 171"/>
                <a:gd name="T77" fmla="*/ 68 h 89"/>
                <a:gd name="T78" fmla="*/ 100 w 171"/>
                <a:gd name="T79" fmla="*/ 69 h 89"/>
                <a:gd name="T80" fmla="*/ 112 w 171"/>
                <a:gd name="T81" fmla="*/ 64 h 89"/>
                <a:gd name="T82" fmla="*/ 155 w 171"/>
                <a:gd name="T83" fmla="*/ 64 h 89"/>
                <a:gd name="T84" fmla="*/ 165 w 171"/>
                <a:gd name="T85" fmla="*/ 73 h 89"/>
                <a:gd name="T86" fmla="*/ 155 w 171"/>
                <a:gd name="T87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1" h="89">
                  <a:moveTo>
                    <a:pt x="155" y="58"/>
                  </a:moveTo>
                  <a:cubicBezTo>
                    <a:pt x="115" y="58"/>
                    <a:pt x="115" y="58"/>
                    <a:pt x="115" y="58"/>
                  </a:cubicBezTo>
                  <a:cubicBezTo>
                    <a:pt x="116" y="55"/>
                    <a:pt x="116" y="53"/>
                    <a:pt x="115" y="51"/>
                  </a:cubicBezTo>
                  <a:cubicBezTo>
                    <a:pt x="115" y="47"/>
                    <a:pt x="112" y="43"/>
                    <a:pt x="109" y="41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1" y="1"/>
                    <a:pt x="48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8"/>
                    <a:pt x="3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5" y="88"/>
                    <a:pt x="88" y="89"/>
                    <a:pt x="91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64" y="89"/>
                    <a:pt x="171" y="82"/>
                    <a:pt x="171" y="73"/>
                  </a:cubicBezTo>
                  <a:cubicBezTo>
                    <a:pt x="171" y="65"/>
                    <a:pt x="164" y="58"/>
                    <a:pt x="155" y="58"/>
                  </a:cubicBezTo>
                  <a:close/>
                  <a:moveTo>
                    <a:pt x="155" y="83"/>
                  </a:moveTo>
                  <a:cubicBezTo>
                    <a:pt x="91" y="83"/>
                    <a:pt x="91" y="83"/>
                    <a:pt x="91" y="83"/>
                  </a:cubicBezTo>
                  <a:cubicBezTo>
                    <a:pt x="89" y="83"/>
                    <a:pt x="87" y="82"/>
                    <a:pt x="86" y="8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8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8" y="7"/>
                    <a:pt x="50" y="8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0" y="49"/>
                    <a:pt x="111" y="55"/>
                    <a:pt x="108" y="59"/>
                  </a:cubicBezTo>
                  <a:cubicBezTo>
                    <a:pt x="106" y="62"/>
                    <a:pt x="103" y="63"/>
                    <a:pt x="100" y="63"/>
                  </a:cubicBezTo>
                  <a:cubicBezTo>
                    <a:pt x="99" y="63"/>
                    <a:pt x="98" y="63"/>
                    <a:pt x="98" y="63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5" y="61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9"/>
                    <a:pt x="60" y="39"/>
                    <a:pt x="59" y="41"/>
                  </a:cubicBezTo>
                  <a:cubicBezTo>
                    <a:pt x="58" y="42"/>
                    <a:pt x="59" y="44"/>
                    <a:pt x="60" y="45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2" y="67"/>
                    <a:pt x="93" y="67"/>
                    <a:pt x="94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97" y="69"/>
                    <a:pt x="98" y="69"/>
                    <a:pt x="100" y="69"/>
                  </a:cubicBezTo>
                  <a:cubicBezTo>
                    <a:pt x="105" y="69"/>
                    <a:pt x="109" y="67"/>
                    <a:pt x="112" y="64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60" y="64"/>
                    <a:pt x="165" y="68"/>
                    <a:pt x="165" y="73"/>
                  </a:cubicBezTo>
                  <a:cubicBezTo>
                    <a:pt x="165" y="78"/>
                    <a:pt x="160" y="83"/>
                    <a:pt x="155" y="83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FF0837AA-2A00-42E0-A5AC-65809122B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32" y="7396"/>
              <a:ext cx="301" cy="287"/>
            </a:xfrm>
            <a:custGeom>
              <a:avLst/>
              <a:gdLst>
                <a:gd name="T0" fmla="*/ 65 w 111"/>
                <a:gd name="T1" fmla="*/ 3 h 106"/>
                <a:gd name="T2" fmla="*/ 10 w 111"/>
                <a:gd name="T3" fmla="*/ 46 h 106"/>
                <a:gd name="T4" fmla="*/ 16 w 111"/>
                <a:gd name="T5" fmla="*/ 77 h 106"/>
                <a:gd name="T6" fmla="*/ 16 w 111"/>
                <a:gd name="T7" fmla="*/ 77 h 106"/>
                <a:gd name="T8" fmla="*/ 4 w 111"/>
                <a:gd name="T9" fmla="*/ 96 h 106"/>
                <a:gd name="T10" fmla="*/ 1 w 111"/>
                <a:gd name="T11" fmla="*/ 102 h 106"/>
                <a:gd name="T12" fmla="*/ 1 w 111"/>
                <a:gd name="T13" fmla="*/ 105 h 106"/>
                <a:gd name="T14" fmla="*/ 4 w 111"/>
                <a:gd name="T15" fmla="*/ 106 h 106"/>
                <a:gd name="T16" fmla="*/ 5 w 111"/>
                <a:gd name="T17" fmla="*/ 106 h 106"/>
                <a:gd name="T18" fmla="*/ 6 w 111"/>
                <a:gd name="T19" fmla="*/ 106 h 106"/>
                <a:gd name="T20" fmla="*/ 31 w 111"/>
                <a:gd name="T21" fmla="*/ 93 h 106"/>
                <a:gd name="T22" fmla="*/ 31 w 111"/>
                <a:gd name="T23" fmla="*/ 93 h 106"/>
                <a:gd name="T24" fmla="*/ 31 w 111"/>
                <a:gd name="T25" fmla="*/ 90 h 106"/>
                <a:gd name="T26" fmla="*/ 31 w 111"/>
                <a:gd name="T27" fmla="*/ 93 h 106"/>
                <a:gd name="T28" fmla="*/ 50 w 111"/>
                <a:gd name="T29" fmla="*/ 101 h 106"/>
                <a:gd name="T30" fmla="*/ 51 w 111"/>
                <a:gd name="T31" fmla="*/ 101 h 106"/>
                <a:gd name="T32" fmla="*/ 88 w 111"/>
                <a:gd name="T33" fmla="*/ 92 h 106"/>
                <a:gd name="T34" fmla="*/ 108 w 111"/>
                <a:gd name="T35" fmla="*/ 59 h 106"/>
                <a:gd name="T36" fmla="*/ 108 w 111"/>
                <a:gd name="T37" fmla="*/ 59 h 106"/>
                <a:gd name="T38" fmla="*/ 108 w 111"/>
                <a:gd name="T39" fmla="*/ 58 h 106"/>
                <a:gd name="T40" fmla="*/ 65 w 111"/>
                <a:gd name="T41" fmla="*/ 3 h 106"/>
                <a:gd name="T42" fmla="*/ 102 w 111"/>
                <a:gd name="T43" fmla="*/ 57 h 106"/>
                <a:gd name="T44" fmla="*/ 102 w 111"/>
                <a:gd name="T45" fmla="*/ 58 h 106"/>
                <a:gd name="T46" fmla="*/ 102 w 111"/>
                <a:gd name="T47" fmla="*/ 58 h 106"/>
                <a:gd name="T48" fmla="*/ 84 w 111"/>
                <a:gd name="T49" fmla="*/ 87 h 106"/>
                <a:gd name="T50" fmla="*/ 52 w 111"/>
                <a:gd name="T51" fmla="*/ 95 h 106"/>
                <a:gd name="T52" fmla="*/ 51 w 111"/>
                <a:gd name="T53" fmla="*/ 95 h 106"/>
                <a:gd name="T54" fmla="*/ 35 w 111"/>
                <a:gd name="T55" fmla="*/ 88 h 106"/>
                <a:gd name="T56" fmla="*/ 32 w 111"/>
                <a:gd name="T57" fmla="*/ 87 h 106"/>
                <a:gd name="T58" fmla="*/ 32 w 111"/>
                <a:gd name="T59" fmla="*/ 87 h 106"/>
                <a:gd name="T60" fmla="*/ 28 w 111"/>
                <a:gd name="T61" fmla="*/ 87 h 106"/>
                <a:gd name="T62" fmla="*/ 11 w 111"/>
                <a:gd name="T63" fmla="*/ 96 h 106"/>
                <a:gd name="T64" fmla="*/ 21 w 111"/>
                <a:gd name="T65" fmla="*/ 81 h 106"/>
                <a:gd name="T66" fmla="*/ 22 w 111"/>
                <a:gd name="T67" fmla="*/ 74 h 106"/>
                <a:gd name="T68" fmla="*/ 16 w 111"/>
                <a:gd name="T69" fmla="*/ 47 h 106"/>
                <a:gd name="T70" fmla="*/ 59 w 111"/>
                <a:gd name="T71" fmla="*/ 9 h 106"/>
                <a:gd name="T72" fmla="*/ 64 w 111"/>
                <a:gd name="T73" fmla="*/ 9 h 106"/>
                <a:gd name="T74" fmla="*/ 102 w 111"/>
                <a:gd name="T75" fmla="*/ 5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106">
                  <a:moveTo>
                    <a:pt x="65" y="3"/>
                  </a:moveTo>
                  <a:cubicBezTo>
                    <a:pt x="38" y="0"/>
                    <a:pt x="13" y="19"/>
                    <a:pt x="10" y="46"/>
                  </a:cubicBezTo>
                  <a:cubicBezTo>
                    <a:pt x="9" y="57"/>
                    <a:pt x="11" y="6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2" y="83"/>
                    <a:pt x="8" y="89"/>
                    <a:pt x="4" y="96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0" y="103"/>
                    <a:pt x="0" y="105"/>
                    <a:pt x="1" y="105"/>
                  </a:cubicBezTo>
                  <a:cubicBezTo>
                    <a:pt x="2" y="106"/>
                    <a:pt x="3" y="106"/>
                    <a:pt x="4" y="106"/>
                  </a:cubicBezTo>
                  <a:cubicBezTo>
                    <a:pt x="4" y="106"/>
                    <a:pt x="5" y="106"/>
                    <a:pt x="5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5" y="101"/>
                    <a:pt x="23" y="97"/>
                    <a:pt x="31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7" y="97"/>
                    <a:pt x="43" y="99"/>
                    <a:pt x="50" y="101"/>
                  </a:cubicBezTo>
                  <a:cubicBezTo>
                    <a:pt x="50" y="101"/>
                    <a:pt x="51" y="101"/>
                    <a:pt x="51" y="101"/>
                  </a:cubicBezTo>
                  <a:cubicBezTo>
                    <a:pt x="64" y="103"/>
                    <a:pt x="77" y="99"/>
                    <a:pt x="88" y="92"/>
                  </a:cubicBezTo>
                  <a:cubicBezTo>
                    <a:pt x="99" y="84"/>
                    <a:pt x="106" y="72"/>
                    <a:pt x="108" y="59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11" y="31"/>
                    <a:pt x="92" y="6"/>
                    <a:pt x="65" y="3"/>
                  </a:cubicBezTo>
                  <a:close/>
                  <a:moveTo>
                    <a:pt x="102" y="57"/>
                  </a:moveTo>
                  <a:cubicBezTo>
                    <a:pt x="102" y="58"/>
                    <a:pt x="102" y="58"/>
                    <a:pt x="102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0" y="70"/>
                    <a:pt x="94" y="80"/>
                    <a:pt x="84" y="87"/>
                  </a:cubicBezTo>
                  <a:cubicBezTo>
                    <a:pt x="75" y="94"/>
                    <a:pt x="63" y="96"/>
                    <a:pt x="52" y="95"/>
                  </a:cubicBezTo>
                  <a:cubicBezTo>
                    <a:pt x="51" y="95"/>
                    <a:pt x="51" y="94"/>
                    <a:pt x="51" y="95"/>
                  </a:cubicBezTo>
                  <a:cubicBezTo>
                    <a:pt x="45" y="93"/>
                    <a:pt x="39" y="91"/>
                    <a:pt x="35" y="88"/>
                  </a:cubicBezTo>
                  <a:cubicBezTo>
                    <a:pt x="34" y="87"/>
                    <a:pt x="33" y="87"/>
                    <a:pt x="32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0" y="86"/>
                    <a:pt x="29" y="87"/>
                    <a:pt x="28" y="87"/>
                  </a:cubicBezTo>
                  <a:cubicBezTo>
                    <a:pt x="22" y="91"/>
                    <a:pt x="17" y="93"/>
                    <a:pt x="11" y="96"/>
                  </a:cubicBezTo>
                  <a:cubicBezTo>
                    <a:pt x="15" y="91"/>
                    <a:pt x="18" y="86"/>
                    <a:pt x="21" y="81"/>
                  </a:cubicBezTo>
                  <a:cubicBezTo>
                    <a:pt x="23" y="79"/>
                    <a:pt x="23" y="76"/>
                    <a:pt x="22" y="74"/>
                  </a:cubicBezTo>
                  <a:cubicBezTo>
                    <a:pt x="17" y="66"/>
                    <a:pt x="15" y="56"/>
                    <a:pt x="16" y="47"/>
                  </a:cubicBezTo>
                  <a:cubicBezTo>
                    <a:pt x="19" y="25"/>
                    <a:pt x="37" y="9"/>
                    <a:pt x="59" y="9"/>
                  </a:cubicBezTo>
                  <a:cubicBezTo>
                    <a:pt x="61" y="9"/>
                    <a:pt x="63" y="9"/>
                    <a:pt x="64" y="9"/>
                  </a:cubicBezTo>
                  <a:cubicBezTo>
                    <a:pt x="88" y="12"/>
                    <a:pt x="105" y="33"/>
                    <a:pt x="102" y="5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50B3E245-9260-43ED-B3AD-36AABB0D9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4" y="7526"/>
              <a:ext cx="24" cy="27"/>
            </a:xfrm>
            <a:custGeom>
              <a:avLst/>
              <a:gdLst>
                <a:gd name="T0" fmla="*/ 4 w 9"/>
                <a:gd name="T1" fmla="*/ 0 h 10"/>
                <a:gd name="T2" fmla="*/ 1 w 9"/>
                <a:gd name="T3" fmla="*/ 1 h 10"/>
                <a:gd name="T4" fmla="*/ 0 w 9"/>
                <a:gd name="T5" fmla="*/ 5 h 10"/>
                <a:gd name="T6" fmla="*/ 1 w 9"/>
                <a:gd name="T7" fmla="*/ 8 h 10"/>
                <a:gd name="T8" fmla="*/ 4 w 9"/>
                <a:gd name="T9" fmla="*/ 10 h 10"/>
                <a:gd name="T10" fmla="*/ 8 w 9"/>
                <a:gd name="T11" fmla="*/ 8 h 10"/>
                <a:gd name="T12" fmla="*/ 9 w 9"/>
                <a:gd name="T13" fmla="*/ 5 h 10"/>
                <a:gd name="T14" fmla="*/ 8 w 9"/>
                <a:gd name="T15" fmla="*/ 1 h 10"/>
                <a:gd name="T16" fmla="*/ 4 w 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A839C729-B692-4044-9E8B-A353C31C4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73" y="7526"/>
              <a:ext cx="27" cy="27"/>
            </a:xfrm>
            <a:custGeom>
              <a:avLst/>
              <a:gdLst>
                <a:gd name="T0" fmla="*/ 5 w 10"/>
                <a:gd name="T1" fmla="*/ 0 h 10"/>
                <a:gd name="T2" fmla="*/ 1 w 10"/>
                <a:gd name="T3" fmla="*/ 1 h 10"/>
                <a:gd name="T4" fmla="*/ 0 w 10"/>
                <a:gd name="T5" fmla="*/ 5 h 10"/>
                <a:gd name="T6" fmla="*/ 2 w 10"/>
                <a:gd name="T7" fmla="*/ 8 h 10"/>
                <a:gd name="T8" fmla="*/ 5 w 10"/>
                <a:gd name="T9" fmla="*/ 10 h 10"/>
                <a:gd name="T10" fmla="*/ 8 w 10"/>
                <a:gd name="T11" fmla="*/ 8 h 10"/>
                <a:gd name="T12" fmla="*/ 10 w 10"/>
                <a:gd name="T13" fmla="*/ 5 h 10"/>
                <a:gd name="T14" fmla="*/ 8 w 10"/>
                <a:gd name="T15" fmla="*/ 1 h 10"/>
                <a:gd name="T16" fmla="*/ 5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9"/>
                    <a:pt x="4" y="10"/>
                    <a:pt x="5" y="10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3074E1EB-9BAA-4247-862A-10ADABDEE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5" y="7526"/>
              <a:ext cx="25" cy="27"/>
            </a:xfrm>
            <a:custGeom>
              <a:avLst/>
              <a:gdLst>
                <a:gd name="T0" fmla="*/ 4 w 9"/>
                <a:gd name="T1" fmla="*/ 0 h 10"/>
                <a:gd name="T2" fmla="*/ 1 w 9"/>
                <a:gd name="T3" fmla="*/ 1 h 10"/>
                <a:gd name="T4" fmla="*/ 0 w 9"/>
                <a:gd name="T5" fmla="*/ 5 h 10"/>
                <a:gd name="T6" fmla="*/ 1 w 9"/>
                <a:gd name="T7" fmla="*/ 8 h 10"/>
                <a:gd name="T8" fmla="*/ 4 w 9"/>
                <a:gd name="T9" fmla="*/ 10 h 10"/>
                <a:gd name="T10" fmla="*/ 8 w 9"/>
                <a:gd name="T11" fmla="*/ 8 h 10"/>
                <a:gd name="T12" fmla="*/ 9 w 9"/>
                <a:gd name="T13" fmla="*/ 5 h 10"/>
                <a:gd name="T14" fmla="*/ 8 w 9"/>
                <a:gd name="T15" fmla="*/ 1 h 10"/>
                <a:gd name="T16" fmla="*/ 4 w 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806" name="ZoneTexte 805">
            <a:extLst>
              <a:ext uri="{FF2B5EF4-FFF2-40B4-BE49-F238E27FC236}">
                <a16:creationId xmlns:a16="http://schemas.microsoft.com/office/drawing/2014/main" id="{BF04468D-D9FB-40F5-8025-C9AB7A17E5AB}"/>
              </a:ext>
            </a:extLst>
          </p:cNvPr>
          <p:cNvSpPr txBox="1"/>
          <p:nvPr/>
        </p:nvSpPr>
        <p:spPr>
          <a:xfrm>
            <a:off x="8282741" y="7208270"/>
            <a:ext cx="1747762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Give the floor to,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advice</a:t>
            </a:r>
          </a:p>
        </p:txBody>
      </p:sp>
      <p:grpSp>
        <p:nvGrpSpPr>
          <p:cNvPr id="52" name="Group 33">
            <a:extLst>
              <a:ext uri="{FF2B5EF4-FFF2-40B4-BE49-F238E27FC236}">
                <a16:creationId xmlns:a16="http://schemas.microsoft.com/office/drawing/2014/main" id="{2756197A-41A0-499A-9BA8-E30AE487A1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75206" y="12169273"/>
            <a:ext cx="566738" cy="774700"/>
            <a:chOff x="10372" y="7588"/>
            <a:chExt cx="357" cy="488"/>
          </a:xfrm>
        </p:grpSpPr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5F9FAE14-CAFC-4A7E-9E36-E1DAE6C0C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" y="7588"/>
              <a:ext cx="357" cy="488"/>
            </a:xfrm>
            <a:custGeom>
              <a:avLst/>
              <a:gdLst>
                <a:gd name="T0" fmla="*/ 65 w 131"/>
                <a:gd name="T1" fmla="*/ 180 h 180"/>
                <a:gd name="T2" fmla="*/ 65 w 131"/>
                <a:gd name="T3" fmla="*/ 180 h 180"/>
                <a:gd name="T4" fmla="*/ 19 w 131"/>
                <a:gd name="T5" fmla="*/ 161 h 180"/>
                <a:gd name="T6" fmla="*/ 0 w 131"/>
                <a:gd name="T7" fmla="*/ 114 h 180"/>
                <a:gd name="T8" fmla="*/ 6 w 131"/>
                <a:gd name="T9" fmla="*/ 86 h 180"/>
                <a:gd name="T10" fmla="*/ 9 w 131"/>
                <a:gd name="T11" fmla="*/ 81 h 180"/>
                <a:gd name="T12" fmla="*/ 12 w 131"/>
                <a:gd name="T13" fmla="*/ 76 h 180"/>
                <a:gd name="T14" fmla="*/ 59 w 131"/>
                <a:gd name="T15" fmla="*/ 4 h 180"/>
                <a:gd name="T16" fmla="*/ 61 w 131"/>
                <a:gd name="T17" fmla="*/ 2 h 180"/>
                <a:gd name="T18" fmla="*/ 67 w 131"/>
                <a:gd name="T19" fmla="*/ 0 h 180"/>
                <a:gd name="T20" fmla="*/ 71 w 131"/>
                <a:gd name="T21" fmla="*/ 4 h 180"/>
                <a:gd name="T22" fmla="*/ 121 w 131"/>
                <a:gd name="T23" fmla="*/ 80 h 180"/>
                <a:gd name="T24" fmla="*/ 121 w 131"/>
                <a:gd name="T25" fmla="*/ 80 h 180"/>
                <a:gd name="T26" fmla="*/ 124 w 131"/>
                <a:gd name="T27" fmla="*/ 86 h 180"/>
                <a:gd name="T28" fmla="*/ 131 w 131"/>
                <a:gd name="T29" fmla="*/ 115 h 180"/>
                <a:gd name="T30" fmla="*/ 65 w 131"/>
                <a:gd name="T31" fmla="*/ 180 h 180"/>
                <a:gd name="T32" fmla="*/ 65 w 131"/>
                <a:gd name="T33" fmla="*/ 6 h 180"/>
                <a:gd name="T34" fmla="*/ 64 w 131"/>
                <a:gd name="T35" fmla="*/ 7 h 180"/>
                <a:gd name="T36" fmla="*/ 64 w 131"/>
                <a:gd name="T37" fmla="*/ 7 h 180"/>
                <a:gd name="T38" fmla="*/ 17 w 131"/>
                <a:gd name="T39" fmla="*/ 79 h 180"/>
                <a:gd name="T40" fmla="*/ 14 w 131"/>
                <a:gd name="T41" fmla="*/ 84 h 180"/>
                <a:gd name="T42" fmla="*/ 11 w 131"/>
                <a:gd name="T43" fmla="*/ 89 h 180"/>
                <a:gd name="T44" fmla="*/ 6 w 131"/>
                <a:gd name="T45" fmla="*/ 114 h 180"/>
                <a:gd name="T46" fmla="*/ 23 w 131"/>
                <a:gd name="T47" fmla="*/ 157 h 180"/>
                <a:gd name="T48" fmla="*/ 65 w 131"/>
                <a:gd name="T49" fmla="*/ 174 h 180"/>
                <a:gd name="T50" fmla="*/ 65 w 131"/>
                <a:gd name="T51" fmla="*/ 174 h 180"/>
                <a:gd name="T52" fmla="*/ 125 w 131"/>
                <a:gd name="T53" fmla="*/ 115 h 180"/>
                <a:gd name="T54" fmla="*/ 119 w 131"/>
                <a:gd name="T55" fmla="*/ 89 h 180"/>
                <a:gd name="T56" fmla="*/ 116 w 131"/>
                <a:gd name="T57" fmla="*/ 83 h 180"/>
                <a:gd name="T58" fmla="*/ 115 w 131"/>
                <a:gd name="T59" fmla="*/ 81 h 180"/>
                <a:gd name="T60" fmla="*/ 66 w 131"/>
                <a:gd name="T61" fmla="*/ 7 h 180"/>
                <a:gd name="T62" fmla="*/ 66 w 131"/>
                <a:gd name="T63" fmla="*/ 6 h 180"/>
                <a:gd name="T64" fmla="*/ 65 w 131"/>
                <a:gd name="T65" fmla="*/ 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80">
                  <a:moveTo>
                    <a:pt x="65" y="180"/>
                  </a:moveTo>
                  <a:cubicBezTo>
                    <a:pt x="65" y="180"/>
                    <a:pt x="65" y="180"/>
                    <a:pt x="65" y="180"/>
                  </a:cubicBezTo>
                  <a:cubicBezTo>
                    <a:pt x="48" y="180"/>
                    <a:pt x="31" y="173"/>
                    <a:pt x="19" y="161"/>
                  </a:cubicBezTo>
                  <a:cubicBezTo>
                    <a:pt x="6" y="148"/>
                    <a:pt x="0" y="132"/>
                    <a:pt x="0" y="114"/>
                  </a:cubicBezTo>
                  <a:cubicBezTo>
                    <a:pt x="0" y="105"/>
                    <a:pt x="2" y="95"/>
                    <a:pt x="6" y="86"/>
                  </a:cubicBezTo>
                  <a:cubicBezTo>
                    <a:pt x="7" y="84"/>
                    <a:pt x="8" y="83"/>
                    <a:pt x="9" y="81"/>
                  </a:cubicBezTo>
                  <a:cubicBezTo>
                    <a:pt x="10" y="79"/>
                    <a:pt x="11" y="78"/>
                    <a:pt x="12" y="76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3" y="0"/>
                    <a:pt x="65" y="0"/>
                    <a:pt x="67" y="0"/>
                  </a:cubicBezTo>
                  <a:cubicBezTo>
                    <a:pt x="69" y="1"/>
                    <a:pt x="70" y="2"/>
                    <a:pt x="71" y="4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2" y="82"/>
                    <a:pt x="123" y="84"/>
                    <a:pt x="124" y="86"/>
                  </a:cubicBezTo>
                  <a:cubicBezTo>
                    <a:pt x="129" y="95"/>
                    <a:pt x="131" y="105"/>
                    <a:pt x="131" y="115"/>
                  </a:cubicBezTo>
                  <a:cubicBezTo>
                    <a:pt x="131" y="151"/>
                    <a:pt x="101" y="180"/>
                    <a:pt x="65" y="180"/>
                  </a:cubicBezTo>
                  <a:close/>
                  <a:moveTo>
                    <a:pt x="65" y="6"/>
                  </a:moveTo>
                  <a:cubicBezTo>
                    <a:pt x="65" y="6"/>
                    <a:pt x="65" y="6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81"/>
                    <a:pt x="15" y="83"/>
                    <a:pt x="14" y="84"/>
                  </a:cubicBezTo>
                  <a:cubicBezTo>
                    <a:pt x="13" y="86"/>
                    <a:pt x="12" y="87"/>
                    <a:pt x="11" y="89"/>
                  </a:cubicBezTo>
                  <a:cubicBezTo>
                    <a:pt x="8" y="97"/>
                    <a:pt x="6" y="106"/>
                    <a:pt x="6" y="114"/>
                  </a:cubicBezTo>
                  <a:cubicBezTo>
                    <a:pt x="6" y="130"/>
                    <a:pt x="12" y="145"/>
                    <a:pt x="23" y="157"/>
                  </a:cubicBezTo>
                  <a:cubicBezTo>
                    <a:pt x="34" y="168"/>
                    <a:pt x="49" y="174"/>
                    <a:pt x="65" y="174"/>
                  </a:cubicBezTo>
                  <a:cubicBezTo>
                    <a:pt x="65" y="174"/>
                    <a:pt x="65" y="174"/>
                    <a:pt x="65" y="174"/>
                  </a:cubicBezTo>
                  <a:cubicBezTo>
                    <a:pt x="98" y="174"/>
                    <a:pt x="125" y="147"/>
                    <a:pt x="125" y="115"/>
                  </a:cubicBezTo>
                  <a:cubicBezTo>
                    <a:pt x="125" y="106"/>
                    <a:pt x="123" y="97"/>
                    <a:pt x="119" y="89"/>
                  </a:cubicBezTo>
                  <a:cubicBezTo>
                    <a:pt x="118" y="87"/>
                    <a:pt x="117" y="85"/>
                    <a:pt x="116" y="83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6"/>
                    <a:pt x="66" y="6"/>
                  </a:cubicBezTo>
                  <a:cubicBezTo>
                    <a:pt x="65" y="6"/>
                    <a:pt x="65" y="6"/>
                    <a:pt x="65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D4B80538-4DCC-4DC0-A9A6-844AF2F69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1" y="7884"/>
              <a:ext cx="136" cy="135"/>
            </a:xfrm>
            <a:custGeom>
              <a:avLst/>
              <a:gdLst>
                <a:gd name="T0" fmla="*/ 47 w 50"/>
                <a:gd name="T1" fmla="*/ 50 h 50"/>
                <a:gd name="T2" fmla="*/ 47 w 50"/>
                <a:gd name="T3" fmla="*/ 50 h 50"/>
                <a:gd name="T4" fmla="*/ 0 w 50"/>
                <a:gd name="T5" fmla="*/ 3 h 50"/>
                <a:gd name="T6" fmla="*/ 3 w 50"/>
                <a:gd name="T7" fmla="*/ 0 h 50"/>
                <a:gd name="T8" fmla="*/ 3 w 50"/>
                <a:gd name="T9" fmla="*/ 0 h 50"/>
                <a:gd name="T10" fmla="*/ 6 w 50"/>
                <a:gd name="T11" fmla="*/ 3 h 50"/>
                <a:gd name="T12" fmla="*/ 47 w 50"/>
                <a:gd name="T13" fmla="*/ 44 h 50"/>
                <a:gd name="T14" fmla="*/ 50 w 50"/>
                <a:gd name="T15" fmla="*/ 47 h 50"/>
                <a:gd name="T16" fmla="*/ 47 w 50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47" y="50"/>
                  </a:moveTo>
                  <a:cubicBezTo>
                    <a:pt x="47" y="50"/>
                    <a:pt x="47" y="50"/>
                    <a:pt x="47" y="50"/>
                  </a:cubicBezTo>
                  <a:cubicBezTo>
                    <a:pt x="21" y="50"/>
                    <a:pt x="0" y="29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5"/>
                    <a:pt x="24" y="44"/>
                    <a:pt x="47" y="44"/>
                  </a:cubicBezTo>
                  <a:cubicBezTo>
                    <a:pt x="49" y="44"/>
                    <a:pt x="50" y="45"/>
                    <a:pt x="50" y="47"/>
                  </a:cubicBezTo>
                  <a:cubicBezTo>
                    <a:pt x="50" y="49"/>
                    <a:pt x="49" y="50"/>
                    <a:pt x="47" y="5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800E7DC7-FD60-4F75-85BF-BCCC3F1DAFD0}"/>
              </a:ext>
            </a:extLst>
          </p:cNvPr>
          <p:cNvGrpSpPr/>
          <p:nvPr/>
        </p:nvGrpSpPr>
        <p:grpSpPr>
          <a:xfrm>
            <a:off x="1327881" y="12394094"/>
            <a:ext cx="833438" cy="427038"/>
            <a:chOff x="18224511" y="12115801"/>
            <a:chExt cx="833438" cy="427038"/>
          </a:xfrm>
        </p:grpSpPr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id="{84C20A6E-9556-4BAF-A14B-EA425A054A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24511" y="12115801"/>
              <a:ext cx="833438" cy="427038"/>
            </a:xfrm>
            <a:custGeom>
              <a:avLst/>
              <a:gdLst>
                <a:gd name="T0" fmla="*/ 97 w 194"/>
                <a:gd name="T1" fmla="*/ 98 h 98"/>
                <a:gd name="T2" fmla="*/ 1 w 194"/>
                <a:gd name="T3" fmla="*/ 51 h 98"/>
                <a:gd name="T4" fmla="*/ 1 w 194"/>
                <a:gd name="T5" fmla="*/ 47 h 98"/>
                <a:gd name="T6" fmla="*/ 97 w 194"/>
                <a:gd name="T7" fmla="*/ 0 h 98"/>
                <a:gd name="T8" fmla="*/ 193 w 194"/>
                <a:gd name="T9" fmla="*/ 47 h 98"/>
                <a:gd name="T10" fmla="*/ 193 w 194"/>
                <a:gd name="T11" fmla="*/ 51 h 98"/>
                <a:gd name="T12" fmla="*/ 97 w 194"/>
                <a:gd name="T13" fmla="*/ 98 h 98"/>
                <a:gd name="T14" fmla="*/ 8 w 194"/>
                <a:gd name="T15" fmla="*/ 49 h 98"/>
                <a:gd name="T16" fmla="*/ 97 w 194"/>
                <a:gd name="T17" fmla="*/ 92 h 98"/>
                <a:gd name="T18" fmla="*/ 187 w 194"/>
                <a:gd name="T19" fmla="*/ 49 h 98"/>
                <a:gd name="T20" fmla="*/ 97 w 194"/>
                <a:gd name="T21" fmla="*/ 6 h 98"/>
                <a:gd name="T22" fmla="*/ 8 w 194"/>
                <a:gd name="T23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98">
                  <a:moveTo>
                    <a:pt x="97" y="98"/>
                  </a:moveTo>
                  <a:cubicBezTo>
                    <a:pt x="45" y="98"/>
                    <a:pt x="3" y="53"/>
                    <a:pt x="1" y="51"/>
                  </a:cubicBezTo>
                  <a:cubicBezTo>
                    <a:pt x="0" y="50"/>
                    <a:pt x="0" y="48"/>
                    <a:pt x="1" y="47"/>
                  </a:cubicBezTo>
                  <a:cubicBezTo>
                    <a:pt x="3" y="45"/>
                    <a:pt x="45" y="0"/>
                    <a:pt x="97" y="0"/>
                  </a:cubicBezTo>
                  <a:cubicBezTo>
                    <a:pt x="150" y="0"/>
                    <a:pt x="191" y="45"/>
                    <a:pt x="193" y="47"/>
                  </a:cubicBezTo>
                  <a:cubicBezTo>
                    <a:pt x="194" y="48"/>
                    <a:pt x="194" y="50"/>
                    <a:pt x="193" y="51"/>
                  </a:cubicBezTo>
                  <a:cubicBezTo>
                    <a:pt x="191" y="53"/>
                    <a:pt x="150" y="98"/>
                    <a:pt x="97" y="98"/>
                  </a:cubicBezTo>
                  <a:close/>
                  <a:moveTo>
                    <a:pt x="8" y="49"/>
                  </a:moveTo>
                  <a:cubicBezTo>
                    <a:pt x="17" y="58"/>
                    <a:pt x="54" y="92"/>
                    <a:pt x="97" y="92"/>
                  </a:cubicBezTo>
                  <a:cubicBezTo>
                    <a:pt x="141" y="92"/>
                    <a:pt x="178" y="58"/>
                    <a:pt x="187" y="49"/>
                  </a:cubicBezTo>
                  <a:cubicBezTo>
                    <a:pt x="178" y="41"/>
                    <a:pt x="141" y="6"/>
                    <a:pt x="97" y="6"/>
                  </a:cubicBezTo>
                  <a:cubicBezTo>
                    <a:pt x="54" y="6"/>
                    <a:pt x="17" y="41"/>
                    <a:pt x="8" y="4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E2410373-7AEE-4493-859A-469BC5AAA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3586" y="12138026"/>
              <a:ext cx="385763" cy="327025"/>
            </a:xfrm>
            <a:custGeom>
              <a:avLst/>
              <a:gdLst>
                <a:gd name="T0" fmla="*/ 45 w 90"/>
                <a:gd name="T1" fmla="*/ 75 h 75"/>
                <a:gd name="T2" fmla="*/ 0 w 90"/>
                <a:gd name="T3" fmla="*/ 30 h 75"/>
                <a:gd name="T4" fmla="*/ 9 w 90"/>
                <a:gd name="T5" fmla="*/ 3 h 75"/>
                <a:gd name="T6" fmla="*/ 13 w 90"/>
                <a:gd name="T7" fmla="*/ 2 h 75"/>
                <a:gd name="T8" fmla="*/ 14 w 90"/>
                <a:gd name="T9" fmla="*/ 7 h 75"/>
                <a:gd name="T10" fmla="*/ 6 w 90"/>
                <a:gd name="T11" fmla="*/ 30 h 75"/>
                <a:gd name="T12" fmla="*/ 45 w 90"/>
                <a:gd name="T13" fmla="*/ 69 h 75"/>
                <a:gd name="T14" fmla="*/ 84 w 90"/>
                <a:gd name="T15" fmla="*/ 30 h 75"/>
                <a:gd name="T16" fmla="*/ 75 w 90"/>
                <a:gd name="T17" fmla="*/ 5 h 75"/>
                <a:gd name="T18" fmla="*/ 76 w 90"/>
                <a:gd name="T19" fmla="*/ 1 h 75"/>
                <a:gd name="T20" fmla="*/ 80 w 90"/>
                <a:gd name="T21" fmla="*/ 2 h 75"/>
                <a:gd name="T22" fmla="*/ 90 w 90"/>
                <a:gd name="T23" fmla="*/ 30 h 75"/>
                <a:gd name="T24" fmla="*/ 45 w 90"/>
                <a:gd name="T2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75">
                  <a:moveTo>
                    <a:pt x="45" y="75"/>
                  </a:moveTo>
                  <a:cubicBezTo>
                    <a:pt x="20" y="75"/>
                    <a:pt x="0" y="55"/>
                    <a:pt x="0" y="30"/>
                  </a:cubicBezTo>
                  <a:cubicBezTo>
                    <a:pt x="0" y="20"/>
                    <a:pt x="3" y="11"/>
                    <a:pt x="9" y="3"/>
                  </a:cubicBezTo>
                  <a:cubicBezTo>
                    <a:pt x="10" y="2"/>
                    <a:pt x="12" y="1"/>
                    <a:pt x="13" y="2"/>
                  </a:cubicBezTo>
                  <a:cubicBezTo>
                    <a:pt x="15" y="3"/>
                    <a:pt x="15" y="5"/>
                    <a:pt x="14" y="7"/>
                  </a:cubicBezTo>
                  <a:cubicBezTo>
                    <a:pt x="9" y="13"/>
                    <a:pt x="6" y="21"/>
                    <a:pt x="6" y="30"/>
                  </a:cubicBezTo>
                  <a:cubicBezTo>
                    <a:pt x="6" y="51"/>
                    <a:pt x="24" y="69"/>
                    <a:pt x="45" y="69"/>
                  </a:cubicBezTo>
                  <a:cubicBezTo>
                    <a:pt x="66" y="69"/>
                    <a:pt x="84" y="51"/>
                    <a:pt x="84" y="30"/>
                  </a:cubicBezTo>
                  <a:cubicBezTo>
                    <a:pt x="84" y="21"/>
                    <a:pt x="81" y="12"/>
                    <a:pt x="75" y="5"/>
                  </a:cubicBezTo>
                  <a:cubicBezTo>
                    <a:pt x="74" y="4"/>
                    <a:pt x="74" y="2"/>
                    <a:pt x="76" y="1"/>
                  </a:cubicBezTo>
                  <a:cubicBezTo>
                    <a:pt x="77" y="0"/>
                    <a:pt x="79" y="0"/>
                    <a:pt x="80" y="2"/>
                  </a:cubicBezTo>
                  <a:cubicBezTo>
                    <a:pt x="86" y="10"/>
                    <a:pt x="90" y="20"/>
                    <a:pt x="90" y="30"/>
                  </a:cubicBezTo>
                  <a:cubicBezTo>
                    <a:pt x="90" y="55"/>
                    <a:pt x="70" y="75"/>
                    <a:pt x="45" y="7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6" name="Group 43">
            <a:extLst>
              <a:ext uri="{FF2B5EF4-FFF2-40B4-BE49-F238E27FC236}">
                <a16:creationId xmlns:a16="http://schemas.microsoft.com/office/drawing/2014/main" id="{D86D723C-A56C-47A8-8B1E-105B361C567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04912" y="2611536"/>
            <a:ext cx="922338" cy="927100"/>
            <a:chOff x="11385" y="7045"/>
            <a:chExt cx="581" cy="584"/>
          </a:xfrm>
        </p:grpSpPr>
        <p:sp>
          <p:nvSpPr>
            <p:cNvPr id="80" name="Freeform 44">
              <a:extLst>
                <a:ext uri="{FF2B5EF4-FFF2-40B4-BE49-F238E27FC236}">
                  <a16:creationId xmlns:a16="http://schemas.microsoft.com/office/drawing/2014/main" id="{9368D21C-0EB5-4816-B5BF-6191B37327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85" y="7045"/>
              <a:ext cx="581" cy="584"/>
            </a:xfrm>
            <a:custGeom>
              <a:avLst/>
              <a:gdLst>
                <a:gd name="T0" fmla="*/ 108 w 215"/>
                <a:gd name="T1" fmla="*/ 216 h 216"/>
                <a:gd name="T2" fmla="*/ 0 w 215"/>
                <a:gd name="T3" fmla="*/ 108 h 216"/>
                <a:gd name="T4" fmla="*/ 108 w 215"/>
                <a:gd name="T5" fmla="*/ 0 h 216"/>
                <a:gd name="T6" fmla="*/ 215 w 215"/>
                <a:gd name="T7" fmla="*/ 108 h 216"/>
                <a:gd name="T8" fmla="*/ 108 w 215"/>
                <a:gd name="T9" fmla="*/ 216 h 216"/>
                <a:gd name="T10" fmla="*/ 108 w 215"/>
                <a:gd name="T11" fmla="*/ 6 h 216"/>
                <a:gd name="T12" fmla="*/ 6 w 215"/>
                <a:gd name="T13" fmla="*/ 108 h 216"/>
                <a:gd name="T14" fmla="*/ 108 w 215"/>
                <a:gd name="T15" fmla="*/ 210 h 216"/>
                <a:gd name="T16" fmla="*/ 209 w 215"/>
                <a:gd name="T17" fmla="*/ 108 h 216"/>
                <a:gd name="T18" fmla="*/ 108 w 215"/>
                <a:gd name="T19" fmla="*/ 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16">
                  <a:moveTo>
                    <a:pt x="108" y="216"/>
                  </a:moveTo>
                  <a:cubicBezTo>
                    <a:pt x="49" y="216"/>
                    <a:pt x="0" y="167"/>
                    <a:pt x="0" y="108"/>
                  </a:cubicBezTo>
                  <a:cubicBezTo>
                    <a:pt x="0" y="49"/>
                    <a:pt x="49" y="0"/>
                    <a:pt x="108" y="0"/>
                  </a:cubicBezTo>
                  <a:cubicBezTo>
                    <a:pt x="167" y="0"/>
                    <a:pt x="215" y="49"/>
                    <a:pt x="215" y="108"/>
                  </a:cubicBezTo>
                  <a:cubicBezTo>
                    <a:pt x="215" y="167"/>
                    <a:pt x="167" y="216"/>
                    <a:pt x="108" y="216"/>
                  </a:cubicBezTo>
                  <a:close/>
                  <a:moveTo>
                    <a:pt x="108" y="6"/>
                  </a:moveTo>
                  <a:cubicBezTo>
                    <a:pt x="52" y="6"/>
                    <a:pt x="6" y="52"/>
                    <a:pt x="6" y="108"/>
                  </a:cubicBezTo>
                  <a:cubicBezTo>
                    <a:pt x="6" y="164"/>
                    <a:pt x="52" y="210"/>
                    <a:pt x="108" y="210"/>
                  </a:cubicBezTo>
                  <a:cubicBezTo>
                    <a:pt x="164" y="210"/>
                    <a:pt x="209" y="164"/>
                    <a:pt x="209" y="108"/>
                  </a:cubicBezTo>
                  <a:cubicBezTo>
                    <a:pt x="209" y="52"/>
                    <a:pt x="164" y="6"/>
                    <a:pt x="108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1" name="Freeform 45">
              <a:extLst>
                <a:ext uri="{FF2B5EF4-FFF2-40B4-BE49-F238E27FC236}">
                  <a16:creationId xmlns:a16="http://schemas.microsoft.com/office/drawing/2014/main" id="{20E0D6E2-EF9E-490C-B9FE-05D7F95792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12" y="7205"/>
              <a:ext cx="197" cy="248"/>
            </a:xfrm>
            <a:custGeom>
              <a:avLst/>
              <a:gdLst>
                <a:gd name="T0" fmla="*/ 3 w 73"/>
                <a:gd name="T1" fmla="*/ 92 h 92"/>
                <a:gd name="T2" fmla="*/ 1 w 73"/>
                <a:gd name="T3" fmla="*/ 92 h 92"/>
                <a:gd name="T4" fmla="*/ 0 w 73"/>
                <a:gd name="T5" fmla="*/ 89 h 92"/>
                <a:gd name="T6" fmla="*/ 0 w 73"/>
                <a:gd name="T7" fmla="*/ 3 h 92"/>
                <a:gd name="T8" fmla="*/ 1 w 73"/>
                <a:gd name="T9" fmla="*/ 1 h 92"/>
                <a:gd name="T10" fmla="*/ 5 w 73"/>
                <a:gd name="T11" fmla="*/ 1 h 92"/>
                <a:gd name="T12" fmla="*/ 72 w 73"/>
                <a:gd name="T13" fmla="*/ 44 h 92"/>
                <a:gd name="T14" fmla="*/ 73 w 73"/>
                <a:gd name="T15" fmla="*/ 46 h 92"/>
                <a:gd name="T16" fmla="*/ 72 w 73"/>
                <a:gd name="T17" fmla="*/ 49 h 92"/>
                <a:gd name="T18" fmla="*/ 5 w 73"/>
                <a:gd name="T19" fmla="*/ 92 h 92"/>
                <a:gd name="T20" fmla="*/ 3 w 73"/>
                <a:gd name="T21" fmla="*/ 92 h 92"/>
                <a:gd name="T22" fmla="*/ 6 w 73"/>
                <a:gd name="T23" fmla="*/ 9 h 92"/>
                <a:gd name="T24" fmla="*/ 6 w 73"/>
                <a:gd name="T25" fmla="*/ 84 h 92"/>
                <a:gd name="T26" fmla="*/ 65 w 73"/>
                <a:gd name="T27" fmla="*/ 46 h 92"/>
                <a:gd name="T28" fmla="*/ 6 w 73"/>
                <a:gd name="T29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92">
                  <a:moveTo>
                    <a:pt x="3" y="92"/>
                  </a:moveTo>
                  <a:cubicBezTo>
                    <a:pt x="2" y="92"/>
                    <a:pt x="2" y="92"/>
                    <a:pt x="1" y="92"/>
                  </a:cubicBezTo>
                  <a:cubicBezTo>
                    <a:pt x="1" y="91"/>
                    <a:pt x="0" y="90"/>
                    <a:pt x="0" y="8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3" y="44"/>
                    <a:pt x="73" y="45"/>
                    <a:pt x="73" y="46"/>
                  </a:cubicBezTo>
                  <a:cubicBezTo>
                    <a:pt x="73" y="47"/>
                    <a:pt x="73" y="48"/>
                    <a:pt x="72" y="49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4" y="92"/>
                    <a:pt x="4" y="92"/>
                    <a:pt x="3" y="92"/>
                  </a:cubicBezTo>
                  <a:close/>
                  <a:moveTo>
                    <a:pt x="6" y="9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65" y="46"/>
                    <a:pt x="65" y="46"/>
                    <a:pt x="65" y="46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83" name="Group 48">
            <a:extLst>
              <a:ext uri="{FF2B5EF4-FFF2-40B4-BE49-F238E27FC236}">
                <a16:creationId xmlns:a16="http://schemas.microsoft.com/office/drawing/2014/main" id="{309A97D2-596A-4915-96F5-EE0C96DB96D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49018" y="9585949"/>
            <a:ext cx="901700" cy="846138"/>
            <a:chOff x="10932" y="7334"/>
            <a:chExt cx="568" cy="533"/>
          </a:xfrm>
        </p:grpSpPr>
        <p:sp>
          <p:nvSpPr>
            <p:cNvPr id="85" name="Freeform 49">
              <a:extLst>
                <a:ext uri="{FF2B5EF4-FFF2-40B4-BE49-F238E27FC236}">
                  <a16:creationId xmlns:a16="http://schemas.microsoft.com/office/drawing/2014/main" id="{4EF87A86-7931-4695-AB67-E0E99C025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3" y="7781"/>
              <a:ext cx="143" cy="86"/>
            </a:xfrm>
            <a:custGeom>
              <a:avLst/>
              <a:gdLst>
                <a:gd name="T0" fmla="*/ 26 w 53"/>
                <a:gd name="T1" fmla="*/ 32 h 32"/>
                <a:gd name="T2" fmla="*/ 0 w 53"/>
                <a:gd name="T3" fmla="*/ 6 h 32"/>
                <a:gd name="T4" fmla="*/ 0 w 53"/>
                <a:gd name="T5" fmla="*/ 3 h 32"/>
                <a:gd name="T6" fmla="*/ 3 w 53"/>
                <a:gd name="T7" fmla="*/ 0 h 32"/>
                <a:gd name="T8" fmla="*/ 6 w 53"/>
                <a:gd name="T9" fmla="*/ 3 h 32"/>
                <a:gd name="T10" fmla="*/ 6 w 53"/>
                <a:gd name="T11" fmla="*/ 6 h 32"/>
                <a:gd name="T12" fmla="*/ 26 w 53"/>
                <a:gd name="T13" fmla="*/ 26 h 32"/>
                <a:gd name="T14" fmla="*/ 47 w 53"/>
                <a:gd name="T15" fmla="*/ 6 h 32"/>
                <a:gd name="T16" fmla="*/ 47 w 53"/>
                <a:gd name="T17" fmla="*/ 3 h 32"/>
                <a:gd name="T18" fmla="*/ 50 w 53"/>
                <a:gd name="T19" fmla="*/ 0 h 32"/>
                <a:gd name="T20" fmla="*/ 53 w 53"/>
                <a:gd name="T21" fmla="*/ 3 h 32"/>
                <a:gd name="T22" fmla="*/ 53 w 53"/>
                <a:gd name="T23" fmla="*/ 6 h 32"/>
                <a:gd name="T24" fmla="*/ 26 w 53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32">
                  <a:moveTo>
                    <a:pt x="26" y="32"/>
                  </a:moveTo>
                  <a:cubicBezTo>
                    <a:pt x="12" y="32"/>
                    <a:pt x="0" y="20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7"/>
                    <a:pt x="15" y="26"/>
                    <a:pt x="26" y="26"/>
                  </a:cubicBezTo>
                  <a:cubicBezTo>
                    <a:pt x="38" y="26"/>
                    <a:pt x="47" y="17"/>
                    <a:pt x="47" y="6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1"/>
                    <a:pt x="48" y="0"/>
                    <a:pt x="50" y="0"/>
                  </a:cubicBezTo>
                  <a:cubicBezTo>
                    <a:pt x="51" y="0"/>
                    <a:pt x="53" y="1"/>
                    <a:pt x="53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20"/>
                    <a:pt x="41" y="32"/>
                    <a:pt x="26" y="3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6" name="Freeform 50">
              <a:extLst>
                <a:ext uri="{FF2B5EF4-FFF2-40B4-BE49-F238E27FC236}">
                  <a16:creationId xmlns:a16="http://schemas.microsoft.com/office/drawing/2014/main" id="{2C89C9AA-0C6A-425E-A34B-1F2ADEA88E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3" y="7369"/>
              <a:ext cx="84" cy="81"/>
            </a:xfrm>
            <a:custGeom>
              <a:avLst/>
              <a:gdLst>
                <a:gd name="T0" fmla="*/ 15 w 31"/>
                <a:gd name="T1" fmla="*/ 30 h 30"/>
                <a:gd name="T2" fmla="*/ 0 w 31"/>
                <a:gd name="T3" fmla="*/ 15 h 30"/>
                <a:gd name="T4" fmla="*/ 15 w 31"/>
                <a:gd name="T5" fmla="*/ 0 h 30"/>
                <a:gd name="T6" fmla="*/ 31 w 31"/>
                <a:gd name="T7" fmla="*/ 15 h 30"/>
                <a:gd name="T8" fmla="*/ 15 w 31"/>
                <a:gd name="T9" fmla="*/ 30 h 30"/>
                <a:gd name="T10" fmla="*/ 15 w 31"/>
                <a:gd name="T11" fmla="*/ 6 h 30"/>
                <a:gd name="T12" fmla="*/ 7 w 31"/>
                <a:gd name="T13" fmla="*/ 15 h 30"/>
                <a:gd name="T14" fmla="*/ 15 w 31"/>
                <a:gd name="T15" fmla="*/ 24 h 30"/>
                <a:gd name="T16" fmla="*/ 24 w 31"/>
                <a:gd name="T17" fmla="*/ 15 h 30"/>
                <a:gd name="T18" fmla="*/ 15 w 31"/>
                <a:gd name="T1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cubicBezTo>
                    <a:pt x="7" y="30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3"/>
                    <a:pt x="24" y="30"/>
                    <a:pt x="15" y="30"/>
                  </a:cubicBezTo>
                  <a:close/>
                  <a:moveTo>
                    <a:pt x="15" y="6"/>
                  </a:moveTo>
                  <a:cubicBezTo>
                    <a:pt x="11" y="6"/>
                    <a:pt x="7" y="10"/>
                    <a:pt x="7" y="15"/>
                  </a:cubicBezTo>
                  <a:cubicBezTo>
                    <a:pt x="7" y="20"/>
                    <a:pt x="11" y="24"/>
                    <a:pt x="15" y="24"/>
                  </a:cubicBezTo>
                  <a:cubicBezTo>
                    <a:pt x="20" y="24"/>
                    <a:pt x="24" y="20"/>
                    <a:pt x="24" y="15"/>
                  </a:cubicBezTo>
                  <a:cubicBezTo>
                    <a:pt x="24" y="10"/>
                    <a:pt x="20" y="6"/>
                    <a:pt x="15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7" name="Freeform 51">
              <a:extLst>
                <a:ext uri="{FF2B5EF4-FFF2-40B4-BE49-F238E27FC236}">
                  <a16:creationId xmlns:a16="http://schemas.microsoft.com/office/drawing/2014/main" id="{164A438A-B6A1-4979-8EAA-BBED73099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3" y="7412"/>
              <a:ext cx="78" cy="79"/>
            </a:xfrm>
            <a:custGeom>
              <a:avLst/>
              <a:gdLst>
                <a:gd name="T0" fmla="*/ 25 w 29"/>
                <a:gd name="T1" fmla="*/ 29 h 29"/>
                <a:gd name="T2" fmla="*/ 23 w 29"/>
                <a:gd name="T3" fmla="*/ 27 h 29"/>
                <a:gd name="T4" fmla="*/ 2 w 29"/>
                <a:gd name="T5" fmla="*/ 6 h 29"/>
                <a:gd name="T6" fmla="*/ 0 w 29"/>
                <a:gd name="T7" fmla="*/ 2 h 29"/>
                <a:gd name="T8" fmla="*/ 5 w 29"/>
                <a:gd name="T9" fmla="*/ 1 h 29"/>
                <a:gd name="T10" fmla="*/ 28 w 29"/>
                <a:gd name="T11" fmla="*/ 24 h 29"/>
                <a:gd name="T12" fmla="*/ 27 w 29"/>
                <a:gd name="T13" fmla="*/ 28 h 29"/>
                <a:gd name="T14" fmla="*/ 25 w 29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25" y="29"/>
                  </a:moveTo>
                  <a:cubicBezTo>
                    <a:pt x="24" y="29"/>
                    <a:pt x="23" y="28"/>
                    <a:pt x="23" y="27"/>
                  </a:cubicBezTo>
                  <a:cubicBezTo>
                    <a:pt x="17" y="18"/>
                    <a:pt x="10" y="11"/>
                    <a:pt x="2" y="6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0"/>
                    <a:pt x="3" y="0"/>
                    <a:pt x="5" y="1"/>
                  </a:cubicBezTo>
                  <a:cubicBezTo>
                    <a:pt x="14" y="6"/>
                    <a:pt x="22" y="14"/>
                    <a:pt x="28" y="24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6" y="29"/>
                    <a:pt x="25" y="2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8" name="Freeform 52">
              <a:extLst>
                <a:ext uri="{FF2B5EF4-FFF2-40B4-BE49-F238E27FC236}">
                  <a16:creationId xmlns:a16="http://schemas.microsoft.com/office/drawing/2014/main" id="{FB4BD5D8-0688-4E6F-8A6F-F87600E34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7" y="7334"/>
              <a:ext cx="133" cy="130"/>
            </a:xfrm>
            <a:custGeom>
              <a:avLst/>
              <a:gdLst>
                <a:gd name="T0" fmla="*/ 45 w 49"/>
                <a:gd name="T1" fmla="*/ 48 h 48"/>
                <a:gd name="T2" fmla="*/ 42 w 49"/>
                <a:gd name="T3" fmla="*/ 47 h 48"/>
                <a:gd name="T4" fmla="*/ 2 w 49"/>
                <a:gd name="T5" fmla="*/ 6 h 48"/>
                <a:gd name="T6" fmla="*/ 1 w 49"/>
                <a:gd name="T7" fmla="*/ 2 h 48"/>
                <a:gd name="T8" fmla="*/ 5 w 49"/>
                <a:gd name="T9" fmla="*/ 1 h 48"/>
                <a:gd name="T10" fmla="*/ 48 w 49"/>
                <a:gd name="T11" fmla="*/ 43 h 48"/>
                <a:gd name="T12" fmla="*/ 47 w 49"/>
                <a:gd name="T13" fmla="*/ 48 h 48"/>
                <a:gd name="T14" fmla="*/ 45 w 49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8">
                  <a:moveTo>
                    <a:pt x="45" y="48"/>
                  </a:moveTo>
                  <a:cubicBezTo>
                    <a:pt x="44" y="48"/>
                    <a:pt x="43" y="48"/>
                    <a:pt x="42" y="47"/>
                  </a:cubicBezTo>
                  <a:cubicBezTo>
                    <a:pt x="32" y="30"/>
                    <a:pt x="19" y="17"/>
                    <a:pt x="2" y="6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3" y="12"/>
                    <a:pt x="37" y="26"/>
                    <a:pt x="48" y="43"/>
                  </a:cubicBezTo>
                  <a:cubicBezTo>
                    <a:pt x="49" y="45"/>
                    <a:pt x="48" y="47"/>
                    <a:pt x="47" y="48"/>
                  </a:cubicBezTo>
                  <a:cubicBezTo>
                    <a:pt x="46" y="48"/>
                    <a:pt x="46" y="48"/>
                    <a:pt x="45" y="4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9" name="Freeform 53">
              <a:extLst>
                <a:ext uri="{FF2B5EF4-FFF2-40B4-BE49-F238E27FC236}">
                  <a16:creationId xmlns:a16="http://schemas.microsoft.com/office/drawing/2014/main" id="{0874F923-A0C1-4794-BFD5-B350BCC23D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8" y="7434"/>
              <a:ext cx="413" cy="357"/>
            </a:xfrm>
            <a:custGeom>
              <a:avLst/>
              <a:gdLst>
                <a:gd name="T0" fmla="*/ 139 w 153"/>
                <a:gd name="T1" fmla="*/ 132 h 132"/>
                <a:gd name="T2" fmla="*/ 14 w 153"/>
                <a:gd name="T3" fmla="*/ 132 h 132"/>
                <a:gd name="T4" fmla="*/ 0 w 153"/>
                <a:gd name="T5" fmla="*/ 119 h 132"/>
                <a:gd name="T6" fmla="*/ 11 w 153"/>
                <a:gd name="T7" fmla="*/ 105 h 132"/>
                <a:gd name="T8" fmla="*/ 14 w 153"/>
                <a:gd name="T9" fmla="*/ 64 h 132"/>
                <a:gd name="T10" fmla="*/ 57 w 153"/>
                <a:gd name="T11" fmla="*/ 4 h 132"/>
                <a:gd name="T12" fmla="*/ 76 w 153"/>
                <a:gd name="T13" fmla="*/ 0 h 132"/>
                <a:gd name="T14" fmla="*/ 88 w 153"/>
                <a:gd name="T15" fmla="*/ 1 h 132"/>
                <a:gd name="T16" fmla="*/ 89 w 153"/>
                <a:gd name="T17" fmla="*/ 1 h 132"/>
                <a:gd name="T18" fmla="*/ 89 w 153"/>
                <a:gd name="T19" fmla="*/ 1 h 132"/>
                <a:gd name="T20" fmla="*/ 125 w 153"/>
                <a:gd name="T21" fmla="*/ 28 h 132"/>
                <a:gd name="T22" fmla="*/ 138 w 153"/>
                <a:gd name="T23" fmla="*/ 64 h 132"/>
                <a:gd name="T24" fmla="*/ 141 w 153"/>
                <a:gd name="T25" fmla="*/ 105 h 132"/>
                <a:gd name="T26" fmla="*/ 153 w 153"/>
                <a:gd name="T27" fmla="*/ 119 h 132"/>
                <a:gd name="T28" fmla="*/ 139 w 153"/>
                <a:gd name="T29" fmla="*/ 132 h 132"/>
                <a:gd name="T30" fmla="*/ 14 w 153"/>
                <a:gd name="T31" fmla="*/ 111 h 132"/>
                <a:gd name="T32" fmla="*/ 7 w 153"/>
                <a:gd name="T33" fmla="*/ 119 h 132"/>
                <a:gd name="T34" fmla="*/ 14 w 153"/>
                <a:gd name="T35" fmla="*/ 126 h 132"/>
                <a:gd name="T36" fmla="*/ 139 w 153"/>
                <a:gd name="T37" fmla="*/ 126 h 132"/>
                <a:gd name="T38" fmla="*/ 146 w 153"/>
                <a:gd name="T39" fmla="*/ 119 h 132"/>
                <a:gd name="T40" fmla="*/ 139 w 153"/>
                <a:gd name="T41" fmla="*/ 111 h 132"/>
                <a:gd name="T42" fmla="*/ 135 w 153"/>
                <a:gd name="T43" fmla="*/ 111 h 132"/>
                <a:gd name="T44" fmla="*/ 132 w 153"/>
                <a:gd name="T45" fmla="*/ 65 h 132"/>
                <a:gd name="T46" fmla="*/ 87 w 153"/>
                <a:gd name="T47" fmla="*/ 8 h 132"/>
                <a:gd name="T48" fmla="*/ 76 w 153"/>
                <a:gd name="T49" fmla="*/ 6 h 132"/>
                <a:gd name="T50" fmla="*/ 60 w 153"/>
                <a:gd name="T51" fmla="*/ 10 h 132"/>
                <a:gd name="T52" fmla="*/ 21 w 153"/>
                <a:gd name="T53" fmla="*/ 65 h 132"/>
                <a:gd name="T54" fmla="*/ 17 w 153"/>
                <a:gd name="T55" fmla="*/ 111 h 132"/>
                <a:gd name="T56" fmla="*/ 14 w 153"/>
                <a:gd name="T57" fmla="*/ 111 h 132"/>
                <a:gd name="T58" fmla="*/ 60 w 153"/>
                <a:gd name="T59" fmla="*/ 10 h 132"/>
                <a:gd name="T60" fmla="*/ 60 w 153"/>
                <a:gd name="T61" fmla="*/ 10 h 132"/>
                <a:gd name="T62" fmla="*/ 60 w 153"/>
                <a:gd name="T63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3" h="132">
                  <a:moveTo>
                    <a:pt x="139" y="132"/>
                  </a:moveTo>
                  <a:cubicBezTo>
                    <a:pt x="14" y="132"/>
                    <a:pt x="14" y="132"/>
                    <a:pt x="14" y="132"/>
                  </a:cubicBezTo>
                  <a:cubicBezTo>
                    <a:pt x="6" y="132"/>
                    <a:pt x="0" y="126"/>
                    <a:pt x="0" y="119"/>
                  </a:cubicBezTo>
                  <a:cubicBezTo>
                    <a:pt x="0" y="112"/>
                    <a:pt x="5" y="106"/>
                    <a:pt x="11" y="105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7" y="37"/>
                    <a:pt x="33" y="14"/>
                    <a:pt x="57" y="4"/>
                  </a:cubicBezTo>
                  <a:cubicBezTo>
                    <a:pt x="58" y="3"/>
                    <a:pt x="72" y="0"/>
                    <a:pt x="76" y="0"/>
                  </a:cubicBezTo>
                  <a:cubicBezTo>
                    <a:pt x="80" y="0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104" y="6"/>
                    <a:pt x="116" y="15"/>
                    <a:pt x="125" y="28"/>
                  </a:cubicBezTo>
                  <a:cubicBezTo>
                    <a:pt x="133" y="38"/>
                    <a:pt x="137" y="51"/>
                    <a:pt x="138" y="64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8" y="106"/>
                    <a:pt x="153" y="112"/>
                    <a:pt x="153" y="119"/>
                  </a:cubicBezTo>
                  <a:cubicBezTo>
                    <a:pt x="153" y="126"/>
                    <a:pt x="146" y="132"/>
                    <a:pt x="139" y="132"/>
                  </a:cubicBezTo>
                  <a:close/>
                  <a:moveTo>
                    <a:pt x="14" y="111"/>
                  </a:moveTo>
                  <a:cubicBezTo>
                    <a:pt x="10" y="111"/>
                    <a:pt x="7" y="114"/>
                    <a:pt x="7" y="119"/>
                  </a:cubicBezTo>
                  <a:cubicBezTo>
                    <a:pt x="7" y="123"/>
                    <a:pt x="10" y="126"/>
                    <a:pt x="14" y="126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43" y="126"/>
                    <a:pt x="146" y="123"/>
                    <a:pt x="146" y="119"/>
                  </a:cubicBezTo>
                  <a:cubicBezTo>
                    <a:pt x="146" y="114"/>
                    <a:pt x="143" y="111"/>
                    <a:pt x="139" y="111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1" y="55"/>
                    <a:pt x="126" y="20"/>
                    <a:pt x="87" y="8"/>
                  </a:cubicBezTo>
                  <a:cubicBezTo>
                    <a:pt x="85" y="7"/>
                    <a:pt x="79" y="6"/>
                    <a:pt x="76" y="6"/>
                  </a:cubicBezTo>
                  <a:cubicBezTo>
                    <a:pt x="73" y="6"/>
                    <a:pt x="62" y="9"/>
                    <a:pt x="60" y="10"/>
                  </a:cubicBezTo>
                  <a:cubicBezTo>
                    <a:pt x="37" y="20"/>
                    <a:pt x="23" y="40"/>
                    <a:pt x="21" y="65"/>
                  </a:cubicBezTo>
                  <a:cubicBezTo>
                    <a:pt x="17" y="111"/>
                    <a:pt x="17" y="111"/>
                    <a:pt x="17" y="111"/>
                  </a:cubicBezTo>
                  <a:lnTo>
                    <a:pt x="14" y="111"/>
                  </a:lnTo>
                  <a:close/>
                  <a:moveTo>
                    <a:pt x="60" y="10"/>
                  </a:move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0" name="Freeform 54">
              <a:extLst>
                <a:ext uri="{FF2B5EF4-FFF2-40B4-BE49-F238E27FC236}">
                  <a16:creationId xmlns:a16="http://schemas.microsoft.com/office/drawing/2014/main" id="{0D43A46E-D6B6-4C03-9505-CF8A2028E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8" y="7412"/>
              <a:ext cx="81" cy="79"/>
            </a:xfrm>
            <a:custGeom>
              <a:avLst/>
              <a:gdLst>
                <a:gd name="T0" fmla="*/ 4 w 30"/>
                <a:gd name="T1" fmla="*/ 29 h 29"/>
                <a:gd name="T2" fmla="*/ 2 w 30"/>
                <a:gd name="T3" fmla="*/ 28 h 29"/>
                <a:gd name="T4" fmla="*/ 1 w 30"/>
                <a:gd name="T5" fmla="*/ 24 h 29"/>
                <a:gd name="T6" fmla="*/ 25 w 30"/>
                <a:gd name="T7" fmla="*/ 1 h 29"/>
                <a:gd name="T8" fmla="*/ 29 w 30"/>
                <a:gd name="T9" fmla="*/ 2 h 29"/>
                <a:gd name="T10" fmla="*/ 28 w 30"/>
                <a:gd name="T11" fmla="*/ 6 h 29"/>
                <a:gd name="T12" fmla="*/ 7 w 30"/>
                <a:gd name="T13" fmla="*/ 27 h 29"/>
                <a:gd name="T14" fmla="*/ 4 w 3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9">
                  <a:moveTo>
                    <a:pt x="4" y="29"/>
                  </a:moveTo>
                  <a:cubicBezTo>
                    <a:pt x="3" y="29"/>
                    <a:pt x="3" y="28"/>
                    <a:pt x="2" y="28"/>
                  </a:cubicBezTo>
                  <a:cubicBezTo>
                    <a:pt x="1" y="27"/>
                    <a:pt x="0" y="25"/>
                    <a:pt x="1" y="24"/>
                  </a:cubicBezTo>
                  <a:cubicBezTo>
                    <a:pt x="7" y="14"/>
                    <a:pt x="15" y="6"/>
                    <a:pt x="25" y="1"/>
                  </a:cubicBezTo>
                  <a:cubicBezTo>
                    <a:pt x="26" y="0"/>
                    <a:pt x="28" y="0"/>
                    <a:pt x="29" y="2"/>
                  </a:cubicBezTo>
                  <a:cubicBezTo>
                    <a:pt x="30" y="3"/>
                    <a:pt x="29" y="5"/>
                    <a:pt x="28" y="6"/>
                  </a:cubicBezTo>
                  <a:cubicBezTo>
                    <a:pt x="19" y="11"/>
                    <a:pt x="12" y="18"/>
                    <a:pt x="7" y="27"/>
                  </a:cubicBezTo>
                  <a:cubicBezTo>
                    <a:pt x="6" y="28"/>
                    <a:pt x="5" y="29"/>
                    <a:pt x="4" y="2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1" name="Freeform 55">
              <a:extLst>
                <a:ext uri="{FF2B5EF4-FFF2-40B4-BE49-F238E27FC236}">
                  <a16:creationId xmlns:a16="http://schemas.microsoft.com/office/drawing/2014/main" id="{95F798E7-5DAC-4920-96B8-55AEBEC49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2" y="7334"/>
              <a:ext cx="130" cy="130"/>
            </a:xfrm>
            <a:custGeom>
              <a:avLst/>
              <a:gdLst>
                <a:gd name="T0" fmla="*/ 3 w 48"/>
                <a:gd name="T1" fmla="*/ 48 h 48"/>
                <a:gd name="T2" fmla="*/ 2 w 48"/>
                <a:gd name="T3" fmla="*/ 48 h 48"/>
                <a:gd name="T4" fmla="*/ 1 w 48"/>
                <a:gd name="T5" fmla="*/ 43 h 48"/>
                <a:gd name="T6" fmla="*/ 43 w 48"/>
                <a:gd name="T7" fmla="*/ 1 h 48"/>
                <a:gd name="T8" fmla="*/ 47 w 48"/>
                <a:gd name="T9" fmla="*/ 2 h 48"/>
                <a:gd name="T10" fmla="*/ 46 w 48"/>
                <a:gd name="T11" fmla="*/ 6 h 48"/>
                <a:gd name="T12" fmla="*/ 6 w 48"/>
                <a:gd name="T13" fmla="*/ 47 h 48"/>
                <a:gd name="T14" fmla="*/ 3 w 48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8">
                  <a:moveTo>
                    <a:pt x="3" y="48"/>
                  </a:moveTo>
                  <a:cubicBezTo>
                    <a:pt x="3" y="48"/>
                    <a:pt x="2" y="48"/>
                    <a:pt x="2" y="48"/>
                  </a:cubicBezTo>
                  <a:cubicBezTo>
                    <a:pt x="0" y="47"/>
                    <a:pt x="0" y="45"/>
                    <a:pt x="1" y="43"/>
                  </a:cubicBezTo>
                  <a:cubicBezTo>
                    <a:pt x="11" y="26"/>
                    <a:pt x="26" y="12"/>
                    <a:pt x="43" y="1"/>
                  </a:cubicBezTo>
                  <a:cubicBezTo>
                    <a:pt x="45" y="0"/>
                    <a:pt x="47" y="1"/>
                    <a:pt x="47" y="2"/>
                  </a:cubicBezTo>
                  <a:cubicBezTo>
                    <a:pt x="48" y="4"/>
                    <a:pt x="48" y="6"/>
                    <a:pt x="46" y="6"/>
                  </a:cubicBezTo>
                  <a:cubicBezTo>
                    <a:pt x="30" y="17"/>
                    <a:pt x="16" y="30"/>
                    <a:pt x="6" y="47"/>
                  </a:cubicBezTo>
                  <a:cubicBezTo>
                    <a:pt x="5" y="48"/>
                    <a:pt x="4" y="48"/>
                    <a:pt x="3" y="4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93" name="Group 58">
            <a:extLst>
              <a:ext uri="{FF2B5EF4-FFF2-40B4-BE49-F238E27FC236}">
                <a16:creationId xmlns:a16="http://schemas.microsoft.com/office/drawing/2014/main" id="{01692359-5AA0-4E12-949A-18304774E59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99577" y="9527798"/>
            <a:ext cx="885825" cy="884238"/>
            <a:chOff x="11442" y="7249"/>
            <a:chExt cx="558" cy="557"/>
          </a:xfrm>
        </p:grpSpPr>
        <p:sp>
          <p:nvSpPr>
            <p:cNvPr id="95" name="Freeform 59">
              <a:extLst>
                <a:ext uri="{FF2B5EF4-FFF2-40B4-BE49-F238E27FC236}">
                  <a16:creationId xmlns:a16="http://schemas.microsoft.com/office/drawing/2014/main" id="{E0818FE2-26D8-467B-A857-6019367646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2" y="7249"/>
              <a:ext cx="379" cy="378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6 h 140"/>
                <a:gd name="T12" fmla="*/ 6 w 140"/>
                <a:gd name="T13" fmla="*/ 70 h 140"/>
                <a:gd name="T14" fmla="*/ 70 w 140"/>
                <a:gd name="T15" fmla="*/ 135 h 140"/>
                <a:gd name="T16" fmla="*/ 135 w 140"/>
                <a:gd name="T17" fmla="*/ 70 h 140"/>
                <a:gd name="T18" fmla="*/ 70 w 140"/>
                <a:gd name="T19" fmla="*/ 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6"/>
                  </a:moveTo>
                  <a:cubicBezTo>
                    <a:pt x="35" y="6"/>
                    <a:pt x="6" y="35"/>
                    <a:pt x="6" y="70"/>
                  </a:cubicBezTo>
                  <a:cubicBezTo>
                    <a:pt x="6" y="106"/>
                    <a:pt x="35" y="135"/>
                    <a:pt x="70" y="135"/>
                  </a:cubicBezTo>
                  <a:cubicBezTo>
                    <a:pt x="106" y="135"/>
                    <a:pt x="135" y="106"/>
                    <a:pt x="135" y="70"/>
                  </a:cubicBezTo>
                  <a:cubicBezTo>
                    <a:pt x="135" y="35"/>
                    <a:pt x="106" y="6"/>
                    <a:pt x="70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9" name="Freeform 60">
              <a:extLst>
                <a:ext uri="{FF2B5EF4-FFF2-40B4-BE49-F238E27FC236}">
                  <a16:creationId xmlns:a16="http://schemas.microsoft.com/office/drawing/2014/main" id="{CE0218AB-B61B-43A9-9CD3-304ABCCF07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1" y="7297"/>
              <a:ext cx="284" cy="284"/>
            </a:xfrm>
            <a:custGeom>
              <a:avLst/>
              <a:gdLst>
                <a:gd name="T0" fmla="*/ 52 w 105"/>
                <a:gd name="T1" fmla="*/ 105 h 105"/>
                <a:gd name="T2" fmla="*/ 0 w 105"/>
                <a:gd name="T3" fmla="*/ 52 h 105"/>
                <a:gd name="T4" fmla="*/ 52 w 105"/>
                <a:gd name="T5" fmla="*/ 0 h 105"/>
                <a:gd name="T6" fmla="*/ 105 w 105"/>
                <a:gd name="T7" fmla="*/ 52 h 105"/>
                <a:gd name="T8" fmla="*/ 52 w 105"/>
                <a:gd name="T9" fmla="*/ 105 h 105"/>
                <a:gd name="T10" fmla="*/ 52 w 105"/>
                <a:gd name="T11" fmla="*/ 5 h 105"/>
                <a:gd name="T12" fmla="*/ 5 w 105"/>
                <a:gd name="T13" fmla="*/ 52 h 105"/>
                <a:gd name="T14" fmla="*/ 52 w 105"/>
                <a:gd name="T15" fmla="*/ 99 h 105"/>
                <a:gd name="T16" fmla="*/ 99 w 105"/>
                <a:gd name="T17" fmla="*/ 52 h 105"/>
                <a:gd name="T18" fmla="*/ 52 w 105"/>
                <a:gd name="T19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05">
                  <a:moveTo>
                    <a:pt x="52" y="105"/>
                  </a:moveTo>
                  <a:cubicBezTo>
                    <a:pt x="23" y="105"/>
                    <a:pt x="0" y="81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81" y="0"/>
                    <a:pt x="105" y="23"/>
                    <a:pt x="105" y="52"/>
                  </a:cubicBezTo>
                  <a:cubicBezTo>
                    <a:pt x="105" y="81"/>
                    <a:pt x="81" y="105"/>
                    <a:pt x="52" y="105"/>
                  </a:cubicBezTo>
                  <a:close/>
                  <a:moveTo>
                    <a:pt x="52" y="5"/>
                  </a:moveTo>
                  <a:cubicBezTo>
                    <a:pt x="26" y="5"/>
                    <a:pt x="5" y="26"/>
                    <a:pt x="5" y="52"/>
                  </a:cubicBezTo>
                  <a:cubicBezTo>
                    <a:pt x="5" y="78"/>
                    <a:pt x="26" y="99"/>
                    <a:pt x="52" y="99"/>
                  </a:cubicBezTo>
                  <a:cubicBezTo>
                    <a:pt x="78" y="99"/>
                    <a:pt x="99" y="78"/>
                    <a:pt x="99" y="52"/>
                  </a:cubicBezTo>
                  <a:cubicBezTo>
                    <a:pt x="99" y="26"/>
                    <a:pt x="78" y="5"/>
                    <a:pt x="52" y="5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0" name="Freeform 61">
              <a:extLst>
                <a:ext uri="{FF2B5EF4-FFF2-40B4-BE49-F238E27FC236}">
                  <a16:creationId xmlns:a16="http://schemas.microsoft.com/office/drawing/2014/main" id="{C3C7DDEC-5B0B-4312-89BA-649A7F824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9" y="7530"/>
              <a:ext cx="271" cy="276"/>
            </a:xfrm>
            <a:custGeom>
              <a:avLst/>
              <a:gdLst>
                <a:gd name="T0" fmla="*/ 78 w 100"/>
                <a:gd name="T1" fmla="*/ 102 h 102"/>
                <a:gd name="T2" fmla="*/ 73 w 100"/>
                <a:gd name="T3" fmla="*/ 100 h 102"/>
                <a:gd name="T4" fmla="*/ 2 w 100"/>
                <a:gd name="T5" fmla="*/ 28 h 102"/>
                <a:gd name="T6" fmla="*/ 0 w 100"/>
                <a:gd name="T7" fmla="*/ 23 h 102"/>
                <a:gd name="T8" fmla="*/ 2 w 100"/>
                <a:gd name="T9" fmla="*/ 20 h 102"/>
                <a:gd name="T10" fmla="*/ 3 w 100"/>
                <a:gd name="T11" fmla="*/ 20 h 102"/>
                <a:gd name="T12" fmla="*/ 5 w 100"/>
                <a:gd name="T13" fmla="*/ 23 h 102"/>
                <a:gd name="T14" fmla="*/ 6 w 100"/>
                <a:gd name="T15" fmla="*/ 24 h 102"/>
                <a:gd name="T16" fmla="*/ 77 w 100"/>
                <a:gd name="T17" fmla="*/ 97 h 102"/>
                <a:gd name="T18" fmla="*/ 78 w 100"/>
                <a:gd name="T19" fmla="*/ 97 h 102"/>
                <a:gd name="T20" fmla="*/ 80 w 100"/>
                <a:gd name="T21" fmla="*/ 97 h 102"/>
                <a:gd name="T22" fmla="*/ 94 w 100"/>
                <a:gd name="T23" fmla="*/ 81 h 102"/>
                <a:gd name="T24" fmla="*/ 95 w 100"/>
                <a:gd name="T25" fmla="*/ 80 h 102"/>
                <a:gd name="T26" fmla="*/ 94 w 100"/>
                <a:gd name="T27" fmla="*/ 79 h 102"/>
                <a:gd name="T28" fmla="*/ 23 w 100"/>
                <a:gd name="T29" fmla="*/ 6 h 102"/>
                <a:gd name="T30" fmla="*/ 21 w 100"/>
                <a:gd name="T31" fmla="*/ 6 h 102"/>
                <a:gd name="T32" fmla="*/ 19 w 100"/>
                <a:gd name="T33" fmla="*/ 3 h 102"/>
                <a:gd name="T34" fmla="*/ 21 w 100"/>
                <a:gd name="T35" fmla="*/ 0 h 102"/>
                <a:gd name="T36" fmla="*/ 26 w 100"/>
                <a:gd name="T37" fmla="*/ 2 h 102"/>
                <a:gd name="T38" fmla="*/ 98 w 100"/>
                <a:gd name="T39" fmla="*/ 75 h 102"/>
                <a:gd name="T40" fmla="*/ 100 w 100"/>
                <a:gd name="T41" fmla="*/ 80 h 102"/>
                <a:gd name="T42" fmla="*/ 98 w 100"/>
                <a:gd name="T43" fmla="*/ 85 h 102"/>
                <a:gd name="T44" fmla="*/ 83 w 100"/>
                <a:gd name="T45" fmla="*/ 100 h 102"/>
                <a:gd name="T46" fmla="*/ 79 w 100"/>
                <a:gd name="T47" fmla="*/ 102 h 102"/>
                <a:gd name="T48" fmla="*/ 78 w 100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102">
                  <a:moveTo>
                    <a:pt x="78" y="102"/>
                  </a:moveTo>
                  <a:cubicBezTo>
                    <a:pt x="76" y="102"/>
                    <a:pt x="75" y="102"/>
                    <a:pt x="73" y="10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1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4" y="20"/>
                    <a:pt x="5" y="21"/>
                    <a:pt x="5" y="23"/>
                  </a:cubicBezTo>
                  <a:cubicBezTo>
                    <a:pt x="5" y="23"/>
                    <a:pt x="5" y="24"/>
                    <a:pt x="6" y="24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8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1"/>
                    <a:pt x="95" y="81"/>
                    <a:pt x="95" y="80"/>
                  </a:cubicBezTo>
                  <a:cubicBezTo>
                    <a:pt x="95" y="80"/>
                    <a:pt x="95" y="79"/>
                    <a:pt x="94" y="79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0" y="6"/>
                    <a:pt x="19" y="5"/>
                    <a:pt x="19" y="3"/>
                  </a:cubicBezTo>
                  <a:cubicBezTo>
                    <a:pt x="19" y="2"/>
                    <a:pt x="20" y="1"/>
                    <a:pt x="21" y="0"/>
                  </a:cubicBezTo>
                  <a:cubicBezTo>
                    <a:pt x="23" y="0"/>
                    <a:pt x="25" y="1"/>
                    <a:pt x="26" y="2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9" y="77"/>
                    <a:pt x="100" y="79"/>
                    <a:pt x="100" y="80"/>
                  </a:cubicBezTo>
                  <a:cubicBezTo>
                    <a:pt x="100" y="82"/>
                    <a:pt x="99" y="84"/>
                    <a:pt x="98" y="85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2" y="102"/>
                    <a:pt x="80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1" name="Freeform 62">
              <a:extLst>
                <a:ext uri="{FF2B5EF4-FFF2-40B4-BE49-F238E27FC236}">
                  <a16:creationId xmlns:a16="http://schemas.microsoft.com/office/drawing/2014/main" id="{1F44B080-9D74-443C-88D7-ECA994954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9" y="7592"/>
              <a:ext cx="73" cy="71"/>
            </a:xfrm>
            <a:custGeom>
              <a:avLst/>
              <a:gdLst>
                <a:gd name="T0" fmla="*/ 3 w 27"/>
                <a:gd name="T1" fmla="*/ 26 h 26"/>
                <a:gd name="T2" fmla="*/ 1 w 27"/>
                <a:gd name="T3" fmla="*/ 25 h 26"/>
                <a:gd name="T4" fmla="*/ 1 w 27"/>
                <a:gd name="T5" fmla="*/ 22 h 26"/>
                <a:gd name="T6" fmla="*/ 22 w 27"/>
                <a:gd name="T7" fmla="*/ 1 h 26"/>
                <a:gd name="T8" fmla="*/ 26 w 27"/>
                <a:gd name="T9" fmla="*/ 1 h 26"/>
                <a:gd name="T10" fmla="*/ 26 w 27"/>
                <a:gd name="T11" fmla="*/ 5 h 26"/>
                <a:gd name="T12" fmla="*/ 5 w 27"/>
                <a:gd name="T13" fmla="*/ 25 h 26"/>
                <a:gd name="T14" fmla="*/ 3 w 27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3" y="26"/>
                  </a:moveTo>
                  <a:cubicBezTo>
                    <a:pt x="3" y="26"/>
                    <a:pt x="2" y="26"/>
                    <a:pt x="1" y="25"/>
                  </a:cubicBezTo>
                  <a:cubicBezTo>
                    <a:pt x="0" y="24"/>
                    <a:pt x="0" y="23"/>
                    <a:pt x="1" y="2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5" y="0"/>
                    <a:pt x="26" y="1"/>
                  </a:cubicBezTo>
                  <a:cubicBezTo>
                    <a:pt x="27" y="2"/>
                    <a:pt x="27" y="4"/>
                    <a:pt x="26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4" y="26"/>
                    <a:pt x="3" y="2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33" name="Group 65">
            <a:extLst>
              <a:ext uri="{FF2B5EF4-FFF2-40B4-BE49-F238E27FC236}">
                <a16:creationId xmlns:a16="http://schemas.microsoft.com/office/drawing/2014/main" id="{04776416-5ADE-407A-B9E9-596EFF996C3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84536" y="2774907"/>
            <a:ext cx="914400" cy="660400"/>
            <a:chOff x="11430" y="7041"/>
            <a:chExt cx="576" cy="416"/>
          </a:xfrm>
        </p:grpSpPr>
        <p:sp>
          <p:nvSpPr>
            <p:cNvPr id="135" name="Freeform 66">
              <a:extLst>
                <a:ext uri="{FF2B5EF4-FFF2-40B4-BE49-F238E27FC236}">
                  <a16:creationId xmlns:a16="http://schemas.microsoft.com/office/drawing/2014/main" id="{E321205A-07DF-4EA5-85D1-712219A265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30" y="7041"/>
              <a:ext cx="576" cy="375"/>
            </a:xfrm>
            <a:custGeom>
              <a:avLst/>
              <a:gdLst>
                <a:gd name="T0" fmla="*/ 206 w 213"/>
                <a:gd name="T1" fmla="*/ 138 h 138"/>
                <a:gd name="T2" fmla="*/ 204 w 213"/>
                <a:gd name="T3" fmla="*/ 137 h 138"/>
                <a:gd name="T4" fmla="*/ 106 w 213"/>
                <a:gd name="T5" fmla="*/ 105 h 138"/>
                <a:gd name="T6" fmla="*/ 9 w 213"/>
                <a:gd name="T7" fmla="*/ 137 h 138"/>
                <a:gd name="T8" fmla="*/ 6 w 213"/>
                <a:gd name="T9" fmla="*/ 138 h 138"/>
                <a:gd name="T10" fmla="*/ 4 w 213"/>
                <a:gd name="T11" fmla="*/ 136 h 138"/>
                <a:gd name="T12" fmla="*/ 0 w 213"/>
                <a:gd name="T13" fmla="*/ 106 h 138"/>
                <a:gd name="T14" fmla="*/ 106 w 213"/>
                <a:gd name="T15" fmla="*/ 0 h 138"/>
                <a:gd name="T16" fmla="*/ 213 w 213"/>
                <a:gd name="T17" fmla="*/ 106 h 138"/>
                <a:gd name="T18" fmla="*/ 209 w 213"/>
                <a:gd name="T19" fmla="*/ 136 h 138"/>
                <a:gd name="T20" fmla="*/ 207 w 213"/>
                <a:gd name="T21" fmla="*/ 138 h 138"/>
                <a:gd name="T22" fmla="*/ 206 w 213"/>
                <a:gd name="T23" fmla="*/ 138 h 138"/>
                <a:gd name="T24" fmla="*/ 106 w 213"/>
                <a:gd name="T25" fmla="*/ 99 h 138"/>
                <a:gd name="T26" fmla="*/ 204 w 213"/>
                <a:gd name="T27" fmla="*/ 129 h 138"/>
                <a:gd name="T28" fmla="*/ 207 w 213"/>
                <a:gd name="T29" fmla="*/ 106 h 138"/>
                <a:gd name="T30" fmla="*/ 106 w 213"/>
                <a:gd name="T31" fmla="*/ 6 h 138"/>
                <a:gd name="T32" fmla="*/ 6 w 213"/>
                <a:gd name="T33" fmla="*/ 106 h 138"/>
                <a:gd name="T34" fmla="*/ 8 w 213"/>
                <a:gd name="T35" fmla="*/ 129 h 138"/>
                <a:gd name="T36" fmla="*/ 106 w 213"/>
                <a:gd name="T3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138">
                  <a:moveTo>
                    <a:pt x="206" y="138"/>
                  </a:moveTo>
                  <a:cubicBezTo>
                    <a:pt x="205" y="138"/>
                    <a:pt x="204" y="137"/>
                    <a:pt x="204" y="137"/>
                  </a:cubicBezTo>
                  <a:cubicBezTo>
                    <a:pt x="179" y="117"/>
                    <a:pt x="144" y="105"/>
                    <a:pt x="106" y="105"/>
                  </a:cubicBezTo>
                  <a:cubicBezTo>
                    <a:pt x="69" y="105"/>
                    <a:pt x="33" y="117"/>
                    <a:pt x="9" y="137"/>
                  </a:cubicBezTo>
                  <a:cubicBezTo>
                    <a:pt x="8" y="138"/>
                    <a:pt x="7" y="138"/>
                    <a:pt x="6" y="138"/>
                  </a:cubicBezTo>
                  <a:cubicBezTo>
                    <a:pt x="5" y="137"/>
                    <a:pt x="4" y="137"/>
                    <a:pt x="4" y="136"/>
                  </a:cubicBezTo>
                  <a:cubicBezTo>
                    <a:pt x="1" y="126"/>
                    <a:pt x="0" y="116"/>
                    <a:pt x="0" y="106"/>
                  </a:cubicBezTo>
                  <a:cubicBezTo>
                    <a:pt x="0" y="47"/>
                    <a:pt x="47" y="0"/>
                    <a:pt x="106" y="0"/>
                  </a:cubicBezTo>
                  <a:cubicBezTo>
                    <a:pt x="165" y="0"/>
                    <a:pt x="213" y="47"/>
                    <a:pt x="213" y="106"/>
                  </a:cubicBezTo>
                  <a:cubicBezTo>
                    <a:pt x="213" y="116"/>
                    <a:pt x="211" y="126"/>
                    <a:pt x="209" y="136"/>
                  </a:cubicBezTo>
                  <a:cubicBezTo>
                    <a:pt x="208" y="137"/>
                    <a:pt x="208" y="137"/>
                    <a:pt x="207" y="138"/>
                  </a:cubicBezTo>
                  <a:cubicBezTo>
                    <a:pt x="206" y="138"/>
                    <a:pt x="206" y="138"/>
                    <a:pt x="206" y="138"/>
                  </a:cubicBezTo>
                  <a:close/>
                  <a:moveTo>
                    <a:pt x="106" y="99"/>
                  </a:moveTo>
                  <a:cubicBezTo>
                    <a:pt x="143" y="99"/>
                    <a:pt x="179" y="110"/>
                    <a:pt x="204" y="129"/>
                  </a:cubicBezTo>
                  <a:cubicBezTo>
                    <a:pt x="206" y="122"/>
                    <a:pt x="207" y="114"/>
                    <a:pt x="207" y="106"/>
                  </a:cubicBezTo>
                  <a:cubicBezTo>
                    <a:pt x="207" y="51"/>
                    <a:pt x="162" y="6"/>
                    <a:pt x="106" y="6"/>
                  </a:cubicBezTo>
                  <a:cubicBezTo>
                    <a:pt x="51" y="6"/>
                    <a:pt x="6" y="51"/>
                    <a:pt x="6" y="106"/>
                  </a:cubicBezTo>
                  <a:cubicBezTo>
                    <a:pt x="6" y="114"/>
                    <a:pt x="7" y="122"/>
                    <a:pt x="8" y="129"/>
                  </a:cubicBezTo>
                  <a:cubicBezTo>
                    <a:pt x="34" y="110"/>
                    <a:pt x="69" y="99"/>
                    <a:pt x="106" y="9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6" name="Freeform 67">
              <a:extLst>
                <a:ext uri="{FF2B5EF4-FFF2-40B4-BE49-F238E27FC236}">
                  <a16:creationId xmlns:a16="http://schemas.microsoft.com/office/drawing/2014/main" id="{8A748E78-673E-4826-8A83-B0EFA475E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8" y="7397"/>
              <a:ext cx="557" cy="60"/>
            </a:xfrm>
            <a:custGeom>
              <a:avLst/>
              <a:gdLst>
                <a:gd name="T0" fmla="*/ 197 w 206"/>
                <a:gd name="T1" fmla="*/ 22 h 22"/>
                <a:gd name="T2" fmla="*/ 9 w 206"/>
                <a:gd name="T3" fmla="*/ 22 h 22"/>
                <a:gd name="T4" fmla="*/ 7 w 206"/>
                <a:gd name="T5" fmla="*/ 20 h 22"/>
                <a:gd name="T6" fmla="*/ 1 w 206"/>
                <a:gd name="T7" fmla="*/ 5 h 22"/>
                <a:gd name="T8" fmla="*/ 3 w 206"/>
                <a:gd name="T9" fmla="*/ 1 h 22"/>
                <a:gd name="T10" fmla="*/ 7 w 206"/>
                <a:gd name="T11" fmla="*/ 3 h 22"/>
                <a:gd name="T12" fmla="*/ 12 w 206"/>
                <a:gd name="T13" fmla="*/ 16 h 22"/>
                <a:gd name="T14" fmla="*/ 195 w 206"/>
                <a:gd name="T15" fmla="*/ 16 h 22"/>
                <a:gd name="T16" fmla="*/ 200 w 206"/>
                <a:gd name="T17" fmla="*/ 3 h 22"/>
                <a:gd name="T18" fmla="*/ 204 w 206"/>
                <a:gd name="T19" fmla="*/ 1 h 22"/>
                <a:gd name="T20" fmla="*/ 206 w 206"/>
                <a:gd name="T21" fmla="*/ 5 h 22"/>
                <a:gd name="T22" fmla="*/ 200 w 206"/>
                <a:gd name="T23" fmla="*/ 20 h 22"/>
                <a:gd name="T24" fmla="*/ 197 w 206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22">
                  <a:moveTo>
                    <a:pt x="197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7" y="22"/>
                    <a:pt x="7" y="20"/>
                  </a:cubicBezTo>
                  <a:cubicBezTo>
                    <a:pt x="4" y="15"/>
                    <a:pt x="2" y="10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8" y="7"/>
                    <a:pt x="10" y="12"/>
                    <a:pt x="12" y="16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7" y="12"/>
                    <a:pt x="198" y="7"/>
                    <a:pt x="200" y="3"/>
                  </a:cubicBezTo>
                  <a:cubicBezTo>
                    <a:pt x="200" y="1"/>
                    <a:pt x="202" y="0"/>
                    <a:pt x="204" y="1"/>
                  </a:cubicBezTo>
                  <a:cubicBezTo>
                    <a:pt x="205" y="1"/>
                    <a:pt x="206" y="3"/>
                    <a:pt x="206" y="5"/>
                  </a:cubicBezTo>
                  <a:cubicBezTo>
                    <a:pt x="204" y="10"/>
                    <a:pt x="202" y="15"/>
                    <a:pt x="200" y="20"/>
                  </a:cubicBezTo>
                  <a:cubicBezTo>
                    <a:pt x="199" y="22"/>
                    <a:pt x="198" y="22"/>
                    <a:pt x="197" y="22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7" name="Freeform 68">
              <a:extLst>
                <a:ext uri="{FF2B5EF4-FFF2-40B4-BE49-F238E27FC236}">
                  <a16:creationId xmlns:a16="http://schemas.microsoft.com/office/drawing/2014/main" id="{F9648F6E-4EC7-4AE5-B635-AB889D3D5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38" y="7310"/>
              <a:ext cx="557" cy="147"/>
            </a:xfrm>
            <a:custGeom>
              <a:avLst/>
              <a:gdLst>
                <a:gd name="T0" fmla="*/ 197 w 206"/>
                <a:gd name="T1" fmla="*/ 54 h 54"/>
                <a:gd name="T2" fmla="*/ 9 w 206"/>
                <a:gd name="T3" fmla="*/ 54 h 54"/>
                <a:gd name="T4" fmla="*/ 7 w 206"/>
                <a:gd name="T5" fmla="*/ 52 h 54"/>
                <a:gd name="T6" fmla="*/ 1 w 206"/>
                <a:gd name="T7" fmla="*/ 37 h 54"/>
                <a:gd name="T8" fmla="*/ 2 w 206"/>
                <a:gd name="T9" fmla="*/ 33 h 54"/>
                <a:gd name="T10" fmla="*/ 103 w 206"/>
                <a:gd name="T11" fmla="*/ 0 h 54"/>
                <a:gd name="T12" fmla="*/ 205 w 206"/>
                <a:gd name="T13" fmla="*/ 33 h 54"/>
                <a:gd name="T14" fmla="*/ 206 w 206"/>
                <a:gd name="T15" fmla="*/ 37 h 54"/>
                <a:gd name="T16" fmla="*/ 200 w 206"/>
                <a:gd name="T17" fmla="*/ 52 h 54"/>
                <a:gd name="T18" fmla="*/ 197 w 206"/>
                <a:gd name="T19" fmla="*/ 54 h 54"/>
                <a:gd name="T20" fmla="*/ 11 w 206"/>
                <a:gd name="T21" fmla="*/ 48 h 54"/>
                <a:gd name="T22" fmla="*/ 195 w 206"/>
                <a:gd name="T23" fmla="*/ 48 h 54"/>
                <a:gd name="T24" fmla="*/ 199 w 206"/>
                <a:gd name="T25" fmla="*/ 37 h 54"/>
                <a:gd name="T26" fmla="*/ 103 w 206"/>
                <a:gd name="T27" fmla="*/ 6 h 54"/>
                <a:gd name="T28" fmla="*/ 7 w 206"/>
                <a:gd name="T29" fmla="*/ 37 h 54"/>
                <a:gd name="T30" fmla="*/ 11 w 206"/>
                <a:gd name="T31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6" h="54">
                  <a:moveTo>
                    <a:pt x="197" y="54"/>
                  </a:moveTo>
                  <a:cubicBezTo>
                    <a:pt x="9" y="54"/>
                    <a:pt x="9" y="54"/>
                    <a:pt x="9" y="54"/>
                  </a:cubicBezTo>
                  <a:cubicBezTo>
                    <a:pt x="8" y="54"/>
                    <a:pt x="7" y="53"/>
                    <a:pt x="7" y="52"/>
                  </a:cubicBezTo>
                  <a:cubicBezTo>
                    <a:pt x="4" y="47"/>
                    <a:pt x="2" y="42"/>
                    <a:pt x="1" y="37"/>
                  </a:cubicBezTo>
                  <a:cubicBezTo>
                    <a:pt x="0" y="35"/>
                    <a:pt x="1" y="34"/>
                    <a:pt x="2" y="33"/>
                  </a:cubicBezTo>
                  <a:cubicBezTo>
                    <a:pt x="27" y="12"/>
                    <a:pt x="64" y="0"/>
                    <a:pt x="103" y="0"/>
                  </a:cubicBezTo>
                  <a:cubicBezTo>
                    <a:pt x="142" y="0"/>
                    <a:pt x="179" y="12"/>
                    <a:pt x="205" y="33"/>
                  </a:cubicBezTo>
                  <a:cubicBezTo>
                    <a:pt x="206" y="34"/>
                    <a:pt x="206" y="35"/>
                    <a:pt x="206" y="37"/>
                  </a:cubicBezTo>
                  <a:cubicBezTo>
                    <a:pt x="204" y="42"/>
                    <a:pt x="202" y="47"/>
                    <a:pt x="200" y="52"/>
                  </a:cubicBezTo>
                  <a:cubicBezTo>
                    <a:pt x="199" y="53"/>
                    <a:pt x="198" y="54"/>
                    <a:pt x="197" y="54"/>
                  </a:cubicBezTo>
                  <a:close/>
                  <a:moveTo>
                    <a:pt x="11" y="48"/>
                  </a:moveTo>
                  <a:cubicBezTo>
                    <a:pt x="195" y="48"/>
                    <a:pt x="195" y="48"/>
                    <a:pt x="195" y="48"/>
                  </a:cubicBezTo>
                  <a:cubicBezTo>
                    <a:pt x="197" y="44"/>
                    <a:pt x="198" y="41"/>
                    <a:pt x="199" y="37"/>
                  </a:cubicBezTo>
                  <a:cubicBezTo>
                    <a:pt x="175" y="17"/>
                    <a:pt x="140" y="6"/>
                    <a:pt x="103" y="6"/>
                  </a:cubicBezTo>
                  <a:cubicBezTo>
                    <a:pt x="66" y="6"/>
                    <a:pt x="31" y="17"/>
                    <a:pt x="7" y="37"/>
                  </a:cubicBezTo>
                  <a:cubicBezTo>
                    <a:pt x="8" y="41"/>
                    <a:pt x="10" y="44"/>
                    <a:pt x="11" y="48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8" name="Freeform 69">
              <a:extLst>
                <a:ext uri="{FF2B5EF4-FFF2-40B4-BE49-F238E27FC236}">
                  <a16:creationId xmlns:a16="http://schemas.microsoft.com/office/drawing/2014/main" id="{E5C3E13A-99AD-445E-8BB7-C6A38A2DF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7" y="7245"/>
              <a:ext cx="143" cy="81"/>
            </a:xfrm>
            <a:custGeom>
              <a:avLst/>
              <a:gdLst>
                <a:gd name="T0" fmla="*/ 50 w 53"/>
                <a:gd name="T1" fmla="*/ 30 h 30"/>
                <a:gd name="T2" fmla="*/ 47 w 53"/>
                <a:gd name="T3" fmla="*/ 27 h 30"/>
                <a:gd name="T4" fmla="*/ 26 w 53"/>
                <a:gd name="T5" fmla="*/ 6 h 30"/>
                <a:gd name="T6" fmla="*/ 6 w 53"/>
                <a:gd name="T7" fmla="*/ 27 h 30"/>
                <a:gd name="T8" fmla="*/ 3 w 53"/>
                <a:gd name="T9" fmla="*/ 30 h 30"/>
                <a:gd name="T10" fmla="*/ 0 w 53"/>
                <a:gd name="T11" fmla="*/ 27 h 30"/>
                <a:gd name="T12" fmla="*/ 26 w 53"/>
                <a:gd name="T13" fmla="*/ 0 h 30"/>
                <a:gd name="T14" fmla="*/ 53 w 53"/>
                <a:gd name="T15" fmla="*/ 27 h 30"/>
                <a:gd name="T16" fmla="*/ 50 w 5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0">
                  <a:moveTo>
                    <a:pt x="50" y="30"/>
                  </a:moveTo>
                  <a:cubicBezTo>
                    <a:pt x="48" y="30"/>
                    <a:pt x="47" y="28"/>
                    <a:pt x="47" y="27"/>
                  </a:cubicBezTo>
                  <a:cubicBezTo>
                    <a:pt x="47" y="15"/>
                    <a:pt x="38" y="6"/>
                    <a:pt x="26" y="6"/>
                  </a:cubicBezTo>
                  <a:cubicBezTo>
                    <a:pt x="15" y="6"/>
                    <a:pt x="6" y="15"/>
                    <a:pt x="6" y="27"/>
                  </a:cubicBezTo>
                  <a:cubicBezTo>
                    <a:pt x="6" y="28"/>
                    <a:pt x="4" y="30"/>
                    <a:pt x="3" y="30"/>
                  </a:cubicBezTo>
                  <a:cubicBezTo>
                    <a:pt x="1" y="30"/>
                    <a:pt x="0" y="28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28"/>
                    <a:pt x="51" y="30"/>
                    <a:pt x="50" y="3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9" name="Freeform 70">
              <a:extLst>
                <a:ext uri="{FF2B5EF4-FFF2-40B4-BE49-F238E27FC236}">
                  <a16:creationId xmlns:a16="http://schemas.microsoft.com/office/drawing/2014/main" id="{B85438E2-4318-4EAA-A720-C2F330258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6" y="7109"/>
              <a:ext cx="100" cy="160"/>
            </a:xfrm>
            <a:custGeom>
              <a:avLst/>
              <a:gdLst>
                <a:gd name="T0" fmla="*/ 3 w 37"/>
                <a:gd name="T1" fmla="*/ 59 h 59"/>
                <a:gd name="T2" fmla="*/ 2 w 37"/>
                <a:gd name="T3" fmla="*/ 58 h 59"/>
                <a:gd name="T4" fmla="*/ 1 w 37"/>
                <a:gd name="T5" fmla="*/ 54 h 59"/>
                <a:gd name="T6" fmla="*/ 31 w 37"/>
                <a:gd name="T7" fmla="*/ 2 h 59"/>
                <a:gd name="T8" fmla="*/ 35 w 37"/>
                <a:gd name="T9" fmla="*/ 1 h 59"/>
                <a:gd name="T10" fmla="*/ 36 w 37"/>
                <a:gd name="T11" fmla="*/ 5 h 59"/>
                <a:gd name="T12" fmla="*/ 6 w 37"/>
                <a:gd name="T13" fmla="*/ 57 h 59"/>
                <a:gd name="T14" fmla="*/ 3 w 37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9">
                  <a:moveTo>
                    <a:pt x="3" y="59"/>
                  </a:moveTo>
                  <a:cubicBezTo>
                    <a:pt x="3" y="59"/>
                    <a:pt x="2" y="58"/>
                    <a:pt x="2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6" y="2"/>
                    <a:pt x="37" y="3"/>
                    <a:pt x="36" y="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8"/>
                    <a:pt x="4" y="59"/>
                    <a:pt x="3" y="59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3" name="Freeform 71">
              <a:extLst>
                <a:ext uri="{FF2B5EF4-FFF2-40B4-BE49-F238E27FC236}">
                  <a16:creationId xmlns:a16="http://schemas.microsoft.com/office/drawing/2014/main" id="{96F04C9F-A362-4E59-874B-6568FA3A7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6" y="7125"/>
              <a:ext cx="52" cy="54"/>
            </a:xfrm>
            <a:custGeom>
              <a:avLst/>
              <a:gdLst>
                <a:gd name="T0" fmla="*/ 3 w 19"/>
                <a:gd name="T1" fmla="*/ 20 h 20"/>
                <a:gd name="T2" fmla="*/ 1 w 19"/>
                <a:gd name="T3" fmla="*/ 19 h 20"/>
                <a:gd name="T4" fmla="*/ 1 w 19"/>
                <a:gd name="T5" fmla="*/ 14 h 20"/>
                <a:gd name="T6" fmla="*/ 14 w 19"/>
                <a:gd name="T7" fmla="*/ 1 h 20"/>
                <a:gd name="T8" fmla="*/ 18 w 19"/>
                <a:gd name="T9" fmla="*/ 1 h 20"/>
                <a:gd name="T10" fmla="*/ 18 w 19"/>
                <a:gd name="T11" fmla="*/ 6 h 20"/>
                <a:gd name="T12" fmla="*/ 5 w 19"/>
                <a:gd name="T13" fmla="*/ 19 h 20"/>
                <a:gd name="T14" fmla="*/ 3 w 19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0">
                  <a:moveTo>
                    <a:pt x="3" y="20"/>
                  </a:moveTo>
                  <a:cubicBezTo>
                    <a:pt x="2" y="20"/>
                    <a:pt x="1" y="19"/>
                    <a:pt x="1" y="19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19" y="3"/>
                    <a:pt x="19" y="4"/>
                    <a:pt x="18" y="6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20"/>
                    <a:pt x="3" y="20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5" name="Freeform 72">
              <a:extLst>
                <a:ext uri="{FF2B5EF4-FFF2-40B4-BE49-F238E27FC236}">
                  <a16:creationId xmlns:a16="http://schemas.microsoft.com/office/drawing/2014/main" id="{8A87DE22-AEE8-47DD-AF28-7E9C03EFB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3" y="7296"/>
              <a:ext cx="73" cy="17"/>
            </a:xfrm>
            <a:custGeom>
              <a:avLst/>
              <a:gdLst>
                <a:gd name="T0" fmla="*/ 24 w 27"/>
                <a:gd name="T1" fmla="*/ 6 h 6"/>
                <a:gd name="T2" fmla="*/ 3 w 27"/>
                <a:gd name="T3" fmla="*/ 6 h 6"/>
                <a:gd name="T4" fmla="*/ 0 w 27"/>
                <a:gd name="T5" fmla="*/ 3 h 6"/>
                <a:gd name="T6" fmla="*/ 3 w 27"/>
                <a:gd name="T7" fmla="*/ 0 h 6"/>
                <a:gd name="T8" fmla="*/ 24 w 27"/>
                <a:gd name="T9" fmla="*/ 0 h 6"/>
                <a:gd name="T10" fmla="*/ 27 w 27"/>
                <a:gd name="T11" fmla="*/ 3 h 6"/>
                <a:gd name="T12" fmla="*/ 24 w 2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">
                  <a:moveTo>
                    <a:pt x="2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2"/>
                    <a:pt x="27" y="3"/>
                  </a:cubicBezTo>
                  <a:cubicBezTo>
                    <a:pt x="27" y="5"/>
                    <a:pt x="25" y="6"/>
                    <a:pt x="2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7" name="Freeform 73">
              <a:extLst>
                <a:ext uri="{FF2B5EF4-FFF2-40B4-BE49-F238E27FC236}">
                  <a16:creationId xmlns:a16="http://schemas.microsoft.com/office/drawing/2014/main" id="{10AB9E2F-305B-4F0D-B0BC-73C76C3C4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0" y="7046"/>
              <a:ext cx="16" cy="73"/>
            </a:xfrm>
            <a:custGeom>
              <a:avLst/>
              <a:gdLst>
                <a:gd name="T0" fmla="*/ 3 w 6"/>
                <a:gd name="T1" fmla="*/ 27 h 27"/>
                <a:gd name="T2" fmla="*/ 0 w 6"/>
                <a:gd name="T3" fmla="*/ 24 h 27"/>
                <a:gd name="T4" fmla="*/ 0 w 6"/>
                <a:gd name="T5" fmla="*/ 3 h 27"/>
                <a:gd name="T6" fmla="*/ 3 w 6"/>
                <a:gd name="T7" fmla="*/ 0 h 27"/>
                <a:gd name="T8" fmla="*/ 6 w 6"/>
                <a:gd name="T9" fmla="*/ 3 h 27"/>
                <a:gd name="T10" fmla="*/ 6 w 6"/>
                <a:gd name="T11" fmla="*/ 24 h 27"/>
                <a:gd name="T12" fmla="*/ 3 w 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3" y="27"/>
                  </a:moveTo>
                  <a:cubicBezTo>
                    <a:pt x="1" y="27"/>
                    <a:pt x="0" y="25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4" y="27"/>
                    <a:pt x="3" y="27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8" name="Freeform 74">
              <a:extLst>
                <a:ext uri="{FF2B5EF4-FFF2-40B4-BE49-F238E27FC236}">
                  <a16:creationId xmlns:a16="http://schemas.microsoft.com/office/drawing/2014/main" id="{7720CEC8-C35F-40FA-BA75-84395C9EE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" y="7125"/>
              <a:ext cx="56" cy="57"/>
            </a:xfrm>
            <a:custGeom>
              <a:avLst/>
              <a:gdLst>
                <a:gd name="T0" fmla="*/ 18 w 21"/>
                <a:gd name="T1" fmla="*/ 21 h 21"/>
                <a:gd name="T2" fmla="*/ 16 w 21"/>
                <a:gd name="T3" fmla="*/ 20 h 21"/>
                <a:gd name="T4" fmla="*/ 1 w 21"/>
                <a:gd name="T5" fmla="*/ 6 h 21"/>
                <a:gd name="T6" fmla="*/ 1 w 21"/>
                <a:gd name="T7" fmla="*/ 1 h 21"/>
                <a:gd name="T8" fmla="*/ 6 w 21"/>
                <a:gd name="T9" fmla="*/ 1 h 21"/>
                <a:gd name="T10" fmla="*/ 20 w 21"/>
                <a:gd name="T11" fmla="*/ 16 h 21"/>
                <a:gd name="T12" fmla="*/ 20 w 21"/>
                <a:gd name="T13" fmla="*/ 20 h 21"/>
                <a:gd name="T14" fmla="*/ 18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8" y="21"/>
                  </a:moveTo>
                  <a:cubicBezTo>
                    <a:pt x="17" y="21"/>
                    <a:pt x="16" y="20"/>
                    <a:pt x="16" y="2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7"/>
                    <a:pt x="21" y="19"/>
                    <a:pt x="20" y="20"/>
                  </a:cubicBezTo>
                  <a:cubicBezTo>
                    <a:pt x="19" y="20"/>
                    <a:pt x="18" y="21"/>
                    <a:pt x="18" y="21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9" name="Freeform 75">
              <a:extLst>
                <a:ext uri="{FF2B5EF4-FFF2-40B4-BE49-F238E27FC236}">
                  <a16:creationId xmlns:a16="http://schemas.microsoft.com/office/drawing/2014/main" id="{C03C7B59-74D8-4DAE-844B-B4EDCC24B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3" y="7296"/>
              <a:ext cx="73" cy="17"/>
            </a:xfrm>
            <a:custGeom>
              <a:avLst/>
              <a:gdLst>
                <a:gd name="T0" fmla="*/ 24 w 27"/>
                <a:gd name="T1" fmla="*/ 6 h 6"/>
                <a:gd name="T2" fmla="*/ 3 w 27"/>
                <a:gd name="T3" fmla="*/ 6 h 6"/>
                <a:gd name="T4" fmla="*/ 0 w 27"/>
                <a:gd name="T5" fmla="*/ 3 h 6"/>
                <a:gd name="T6" fmla="*/ 3 w 27"/>
                <a:gd name="T7" fmla="*/ 0 h 6"/>
                <a:gd name="T8" fmla="*/ 24 w 27"/>
                <a:gd name="T9" fmla="*/ 0 h 6"/>
                <a:gd name="T10" fmla="*/ 27 w 27"/>
                <a:gd name="T11" fmla="*/ 3 h 6"/>
                <a:gd name="T12" fmla="*/ 24 w 2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">
                  <a:moveTo>
                    <a:pt x="2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2"/>
                    <a:pt x="27" y="3"/>
                  </a:cubicBezTo>
                  <a:cubicBezTo>
                    <a:pt x="27" y="5"/>
                    <a:pt x="26" y="6"/>
                    <a:pt x="24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51" name="Group 78">
            <a:extLst>
              <a:ext uri="{FF2B5EF4-FFF2-40B4-BE49-F238E27FC236}">
                <a16:creationId xmlns:a16="http://schemas.microsoft.com/office/drawing/2014/main" id="{46F10BA4-4BAE-47AF-992F-B4524BEA906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623711" y="6069397"/>
            <a:ext cx="576263" cy="936625"/>
            <a:chOff x="11283" y="7315"/>
            <a:chExt cx="363" cy="590"/>
          </a:xfrm>
        </p:grpSpPr>
        <p:sp>
          <p:nvSpPr>
            <p:cNvPr id="153" name="Freeform 79">
              <a:extLst>
                <a:ext uri="{FF2B5EF4-FFF2-40B4-BE49-F238E27FC236}">
                  <a16:creationId xmlns:a16="http://schemas.microsoft.com/office/drawing/2014/main" id="{6C516A24-444B-438D-9816-2F182CD336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3" y="7315"/>
              <a:ext cx="363" cy="590"/>
            </a:xfrm>
            <a:custGeom>
              <a:avLst/>
              <a:gdLst>
                <a:gd name="T0" fmla="*/ 67 w 133"/>
                <a:gd name="T1" fmla="*/ 218 h 218"/>
                <a:gd name="T2" fmla="*/ 64 w 133"/>
                <a:gd name="T3" fmla="*/ 216 h 218"/>
                <a:gd name="T4" fmla="*/ 0 w 133"/>
                <a:gd name="T5" fmla="*/ 66 h 218"/>
                <a:gd name="T6" fmla="*/ 67 w 133"/>
                <a:gd name="T7" fmla="*/ 0 h 218"/>
                <a:gd name="T8" fmla="*/ 133 w 133"/>
                <a:gd name="T9" fmla="*/ 66 h 218"/>
                <a:gd name="T10" fmla="*/ 69 w 133"/>
                <a:gd name="T11" fmla="*/ 216 h 218"/>
                <a:gd name="T12" fmla="*/ 67 w 133"/>
                <a:gd name="T13" fmla="*/ 218 h 218"/>
                <a:gd name="T14" fmla="*/ 67 w 133"/>
                <a:gd name="T15" fmla="*/ 6 h 218"/>
                <a:gd name="T16" fmla="*/ 6 w 133"/>
                <a:gd name="T17" fmla="*/ 66 h 218"/>
                <a:gd name="T18" fmla="*/ 67 w 133"/>
                <a:gd name="T19" fmla="*/ 209 h 218"/>
                <a:gd name="T20" fmla="*/ 127 w 133"/>
                <a:gd name="T21" fmla="*/ 66 h 218"/>
                <a:gd name="T22" fmla="*/ 67 w 133"/>
                <a:gd name="T23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218">
                  <a:moveTo>
                    <a:pt x="67" y="218"/>
                  </a:moveTo>
                  <a:cubicBezTo>
                    <a:pt x="65" y="218"/>
                    <a:pt x="64" y="217"/>
                    <a:pt x="64" y="216"/>
                  </a:cubicBezTo>
                  <a:cubicBezTo>
                    <a:pt x="61" y="212"/>
                    <a:pt x="0" y="101"/>
                    <a:pt x="0" y="66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3" y="0"/>
                    <a:pt x="133" y="30"/>
                    <a:pt x="133" y="66"/>
                  </a:cubicBezTo>
                  <a:cubicBezTo>
                    <a:pt x="133" y="101"/>
                    <a:pt x="72" y="212"/>
                    <a:pt x="69" y="216"/>
                  </a:cubicBezTo>
                  <a:cubicBezTo>
                    <a:pt x="69" y="217"/>
                    <a:pt x="68" y="218"/>
                    <a:pt x="67" y="218"/>
                  </a:cubicBezTo>
                  <a:close/>
                  <a:moveTo>
                    <a:pt x="67" y="6"/>
                  </a:moveTo>
                  <a:cubicBezTo>
                    <a:pt x="33" y="6"/>
                    <a:pt x="6" y="33"/>
                    <a:pt x="6" y="66"/>
                  </a:cubicBezTo>
                  <a:cubicBezTo>
                    <a:pt x="6" y="96"/>
                    <a:pt x="55" y="187"/>
                    <a:pt x="67" y="209"/>
                  </a:cubicBezTo>
                  <a:cubicBezTo>
                    <a:pt x="78" y="187"/>
                    <a:pt x="127" y="96"/>
                    <a:pt x="127" y="66"/>
                  </a:cubicBezTo>
                  <a:cubicBezTo>
                    <a:pt x="127" y="33"/>
                    <a:pt x="100" y="6"/>
                    <a:pt x="6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4" name="Freeform 80">
              <a:extLst>
                <a:ext uri="{FF2B5EF4-FFF2-40B4-BE49-F238E27FC236}">
                  <a16:creationId xmlns:a16="http://schemas.microsoft.com/office/drawing/2014/main" id="{BFD7DDE4-8F21-4D53-AFEA-6021E0E489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65" y="7402"/>
              <a:ext cx="199" cy="194"/>
            </a:xfrm>
            <a:custGeom>
              <a:avLst/>
              <a:gdLst>
                <a:gd name="T0" fmla="*/ 37 w 73"/>
                <a:gd name="T1" fmla="*/ 72 h 72"/>
                <a:gd name="T2" fmla="*/ 0 w 73"/>
                <a:gd name="T3" fmla="*/ 36 h 72"/>
                <a:gd name="T4" fmla="*/ 37 w 73"/>
                <a:gd name="T5" fmla="*/ 0 h 72"/>
                <a:gd name="T6" fmla="*/ 73 w 73"/>
                <a:gd name="T7" fmla="*/ 36 h 72"/>
                <a:gd name="T8" fmla="*/ 37 w 73"/>
                <a:gd name="T9" fmla="*/ 72 h 72"/>
                <a:gd name="T10" fmla="*/ 37 w 73"/>
                <a:gd name="T11" fmla="*/ 6 h 72"/>
                <a:gd name="T12" fmla="*/ 6 w 73"/>
                <a:gd name="T13" fmla="*/ 36 h 72"/>
                <a:gd name="T14" fmla="*/ 37 w 73"/>
                <a:gd name="T15" fmla="*/ 66 h 72"/>
                <a:gd name="T16" fmla="*/ 67 w 73"/>
                <a:gd name="T17" fmla="*/ 36 h 72"/>
                <a:gd name="T18" fmla="*/ 37 w 73"/>
                <a:gd name="T19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2">
                  <a:moveTo>
                    <a:pt x="37" y="72"/>
                  </a:moveTo>
                  <a:cubicBezTo>
                    <a:pt x="17" y="72"/>
                    <a:pt x="0" y="5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56"/>
                    <a:pt x="57" y="72"/>
                    <a:pt x="37" y="72"/>
                  </a:cubicBezTo>
                  <a:close/>
                  <a:moveTo>
                    <a:pt x="37" y="6"/>
                  </a:moveTo>
                  <a:cubicBezTo>
                    <a:pt x="20" y="6"/>
                    <a:pt x="6" y="19"/>
                    <a:pt x="6" y="36"/>
                  </a:cubicBezTo>
                  <a:cubicBezTo>
                    <a:pt x="6" y="53"/>
                    <a:pt x="20" y="66"/>
                    <a:pt x="37" y="66"/>
                  </a:cubicBezTo>
                  <a:cubicBezTo>
                    <a:pt x="53" y="66"/>
                    <a:pt x="67" y="53"/>
                    <a:pt x="67" y="36"/>
                  </a:cubicBezTo>
                  <a:cubicBezTo>
                    <a:pt x="67" y="19"/>
                    <a:pt x="53" y="6"/>
                    <a:pt x="37" y="6"/>
                  </a:cubicBezTo>
                  <a:close/>
                </a:path>
              </a:pathLst>
            </a:custGeom>
            <a:solidFill>
              <a:srgbClr val="573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809" name="ZoneTexte 808">
            <a:extLst>
              <a:ext uri="{FF2B5EF4-FFF2-40B4-BE49-F238E27FC236}">
                <a16:creationId xmlns:a16="http://schemas.microsoft.com/office/drawing/2014/main" id="{9AD9C562-84AA-40C0-8272-811B06EBEA40}"/>
              </a:ext>
            </a:extLst>
          </p:cNvPr>
          <p:cNvSpPr txBox="1"/>
          <p:nvPr/>
        </p:nvSpPr>
        <p:spPr>
          <a:xfrm>
            <a:off x="3658924" y="13109269"/>
            <a:ext cx="2039288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Build together</a:t>
            </a:r>
          </a:p>
        </p:txBody>
      </p:sp>
      <p:sp>
        <p:nvSpPr>
          <p:cNvPr id="810" name="ZoneTexte 809">
            <a:extLst>
              <a:ext uri="{FF2B5EF4-FFF2-40B4-BE49-F238E27FC236}">
                <a16:creationId xmlns:a16="http://schemas.microsoft.com/office/drawing/2014/main" id="{F6308740-1B04-47BA-BB30-6038DEBADAAC}"/>
              </a:ext>
            </a:extLst>
          </p:cNvPr>
          <p:cNvSpPr txBox="1"/>
          <p:nvPr/>
        </p:nvSpPr>
        <p:spPr>
          <a:xfrm>
            <a:off x="5389802" y="13122638"/>
            <a:ext cx="1769823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Fluid</a:t>
            </a:r>
          </a:p>
        </p:txBody>
      </p:sp>
      <p:sp>
        <p:nvSpPr>
          <p:cNvPr id="387" name="ZoneTexte 386">
            <a:extLst>
              <a:ext uri="{FF2B5EF4-FFF2-40B4-BE49-F238E27FC236}">
                <a16:creationId xmlns:a16="http://schemas.microsoft.com/office/drawing/2014/main" id="{D4A57DC0-3860-401F-B420-1ED9C5039C26}"/>
              </a:ext>
            </a:extLst>
          </p:cNvPr>
          <p:cNvSpPr txBox="1"/>
          <p:nvPr/>
        </p:nvSpPr>
        <p:spPr>
          <a:xfrm>
            <a:off x="2827151" y="3721147"/>
            <a:ext cx="1695919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Performance,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Efficiency,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Productivity, etc.</a:t>
            </a:r>
          </a:p>
        </p:txBody>
      </p:sp>
      <p:sp>
        <p:nvSpPr>
          <p:cNvPr id="389" name="ZoneTexte 388">
            <a:extLst>
              <a:ext uri="{FF2B5EF4-FFF2-40B4-BE49-F238E27FC236}">
                <a16:creationId xmlns:a16="http://schemas.microsoft.com/office/drawing/2014/main" id="{7744575B-270C-4AB5-8974-5EFE77FE52CE}"/>
              </a:ext>
            </a:extLst>
          </p:cNvPr>
          <p:cNvSpPr txBox="1"/>
          <p:nvPr/>
        </p:nvSpPr>
        <p:spPr>
          <a:xfrm>
            <a:off x="1611102" y="3757887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Play,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Launch.</a:t>
            </a:r>
          </a:p>
        </p:txBody>
      </p:sp>
      <p:sp>
        <p:nvSpPr>
          <p:cNvPr id="395" name="ZoneTexte 394">
            <a:extLst>
              <a:ext uri="{FF2B5EF4-FFF2-40B4-BE49-F238E27FC236}">
                <a16:creationId xmlns:a16="http://schemas.microsoft.com/office/drawing/2014/main" id="{D826245B-39C5-487B-A6BC-C30267761B14}"/>
              </a:ext>
            </a:extLst>
          </p:cNvPr>
          <p:cNvSpPr txBox="1"/>
          <p:nvPr/>
        </p:nvSpPr>
        <p:spPr>
          <a:xfrm>
            <a:off x="4787499" y="3808082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Synergy,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continuity</a:t>
            </a:r>
          </a:p>
        </p:txBody>
      </p:sp>
      <p:sp>
        <p:nvSpPr>
          <p:cNvPr id="396" name="ZoneTexte 395">
            <a:extLst>
              <a:ext uri="{FF2B5EF4-FFF2-40B4-BE49-F238E27FC236}">
                <a16:creationId xmlns:a16="http://schemas.microsoft.com/office/drawing/2014/main" id="{6CB1C9F9-A2D8-4CED-8294-829E26A0FD0B}"/>
              </a:ext>
            </a:extLst>
          </p:cNvPr>
          <p:cNvSpPr txBox="1"/>
          <p:nvPr/>
        </p:nvSpPr>
        <p:spPr>
          <a:xfrm>
            <a:off x="6080417" y="3793690"/>
            <a:ext cx="1162495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Digital, fingerprint, digital touch, etc.</a:t>
            </a:r>
          </a:p>
        </p:txBody>
      </p:sp>
      <p:sp>
        <p:nvSpPr>
          <p:cNvPr id="397" name="ZoneTexte 396">
            <a:extLst>
              <a:ext uri="{FF2B5EF4-FFF2-40B4-BE49-F238E27FC236}">
                <a16:creationId xmlns:a16="http://schemas.microsoft.com/office/drawing/2014/main" id="{76498D80-E9DD-442D-B9FE-C4FD26E1EB82}"/>
              </a:ext>
            </a:extLst>
          </p:cNvPr>
          <p:cNvSpPr txBox="1"/>
          <p:nvPr/>
        </p:nvSpPr>
        <p:spPr>
          <a:xfrm>
            <a:off x="7361587" y="3770069"/>
            <a:ext cx="2107915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Test, Click,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Choice, Select,</a:t>
            </a:r>
          </a:p>
          <a:p>
            <a:r>
              <a:rPr lang="en-GB" sz="1800" dirty="0">
                <a:solidFill>
                  <a:schemeClr val="tx2"/>
                </a:solidFill>
              </a:rPr>
              <a:t>digital marketing.</a:t>
            </a:r>
          </a:p>
        </p:txBody>
      </p:sp>
      <p:sp>
        <p:nvSpPr>
          <p:cNvPr id="404" name="ZoneTexte 403">
            <a:extLst>
              <a:ext uri="{FF2B5EF4-FFF2-40B4-BE49-F238E27FC236}">
                <a16:creationId xmlns:a16="http://schemas.microsoft.com/office/drawing/2014/main" id="{08EB2D24-731D-4C31-AFF3-4087420C136B}"/>
              </a:ext>
            </a:extLst>
          </p:cNvPr>
          <p:cNvSpPr txBox="1"/>
          <p:nvPr/>
        </p:nvSpPr>
        <p:spPr>
          <a:xfrm>
            <a:off x="9303772" y="3734915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UX Design</a:t>
            </a:r>
          </a:p>
          <a:p>
            <a:r>
              <a:rPr lang="en-GB" sz="1800" dirty="0">
                <a:solidFill>
                  <a:schemeClr val="tx2"/>
                </a:solidFill>
              </a:rPr>
              <a:t>settings.</a:t>
            </a:r>
          </a:p>
        </p:txBody>
      </p:sp>
      <p:sp>
        <p:nvSpPr>
          <p:cNvPr id="406" name="ZoneTexte 405">
            <a:extLst>
              <a:ext uri="{FF2B5EF4-FFF2-40B4-BE49-F238E27FC236}">
                <a16:creationId xmlns:a16="http://schemas.microsoft.com/office/drawing/2014/main" id="{02F78CED-2141-4D4F-9616-7122423C11BF}"/>
              </a:ext>
            </a:extLst>
          </p:cNvPr>
          <p:cNvSpPr txBox="1"/>
          <p:nvPr/>
        </p:nvSpPr>
        <p:spPr>
          <a:xfrm>
            <a:off x="10713492" y="3678200"/>
            <a:ext cx="1695919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Agility, adaptation,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Flexibility, progression, etc.</a:t>
            </a:r>
          </a:p>
        </p:txBody>
      </p:sp>
      <p:sp>
        <p:nvSpPr>
          <p:cNvPr id="407" name="ZoneTexte 406">
            <a:extLst>
              <a:ext uri="{FF2B5EF4-FFF2-40B4-BE49-F238E27FC236}">
                <a16:creationId xmlns:a16="http://schemas.microsoft.com/office/drawing/2014/main" id="{A64368AF-2482-42F9-8B7D-4CB30A054221}"/>
              </a:ext>
            </a:extLst>
          </p:cNvPr>
          <p:cNvSpPr txBox="1"/>
          <p:nvPr/>
        </p:nvSpPr>
        <p:spPr>
          <a:xfrm>
            <a:off x="12107246" y="3759002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Lifecycle,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Continuity.</a:t>
            </a:r>
          </a:p>
        </p:txBody>
      </p:sp>
      <p:sp>
        <p:nvSpPr>
          <p:cNvPr id="408" name="ZoneTexte 407">
            <a:extLst>
              <a:ext uri="{FF2B5EF4-FFF2-40B4-BE49-F238E27FC236}">
                <a16:creationId xmlns:a16="http://schemas.microsoft.com/office/drawing/2014/main" id="{61E0156B-629D-4AFD-95B3-C8475F7C1DC5}"/>
              </a:ext>
            </a:extLst>
          </p:cNvPr>
          <p:cNvSpPr txBox="1"/>
          <p:nvPr/>
        </p:nvSpPr>
        <p:spPr>
          <a:xfrm>
            <a:off x="13718956" y="3763764"/>
            <a:ext cx="4562158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Website,</a:t>
            </a:r>
          </a:p>
          <a:p>
            <a:r>
              <a:rPr lang="en-GB" sz="1800" dirty="0">
                <a:solidFill>
                  <a:schemeClr val="tx2"/>
                </a:solidFill>
              </a:rPr>
              <a:t>Information</a:t>
            </a:r>
          </a:p>
          <a:p>
            <a:r>
              <a:rPr lang="en-GB" sz="1800" dirty="0">
                <a:solidFill>
                  <a:schemeClr val="tx2"/>
                </a:solidFill>
              </a:rPr>
              <a:t>search,</a:t>
            </a:r>
          </a:p>
          <a:p>
            <a:r>
              <a:rPr lang="en-GB" sz="1800" dirty="0">
                <a:solidFill>
                  <a:schemeClr val="tx2"/>
                </a:solidFill>
              </a:rPr>
              <a:t>web page</a:t>
            </a:r>
          </a:p>
        </p:txBody>
      </p:sp>
      <p:sp>
        <p:nvSpPr>
          <p:cNvPr id="409" name="ZoneTexte 408">
            <a:extLst>
              <a:ext uri="{FF2B5EF4-FFF2-40B4-BE49-F238E27FC236}">
                <a16:creationId xmlns:a16="http://schemas.microsoft.com/office/drawing/2014/main" id="{85252692-8DEC-421D-BE06-6FE4CE2E7D4F}"/>
              </a:ext>
            </a:extLst>
          </p:cNvPr>
          <p:cNvSpPr txBox="1"/>
          <p:nvPr/>
        </p:nvSpPr>
        <p:spPr>
          <a:xfrm>
            <a:off x="15239301" y="3744849"/>
            <a:ext cx="1317835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Target, 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entry point 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impact</a:t>
            </a:r>
          </a:p>
        </p:txBody>
      </p:sp>
      <p:sp>
        <p:nvSpPr>
          <p:cNvPr id="410" name="ZoneTexte 409">
            <a:extLst>
              <a:ext uri="{FF2B5EF4-FFF2-40B4-BE49-F238E27FC236}">
                <a16:creationId xmlns:a16="http://schemas.microsoft.com/office/drawing/2014/main" id="{C52CCD39-E51E-4182-9448-EC8C9D9E9C7B}"/>
              </a:ext>
            </a:extLst>
          </p:cNvPr>
          <p:cNvSpPr txBox="1"/>
          <p:nvPr/>
        </p:nvSpPr>
        <p:spPr>
          <a:xfrm>
            <a:off x="12624564" y="7252328"/>
            <a:ext cx="215506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Location, closeness</a:t>
            </a:r>
          </a:p>
        </p:txBody>
      </p:sp>
      <p:sp>
        <p:nvSpPr>
          <p:cNvPr id="411" name="ZoneTexte 410">
            <a:extLst>
              <a:ext uri="{FF2B5EF4-FFF2-40B4-BE49-F238E27FC236}">
                <a16:creationId xmlns:a16="http://schemas.microsoft.com/office/drawing/2014/main" id="{DE4D6719-3942-46BF-BE92-D39F4B393514}"/>
              </a:ext>
            </a:extLst>
          </p:cNvPr>
          <p:cNvSpPr txBox="1"/>
          <p:nvPr/>
        </p:nvSpPr>
        <p:spPr>
          <a:xfrm>
            <a:off x="11284037" y="7176266"/>
            <a:ext cx="2155061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Planet,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country</a:t>
            </a:r>
          </a:p>
        </p:txBody>
      </p:sp>
      <p:sp>
        <p:nvSpPr>
          <p:cNvPr id="412" name="ZoneTexte 411">
            <a:extLst>
              <a:ext uri="{FF2B5EF4-FFF2-40B4-BE49-F238E27FC236}">
                <a16:creationId xmlns:a16="http://schemas.microsoft.com/office/drawing/2014/main" id="{75033F44-8F5A-4E7C-81CD-41F9D0A79DBF}"/>
              </a:ext>
            </a:extLst>
          </p:cNvPr>
          <p:cNvSpPr txBox="1"/>
          <p:nvPr/>
        </p:nvSpPr>
        <p:spPr>
          <a:xfrm>
            <a:off x="9968849" y="7177182"/>
            <a:ext cx="215506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Mobility</a:t>
            </a:r>
          </a:p>
        </p:txBody>
      </p:sp>
      <p:sp>
        <p:nvSpPr>
          <p:cNvPr id="413" name="ZoneTexte 412">
            <a:extLst>
              <a:ext uri="{FF2B5EF4-FFF2-40B4-BE49-F238E27FC236}">
                <a16:creationId xmlns:a16="http://schemas.microsoft.com/office/drawing/2014/main" id="{D619A68C-2F1E-4146-8CB0-A41B7FDC2E5D}"/>
              </a:ext>
            </a:extLst>
          </p:cNvPr>
          <p:cNvSpPr txBox="1"/>
          <p:nvPr/>
        </p:nvSpPr>
        <p:spPr>
          <a:xfrm>
            <a:off x="21041142" y="7296760"/>
            <a:ext cx="1823669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Presentations,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Documentation,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Credit card payment</a:t>
            </a:r>
          </a:p>
        </p:txBody>
      </p:sp>
      <p:sp>
        <p:nvSpPr>
          <p:cNvPr id="414" name="ZoneTexte 413">
            <a:extLst>
              <a:ext uri="{FF2B5EF4-FFF2-40B4-BE49-F238E27FC236}">
                <a16:creationId xmlns:a16="http://schemas.microsoft.com/office/drawing/2014/main" id="{A91E4039-8F96-4CCD-8C3D-4B40F11D3859}"/>
              </a:ext>
            </a:extLst>
          </p:cNvPr>
          <p:cNvSpPr txBox="1"/>
          <p:nvPr/>
        </p:nvSpPr>
        <p:spPr>
          <a:xfrm>
            <a:off x="18083688" y="7285721"/>
            <a:ext cx="1695919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Documents,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Sales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proposals</a:t>
            </a:r>
          </a:p>
        </p:txBody>
      </p:sp>
      <p:sp>
        <p:nvSpPr>
          <p:cNvPr id="415" name="ZoneTexte 414">
            <a:extLst>
              <a:ext uri="{FF2B5EF4-FFF2-40B4-BE49-F238E27FC236}">
                <a16:creationId xmlns:a16="http://schemas.microsoft.com/office/drawing/2014/main" id="{DC773BE7-7034-44BB-897A-C3B6A6303232}"/>
              </a:ext>
            </a:extLst>
          </p:cNvPr>
          <p:cNvSpPr txBox="1"/>
          <p:nvPr/>
        </p:nvSpPr>
        <p:spPr>
          <a:xfrm>
            <a:off x="19552897" y="7276531"/>
            <a:ext cx="1695919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Schedule,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Plan,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deadline,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Fees.</a:t>
            </a:r>
          </a:p>
        </p:txBody>
      </p:sp>
      <p:sp>
        <p:nvSpPr>
          <p:cNvPr id="416" name="ZoneTexte 415">
            <a:extLst>
              <a:ext uri="{FF2B5EF4-FFF2-40B4-BE49-F238E27FC236}">
                <a16:creationId xmlns:a16="http://schemas.microsoft.com/office/drawing/2014/main" id="{03DDB472-E7C6-45B2-99B3-18742DCBA9A8}"/>
              </a:ext>
            </a:extLst>
          </p:cNvPr>
          <p:cNvSpPr txBox="1"/>
          <p:nvPr/>
        </p:nvSpPr>
        <p:spPr>
          <a:xfrm>
            <a:off x="22855000" y="7304179"/>
            <a:ext cx="1695919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Personnel record,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 directory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417" name="ZoneTexte 416">
            <a:extLst>
              <a:ext uri="{FF2B5EF4-FFF2-40B4-BE49-F238E27FC236}">
                <a16:creationId xmlns:a16="http://schemas.microsoft.com/office/drawing/2014/main" id="{959D6106-C262-49DD-A6CC-29CE7D289750}"/>
              </a:ext>
            </a:extLst>
          </p:cNvPr>
          <p:cNvSpPr txBox="1"/>
          <p:nvPr/>
        </p:nvSpPr>
        <p:spPr>
          <a:xfrm>
            <a:off x="16674865" y="7245783"/>
            <a:ext cx="1695919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Contract,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agreement, signature,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Inventory.</a:t>
            </a:r>
          </a:p>
        </p:txBody>
      </p:sp>
      <p:sp>
        <p:nvSpPr>
          <p:cNvPr id="419" name="ZoneTexte 418">
            <a:extLst>
              <a:ext uri="{FF2B5EF4-FFF2-40B4-BE49-F238E27FC236}">
                <a16:creationId xmlns:a16="http://schemas.microsoft.com/office/drawing/2014/main" id="{A46812FC-A1E1-4844-8222-401EEBDC211A}"/>
              </a:ext>
            </a:extLst>
          </p:cNvPr>
          <p:cNvSpPr txBox="1"/>
          <p:nvPr/>
        </p:nvSpPr>
        <p:spPr>
          <a:xfrm>
            <a:off x="15292587" y="7242128"/>
            <a:ext cx="1695919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Email,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Contact,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Address</a:t>
            </a:r>
          </a:p>
        </p:txBody>
      </p:sp>
      <p:sp>
        <p:nvSpPr>
          <p:cNvPr id="421" name="ZoneTexte 420">
            <a:extLst>
              <a:ext uri="{FF2B5EF4-FFF2-40B4-BE49-F238E27FC236}">
                <a16:creationId xmlns:a16="http://schemas.microsoft.com/office/drawing/2014/main" id="{76FCC703-D079-4585-A22C-6BC38BC56542}"/>
              </a:ext>
            </a:extLst>
          </p:cNvPr>
          <p:cNvSpPr txBox="1"/>
          <p:nvPr/>
        </p:nvSpPr>
        <p:spPr>
          <a:xfrm>
            <a:off x="1526155" y="7197549"/>
            <a:ext cx="2324497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Exchanges,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Interview, Chatbot, etc.</a:t>
            </a:r>
          </a:p>
        </p:txBody>
      </p:sp>
      <p:sp>
        <p:nvSpPr>
          <p:cNvPr id="422" name="ZoneTexte 421">
            <a:extLst>
              <a:ext uri="{FF2B5EF4-FFF2-40B4-BE49-F238E27FC236}">
                <a16:creationId xmlns:a16="http://schemas.microsoft.com/office/drawing/2014/main" id="{C35DB547-3678-4FFB-A7F1-B593B14FA110}"/>
              </a:ext>
            </a:extLst>
          </p:cNvPr>
          <p:cNvSpPr txBox="1"/>
          <p:nvPr/>
        </p:nvSpPr>
        <p:spPr>
          <a:xfrm>
            <a:off x="3862359" y="7183788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Question,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speech</a:t>
            </a:r>
          </a:p>
        </p:txBody>
      </p:sp>
      <p:sp>
        <p:nvSpPr>
          <p:cNvPr id="423" name="ZoneTexte 422">
            <a:extLst>
              <a:ext uri="{FF2B5EF4-FFF2-40B4-BE49-F238E27FC236}">
                <a16:creationId xmlns:a16="http://schemas.microsoft.com/office/drawing/2014/main" id="{8D584CE8-92FE-474D-A1EB-065361F2F268}"/>
              </a:ext>
            </a:extLst>
          </p:cNvPr>
          <p:cNvSpPr txBox="1"/>
          <p:nvPr/>
        </p:nvSpPr>
        <p:spPr>
          <a:xfrm>
            <a:off x="5082765" y="7145992"/>
            <a:ext cx="1747762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Announcement,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speech,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Communication &amp; Marketing</a:t>
            </a:r>
          </a:p>
        </p:txBody>
      </p:sp>
      <p:sp>
        <p:nvSpPr>
          <p:cNvPr id="424" name="ZoneTexte 423">
            <a:extLst>
              <a:ext uri="{FF2B5EF4-FFF2-40B4-BE49-F238E27FC236}">
                <a16:creationId xmlns:a16="http://schemas.microsoft.com/office/drawing/2014/main" id="{EBB7F1EB-D40A-4915-BC48-273B1DEDE467}"/>
              </a:ext>
            </a:extLst>
          </p:cNvPr>
          <p:cNvSpPr txBox="1"/>
          <p:nvPr/>
        </p:nvSpPr>
        <p:spPr>
          <a:xfrm>
            <a:off x="6878931" y="7126298"/>
            <a:ext cx="1695919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Personal development,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Career development, promotion.</a:t>
            </a:r>
          </a:p>
        </p:txBody>
      </p:sp>
      <p:sp>
        <p:nvSpPr>
          <p:cNvPr id="425" name="ZoneTexte 424">
            <a:extLst>
              <a:ext uri="{FF2B5EF4-FFF2-40B4-BE49-F238E27FC236}">
                <a16:creationId xmlns:a16="http://schemas.microsoft.com/office/drawing/2014/main" id="{67EEB974-87D1-46EC-83DE-33DBC8210F23}"/>
              </a:ext>
            </a:extLst>
          </p:cNvPr>
          <p:cNvSpPr txBox="1"/>
          <p:nvPr/>
        </p:nvSpPr>
        <p:spPr>
          <a:xfrm>
            <a:off x="1465238" y="13049447"/>
            <a:ext cx="431234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Vision, outlook</a:t>
            </a:r>
          </a:p>
        </p:txBody>
      </p:sp>
      <p:sp>
        <p:nvSpPr>
          <p:cNvPr id="426" name="ZoneTexte 425">
            <a:extLst>
              <a:ext uri="{FF2B5EF4-FFF2-40B4-BE49-F238E27FC236}">
                <a16:creationId xmlns:a16="http://schemas.microsoft.com/office/drawing/2014/main" id="{832E6640-65A0-415A-A231-7E0E00BE2383}"/>
              </a:ext>
            </a:extLst>
          </p:cNvPr>
          <p:cNvSpPr txBox="1"/>
          <p:nvPr/>
        </p:nvSpPr>
        <p:spPr>
          <a:xfrm>
            <a:off x="13803165" y="10714059"/>
            <a:ext cx="1304600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Approval, validation, confirmation</a:t>
            </a:r>
          </a:p>
        </p:txBody>
      </p:sp>
      <p:sp>
        <p:nvSpPr>
          <p:cNvPr id="427" name="ZoneTexte 426">
            <a:extLst>
              <a:ext uri="{FF2B5EF4-FFF2-40B4-BE49-F238E27FC236}">
                <a16:creationId xmlns:a16="http://schemas.microsoft.com/office/drawing/2014/main" id="{69E37E28-DE69-41B0-8237-CDACCE90C4DB}"/>
              </a:ext>
            </a:extLst>
          </p:cNvPr>
          <p:cNvSpPr txBox="1"/>
          <p:nvPr/>
        </p:nvSpPr>
        <p:spPr>
          <a:xfrm>
            <a:off x="15239301" y="10642138"/>
            <a:ext cx="1304600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Cancel, delete error, prohibited, etc. </a:t>
            </a:r>
          </a:p>
        </p:txBody>
      </p:sp>
      <p:sp>
        <p:nvSpPr>
          <p:cNvPr id="428" name="ZoneTexte 427">
            <a:extLst>
              <a:ext uri="{FF2B5EF4-FFF2-40B4-BE49-F238E27FC236}">
                <a16:creationId xmlns:a16="http://schemas.microsoft.com/office/drawing/2014/main" id="{F2964A2E-ED60-40CD-9EF1-B3237F00775C}"/>
              </a:ext>
            </a:extLst>
          </p:cNvPr>
          <p:cNvSpPr txBox="1"/>
          <p:nvPr/>
        </p:nvSpPr>
        <p:spPr>
          <a:xfrm>
            <a:off x="21426160" y="10717611"/>
            <a:ext cx="1775290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Added value</a:t>
            </a:r>
          </a:p>
        </p:txBody>
      </p:sp>
      <p:sp>
        <p:nvSpPr>
          <p:cNvPr id="429" name="ZoneTexte 428">
            <a:extLst>
              <a:ext uri="{FF2B5EF4-FFF2-40B4-BE49-F238E27FC236}">
                <a16:creationId xmlns:a16="http://schemas.microsoft.com/office/drawing/2014/main" id="{EE3BEAD4-2875-4C3D-A9A3-1EDF3FE984A0}"/>
              </a:ext>
            </a:extLst>
          </p:cNvPr>
          <p:cNvSpPr txBox="1"/>
          <p:nvPr/>
        </p:nvSpPr>
        <p:spPr>
          <a:xfrm>
            <a:off x="1389596" y="10686651"/>
            <a:ext cx="176982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Time management</a:t>
            </a:r>
          </a:p>
        </p:txBody>
      </p:sp>
      <p:sp>
        <p:nvSpPr>
          <p:cNvPr id="430" name="ZoneTexte 429">
            <a:extLst>
              <a:ext uri="{FF2B5EF4-FFF2-40B4-BE49-F238E27FC236}">
                <a16:creationId xmlns:a16="http://schemas.microsoft.com/office/drawing/2014/main" id="{E920EDE5-13FE-41E2-B071-7118AC9C2E49}"/>
              </a:ext>
            </a:extLst>
          </p:cNvPr>
          <p:cNvSpPr txBox="1"/>
          <p:nvPr/>
        </p:nvSpPr>
        <p:spPr>
          <a:xfrm>
            <a:off x="2884536" y="10666272"/>
            <a:ext cx="176982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Calendar, planning, etc.</a:t>
            </a:r>
          </a:p>
        </p:txBody>
      </p:sp>
      <p:sp>
        <p:nvSpPr>
          <p:cNvPr id="431" name="ZoneTexte 430">
            <a:extLst>
              <a:ext uri="{FF2B5EF4-FFF2-40B4-BE49-F238E27FC236}">
                <a16:creationId xmlns:a16="http://schemas.microsoft.com/office/drawing/2014/main" id="{F7E9FF45-29A8-4026-899C-760797866170}"/>
              </a:ext>
            </a:extLst>
          </p:cNvPr>
          <p:cNvSpPr txBox="1"/>
          <p:nvPr/>
        </p:nvSpPr>
        <p:spPr>
          <a:xfrm>
            <a:off x="4335462" y="10669210"/>
            <a:ext cx="1769823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Search</a:t>
            </a:r>
          </a:p>
        </p:txBody>
      </p:sp>
      <p:sp>
        <p:nvSpPr>
          <p:cNvPr id="432" name="ZoneTexte 431">
            <a:extLst>
              <a:ext uri="{FF2B5EF4-FFF2-40B4-BE49-F238E27FC236}">
                <a16:creationId xmlns:a16="http://schemas.microsoft.com/office/drawing/2014/main" id="{FCBD6749-3121-4E6C-9474-747F10C3E280}"/>
              </a:ext>
            </a:extLst>
          </p:cNvPr>
          <p:cNvSpPr txBox="1"/>
          <p:nvPr/>
        </p:nvSpPr>
        <p:spPr>
          <a:xfrm>
            <a:off x="8400847" y="10747076"/>
            <a:ext cx="708747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Alert</a:t>
            </a:r>
          </a:p>
        </p:txBody>
      </p:sp>
      <p:sp>
        <p:nvSpPr>
          <p:cNvPr id="433" name="ZoneTexte 432">
            <a:extLst>
              <a:ext uri="{FF2B5EF4-FFF2-40B4-BE49-F238E27FC236}">
                <a16:creationId xmlns:a16="http://schemas.microsoft.com/office/drawing/2014/main" id="{989598F7-9E9D-4E47-922D-5616B28FA127}"/>
              </a:ext>
            </a:extLst>
          </p:cNvPr>
          <p:cNvSpPr txBox="1"/>
          <p:nvPr/>
        </p:nvSpPr>
        <p:spPr>
          <a:xfrm>
            <a:off x="9364509" y="10716365"/>
            <a:ext cx="1121061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Warning, 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Vigilance, Risk, etc.</a:t>
            </a:r>
          </a:p>
        </p:txBody>
      </p:sp>
      <p:sp>
        <p:nvSpPr>
          <p:cNvPr id="434" name="ZoneTexte 433">
            <a:extLst>
              <a:ext uri="{FF2B5EF4-FFF2-40B4-BE49-F238E27FC236}">
                <a16:creationId xmlns:a16="http://schemas.microsoft.com/office/drawing/2014/main" id="{4F9C2E19-CBEA-4B37-94CE-CE108904ABD3}"/>
              </a:ext>
            </a:extLst>
          </p:cNvPr>
          <p:cNvSpPr txBox="1"/>
          <p:nvPr/>
        </p:nvSpPr>
        <p:spPr>
          <a:xfrm>
            <a:off x="10652504" y="10716364"/>
            <a:ext cx="1334174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Light, Sun, morning,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Day, etc.</a:t>
            </a:r>
          </a:p>
        </p:txBody>
      </p:sp>
      <p:sp>
        <p:nvSpPr>
          <p:cNvPr id="435" name="ZoneTexte 434">
            <a:extLst>
              <a:ext uri="{FF2B5EF4-FFF2-40B4-BE49-F238E27FC236}">
                <a16:creationId xmlns:a16="http://schemas.microsoft.com/office/drawing/2014/main" id="{CBA6D4C1-62F4-4C3D-AE9C-383BCD3A8909}"/>
              </a:ext>
            </a:extLst>
          </p:cNvPr>
          <p:cNvSpPr txBox="1"/>
          <p:nvPr/>
        </p:nvSpPr>
        <p:spPr>
          <a:xfrm>
            <a:off x="11986678" y="10687305"/>
            <a:ext cx="1670498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Cloudy, weather, grey area.</a:t>
            </a:r>
          </a:p>
        </p:txBody>
      </p:sp>
      <p:sp>
        <p:nvSpPr>
          <p:cNvPr id="436" name="ZoneTexte 435">
            <a:extLst>
              <a:ext uri="{FF2B5EF4-FFF2-40B4-BE49-F238E27FC236}">
                <a16:creationId xmlns:a16="http://schemas.microsoft.com/office/drawing/2014/main" id="{18C76F3C-D08E-4393-A9FB-8CECBEF0E489}"/>
              </a:ext>
            </a:extLst>
          </p:cNvPr>
          <p:cNvSpPr txBox="1"/>
          <p:nvPr/>
        </p:nvSpPr>
        <p:spPr>
          <a:xfrm>
            <a:off x="17624056" y="3829371"/>
            <a:ext cx="4358847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Satisfaction, satisfied users, performance,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improvement, positive, quality, etc.</a:t>
            </a:r>
          </a:p>
        </p:txBody>
      </p:sp>
      <p:sp>
        <p:nvSpPr>
          <p:cNvPr id="437" name="ZoneTexte 436">
            <a:extLst>
              <a:ext uri="{FF2B5EF4-FFF2-40B4-BE49-F238E27FC236}">
                <a16:creationId xmlns:a16="http://schemas.microsoft.com/office/drawing/2014/main" id="{636B777B-41A9-47D3-A6B7-AD25CD7DD2A2}"/>
              </a:ext>
            </a:extLst>
          </p:cNvPr>
          <p:cNvSpPr txBox="1"/>
          <p:nvPr/>
        </p:nvSpPr>
        <p:spPr>
          <a:xfrm>
            <a:off x="22417648" y="3839082"/>
            <a:ext cx="1788480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Professional satisfaction, happy users, etc.</a:t>
            </a:r>
          </a:p>
        </p:txBody>
      </p:sp>
    </p:spTree>
    <p:extLst>
      <p:ext uri="{BB962C8B-B14F-4D97-AF65-F5344CB8AC3E}">
        <p14:creationId xmlns:p14="http://schemas.microsoft.com/office/powerpoint/2010/main" val="14208434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CB649B2-2F93-4EA8-A08A-9591C8E2F0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pc="0" dirty="0"/>
              <a:t>CSR, innovation</a:t>
            </a:r>
            <a:endParaRPr lang="en-GB" spc="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AC0E37-0C15-4AC6-9E6F-A7160F029B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3928745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6CF3E5D-D338-48BC-9D33-B008B6C13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CSR, innovation</a:t>
            </a:r>
          </a:p>
        </p:txBody>
      </p:sp>
      <p:grpSp>
        <p:nvGrpSpPr>
          <p:cNvPr id="50" name="Group 409">
            <a:extLst>
              <a:ext uri="{FF2B5EF4-FFF2-40B4-BE49-F238E27FC236}">
                <a16:creationId xmlns:a16="http://schemas.microsoft.com/office/drawing/2014/main" id="{8912C263-219F-42B1-9101-A12CDAAD60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81651" y="6023389"/>
            <a:ext cx="604838" cy="896938"/>
            <a:chOff x="5945" y="3130"/>
            <a:chExt cx="381" cy="565"/>
          </a:xfrm>
          <a:solidFill>
            <a:schemeClr val="accent4"/>
          </a:solidFill>
        </p:grpSpPr>
        <p:sp>
          <p:nvSpPr>
            <p:cNvPr id="51" name="Freeform 410">
              <a:extLst>
                <a:ext uri="{FF2B5EF4-FFF2-40B4-BE49-F238E27FC236}">
                  <a16:creationId xmlns:a16="http://schemas.microsoft.com/office/drawing/2014/main" id="{05834E8E-30E2-47FE-A5E3-E67E1C967A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5" y="3130"/>
              <a:ext cx="381" cy="413"/>
            </a:xfrm>
            <a:custGeom>
              <a:avLst/>
              <a:gdLst>
                <a:gd name="T0" fmla="*/ 98 w 140"/>
                <a:gd name="T1" fmla="*/ 153 h 153"/>
                <a:gd name="T2" fmla="*/ 98 w 140"/>
                <a:gd name="T3" fmla="*/ 153 h 153"/>
                <a:gd name="T4" fmla="*/ 43 w 140"/>
                <a:gd name="T5" fmla="*/ 153 h 153"/>
                <a:gd name="T6" fmla="*/ 40 w 140"/>
                <a:gd name="T7" fmla="*/ 150 h 153"/>
                <a:gd name="T8" fmla="*/ 27 w 140"/>
                <a:gd name="T9" fmla="*/ 125 h 153"/>
                <a:gd name="T10" fmla="*/ 23 w 140"/>
                <a:gd name="T11" fmla="*/ 121 h 153"/>
                <a:gd name="T12" fmla="*/ 0 w 140"/>
                <a:gd name="T13" fmla="*/ 70 h 153"/>
                <a:gd name="T14" fmla="*/ 70 w 140"/>
                <a:gd name="T15" fmla="*/ 0 h 153"/>
                <a:gd name="T16" fmla="*/ 140 w 140"/>
                <a:gd name="T17" fmla="*/ 70 h 153"/>
                <a:gd name="T18" fmla="*/ 117 w 140"/>
                <a:gd name="T19" fmla="*/ 122 h 153"/>
                <a:gd name="T20" fmla="*/ 115 w 140"/>
                <a:gd name="T21" fmla="*/ 124 h 153"/>
                <a:gd name="T22" fmla="*/ 101 w 140"/>
                <a:gd name="T23" fmla="*/ 151 h 153"/>
                <a:gd name="T24" fmla="*/ 98 w 140"/>
                <a:gd name="T25" fmla="*/ 153 h 153"/>
                <a:gd name="T26" fmla="*/ 46 w 140"/>
                <a:gd name="T27" fmla="*/ 147 h 153"/>
                <a:gd name="T28" fmla="*/ 96 w 140"/>
                <a:gd name="T29" fmla="*/ 147 h 153"/>
                <a:gd name="T30" fmla="*/ 111 w 140"/>
                <a:gd name="T31" fmla="*/ 119 h 153"/>
                <a:gd name="T32" fmla="*/ 113 w 140"/>
                <a:gd name="T33" fmla="*/ 117 h 153"/>
                <a:gd name="T34" fmla="*/ 134 w 140"/>
                <a:gd name="T35" fmla="*/ 70 h 153"/>
                <a:gd name="T36" fmla="*/ 70 w 140"/>
                <a:gd name="T37" fmla="*/ 6 h 153"/>
                <a:gd name="T38" fmla="*/ 6 w 140"/>
                <a:gd name="T39" fmla="*/ 70 h 153"/>
                <a:gd name="T40" fmla="*/ 27 w 140"/>
                <a:gd name="T41" fmla="*/ 117 h 153"/>
                <a:gd name="T42" fmla="*/ 31 w 140"/>
                <a:gd name="T43" fmla="*/ 120 h 153"/>
                <a:gd name="T44" fmla="*/ 46 w 140"/>
                <a:gd name="T45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53">
                  <a:moveTo>
                    <a:pt x="98" y="153"/>
                  </a:moveTo>
                  <a:cubicBezTo>
                    <a:pt x="98" y="153"/>
                    <a:pt x="98" y="153"/>
                    <a:pt x="98" y="153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0" y="152"/>
                    <a:pt x="40" y="150"/>
                  </a:cubicBezTo>
                  <a:cubicBezTo>
                    <a:pt x="39" y="141"/>
                    <a:pt x="34" y="132"/>
                    <a:pt x="27" y="125"/>
                  </a:cubicBezTo>
                  <a:cubicBezTo>
                    <a:pt x="26" y="124"/>
                    <a:pt x="24" y="122"/>
                    <a:pt x="23" y="121"/>
                  </a:cubicBezTo>
                  <a:cubicBezTo>
                    <a:pt x="9" y="108"/>
                    <a:pt x="0" y="89"/>
                    <a:pt x="0" y="70"/>
                  </a:cubicBezTo>
                  <a:cubicBezTo>
                    <a:pt x="0" y="31"/>
                    <a:pt x="32" y="0"/>
                    <a:pt x="70" y="0"/>
                  </a:cubicBezTo>
                  <a:cubicBezTo>
                    <a:pt x="109" y="0"/>
                    <a:pt x="140" y="31"/>
                    <a:pt x="140" y="70"/>
                  </a:cubicBezTo>
                  <a:cubicBezTo>
                    <a:pt x="140" y="90"/>
                    <a:pt x="132" y="109"/>
                    <a:pt x="117" y="122"/>
                  </a:cubicBezTo>
                  <a:cubicBezTo>
                    <a:pt x="116" y="123"/>
                    <a:pt x="115" y="123"/>
                    <a:pt x="115" y="124"/>
                  </a:cubicBezTo>
                  <a:cubicBezTo>
                    <a:pt x="107" y="131"/>
                    <a:pt x="102" y="140"/>
                    <a:pt x="101" y="151"/>
                  </a:cubicBezTo>
                  <a:cubicBezTo>
                    <a:pt x="101" y="152"/>
                    <a:pt x="100" y="153"/>
                    <a:pt x="98" y="153"/>
                  </a:cubicBezTo>
                  <a:close/>
                  <a:moveTo>
                    <a:pt x="46" y="147"/>
                  </a:moveTo>
                  <a:cubicBezTo>
                    <a:pt x="96" y="147"/>
                    <a:pt x="96" y="147"/>
                    <a:pt x="96" y="147"/>
                  </a:cubicBezTo>
                  <a:cubicBezTo>
                    <a:pt x="97" y="137"/>
                    <a:pt x="103" y="127"/>
                    <a:pt x="111" y="119"/>
                  </a:cubicBezTo>
                  <a:cubicBezTo>
                    <a:pt x="112" y="119"/>
                    <a:pt x="112" y="118"/>
                    <a:pt x="113" y="117"/>
                  </a:cubicBezTo>
                  <a:cubicBezTo>
                    <a:pt x="127" y="105"/>
                    <a:pt x="134" y="88"/>
                    <a:pt x="134" y="70"/>
                  </a:cubicBezTo>
                  <a:cubicBezTo>
                    <a:pt x="134" y="34"/>
                    <a:pt x="106" y="6"/>
                    <a:pt x="70" y="6"/>
                  </a:cubicBezTo>
                  <a:cubicBezTo>
                    <a:pt x="35" y="6"/>
                    <a:pt x="6" y="34"/>
                    <a:pt x="6" y="70"/>
                  </a:cubicBezTo>
                  <a:cubicBezTo>
                    <a:pt x="6" y="87"/>
                    <a:pt x="14" y="104"/>
                    <a:pt x="27" y="117"/>
                  </a:cubicBezTo>
                  <a:cubicBezTo>
                    <a:pt x="28" y="118"/>
                    <a:pt x="30" y="119"/>
                    <a:pt x="31" y="120"/>
                  </a:cubicBezTo>
                  <a:cubicBezTo>
                    <a:pt x="39" y="128"/>
                    <a:pt x="44" y="137"/>
                    <a:pt x="46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52" name="Line 411">
              <a:extLst>
                <a:ext uri="{FF2B5EF4-FFF2-40B4-BE49-F238E27FC236}">
                  <a16:creationId xmlns:a16="http://schemas.microsoft.com/office/drawing/2014/main" id="{37DB2642-EF2B-4828-8FF2-40E2AA7E7A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35" y="3584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53" name="Freeform 412">
              <a:extLst>
                <a:ext uri="{FF2B5EF4-FFF2-40B4-BE49-F238E27FC236}">
                  <a16:creationId xmlns:a16="http://schemas.microsoft.com/office/drawing/2014/main" id="{1A6EEE8C-50A8-4A29-8372-9CCB8F077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5" y="3557"/>
              <a:ext cx="144" cy="16"/>
            </a:xfrm>
            <a:custGeom>
              <a:avLst/>
              <a:gdLst>
                <a:gd name="T0" fmla="*/ 50 w 53"/>
                <a:gd name="T1" fmla="*/ 6 h 6"/>
                <a:gd name="T2" fmla="*/ 3 w 53"/>
                <a:gd name="T3" fmla="*/ 6 h 6"/>
                <a:gd name="T4" fmla="*/ 0 w 53"/>
                <a:gd name="T5" fmla="*/ 3 h 6"/>
                <a:gd name="T6" fmla="*/ 3 w 53"/>
                <a:gd name="T7" fmla="*/ 0 h 6"/>
                <a:gd name="T8" fmla="*/ 50 w 53"/>
                <a:gd name="T9" fmla="*/ 0 h 6"/>
                <a:gd name="T10" fmla="*/ 53 w 53"/>
                <a:gd name="T11" fmla="*/ 3 h 6"/>
                <a:gd name="T12" fmla="*/ 50 w 5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">
                  <a:moveTo>
                    <a:pt x="5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5"/>
                    <a:pt x="52" y="6"/>
                    <a:pt x="5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54" name="Freeform 413">
              <a:extLst>
                <a:ext uri="{FF2B5EF4-FFF2-40B4-BE49-F238E27FC236}">
                  <a16:creationId xmlns:a16="http://schemas.microsoft.com/office/drawing/2014/main" id="{9F15F5FE-31A7-43FE-A8E5-FAE2C5E84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5" y="3589"/>
              <a:ext cx="144" cy="17"/>
            </a:xfrm>
            <a:custGeom>
              <a:avLst/>
              <a:gdLst>
                <a:gd name="T0" fmla="*/ 50 w 53"/>
                <a:gd name="T1" fmla="*/ 6 h 6"/>
                <a:gd name="T2" fmla="*/ 3 w 53"/>
                <a:gd name="T3" fmla="*/ 6 h 6"/>
                <a:gd name="T4" fmla="*/ 0 w 53"/>
                <a:gd name="T5" fmla="*/ 3 h 6"/>
                <a:gd name="T6" fmla="*/ 3 w 53"/>
                <a:gd name="T7" fmla="*/ 0 h 6"/>
                <a:gd name="T8" fmla="*/ 50 w 53"/>
                <a:gd name="T9" fmla="*/ 0 h 6"/>
                <a:gd name="T10" fmla="*/ 53 w 53"/>
                <a:gd name="T11" fmla="*/ 3 h 6"/>
                <a:gd name="T12" fmla="*/ 50 w 5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">
                  <a:moveTo>
                    <a:pt x="5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4"/>
                    <a:pt x="52" y="6"/>
                    <a:pt x="5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55" name="Freeform 414">
              <a:extLst>
                <a:ext uri="{FF2B5EF4-FFF2-40B4-BE49-F238E27FC236}">
                  <a16:creationId xmlns:a16="http://schemas.microsoft.com/office/drawing/2014/main" id="{83ADEF0A-750F-41CF-BD67-A5737ABA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5" y="3622"/>
              <a:ext cx="144" cy="16"/>
            </a:xfrm>
            <a:custGeom>
              <a:avLst/>
              <a:gdLst>
                <a:gd name="T0" fmla="*/ 50 w 53"/>
                <a:gd name="T1" fmla="*/ 6 h 6"/>
                <a:gd name="T2" fmla="*/ 3 w 53"/>
                <a:gd name="T3" fmla="*/ 6 h 6"/>
                <a:gd name="T4" fmla="*/ 0 w 53"/>
                <a:gd name="T5" fmla="*/ 3 h 6"/>
                <a:gd name="T6" fmla="*/ 3 w 53"/>
                <a:gd name="T7" fmla="*/ 0 h 6"/>
                <a:gd name="T8" fmla="*/ 50 w 53"/>
                <a:gd name="T9" fmla="*/ 0 h 6"/>
                <a:gd name="T10" fmla="*/ 53 w 53"/>
                <a:gd name="T11" fmla="*/ 3 h 6"/>
                <a:gd name="T12" fmla="*/ 50 w 5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">
                  <a:moveTo>
                    <a:pt x="5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4"/>
                    <a:pt x="52" y="6"/>
                    <a:pt x="5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56" name="Freeform 415">
              <a:extLst>
                <a:ext uri="{FF2B5EF4-FFF2-40B4-BE49-F238E27FC236}">
                  <a16:creationId xmlns:a16="http://schemas.microsoft.com/office/drawing/2014/main" id="{99B22AC4-E626-48BA-BF6C-E05D2BFE1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" y="3644"/>
              <a:ext cx="128" cy="51"/>
            </a:xfrm>
            <a:custGeom>
              <a:avLst/>
              <a:gdLst>
                <a:gd name="T0" fmla="*/ 31 w 47"/>
                <a:gd name="T1" fmla="*/ 19 h 19"/>
                <a:gd name="T2" fmla="*/ 16 w 47"/>
                <a:gd name="T3" fmla="*/ 19 h 19"/>
                <a:gd name="T4" fmla="*/ 0 w 47"/>
                <a:gd name="T5" fmla="*/ 3 h 19"/>
                <a:gd name="T6" fmla="*/ 3 w 47"/>
                <a:gd name="T7" fmla="*/ 0 h 19"/>
                <a:gd name="T8" fmla="*/ 6 w 47"/>
                <a:gd name="T9" fmla="*/ 3 h 19"/>
                <a:gd name="T10" fmla="*/ 16 w 47"/>
                <a:gd name="T11" fmla="*/ 13 h 19"/>
                <a:gd name="T12" fmla="*/ 31 w 47"/>
                <a:gd name="T13" fmla="*/ 13 h 19"/>
                <a:gd name="T14" fmla="*/ 41 w 47"/>
                <a:gd name="T15" fmla="*/ 3 h 19"/>
                <a:gd name="T16" fmla="*/ 44 w 47"/>
                <a:gd name="T17" fmla="*/ 0 h 19"/>
                <a:gd name="T18" fmla="*/ 47 w 47"/>
                <a:gd name="T19" fmla="*/ 3 h 19"/>
                <a:gd name="T20" fmla="*/ 31 w 47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9">
                  <a:moveTo>
                    <a:pt x="31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7" y="19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8"/>
                    <a:pt x="10" y="13"/>
                    <a:pt x="16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7" y="13"/>
                    <a:pt x="41" y="8"/>
                    <a:pt x="41" y="3"/>
                  </a:cubicBezTo>
                  <a:cubicBezTo>
                    <a:pt x="41" y="1"/>
                    <a:pt x="42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1"/>
                    <a:pt x="40" y="19"/>
                    <a:pt x="3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57" name="Freeform 416">
              <a:extLst>
                <a:ext uri="{FF2B5EF4-FFF2-40B4-BE49-F238E27FC236}">
                  <a16:creationId xmlns:a16="http://schemas.microsoft.com/office/drawing/2014/main" id="{A6BF0679-A904-42D6-86CE-404FE2B611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" y="3181"/>
              <a:ext cx="281" cy="279"/>
            </a:xfrm>
            <a:custGeom>
              <a:avLst/>
              <a:gdLst>
                <a:gd name="T0" fmla="*/ 40 w 103"/>
                <a:gd name="T1" fmla="*/ 100 h 103"/>
                <a:gd name="T2" fmla="*/ 24 w 103"/>
                <a:gd name="T3" fmla="*/ 94 h 103"/>
                <a:gd name="T4" fmla="*/ 9 w 103"/>
                <a:gd name="T5" fmla="*/ 78 h 103"/>
                <a:gd name="T6" fmla="*/ 2 w 103"/>
                <a:gd name="T7" fmla="*/ 63 h 103"/>
                <a:gd name="T8" fmla="*/ 2 w 103"/>
                <a:gd name="T9" fmla="*/ 41 h 103"/>
                <a:gd name="T10" fmla="*/ 16 w 103"/>
                <a:gd name="T11" fmla="*/ 35 h 103"/>
                <a:gd name="T12" fmla="*/ 20 w 103"/>
                <a:gd name="T13" fmla="*/ 10 h 103"/>
                <a:gd name="T14" fmla="*/ 36 w 103"/>
                <a:gd name="T15" fmla="*/ 16 h 103"/>
                <a:gd name="T16" fmla="*/ 43 w 103"/>
                <a:gd name="T17" fmla="*/ 0 h 103"/>
                <a:gd name="T18" fmla="*/ 63 w 103"/>
                <a:gd name="T19" fmla="*/ 15 h 103"/>
                <a:gd name="T20" fmla="*/ 78 w 103"/>
                <a:gd name="T21" fmla="*/ 9 h 103"/>
                <a:gd name="T22" fmla="*/ 93 w 103"/>
                <a:gd name="T23" fmla="*/ 25 h 103"/>
                <a:gd name="T24" fmla="*/ 100 w 103"/>
                <a:gd name="T25" fmla="*/ 41 h 103"/>
                <a:gd name="T26" fmla="*/ 100 w 103"/>
                <a:gd name="T27" fmla="*/ 63 h 103"/>
                <a:gd name="T28" fmla="*/ 93 w 103"/>
                <a:gd name="T29" fmla="*/ 79 h 103"/>
                <a:gd name="T30" fmla="*/ 78 w 103"/>
                <a:gd name="T31" fmla="*/ 94 h 103"/>
                <a:gd name="T32" fmla="*/ 63 w 103"/>
                <a:gd name="T33" fmla="*/ 88 h 103"/>
                <a:gd name="T34" fmla="*/ 45 w 103"/>
                <a:gd name="T35" fmla="*/ 97 h 103"/>
                <a:gd name="T36" fmla="*/ 60 w 103"/>
                <a:gd name="T37" fmla="*/ 83 h 103"/>
                <a:gd name="T38" fmla="*/ 70 w 103"/>
                <a:gd name="T39" fmla="*/ 80 h 103"/>
                <a:gd name="T40" fmla="*/ 80 w 103"/>
                <a:gd name="T41" fmla="*/ 71 h 103"/>
                <a:gd name="T42" fmla="*/ 85 w 103"/>
                <a:gd name="T43" fmla="*/ 59 h 103"/>
                <a:gd name="T44" fmla="*/ 85 w 103"/>
                <a:gd name="T45" fmla="*/ 45 h 103"/>
                <a:gd name="T46" fmla="*/ 80 w 103"/>
                <a:gd name="T47" fmla="*/ 32 h 103"/>
                <a:gd name="T48" fmla="*/ 70 w 103"/>
                <a:gd name="T49" fmla="*/ 23 h 103"/>
                <a:gd name="T50" fmla="*/ 60 w 103"/>
                <a:gd name="T51" fmla="*/ 20 h 103"/>
                <a:gd name="T52" fmla="*/ 45 w 103"/>
                <a:gd name="T53" fmla="*/ 6 h 103"/>
                <a:gd name="T54" fmla="*/ 38 w 103"/>
                <a:gd name="T55" fmla="*/ 22 h 103"/>
                <a:gd name="T56" fmla="*/ 23 w 103"/>
                <a:gd name="T57" fmla="*/ 16 h 103"/>
                <a:gd name="T58" fmla="*/ 22 w 103"/>
                <a:gd name="T59" fmla="*/ 36 h 103"/>
                <a:gd name="T60" fmla="*/ 17 w 103"/>
                <a:gd name="T61" fmla="*/ 45 h 103"/>
                <a:gd name="T62" fmla="*/ 17 w 103"/>
                <a:gd name="T63" fmla="*/ 59 h 103"/>
                <a:gd name="T64" fmla="*/ 22 w 103"/>
                <a:gd name="T65" fmla="*/ 71 h 103"/>
                <a:gd name="T66" fmla="*/ 32 w 103"/>
                <a:gd name="T67" fmla="*/ 80 h 103"/>
                <a:gd name="T68" fmla="*/ 44 w 103"/>
                <a:gd name="T69" fmla="*/ 85 h 103"/>
                <a:gd name="T70" fmla="*/ 100 w 103"/>
                <a:gd name="T71" fmla="*/ 60 h 103"/>
                <a:gd name="T72" fmla="*/ 33 w 103"/>
                <a:gd name="T73" fmla="*/ 69 h 103"/>
                <a:gd name="T74" fmla="*/ 36 w 103"/>
                <a:gd name="T75" fmla="*/ 32 h 103"/>
                <a:gd name="T76" fmla="*/ 75 w 103"/>
                <a:gd name="T77" fmla="*/ 55 h 103"/>
                <a:gd name="T78" fmla="*/ 51 w 103"/>
                <a:gd name="T79" fmla="*/ 76 h 103"/>
                <a:gd name="T80" fmla="*/ 37 w 103"/>
                <a:gd name="T81" fmla="*/ 38 h 103"/>
                <a:gd name="T82" fmla="*/ 48 w 103"/>
                <a:gd name="T83" fmla="*/ 70 h 103"/>
                <a:gd name="T84" fmla="*/ 64 w 103"/>
                <a:gd name="T85" fmla="*/ 65 h 103"/>
                <a:gd name="T86" fmla="*/ 51 w 103"/>
                <a:gd name="T87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3" h="103">
                  <a:moveTo>
                    <a:pt x="59" y="103"/>
                  </a:moveTo>
                  <a:cubicBezTo>
                    <a:pt x="43" y="103"/>
                    <a:pt x="43" y="103"/>
                    <a:pt x="43" y="103"/>
                  </a:cubicBezTo>
                  <a:cubicBezTo>
                    <a:pt x="41" y="103"/>
                    <a:pt x="40" y="102"/>
                    <a:pt x="40" y="10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5" y="87"/>
                    <a:pt x="34" y="86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95"/>
                    <a:pt x="21" y="94"/>
                    <a:pt x="20" y="9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1"/>
                    <a:pt x="8" y="79"/>
                    <a:pt x="9" y="7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67"/>
                    <a:pt x="15" y="66"/>
                    <a:pt x="14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2"/>
                    <a:pt x="0" y="61"/>
                    <a:pt x="0" y="6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5" y="38"/>
                    <a:pt x="15" y="37"/>
                  </a:cubicBezTo>
                  <a:cubicBezTo>
                    <a:pt x="15" y="36"/>
                    <a:pt x="16" y="35"/>
                    <a:pt x="16" y="3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4"/>
                    <a:pt x="8" y="22"/>
                    <a:pt x="9" y="2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3" y="9"/>
                    <a:pt x="24" y="10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5" y="16"/>
                    <a:pt x="36" y="16"/>
                  </a:cubicBezTo>
                  <a:cubicBezTo>
                    <a:pt x="37" y="16"/>
                    <a:pt x="37" y="15"/>
                    <a:pt x="38" y="1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1"/>
                    <a:pt x="62" y="2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4" y="15"/>
                    <a:pt x="65" y="16"/>
                    <a:pt x="66" y="16"/>
                  </a:cubicBezTo>
                  <a:cubicBezTo>
                    <a:pt x="66" y="16"/>
                    <a:pt x="67" y="17"/>
                    <a:pt x="68" y="17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8"/>
                    <a:pt x="81" y="8"/>
                    <a:pt x="82" y="9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4" y="22"/>
                    <a:pt x="94" y="23"/>
                    <a:pt x="93" y="2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6"/>
                    <a:pt x="87" y="38"/>
                    <a:pt x="87" y="3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2" y="41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1"/>
                    <a:pt x="102" y="62"/>
                    <a:pt x="100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6"/>
                    <a:pt x="86" y="67"/>
                    <a:pt x="85" y="6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4" y="80"/>
                    <a:pt x="94" y="82"/>
                    <a:pt x="93" y="83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1" y="95"/>
                    <a:pt x="79" y="95"/>
                    <a:pt x="78" y="9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7" y="87"/>
                    <a:pt x="66" y="87"/>
                    <a:pt x="65" y="87"/>
                  </a:cubicBezTo>
                  <a:cubicBezTo>
                    <a:pt x="65" y="88"/>
                    <a:pt x="64" y="88"/>
                    <a:pt x="63" y="88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1" y="102"/>
                    <a:pt x="60" y="103"/>
                    <a:pt x="59" y="103"/>
                  </a:cubicBezTo>
                  <a:close/>
                  <a:moveTo>
                    <a:pt x="45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4"/>
                    <a:pt x="59" y="83"/>
                    <a:pt x="60" y="83"/>
                  </a:cubicBezTo>
                  <a:cubicBezTo>
                    <a:pt x="61" y="83"/>
                    <a:pt x="62" y="82"/>
                    <a:pt x="63" y="82"/>
                  </a:cubicBezTo>
                  <a:cubicBezTo>
                    <a:pt x="64" y="81"/>
                    <a:pt x="65" y="81"/>
                    <a:pt x="66" y="80"/>
                  </a:cubicBezTo>
                  <a:cubicBezTo>
                    <a:pt x="68" y="80"/>
                    <a:pt x="69" y="80"/>
                    <a:pt x="70" y="80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9" y="70"/>
                    <a:pt x="79" y="68"/>
                    <a:pt x="79" y="67"/>
                  </a:cubicBezTo>
                  <a:cubicBezTo>
                    <a:pt x="80" y="65"/>
                    <a:pt x="81" y="63"/>
                    <a:pt x="82" y="61"/>
                  </a:cubicBezTo>
                  <a:cubicBezTo>
                    <a:pt x="82" y="60"/>
                    <a:pt x="83" y="59"/>
                    <a:pt x="85" y="59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3" y="45"/>
                    <a:pt x="83" y="44"/>
                    <a:pt x="82" y="43"/>
                  </a:cubicBezTo>
                  <a:cubicBezTo>
                    <a:pt x="82" y="40"/>
                    <a:pt x="81" y="38"/>
                    <a:pt x="79" y="36"/>
                  </a:cubicBezTo>
                  <a:cubicBezTo>
                    <a:pt x="79" y="35"/>
                    <a:pt x="79" y="33"/>
                    <a:pt x="80" y="32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4"/>
                    <a:pt x="68" y="24"/>
                    <a:pt x="67" y="23"/>
                  </a:cubicBezTo>
                  <a:cubicBezTo>
                    <a:pt x="66" y="23"/>
                    <a:pt x="64" y="22"/>
                    <a:pt x="63" y="22"/>
                  </a:cubicBezTo>
                  <a:cubicBezTo>
                    <a:pt x="62" y="21"/>
                    <a:pt x="61" y="21"/>
                    <a:pt x="60" y="20"/>
                  </a:cubicBezTo>
                  <a:cubicBezTo>
                    <a:pt x="59" y="20"/>
                    <a:pt x="58" y="19"/>
                    <a:pt x="58" y="18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9"/>
                    <a:pt x="43" y="20"/>
                    <a:pt x="42" y="20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7" y="22"/>
                    <a:pt x="36" y="23"/>
                    <a:pt x="35" y="23"/>
                  </a:cubicBezTo>
                  <a:cubicBezTo>
                    <a:pt x="34" y="24"/>
                    <a:pt x="33" y="24"/>
                    <a:pt x="32" y="2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5"/>
                    <a:pt x="22" y="36"/>
                  </a:cubicBezTo>
                  <a:cubicBezTo>
                    <a:pt x="22" y="37"/>
                    <a:pt x="21" y="38"/>
                    <a:pt x="21" y="39"/>
                  </a:cubicBezTo>
                  <a:cubicBezTo>
                    <a:pt x="20" y="40"/>
                    <a:pt x="20" y="41"/>
                    <a:pt x="19" y="43"/>
                  </a:cubicBezTo>
                  <a:cubicBezTo>
                    <a:pt x="19" y="44"/>
                    <a:pt x="18" y="45"/>
                    <a:pt x="17" y="45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59"/>
                    <a:pt x="19" y="60"/>
                    <a:pt x="19" y="61"/>
                  </a:cubicBezTo>
                  <a:cubicBezTo>
                    <a:pt x="20" y="63"/>
                    <a:pt x="21" y="65"/>
                    <a:pt x="22" y="68"/>
                  </a:cubicBezTo>
                  <a:cubicBezTo>
                    <a:pt x="23" y="69"/>
                    <a:pt x="23" y="70"/>
                    <a:pt x="22" y="7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0"/>
                    <a:pt x="34" y="80"/>
                    <a:pt x="35" y="80"/>
                  </a:cubicBezTo>
                  <a:cubicBezTo>
                    <a:pt x="37" y="81"/>
                    <a:pt x="39" y="82"/>
                    <a:pt x="42" y="83"/>
                  </a:cubicBezTo>
                  <a:cubicBezTo>
                    <a:pt x="43" y="83"/>
                    <a:pt x="44" y="84"/>
                    <a:pt x="44" y="85"/>
                  </a:cubicBezTo>
                  <a:lnTo>
                    <a:pt x="45" y="97"/>
                  </a:lnTo>
                  <a:close/>
                  <a:moveTo>
                    <a:pt x="100" y="60"/>
                  </a:moveTo>
                  <a:cubicBezTo>
                    <a:pt x="100" y="60"/>
                    <a:pt x="100" y="60"/>
                    <a:pt x="100" y="60"/>
                  </a:cubicBezTo>
                  <a:close/>
                  <a:moveTo>
                    <a:pt x="51" y="76"/>
                  </a:moveTo>
                  <a:cubicBezTo>
                    <a:pt x="50" y="76"/>
                    <a:pt x="48" y="76"/>
                    <a:pt x="47" y="76"/>
                  </a:cubicBezTo>
                  <a:cubicBezTo>
                    <a:pt x="42" y="75"/>
                    <a:pt x="37" y="73"/>
                    <a:pt x="33" y="69"/>
                  </a:cubicBezTo>
                  <a:cubicBezTo>
                    <a:pt x="28" y="64"/>
                    <a:pt x="26" y="58"/>
                    <a:pt x="26" y="51"/>
                  </a:cubicBezTo>
                  <a:cubicBezTo>
                    <a:pt x="26" y="45"/>
                    <a:pt x="28" y="38"/>
                    <a:pt x="33" y="34"/>
                  </a:cubicBezTo>
                  <a:cubicBezTo>
                    <a:pt x="34" y="33"/>
                    <a:pt x="35" y="32"/>
                    <a:pt x="36" y="32"/>
                  </a:cubicBezTo>
                  <a:cubicBezTo>
                    <a:pt x="40" y="28"/>
                    <a:pt x="45" y="27"/>
                    <a:pt x="51" y="27"/>
                  </a:cubicBezTo>
                  <a:cubicBezTo>
                    <a:pt x="64" y="27"/>
                    <a:pt x="76" y="38"/>
                    <a:pt x="76" y="52"/>
                  </a:cubicBezTo>
                  <a:cubicBezTo>
                    <a:pt x="76" y="53"/>
                    <a:pt x="75" y="54"/>
                    <a:pt x="75" y="55"/>
                  </a:cubicBezTo>
                  <a:cubicBezTo>
                    <a:pt x="75" y="61"/>
                    <a:pt x="72" y="65"/>
                    <a:pt x="68" y="69"/>
                  </a:cubicBezTo>
                  <a:cubicBezTo>
                    <a:pt x="67" y="70"/>
                    <a:pt x="67" y="71"/>
                    <a:pt x="66" y="72"/>
                  </a:cubicBezTo>
                  <a:cubicBezTo>
                    <a:pt x="61" y="75"/>
                    <a:pt x="56" y="76"/>
                    <a:pt x="51" y="76"/>
                  </a:cubicBezTo>
                  <a:close/>
                  <a:moveTo>
                    <a:pt x="51" y="33"/>
                  </a:moveTo>
                  <a:cubicBezTo>
                    <a:pt x="46" y="33"/>
                    <a:pt x="43" y="34"/>
                    <a:pt x="39" y="36"/>
                  </a:cubicBezTo>
                  <a:cubicBezTo>
                    <a:pt x="39" y="37"/>
                    <a:pt x="38" y="37"/>
                    <a:pt x="37" y="38"/>
                  </a:cubicBezTo>
                  <a:cubicBezTo>
                    <a:pt x="34" y="42"/>
                    <a:pt x="32" y="46"/>
                    <a:pt x="32" y="51"/>
                  </a:cubicBezTo>
                  <a:cubicBezTo>
                    <a:pt x="32" y="57"/>
                    <a:pt x="34" y="61"/>
                    <a:pt x="37" y="65"/>
                  </a:cubicBezTo>
                  <a:cubicBezTo>
                    <a:pt x="40" y="68"/>
                    <a:pt x="44" y="70"/>
                    <a:pt x="48" y="70"/>
                  </a:cubicBezTo>
                  <a:cubicBezTo>
                    <a:pt x="49" y="70"/>
                    <a:pt x="50" y="70"/>
                    <a:pt x="51" y="70"/>
                  </a:cubicBezTo>
                  <a:cubicBezTo>
                    <a:pt x="55" y="70"/>
                    <a:pt x="59" y="69"/>
                    <a:pt x="62" y="67"/>
                  </a:cubicBezTo>
                  <a:cubicBezTo>
                    <a:pt x="63" y="66"/>
                    <a:pt x="63" y="66"/>
                    <a:pt x="64" y="65"/>
                  </a:cubicBezTo>
                  <a:cubicBezTo>
                    <a:pt x="67" y="62"/>
                    <a:pt x="69" y="58"/>
                    <a:pt x="69" y="54"/>
                  </a:cubicBezTo>
                  <a:cubicBezTo>
                    <a:pt x="70" y="54"/>
                    <a:pt x="70" y="53"/>
                    <a:pt x="70" y="52"/>
                  </a:cubicBezTo>
                  <a:cubicBezTo>
                    <a:pt x="70" y="41"/>
                    <a:pt x="61" y="33"/>
                    <a:pt x="5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</p:grpSp>
      <p:grpSp>
        <p:nvGrpSpPr>
          <p:cNvPr id="69" name="Group 432">
            <a:extLst>
              <a:ext uri="{FF2B5EF4-FFF2-40B4-BE49-F238E27FC236}">
                <a16:creationId xmlns:a16="http://schemas.microsoft.com/office/drawing/2014/main" id="{E85E7D52-C4C7-46C5-A1BF-A00DF4488B2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52248" y="5895388"/>
            <a:ext cx="1027112" cy="1028700"/>
            <a:chOff x="8554" y="4383"/>
            <a:chExt cx="647" cy="648"/>
          </a:xfrm>
          <a:solidFill>
            <a:schemeClr val="accent4"/>
          </a:solidFill>
        </p:grpSpPr>
        <p:sp>
          <p:nvSpPr>
            <p:cNvPr id="70" name="Freeform 433">
              <a:extLst>
                <a:ext uri="{FF2B5EF4-FFF2-40B4-BE49-F238E27FC236}">
                  <a16:creationId xmlns:a16="http://schemas.microsoft.com/office/drawing/2014/main" id="{0A87F6C0-8BC7-471C-B2CD-1D3183A44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1" y="4512"/>
              <a:ext cx="347" cy="384"/>
            </a:xfrm>
            <a:custGeom>
              <a:avLst/>
              <a:gdLst>
                <a:gd name="T0" fmla="*/ 90 w 129"/>
                <a:gd name="T1" fmla="*/ 142 h 142"/>
                <a:gd name="T2" fmla="*/ 90 w 129"/>
                <a:gd name="T3" fmla="*/ 142 h 142"/>
                <a:gd name="T4" fmla="*/ 40 w 129"/>
                <a:gd name="T5" fmla="*/ 142 h 142"/>
                <a:gd name="T6" fmla="*/ 37 w 129"/>
                <a:gd name="T7" fmla="*/ 139 h 142"/>
                <a:gd name="T8" fmla="*/ 25 w 129"/>
                <a:gd name="T9" fmla="*/ 115 h 142"/>
                <a:gd name="T10" fmla="*/ 21 w 129"/>
                <a:gd name="T11" fmla="*/ 112 h 142"/>
                <a:gd name="T12" fmla="*/ 0 w 129"/>
                <a:gd name="T13" fmla="*/ 65 h 142"/>
                <a:gd name="T14" fmla="*/ 65 w 129"/>
                <a:gd name="T15" fmla="*/ 0 h 142"/>
                <a:gd name="T16" fmla="*/ 129 w 129"/>
                <a:gd name="T17" fmla="*/ 65 h 142"/>
                <a:gd name="T18" fmla="*/ 108 w 129"/>
                <a:gd name="T19" fmla="*/ 113 h 142"/>
                <a:gd name="T20" fmla="*/ 105 w 129"/>
                <a:gd name="T21" fmla="*/ 115 h 142"/>
                <a:gd name="T22" fmla="*/ 93 w 129"/>
                <a:gd name="T23" fmla="*/ 139 h 142"/>
                <a:gd name="T24" fmla="*/ 90 w 129"/>
                <a:gd name="T25" fmla="*/ 142 h 142"/>
                <a:gd name="T26" fmla="*/ 42 w 129"/>
                <a:gd name="T27" fmla="*/ 136 h 142"/>
                <a:gd name="T28" fmla="*/ 88 w 129"/>
                <a:gd name="T29" fmla="*/ 136 h 142"/>
                <a:gd name="T30" fmla="*/ 102 w 129"/>
                <a:gd name="T31" fmla="*/ 110 h 142"/>
                <a:gd name="T32" fmla="*/ 104 w 129"/>
                <a:gd name="T33" fmla="*/ 108 h 142"/>
                <a:gd name="T34" fmla="*/ 123 w 129"/>
                <a:gd name="T35" fmla="*/ 65 h 142"/>
                <a:gd name="T36" fmla="*/ 65 w 129"/>
                <a:gd name="T37" fmla="*/ 6 h 142"/>
                <a:gd name="T38" fmla="*/ 6 w 129"/>
                <a:gd name="T39" fmla="*/ 65 h 142"/>
                <a:gd name="T40" fmla="*/ 25 w 129"/>
                <a:gd name="T41" fmla="*/ 108 h 142"/>
                <a:gd name="T42" fmla="*/ 29 w 129"/>
                <a:gd name="T43" fmla="*/ 111 h 142"/>
                <a:gd name="T44" fmla="*/ 42 w 129"/>
                <a:gd name="T45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" h="142">
                  <a:moveTo>
                    <a:pt x="90" y="142"/>
                  </a:moveTo>
                  <a:cubicBezTo>
                    <a:pt x="90" y="142"/>
                    <a:pt x="90" y="142"/>
                    <a:pt x="90" y="142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8" y="142"/>
                    <a:pt x="37" y="140"/>
                    <a:pt x="37" y="139"/>
                  </a:cubicBezTo>
                  <a:cubicBezTo>
                    <a:pt x="36" y="130"/>
                    <a:pt x="31" y="122"/>
                    <a:pt x="25" y="115"/>
                  </a:cubicBezTo>
                  <a:cubicBezTo>
                    <a:pt x="24" y="114"/>
                    <a:pt x="22" y="113"/>
                    <a:pt x="21" y="112"/>
                  </a:cubicBezTo>
                  <a:cubicBezTo>
                    <a:pt x="8" y="100"/>
                    <a:pt x="0" y="83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ubicBezTo>
                    <a:pt x="100" y="0"/>
                    <a:pt x="129" y="29"/>
                    <a:pt x="129" y="65"/>
                  </a:cubicBezTo>
                  <a:cubicBezTo>
                    <a:pt x="129" y="83"/>
                    <a:pt x="121" y="101"/>
                    <a:pt x="108" y="113"/>
                  </a:cubicBezTo>
                  <a:cubicBezTo>
                    <a:pt x="107" y="114"/>
                    <a:pt x="106" y="114"/>
                    <a:pt x="105" y="115"/>
                  </a:cubicBezTo>
                  <a:cubicBezTo>
                    <a:pt x="99" y="121"/>
                    <a:pt x="94" y="130"/>
                    <a:pt x="93" y="139"/>
                  </a:cubicBezTo>
                  <a:cubicBezTo>
                    <a:pt x="93" y="141"/>
                    <a:pt x="92" y="142"/>
                    <a:pt x="90" y="142"/>
                  </a:cubicBezTo>
                  <a:close/>
                  <a:moveTo>
                    <a:pt x="42" y="136"/>
                  </a:moveTo>
                  <a:cubicBezTo>
                    <a:pt x="88" y="136"/>
                    <a:pt x="88" y="136"/>
                    <a:pt x="88" y="136"/>
                  </a:cubicBezTo>
                  <a:cubicBezTo>
                    <a:pt x="89" y="126"/>
                    <a:pt x="94" y="117"/>
                    <a:pt x="102" y="110"/>
                  </a:cubicBezTo>
                  <a:cubicBezTo>
                    <a:pt x="102" y="110"/>
                    <a:pt x="103" y="109"/>
                    <a:pt x="104" y="108"/>
                  </a:cubicBezTo>
                  <a:cubicBezTo>
                    <a:pt x="116" y="97"/>
                    <a:pt x="123" y="81"/>
                    <a:pt x="123" y="65"/>
                  </a:cubicBezTo>
                  <a:cubicBezTo>
                    <a:pt x="123" y="33"/>
                    <a:pt x="97" y="6"/>
                    <a:pt x="65" y="6"/>
                  </a:cubicBezTo>
                  <a:cubicBezTo>
                    <a:pt x="33" y="6"/>
                    <a:pt x="6" y="33"/>
                    <a:pt x="6" y="65"/>
                  </a:cubicBezTo>
                  <a:cubicBezTo>
                    <a:pt x="6" y="81"/>
                    <a:pt x="13" y="97"/>
                    <a:pt x="25" y="108"/>
                  </a:cubicBezTo>
                  <a:cubicBezTo>
                    <a:pt x="26" y="109"/>
                    <a:pt x="27" y="110"/>
                    <a:pt x="29" y="111"/>
                  </a:cubicBezTo>
                  <a:cubicBezTo>
                    <a:pt x="36" y="118"/>
                    <a:pt x="40" y="126"/>
                    <a:pt x="42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1" name="Line 434">
              <a:extLst>
                <a:ext uri="{FF2B5EF4-FFF2-40B4-BE49-F238E27FC236}">
                  <a16:creationId xmlns:a16="http://schemas.microsoft.com/office/drawing/2014/main" id="{979BA321-BF15-4DC9-82CB-70BAF2CC2A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86" y="4931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2" name="Freeform 435">
              <a:extLst>
                <a:ext uri="{FF2B5EF4-FFF2-40B4-BE49-F238E27FC236}">
                  <a16:creationId xmlns:a16="http://schemas.microsoft.com/office/drawing/2014/main" id="{3A9B48F1-9CF2-43EF-835A-781804CA3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06"/>
              <a:ext cx="132" cy="17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3"/>
                  </a:cubicBezTo>
                  <a:cubicBezTo>
                    <a:pt x="49" y="4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3" name="Freeform 436">
              <a:extLst>
                <a:ext uri="{FF2B5EF4-FFF2-40B4-BE49-F238E27FC236}">
                  <a16:creationId xmlns:a16="http://schemas.microsoft.com/office/drawing/2014/main" id="{C80A2184-F749-4713-BBA4-4E44E858E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33"/>
              <a:ext cx="132" cy="17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5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4" name="Freeform 437">
              <a:extLst>
                <a:ext uri="{FF2B5EF4-FFF2-40B4-BE49-F238E27FC236}">
                  <a16:creationId xmlns:a16="http://schemas.microsoft.com/office/drawing/2014/main" id="{CAE25E1B-82FB-43EC-9ABB-5330E305B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9" y="4963"/>
              <a:ext cx="132" cy="16"/>
            </a:xfrm>
            <a:custGeom>
              <a:avLst/>
              <a:gdLst>
                <a:gd name="T0" fmla="*/ 46 w 49"/>
                <a:gd name="T1" fmla="*/ 6 h 6"/>
                <a:gd name="T2" fmla="*/ 3 w 49"/>
                <a:gd name="T3" fmla="*/ 6 h 6"/>
                <a:gd name="T4" fmla="*/ 0 w 49"/>
                <a:gd name="T5" fmla="*/ 3 h 6"/>
                <a:gd name="T6" fmla="*/ 3 w 49"/>
                <a:gd name="T7" fmla="*/ 0 h 6"/>
                <a:gd name="T8" fmla="*/ 46 w 49"/>
                <a:gd name="T9" fmla="*/ 0 h 6"/>
                <a:gd name="T10" fmla="*/ 49 w 49"/>
                <a:gd name="T11" fmla="*/ 3 h 6"/>
                <a:gd name="T12" fmla="*/ 46 w 4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">
                  <a:moveTo>
                    <a:pt x="4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2"/>
                    <a:pt x="49" y="3"/>
                  </a:cubicBezTo>
                  <a:cubicBezTo>
                    <a:pt x="49" y="5"/>
                    <a:pt x="48" y="6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5" name="Freeform 438">
              <a:extLst>
                <a:ext uri="{FF2B5EF4-FFF2-40B4-BE49-F238E27FC236}">
                  <a16:creationId xmlns:a16="http://schemas.microsoft.com/office/drawing/2014/main" id="{FCD8FBF2-7E0A-4E4D-BA89-FCE6F1283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7" y="4985"/>
              <a:ext cx="118" cy="46"/>
            </a:xfrm>
            <a:custGeom>
              <a:avLst/>
              <a:gdLst>
                <a:gd name="T0" fmla="*/ 29 w 44"/>
                <a:gd name="T1" fmla="*/ 17 h 17"/>
                <a:gd name="T2" fmla="*/ 15 w 44"/>
                <a:gd name="T3" fmla="*/ 17 h 17"/>
                <a:gd name="T4" fmla="*/ 0 w 44"/>
                <a:gd name="T5" fmla="*/ 3 h 17"/>
                <a:gd name="T6" fmla="*/ 3 w 44"/>
                <a:gd name="T7" fmla="*/ 0 h 17"/>
                <a:gd name="T8" fmla="*/ 6 w 44"/>
                <a:gd name="T9" fmla="*/ 3 h 17"/>
                <a:gd name="T10" fmla="*/ 15 w 44"/>
                <a:gd name="T11" fmla="*/ 11 h 17"/>
                <a:gd name="T12" fmla="*/ 29 w 44"/>
                <a:gd name="T13" fmla="*/ 11 h 17"/>
                <a:gd name="T14" fmla="*/ 38 w 44"/>
                <a:gd name="T15" fmla="*/ 3 h 17"/>
                <a:gd name="T16" fmla="*/ 41 w 44"/>
                <a:gd name="T17" fmla="*/ 0 h 17"/>
                <a:gd name="T18" fmla="*/ 44 w 44"/>
                <a:gd name="T19" fmla="*/ 3 h 17"/>
                <a:gd name="T20" fmla="*/ 29 w 44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7">
                  <a:moveTo>
                    <a:pt x="29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7" y="17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8"/>
                    <a:pt x="10" y="11"/>
                    <a:pt x="15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4" y="11"/>
                    <a:pt x="38" y="8"/>
                    <a:pt x="38" y="3"/>
                  </a:cubicBezTo>
                  <a:cubicBezTo>
                    <a:pt x="38" y="1"/>
                    <a:pt x="39" y="0"/>
                    <a:pt x="41" y="0"/>
                  </a:cubicBezTo>
                  <a:cubicBezTo>
                    <a:pt x="42" y="0"/>
                    <a:pt x="44" y="1"/>
                    <a:pt x="44" y="3"/>
                  </a:cubicBezTo>
                  <a:cubicBezTo>
                    <a:pt x="44" y="11"/>
                    <a:pt x="37" y="17"/>
                    <a:pt x="2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6" name="Freeform 439">
              <a:extLst>
                <a:ext uri="{FF2B5EF4-FFF2-40B4-BE49-F238E27FC236}">
                  <a16:creationId xmlns:a16="http://schemas.microsoft.com/office/drawing/2014/main" id="{C460616D-FA4E-4DCE-8426-B29E7FC60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4" y="4696"/>
              <a:ext cx="100" cy="16"/>
            </a:xfrm>
            <a:custGeom>
              <a:avLst/>
              <a:gdLst>
                <a:gd name="T0" fmla="*/ 34 w 37"/>
                <a:gd name="T1" fmla="*/ 6 h 6"/>
                <a:gd name="T2" fmla="*/ 3 w 37"/>
                <a:gd name="T3" fmla="*/ 6 h 6"/>
                <a:gd name="T4" fmla="*/ 0 w 37"/>
                <a:gd name="T5" fmla="*/ 3 h 6"/>
                <a:gd name="T6" fmla="*/ 3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5"/>
                    <a:pt x="36" y="6"/>
                    <a:pt x="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7" name="Freeform 440">
              <a:extLst>
                <a:ext uri="{FF2B5EF4-FFF2-40B4-BE49-F238E27FC236}">
                  <a16:creationId xmlns:a16="http://schemas.microsoft.com/office/drawing/2014/main" id="{00017F35-0D63-4E68-BF0C-CD0AFF027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6" y="4472"/>
              <a:ext cx="78" cy="78"/>
            </a:xfrm>
            <a:custGeom>
              <a:avLst/>
              <a:gdLst>
                <a:gd name="T0" fmla="*/ 26 w 29"/>
                <a:gd name="T1" fmla="*/ 29 h 29"/>
                <a:gd name="T2" fmla="*/ 23 w 29"/>
                <a:gd name="T3" fmla="*/ 28 h 29"/>
                <a:gd name="T4" fmla="*/ 1 w 29"/>
                <a:gd name="T5" fmla="*/ 6 h 29"/>
                <a:gd name="T6" fmla="*/ 1 w 29"/>
                <a:gd name="T7" fmla="*/ 2 h 29"/>
                <a:gd name="T8" fmla="*/ 6 w 29"/>
                <a:gd name="T9" fmla="*/ 2 h 29"/>
                <a:gd name="T10" fmla="*/ 28 w 29"/>
                <a:gd name="T11" fmla="*/ 24 h 29"/>
                <a:gd name="T12" fmla="*/ 28 w 29"/>
                <a:gd name="T13" fmla="*/ 28 h 29"/>
                <a:gd name="T14" fmla="*/ 26 w 29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26" y="29"/>
                  </a:moveTo>
                  <a:cubicBezTo>
                    <a:pt x="25" y="29"/>
                    <a:pt x="24" y="28"/>
                    <a:pt x="23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28"/>
                    <a:pt x="26" y="29"/>
                    <a:pt x="2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8" name="Freeform 441">
              <a:extLst>
                <a:ext uri="{FF2B5EF4-FFF2-40B4-BE49-F238E27FC236}">
                  <a16:creationId xmlns:a16="http://schemas.microsoft.com/office/drawing/2014/main" id="{056DD319-8B8E-4354-920E-5EFFD7B1E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" y="4383"/>
              <a:ext cx="16" cy="100"/>
            </a:xfrm>
            <a:custGeom>
              <a:avLst/>
              <a:gdLst>
                <a:gd name="T0" fmla="*/ 3 w 6"/>
                <a:gd name="T1" fmla="*/ 37 h 37"/>
                <a:gd name="T2" fmla="*/ 0 w 6"/>
                <a:gd name="T3" fmla="*/ 34 h 37"/>
                <a:gd name="T4" fmla="*/ 0 w 6"/>
                <a:gd name="T5" fmla="*/ 3 h 37"/>
                <a:gd name="T6" fmla="*/ 3 w 6"/>
                <a:gd name="T7" fmla="*/ 0 h 37"/>
                <a:gd name="T8" fmla="*/ 6 w 6"/>
                <a:gd name="T9" fmla="*/ 3 h 37"/>
                <a:gd name="T10" fmla="*/ 6 w 6"/>
                <a:gd name="T11" fmla="*/ 34 h 37"/>
                <a:gd name="T12" fmla="*/ 3 w 6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7">
                  <a:moveTo>
                    <a:pt x="3" y="37"/>
                  </a:moveTo>
                  <a:cubicBezTo>
                    <a:pt x="2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5" y="37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9" name="Freeform 442">
              <a:extLst>
                <a:ext uri="{FF2B5EF4-FFF2-40B4-BE49-F238E27FC236}">
                  <a16:creationId xmlns:a16="http://schemas.microsoft.com/office/drawing/2014/main" id="{308817B7-A3DF-4640-BC31-B689AC79D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4" y="4474"/>
              <a:ext cx="76" cy="79"/>
            </a:xfrm>
            <a:custGeom>
              <a:avLst/>
              <a:gdLst>
                <a:gd name="T0" fmla="*/ 3 w 28"/>
                <a:gd name="T1" fmla="*/ 29 h 29"/>
                <a:gd name="T2" fmla="*/ 1 w 28"/>
                <a:gd name="T3" fmla="*/ 28 h 29"/>
                <a:gd name="T4" fmla="*/ 1 w 28"/>
                <a:gd name="T5" fmla="*/ 24 h 29"/>
                <a:gd name="T6" fmla="*/ 23 w 28"/>
                <a:gd name="T7" fmla="*/ 2 h 29"/>
                <a:gd name="T8" fmla="*/ 27 w 28"/>
                <a:gd name="T9" fmla="*/ 2 h 29"/>
                <a:gd name="T10" fmla="*/ 27 w 28"/>
                <a:gd name="T11" fmla="*/ 6 h 29"/>
                <a:gd name="T12" fmla="*/ 5 w 28"/>
                <a:gd name="T13" fmla="*/ 28 h 29"/>
                <a:gd name="T14" fmla="*/ 3 w 28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2" y="29"/>
                    <a:pt x="1" y="28"/>
                    <a:pt x="1" y="28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26" y="0"/>
                    <a:pt x="27" y="2"/>
                  </a:cubicBezTo>
                  <a:cubicBezTo>
                    <a:pt x="28" y="3"/>
                    <a:pt x="28" y="5"/>
                    <a:pt x="27" y="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4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0" name="Freeform 443">
              <a:extLst>
                <a:ext uri="{FF2B5EF4-FFF2-40B4-BE49-F238E27FC236}">
                  <a16:creationId xmlns:a16="http://schemas.microsoft.com/office/drawing/2014/main" id="{866ACA87-0558-4ABB-8608-C334DD754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2" y="4701"/>
              <a:ext cx="99" cy="16"/>
            </a:xfrm>
            <a:custGeom>
              <a:avLst/>
              <a:gdLst>
                <a:gd name="T0" fmla="*/ 34 w 37"/>
                <a:gd name="T1" fmla="*/ 6 h 6"/>
                <a:gd name="T2" fmla="*/ 3 w 37"/>
                <a:gd name="T3" fmla="*/ 6 h 6"/>
                <a:gd name="T4" fmla="*/ 0 w 37"/>
                <a:gd name="T5" fmla="*/ 3 h 6"/>
                <a:gd name="T6" fmla="*/ 3 w 37"/>
                <a:gd name="T7" fmla="*/ 0 h 6"/>
                <a:gd name="T8" fmla="*/ 34 w 37"/>
                <a:gd name="T9" fmla="*/ 0 h 6"/>
                <a:gd name="T10" fmla="*/ 37 w 37"/>
                <a:gd name="T11" fmla="*/ 3 h 6"/>
                <a:gd name="T12" fmla="*/ 34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3"/>
                  </a:cubicBezTo>
                  <a:cubicBezTo>
                    <a:pt x="37" y="4"/>
                    <a:pt x="35" y="6"/>
                    <a:pt x="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</p:grpSp>
      <p:grpSp>
        <p:nvGrpSpPr>
          <p:cNvPr id="81" name="Group 446">
            <a:extLst>
              <a:ext uri="{FF2B5EF4-FFF2-40B4-BE49-F238E27FC236}">
                <a16:creationId xmlns:a16="http://schemas.microsoft.com/office/drawing/2014/main" id="{D5CFA2FF-D2B0-4D3F-ACA7-8B42A571DA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20475" y="2930525"/>
            <a:ext cx="884238" cy="571500"/>
            <a:chOff x="9066" y="3407"/>
            <a:chExt cx="557" cy="360"/>
          </a:xfrm>
          <a:solidFill>
            <a:schemeClr val="accent4"/>
          </a:solidFill>
        </p:grpSpPr>
        <p:sp>
          <p:nvSpPr>
            <p:cNvPr id="82" name="Freeform 447">
              <a:extLst>
                <a:ext uri="{FF2B5EF4-FFF2-40B4-BE49-F238E27FC236}">
                  <a16:creationId xmlns:a16="http://schemas.microsoft.com/office/drawing/2014/main" id="{4F263F6A-C34A-482A-8916-3B0A2E57E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6" y="3437"/>
              <a:ext cx="260" cy="330"/>
            </a:xfrm>
            <a:custGeom>
              <a:avLst/>
              <a:gdLst>
                <a:gd name="T0" fmla="*/ 53 w 96"/>
                <a:gd name="T1" fmla="*/ 121 h 121"/>
                <a:gd name="T2" fmla="*/ 50 w 96"/>
                <a:gd name="T3" fmla="*/ 120 h 121"/>
                <a:gd name="T4" fmla="*/ 51 w 96"/>
                <a:gd name="T5" fmla="*/ 116 h 121"/>
                <a:gd name="T6" fmla="*/ 89 w 96"/>
                <a:gd name="T7" fmla="*/ 76 h 121"/>
                <a:gd name="T8" fmla="*/ 85 w 96"/>
                <a:gd name="T9" fmla="*/ 72 h 121"/>
                <a:gd name="T10" fmla="*/ 75 w 96"/>
                <a:gd name="T11" fmla="*/ 74 h 121"/>
                <a:gd name="T12" fmla="*/ 74 w 96"/>
                <a:gd name="T13" fmla="*/ 74 h 121"/>
                <a:gd name="T14" fmla="*/ 63 w 96"/>
                <a:gd name="T15" fmla="*/ 84 h 121"/>
                <a:gd name="T16" fmla="*/ 60 w 96"/>
                <a:gd name="T17" fmla="*/ 84 h 121"/>
                <a:gd name="T18" fmla="*/ 58 w 96"/>
                <a:gd name="T19" fmla="*/ 82 h 121"/>
                <a:gd name="T20" fmla="*/ 54 w 96"/>
                <a:gd name="T21" fmla="*/ 66 h 121"/>
                <a:gd name="T22" fmla="*/ 54 w 96"/>
                <a:gd name="T23" fmla="*/ 65 h 121"/>
                <a:gd name="T24" fmla="*/ 54 w 96"/>
                <a:gd name="T25" fmla="*/ 16 h 121"/>
                <a:gd name="T26" fmla="*/ 49 w 96"/>
                <a:gd name="T27" fmla="*/ 10 h 121"/>
                <a:gd name="T28" fmla="*/ 46 w 96"/>
                <a:gd name="T29" fmla="*/ 11 h 121"/>
                <a:gd name="T30" fmla="*/ 44 w 96"/>
                <a:gd name="T31" fmla="*/ 12 h 121"/>
                <a:gd name="T32" fmla="*/ 42 w 96"/>
                <a:gd name="T33" fmla="*/ 10 h 121"/>
                <a:gd name="T34" fmla="*/ 36 w 96"/>
                <a:gd name="T35" fmla="*/ 6 h 121"/>
                <a:gd name="T36" fmla="*/ 31 w 96"/>
                <a:gd name="T37" fmla="*/ 11 h 121"/>
                <a:gd name="T38" fmla="*/ 31 w 96"/>
                <a:gd name="T39" fmla="*/ 12 h 121"/>
                <a:gd name="T40" fmla="*/ 30 w 96"/>
                <a:gd name="T41" fmla="*/ 15 h 121"/>
                <a:gd name="T42" fmla="*/ 27 w 96"/>
                <a:gd name="T43" fmla="*/ 15 h 121"/>
                <a:gd name="T44" fmla="*/ 19 w 96"/>
                <a:gd name="T45" fmla="*/ 19 h 121"/>
                <a:gd name="T46" fmla="*/ 19 w 96"/>
                <a:gd name="T47" fmla="*/ 29 h 121"/>
                <a:gd name="T48" fmla="*/ 17 w 96"/>
                <a:gd name="T49" fmla="*/ 31 h 121"/>
                <a:gd name="T50" fmla="*/ 14 w 96"/>
                <a:gd name="T51" fmla="*/ 31 h 121"/>
                <a:gd name="T52" fmla="*/ 6 w 96"/>
                <a:gd name="T53" fmla="*/ 36 h 121"/>
                <a:gd name="T54" fmla="*/ 6 w 96"/>
                <a:gd name="T55" fmla="*/ 80 h 121"/>
                <a:gd name="T56" fmla="*/ 11 w 96"/>
                <a:gd name="T57" fmla="*/ 108 h 121"/>
                <a:gd name="T58" fmla="*/ 13 w 96"/>
                <a:gd name="T59" fmla="*/ 116 h 121"/>
                <a:gd name="T60" fmla="*/ 10 w 96"/>
                <a:gd name="T61" fmla="*/ 119 h 121"/>
                <a:gd name="T62" fmla="*/ 7 w 96"/>
                <a:gd name="T63" fmla="*/ 116 h 121"/>
                <a:gd name="T64" fmla="*/ 5 w 96"/>
                <a:gd name="T65" fmla="*/ 110 h 121"/>
                <a:gd name="T66" fmla="*/ 0 w 96"/>
                <a:gd name="T67" fmla="*/ 80 h 121"/>
                <a:gd name="T68" fmla="*/ 0 w 96"/>
                <a:gd name="T69" fmla="*/ 36 h 121"/>
                <a:gd name="T70" fmla="*/ 13 w 96"/>
                <a:gd name="T71" fmla="*/ 25 h 121"/>
                <a:gd name="T72" fmla="*/ 13 w 96"/>
                <a:gd name="T73" fmla="*/ 19 h 121"/>
                <a:gd name="T74" fmla="*/ 26 w 96"/>
                <a:gd name="T75" fmla="*/ 8 h 121"/>
                <a:gd name="T76" fmla="*/ 36 w 96"/>
                <a:gd name="T77" fmla="*/ 0 h 121"/>
                <a:gd name="T78" fmla="*/ 46 w 96"/>
                <a:gd name="T79" fmla="*/ 5 h 121"/>
                <a:gd name="T80" fmla="*/ 49 w 96"/>
                <a:gd name="T81" fmla="*/ 4 h 121"/>
                <a:gd name="T82" fmla="*/ 60 w 96"/>
                <a:gd name="T83" fmla="*/ 16 h 121"/>
                <a:gd name="T84" fmla="*/ 60 w 96"/>
                <a:gd name="T85" fmla="*/ 65 h 121"/>
                <a:gd name="T86" fmla="*/ 63 w 96"/>
                <a:gd name="T87" fmla="*/ 76 h 121"/>
                <a:gd name="T88" fmla="*/ 71 w 96"/>
                <a:gd name="T89" fmla="*/ 70 h 121"/>
                <a:gd name="T90" fmla="*/ 71 w 96"/>
                <a:gd name="T91" fmla="*/ 70 h 121"/>
                <a:gd name="T92" fmla="*/ 88 w 96"/>
                <a:gd name="T93" fmla="*/ 67 h 121"/>
                <a:gd name="T94" fmla="*/ 95 w 96"/>
                <a:gd name="T95" fmla="*/ 74 h 121"/>
                <a:gd name="T96" fmla="*/ 94 w 96"/>
                <a:gd name="T97" fmla="*/ 80 h 121"/>
                <a:gd name="T98" fmla="*/ 54 w 96"/>
                <a:gd name="T99" fmla="*/ 120 h 121"/>
                <a:gd name="T100" fmla="*/ 53 w 96"/>
                <a:gd name="T10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121">
                  <a:moveTo>
                    <a:pt x="53" y="121"/>
                  </a:moveTo>
                  <a:cubicBezTo>
                    <a:pt x="52" y="121"/>
                    <a:pt x="51" y="121"/>
                    <a:pt x="50" y="120"/>
                  </a:cubicBezTo>
                  <a:cubicBezTo>
                    <a:pt x="49" y="118"/>
                    <a:pt x="50" y="117"/>
                    <a:pt x="51" y="116"/>
                  </a:cubicBezTo>
                  <a:cubicBezTo>
                    <a:pt x="59" y="110"/>
                    <a:pt x="87" y="79"/>
                    <a:pt x="89" y="76"/>
                  </a:cubicBezTo>
                  <a:cubicBezTo>
                    <a:pt x="89" y="74"/>
                    <a:pt x="87" y="73"/>
                    <a:pt x="85" y="72"/>
                  </a:cubicBezTo>
                  <a:cubicBezTo>
                    <a:pt x="81" y="71"/>
                    <a:pt x="76" y="74"/>
                    <a:pt x="75" y="74"/>
                  </a:cubicBezTo>
                  <a:cubicBezTo>
                    <a:pt x="75" y="74"/>
                    <a:pt x="75" y="74"/>
                    <a:pt x="74" y="74"/>
                  </a:cubicBezTo>
                  <a:cubicBezTo>
                    <a:pt x="74" y="75"/>
                    <a:pt x="67" y="81"/>
                    <a:pt x="63" y="84"/>
                  </a:cubicBezTo>
                  <a:cubicBezTo>
                    <a:pt x="62" y="85"/>
                    <a:pt x="61" y="85"/>
                    <a:pt x="60" y="84"/>
                  </a:cubicBezTo>
                  <a:cubicBezTo>
                    <a:pt x="59" y="84"/>
                    <a:pt x="58" y="83"/>
                    <a:pt x="58" y="8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5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3"/>
                    <a:pt x="52" y="10"/>
                    <a:pt x="49" y="10"/>
                  </a:cubicBezTo>
                  <a:cubicBezTo>
                    <a:pt x="48" y="10"/>
                    <a:pt x="47" y="11"/>
                    <a:pt x="46" y="11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2"/>
                    <a:pt x="42" y="11"/>
                    <a:pt x="42" y="10"/>
                  </a:cubicBezTo>
                  <a:cubicBezTo>
                    <a:pt x="41" y="8"/>
                    <a:pt x="39" y="6"/>
                    <a:pt x="36" y="6"/>
                  </a:cubicBezTo>
                  <a:cubicBezTo>
                    <a:pt x="34" y="6"/>
                    <a:pt x="31" y="9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4"/>
                    <a:pt x="30" y="15"/>
                  </a:cubicBezTo>
                  <a:cubicBezTo>
                    <a:pt x="29" y="15"/>
                    <a:pt x="28" y="15"/>
                    <a:pt x="27" y="15"/>
                  </a:cubicBezTo>
                  <a:cubicBezTo>
                    <a:pt x="23" y="12"/>
                    <a:pt x="19" y="15"/>
                    <a:pt x="19" y="1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8" y="31"/>
                    <a:pt x="17" y="31"/>
                  </a:cubicBezTo>
                  <a:cubicBezTo>
                    <a:pt x="16" y="32"/>
                    <a:pt x="15" y="32"/>
                    <a:pt x="14" y="31"/>
                  </a:cubicBezTo>
                  <a:cubicBezTo>
                    <a:pt x="10" y="29"/>
                    <a:pt x="6" y="32"/>
                    <a:pt x="6" y="36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96"/>
                    <a:pt x="9" y="103"/>
                    <a:pt x="11" y="108"/>
                  </a:cubicBezTo>
                  <a:cubicBezTo>
                    <a:pt x="12" y="111"/>
                    <a:pt x="13" y="113"/>
                    <a:pt x="13" y="116"/>
                  </a:cubicBezTo>
                  <a:cubicBezTo>
                    <a:pt x="13" y="117"/>
                    <a:pt x="12" y="119"/>
                    <a:pt x="10" y="119"/>
                  </a:cubicBezTo>
                  <a:cubicBezTo>
                    <a:pt x="8" y="119"/>
                    <a:pt x="7" y="118"/>
                    <a:pt x="7" y="116"/>
                  </a:cubicBezTo>
                  <a:cubicBezTo>
                    <a:pt x="7" y="114"/>
                    <a:pt x="6" y="113"/>
                    <a:pt x="5" y="110"/>
                  </a:cubicBezTo>
                  <a:cubicBezTo>
                    <a:pt x="3" y="105"/>
                    <a:pt x="0" y="97"/>
                    <a:pt x="0" y="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6" y="24"/>
                    <a:pt x="13" y="2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2"/>
                    <a:pt x="19" y="7"/>
                    <a:pt x="26" y="8"/>
                  </a:cubicBezTo>
                  <a:cubicBezTo>
                    <a:pt x="27" y="3"/>
                    <a:pt x="31" y="0"/>
                    <a:pt x="36" y="0"/>
                  </a:cubicBezTo>
                  <a:cubicBezTo>
                    <a:pt x="40" y="0"/>
                    <a:pt x="44" y="2"/>
                    <a:pt x="46" y="5"/>
                  </a:cubicBezTo>
                  <a:cubicBezTo>
                    <a:pt x="47" y="5"/>
                    <a:pt x="48" y="4"/>
                    <a:pt x="49" y="4"/>
                  </a:cubicBezTo>
                  <a:cubicBezTo>
                    <a:pt x="55" y="4"/>
                    <a:pt x="60" y="10"/>
                    <a:pt x="60" y="16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7" y="73"/>
                    <a:pt x="69" y="71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69"/>
                    <a:pt x="80" y="64"/>
                    <a:pt x="88" y="67"/>
                  </a:cubicBezTo>
                  <a:cubicBezTo>
                    <a:pt x="91" y="68"/>
                    <a:pt x="94" y="71"/>
                    <a:pt x="95" y="74"/>
                  </a:cubicBezTo>
                  <a:cubicBezTo>
                    <a:pt x="96" y="77"/>
                    <a:pt x="95" y="79"/>
                    <a:pt x="94" y="80"/>
                  </a:cubicBezTo>
                  <a:cubicBezTo>
                    <a:pt x="93" y="81"/>
                    <a:pt x="63" y="114"/>
                    <a:pt x="54" y="120"/>
                  </a:cubicBezTo>
                  <a:cubicBezTo>
                    <a:pt x="54" y="121"/>
                    <a:pt x="53" y="121"/>
                    <a:pt x="53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3" name="Freeform 448">
              <a:extLst>
                <a:ext uri="{FF2B5EF4-FFF2-40B4-BE49-F238E27FC236}">
                  <a16:creationId xmlns:a16="http://schemas.microsoft.com/office/drawing/2014/main" id="{BCF925A7-A22A-42C1-8304-9F02A46C2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1" y="3508"/>
              <a:ext cx="16" cy="122"/>
            </a:xfrm>
            <a:custGeom>
              <a:avLst/>
              <a:gdLst>
                <a:gd name="T0" fmla="*/ 3 w 6"/>
                <a:gd name="T1" fmla="*/ 45 h 45"/>
                <a:gd name="T2" fmla="*/ 0 w 6"/>
                <a:gd name="T3" fmla="*/ 42 h 45"/>
                <a:gd name="T4" fmla="*/ 0 w 6"/>
                <a:gd name="T5" fmla="*/ 3 h 45"/>
                <a:gd name="T6" fmla="*/ 3 w 6"/>
                <a:gd name="T7" fmla="*/ 0 h 45"/>
                <a:gd name="T8" fmla="*/ 6 w 6"/>
                <a:gd name="T9" fmla="*/ 3 h 45"/>
                <a:gd name="T10" fmla="*/ 6 w 6"/>
                <a:gd name="T11" fmla="*/ 42 h 45"/>
                <a:gd name="T12" fmla="*/ 3 w 6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5">
                  <a:moveTo>
                    <a:pt x="3" y="45"/>
                  </a:moveTo>
                  <a:cubicBezTo>
                    <a:pt x="1" y="45"/>
                    <a:pt x="0" y="43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4" y="45"/>
                    <a:pt x="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4" name="Freeform 449">
              <a:extLst>
                <a:ext uri="{FF2B5EF4-FFF2-40B4-BE49-F238E27FC236}">
                  <a16:creationId xmlns:a16="http://schemas.microsoft.com/office/drawing/2014/main" id="{370EC0FA-F38B-464D-B01D-693A949A3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4" y="3461"/>
              <a:ext cx="16" cy="169"/>
            </a:xfrm>
            <a:custGeom>
              <a:avLst/>
              <a:gdLst>
                <a:gd name="T0" fmla="*/ 3 w 6"/>
                <a:gd name="T1" fmla="*/ 62 h 62"/>
                <a:gd name="T2" fmla="*/ 0 w 6"/>
                <a:gd name="T3" fmla="*/ 59 h 62"/>
                <a:gd name="T4" fmla="*/ 0 w 6"/>
                <a:gd name="T5" fmla="*/ 3 h 62"/>
                <a:gd name="T6" fmla="*/ 3 w 6"/>
                <a:gd name="T7" fmla="*/ 0 h 62"/>
                <a:gd name="T8" fmla="*/ 6 w 6"/>
                <a:gd name="T9" fmla="*/ 3 h 62"/>
                <a:gd name="T10" fmla="*/ 6 w 6"/>
                <a:gd name="T11" fmla="*/ 59 h 62"/>
                <a:gd name="T12" fmla="*/ 3 w 6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2">
                  <a:moveTo>
                    <a:pt x="3" y="62"/>
                  </a:moveTo>
                  <a:cubicBezTo>
                    <a:pt x="1" y="62"/>
                    <a:pt x="0" y="60"/>
                    <a:pt x="0" y="5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5" y="62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5" name="Freeform 450">
              <a:extLst>
                <a:ext uri="{FF2B5EF4-FFF2-40B4-BE49-F238E27FC236}">
                  <a16:creationId xmlns:a16="http://schemas.microsoft.com/office/drawing/2014/main" id="{4917E43B-A2EE-4AC6-9EFF-7DBB26C1C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0" y="3453"/>
              <a:ext cx="16" cy="169"/>
            </a:xfrm>
            <a:custGeom>
              <a:avLst/>
              <a:gdLst>
                <a:gd name="T0" fmla="*/ 3 w 6"/>
                <a:gd name="T1" fmla="*/ 62 h 62"/>
                <a:gd name="T2" fmla="*/ 0 w 6"/>
                <a:gd name="T3" fmla="*/ 59 h 62"/>
                <a:gd name="T4" fmla="*/ 0 w 6"/>
                <a:gd name="T5" fmla="*/ 3 h 62"/>
                <a:gd name="T6" fmla="*/ 3 w 6"/>
                <a:gd name="T7" fmla="*/ 0 h 62"/>
                <a:gd name="T8" fmla="*/ 6 w 6"/>
                <a:gd name="T9" fmla="*/ 3 h 62"/>
                <a:gd name="T10" fmla="*/ 6 w 6"/>
                <a:gd name="T11" fmla="*/ 59 h 62"/>
                <a:gd name="T12" fmla="*/ 3 w 6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2">
                  <a:moveTo>
                    <a:pt x="3" y="62"/>
                  </a:moveTo>
                  <a:cubicBezTo>
                    <a:pt x="1" y="62"/>
                    <a:pt x="0" y="60"/>
                    <a:pt x="0" y="5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4" y="62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6" name="Freeform 451">
              <a:extLst>
                <a:ext uri="{FF2B5EF4-FFF2-40B4-BE49-F238E27FC236}">
                  <a16:creationId xmlns:a16="http://schemas.microsoft.com/office/drawing/2014/main" id="{6A5FD5F3-D41B-47E1-B217-F29A945B3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4" y="3437"/>
              <a:ext cx="259" cy="330"/>
            </a:xfrm>
            <a:custGeom>
              <a:avLst/>
              <a:gdLst>
                <a:gd name="T0" fmla="*/ 43 w 96"/>
                <a:gd name="T1" fmla="*/ 121 h 121"/>
                <a:gd name="T2" fmla="*/ 41 w 96"/>
                <a:gd name="T3" fmla="*/ 120 h 121"/>
                <a:gd name="T4" fmla="*/ 2 w 96"/>
                <a:gd name="T5" fmla="*/ 80 h 121"/>
                <a:gd name="T6" fmla="*/ 0 w 96"/>
                <a:gd name="T7" fmla="*/ 75 h 121"/>
                <a:gd name="T8" fmla="*/ 8 w 96"/>
                <a:gd name="T9" fmla="*/ 67 h 121"/>
                <a:gd name="T10" fmla="*/ 25 w 96"/>
                <a:gd name="T11" fmla="*/ 70 h 121"/>
                <a:gd name="T12" fmla="*/ 25 w 96"/>
                <a:gd name="T13" fmla="*/ 70 h 121"/>
                <a:gd name="T14" fmla="*/ 33 w 96"/>
                <a:gd name="T15" fmla="*/ 76 h 121"/>
                <a:gd name="T16" fmla="*/ 35 w 96"/>
                <a:gd name="T17" fmla="*/ 65 h 121"/>
                <a:gd name="T18" fmla="*/ 35 w 96"/>
                <a:gd name="T19" fmla="*/ 16 h 121"/>
                <a:gd name="T20" fmla="*/ 46 w 96"/>
                <a:gd name="T21" fmla="*/ 4 h 121"/>
                <a:gd name="T22" fmla="*/ 50 w 96"/>
                <a:gd name="T23" fmla="*/ 5 h 121"/>
                <a:gd name="T24" fmla="*/ 59 w 96"/>
                <a:gd name="T25" fmla="*/ 0 h 121"/>
                <a:gd name="T26" fmla="*/ 70 w 96"/>
                <a:gd name="T27" fmla="*/ 8 h 121"/>
                <a:gd name="T28" fmla="*/ 83 w 96"/>
                <a:gd name="T29" fmla="*/ 19 h 121"/>
                <a:gd name="T30" fmla="*/ 83 w 96"/>
                <a:gd name="T31" fmla="*/ 25 h 121"/>
                <a:gd name="T32" fmla="*/ 96 w 96"/>
                <a:gd name="T33" fmla="*/ 36 h 121"/>
                <a:gd name="T34" fmla="*/ 96 w 96"/>
                <a:gd name="T35" fmla="*/ 80 h 121"/>
                <a:gd name="T36" fmla="*/ 90 w 96"/>
                <a:gd name="T37" fmla="*/ 110 h 121"/>
                <a:gd name="T38" fmla="*/ 89 w 96"/>
                <a:gd name="T39" fmla="*/ 116 h 121"/>
                <a:gd name="T40" fmla="*/ 85 w 96"/>
                <a:gd name="T41" fmla="*/ 119 h 121"/>
                <a:gd name="T42" fmla="*/ 83 w 96"/>
                <a:gd name="T43" fmla="*/ 116 h 121"/>
                <a:gd name="T44" fmla="*/ 85 w 96"/>
                <a:gd name="T45" fmla="*/ 108 h 121"/>
                <a:gd name="T46" fmla="*/ 90 w 96"/>
                <a:gd name="T47" fmla="*/ 80 h 121"/>
                <a:gd name="T48" fmla="*/ 90 w 96"/>
                <a:gd name="T49" fmla="*/ 36 h 121"/>
                <a:gd name="T50" fmla="*/ 81 w 96"/>
                <a:gd name="T51" fmla="*/ 31 h 121"/>
                <a:gd name="T52" fmla="*/ 78 w 96"/>
                <a:gd name="T53" fmla="*/ 31 h 121"/>
                <a:gd name="T54" fmla="*/ 77 w 96"/>
                <a:gd name="T55" fmla="*/ 29 h 121"/>
                <a:gd name="T56" fmla="*/ 77 w 96"/>
                <a:gd name="T57" fmla="*/ 19 h 121"/>
                <a:gd name="T58" fmla="*/ 69 w 96"/>
                <a:gd name="T59" fmla="*/ 15 h 121"/>
                <a:gd name="T60" fmla="*/ 66 w 96"/>
                <a:gd name="T61" fmla="*/ 15 h 121"/>
                <a:gd name="T62" fmla="*/ 64 w 96"/>
                <a:gd name="T63" fmla="*/ 12 h 121"/>
                <a:gd name="T64" fmla="*/ 64 w 96"/>
                <a:gd name="T65" fmla="*/ 11 h 121"/>
                <a:gd name="T66" fmla="*/ 59 w 96"/>
                <a:gd name="T67" fmla="*/ 6 h 121"/>
                <a:gd name="T68" fmla="*/ 54 w 96"/>
                <a:gd name="T69" fmla="*/ 10 h 121"/>
                <a:gd name="T70" fmla="*/ 52 w 96"/>
                <a:gd name="T71" fmla="*/ 12 h 121"/>
                <a:gd name="T72" fmla="*/ 49 w 96"/>
                <a:gd name="T73" fmla="*/ 11 h 121"/>
                <a:gd name="T74" fmla="*/ 46 w 96"/>
                <a:gd name="T75" fmla="*/ 10 h 121"/>
                <a:gd name="T76" fmla="*/ 41 w 96"/>
                <a:gd name="T77" fmla="*/ 16 h 121"/>
                <a:gd name="T78" fmla="*/ 41 w 96"/>
                <a:gd name="T79" fmla="*/ 65 h 121"/>
                <a:gd name="T80" fmla="*/ 41 w 96"/>
                <a:gd name="T81" fmla="*/ 66 h 121"/>
                <a:gd name="T82" fmla="*/ 38 w 96"/>
                <a:gd name="T83" fmla="*/ 82 h 121"/>
                <a:gd name="T84" fmla="*/ 36 w 96"/>
                <a:gd name="T85" fmla="*/ 84 h 121"/>
                <a:gd name="T86" fmla="*/ 33 w 96"/>
                <a:gd name="T87" fmla="*/ 84 h 121"/>
                <a:gd name="T88" fmla="*/ 21 w 96"/>
                <a:gd name="T89" fmla="*/ 74 h 121"/>
                <a:gd name="T90" fmla="*/ 21 w 96"/>
                <a:gd name="T91" fmla="*/ 74 h 121"/>
                <a:gd name="T92" fmla="*/ 10 w 96"/>
                <a:gd name="T93" fmla="*/ 72 h 121"/>
                <a:gd name="T94" fmla="*/ 6 w 96"/>
                <a:gd name="T95" fmla="*/ 76 h 121"/>
                <a:gd name="T96" fmla="*/ 45 w 96"/>
                <a:gd name="T97" fmla="*/ 116 h 121"/>
                <a:gd name="T98" fmla="*/ 45 w 96"/>
                <a:gd name="T99" fmla="*/ 120 h 121"/>
                <a:gd name="T100" fmla="*/ 43 w 96"/>
                <a:gd name="T10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121">
                  <a:moveTo>
                    <a:pt x="43" y="121"/>
                  </a:moveTo>
                  <a:cubicBezTo>
                    <a:pt x="42" y="121"/>
                    <a:pt x="42" y="121"/>
                    <a:pt x="41" y="120"/>
                  </a:cubicBezTo>
                  <a:cubicBezTo>
                    <a:pt x="33" y="114"/>
                    <a:pt x="3" y="81"/>
                    <a:pt x="2" y="80"/>
                  </a:cubicBezTo>
                  <a:cubicBezTo>
                    <a:pt x="0" y="79"/>
                    <a:pt x="0" y="77"/>
                    <a:pt x="0" y="75"/>
                  </a:cubicBezTo>
                  <a:cubicBezTo>
                    <a:pt x="2" y="71"/>
                    <a:pt x="4" y="68"/>
                    <a:pt x="8" y="67"/>
                  </a:cubicBezTo>
                  <a:cubicBezTo>
                    <a:pt x="16" y="64"/>
                    <a:pt x="24" y="69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1"/>
                    <a:pt x="28" y="73"/>
                    <a:pt x="33" y="76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0"/>
                    <a:pt x="40" y="4"/>
                    <a:pt x="46" y="4"/>
                  </a:cubicBezTo>
                  <a:cubicBezTo>
                    <a:pt x="48" y="4"/>
                    <a:pt x="49" y="5"/>
                    <a:pt x="50" y="5"/>
                  </a:cubicBezTo>
                  <a:cubicBezTo>
                    <a:pt x="52" y="2"/>
                    <a:pt x="55" y="0"/>
                    <a:pt x="59" y="0"/>
                  </a:cubicBezTo>
                  <a:cubicBezTo>
                    <a:pt x="64" y="0"/>
                    <a:pt x="68" y="3"/>
                    <a:pt x="70" y="8"/>
                  </a:cubicBezTo>
                  <a:cubicBezTo>
                    <a:pt x="77" y="7"/>
                    <a:pt x="83" y="12"/>
                    <a:pt x="83" y="19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90" y="24"/>
                    <a:pt x="96" y="29"/>
                    <a:pt x="96" y="36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97"/>
                    <a:pt x="92" y="105"/>
                    <a:pt x="90" y="110"/>
                  </a:cubicBezTo>
                  <a:cubicBezTo>
                    <a:pt x="89" y="113"/>
                    <a:pt x="89" y="114"/>
                    <a:pt x="89" y="116"/>
                  </a:cubicBezTo>
                  <a:cubicBezTo>
                    <a:pt x="89" y="118"/>
                    <a:pt x="87" y="119"/>
                    <a:pt x="85" y="119"/>
                  </a:cubicBezTo>
                  <a:cubicBezTo>
                    <a:pt x="84" y="119"/>
                    <a:pt x="83" y="117"/>
                    <a:pt x="83" y="116"/>
                  </a:cubicBezTo>
                  <a:cubicBezTo>
                    <a:pt x="83" y="113"/>
                    <a:pt x="84" y="111"/>
                    <a:pt x="85" y="108"/>
                  </a:cubicBezTo>
                  <a:cubicBezTo>
                    <a:pt x="87" y="103"/>
                    <a:pt x="90" y="96"/>
                    <a:pt x="90" y="80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2"/>
                    <a:pt x="85" y="29"/>
                    <a:pt x="81" y="31"/>
                  </a:cubicBezTo>
                  <a:cubicBezTo>
                    <a:pt x="81" y="32"/>
                    <a:pt x="79" y="32"/>
                    <a:pt x="78" y="31"/>
                  </a:cubicBezTo>
                  <a:cubicBezTo>
                    <a:pt x="78" y="31"/>
                    <a:pt x="77" y="30"/>
                    <a:pt x="77" y="2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5"/>
                    <a:pt x="73" y="12"/>
                    <a:pt x="69" y="15"/>
                  </a:cubicBezTo>
                  <a:cubicBezTo>
                    <a:pt x="68" y="15"/>
                    <a:pt x="67" y="15"/>
                    <a:pt x="66" y="15"/>
                  </a:cubicBezTo>
                  <a:cubicBezTo>
                    <a:pt x="65" y="14"/>
                    <a:pt x="64" y="13"/>
                    <a:pt x="64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9"/>
                    <a:pt x="62" y="6"/>
                    <a:pt x="59" y="6"/>
                  </a:cubicBezTo>
                  <a:cubicBezTo>
                    <a:pt x="57" y="6"/>
                    <a:pt x="55" y="8"/>
                    <a:pt x="54" y="10"/>
                  </a:cubicBezTo>
                  <a:cubicBezTo>
                    <a:pt x="54" y="11"/>
                    <a:pt x="53" y="12"/>
                    <a:pt x="52" y="12"/>
                  </a:cubicBezTo>
                  <a:cubicBezTo>
                    <a:pt x="51" y="12"/>
                    <a:pt x="50" y="12"/>
                    <a:pt x="49" y="11"/>
                  </a:cubicBezTo>
                  <a:cubicBezTo>
                    <a:pt x="48" y="11"/>
                    <a:pt x="47" y="10"/>
                    <a:pt x="46" y="10"/>
                  </a:cubicBezTo>
                  <a:cubicBezTo>
                    <a:pt x="43" y="10"/>
                    <a:pt x="41" y="13"/>
                    <a:pt x="41" y="16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3"/>
                    <a:pt x="37" y="84"/>
                    <a:pt x="36" y="84"/>
                  </a:cubicBezTo>
                  <a:cubicBezTo>
                    <a:pt x="35" y="85"/>
                    <a:pt x="34" y="85"/>
                    <a:pt x="33" y="84"/>
                  </a:cubicBezTo>
                  <a:cubicBezTo>
                    <a:pt x="29" y="81"/>
                    <a:pt x="22" y="75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4"/>
                    <a:pt x="14" y="71"/>
                    <a:pt x="10" y="72"/>
                  </a:cubicBezTo>
                  <a:cubicBezTo>
                    <a:pt x="8" y="73"/>
                    <a:pt x="7" y="74"/>
                    <a:pt x="6" y="76"/>
                  </a:cubicBezTo>
                  <a:cubicBezTo>
                    <a:pt x="9" y="79"/>
                    <a:pt x="37" y="110"/>
                    <a:pt x="45" y="116"/>
                  </a:cubicBezTo>
                  <a:cubicBezTo>
                    <a:pt x="46" y="117"/>
                    <a:pt x="46" y="118"/>
                    <a:pt x="45" y="120"/>
                  </a:cubicBezTo>
                  <a:cubicBezTo>
                    <a:pt x="45" y="121"/>
                    <a:pt x="44" y="121"/>
                    <a:pt x="43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7" name="Freeform 452">
              <a:extLst>
                <a:ext uri="{FF2B5EF4-FFF2-40B4-BE49-F238E27FC236}">
                  <a16:creationId xmlns:a16="http://schemas.microsoft.com/office/drawing/2014/main" id="{FDE601F1-5EED-48D0-A62F-1AA9560C5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2" y="3510"/>
              <a:ext cx="16" cy="137"/>
            </a:xfrm>
            <a:custGeom>
              <a:avLst/>
              <a:gdLst>
                <a:gd name="T0" fmla="*/ 3 w 6"/>
                <a:gd name="T1" fmla="*/ 50 h 50"/>
                <a:gd name="T2" fmla="*/ 0 w 6"/>
                <a:gd name="T3" fmla="*/ 47 h 50"/>
                <a:gd name="T4" fmla="*/ 0 w 6"/>
                <a:gd name="T5" fmla="*/ 3 h 50"/>
                <a:gd name="T6" fmla="*/ 3 w 6"/>
                <a:gd name="T7" fmla="*/ 0 h 50"/>
                <a:gd name="T8" fmla="*/ 6 w 6"/>
                <a:gd name="T9" fmla="*/ 3 h 50"/>
                <a:gd name="T10" fmla="*/ 6 w 6"/>
                <a:gd name="T11" fmla="*/ 47 h 50"/>
                <a:gd name="T12" fmla="*/ 3 w 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0">
                  <a:moveTo>
                    <a:pt x="3" y="50"/>
                  </a:moveTo>
                  <a:cubicBezTo>
                    <a:pt x="1" y="50"/>
                    <a:pt x="0" y="49"/>
                    <a:pt x="0" y="4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9"/>
                    <a:pt x="5" y="50"/>
                    <a:pt x="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8" name="Freeform 453">
              <a:extLst>
                <a:ext uri="{FF2B5EF4-FFF2-40B4-BE49-F238E27FC236}">
                  <a16:creationId xmlns:a16="http://schemas.microsoft.com/office/drawing/2014/main" id="{207DE1CA-68AA-47DE-9051-75BC775CA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7" y="3461"/>
              <a:ext cx="16" cy="169"/>
            </a:xfrm>
            <a:custGeom>
              <a:avLst/>
              <a:gdLst>
                <a:gd name="T0" fmla="*/ 3 w 6"/>
                <a:gd name="T1" fmla="*/ 62 h 62"/>
                <a:gd name="T2" fmla="*/ 0 w 6"/>
                <a:gd name="T3" fmla="*/ 59 h 62"/>
                <a:gd name="T4" fmla="*/ 0 w 6"/>
                <a:gd name="T5" fmla="*/ 3 h 62"/>
                <a:gd name="T6" fmla="*/ 3 w 6"/>
                <a:gd name="T7" fmla="*/ 0 h 62"/>
                <a:gd name="T8" fmla="*/ 6 w 6"/>
                <a:gd name="T9" fmla="*/ 3 h 62"/>
                <a:gd name="T10" fmla="*/ 6 w 6"/>
                <a:gd name="T11" fmla="*/ 59 h 62"/>
                <a:gd name="T12" fmla="*/ 3 w 6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2">
                  <a:moveTo>
                    <a:pt x="3" y="62"/>
                  </a:moveTo>
                  <a:cubicBezTo>
                    <a:pt x="2" y="62"/>
                    <a:pt x="0" y="60"/>
                    <a:pt x="0" y="5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5" y="62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9" name="Freeform 454">
              <a:extLst>
                <a:ext uri="{FF2B5EF4-FFF2-40B4-BE49-F238E27FC236}">
                  <a16:creationId xmlns:a16="http://schemas.microsoft.com/office/drawing/2014/main" id="{AF15E8C9-B5DE-48EC-A18D-9B7489346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3" y="3453"/>
              <a:ext cx="17" cy="169"/>
            </a:xfrm>
            <a:custGeom>
              <a:avLst/>
              <a:gdLst>
                <a:gd name="T0" fmla="*/ 3 w 6"/>
                <a:gd name="T1" fmla="*/ 62 h 62"/>
                <a:gd name="T2" fmla="*/ 0 w 6"/>
                <a:gd name="T3" fmla="*/ 59 h 62"/>
                <a:gd name="T4" fmla="*/ 0 w 6"/>
                <a:gd name="T5" fmla="*/ 3 h 62"/>
                <a:gd name="T6" fmla="*/ 3 w 6"/>
                <a:gd name="T7" fmla="*/ 0 h 62"/>
                <a:gd name="T8" fmla="*/ 6 w 6"/>
                <a:gd name="T9" fmla="*/ 3 h 62"/>
                <a:gd name="T10" fmla="*/ 6 w 6"/>
                <a:gd name="T11" fmla="*/ 59 h 62"/>
                <a:gd name="T12" fmla="*/ 3 w 6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2">
                  <a:moveTo>
                    <a:pt x="3" y="62"/>
                  </a:moveTo>
                  <a:cubicBezTo>
                    <a:pt x="1" y="62"/>
                    <a:pt x="0" y="60"/>
                    <a:pt x="0" y="5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5" y="62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90" name="Freeform 455">
              <a:extLst>
                <a:ext uri="{FF2B5EF4-FFF2-40B4-BE49-F238E27FC236}">
                  <a16:creationId xmlns:a16="http://schemas.microsoft.com/office/drawing/2014/main" id="{6EE61D1A-0FFC-41DD-B9D7-4B8D49EEC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" y="3407"/>
              <a:ext cx="265" cy="71"/>
            </a:xfrm>
            <a:custGeom>
              <a:avLst/>
              <a:gdLst>
                <a:gd name="T0" fmla="*/ 95 w 98"/>
                <a:gd name="T1" fmla="*/ 26 h 26"/>
                <a:gd name="T2" fmla="*/ 94 w 98"/>
                <a:gd name="T3" fmla="*/ 25 h 26"/>
                <a:gd name="T4" fmla="*/ 49 w 98"/>
                <a:gd name="T5" fmla="*/ 6 h 26"/>
                <a:gd name="T6" fmla="*/ 4 w 98"/>
                <a:gd name="T7" fmla="*/ 25 h 26"/>
                <a:gd name="T8" fmla="*/ 0 w 98"/>
                <a:gd name="T9" fmla="*/ 24 h 26"/>
                <a:gd name="T10" fmla="*/ 2 w 98"/>
                <a:gd name="T11" fmla="*/ 20 h 26"/>
                <a:gd name="T12" fmla="*/ 48 w 98"/>
                <a:gd name="T13" fmla="*/ 0 h 26"/>
                <a:gd name="T14" fmla="*/ 50 w 98"/>
                <a:gd name="T15" fmla="*/ 0 h 26"/>
                <a:gd name="T16" fmla="*/ 96 w 98"/>
                <a:gd name="T17" fmla="*/ 20 h 26"/>
                <a:gd name="T18" fmla="*/ 98 w 98"/>
                <a:gd name="T19" fmla="*/ 24 h 26"/>
                <a:gd name="T20" fmla="*/ 95 w 98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26">
                  <a:moveTo>
                    <a:pt x="95" y="26"/>
                  </a:moveTo>
                  <a:cubicBezTo>
                    <a:pt x="95" y="26"/>
                    <a:pt x="94" y="26"/>
                    <a:pt x="94" y="25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6"/>
                    <a:pt x="1" y="25"/>
                    <a:pt x="0" y="24"/>
                  </a:cubicBezTo>
                  <a:cubicBezTo>
                    <a:pt x="0" y="22"/>
                    <a:pt x="0" y="21"/>
                    <a:pt x="2" y="2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1"/>
                    <a:pt x="98" y="22"/>
                    <a:pt x="98" y="24"/>
                  </a:cubicBezTo>
                  <a:cubicBezTo>
                    <a:pt x="97" y="25"/>
                    <a:pt x="96" y="26"/>
                    <a:pt x="9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91" name="Freeform 456">
              <a:extLst>
                <a:ext uri="{FF2B5EF4-FFF2-40B4-BE49-F238E27FC236}">
                  <a16:creationId xmlns:a16="http://schemas.microsoft.com/office/drawing/2014/main" id="{D05C1D40-B60C-46B9-A4EF-CFCAF5F233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5" y="3483"/>
              <a:ext cx="179" cy="155"/>
            </a:xfrm>
            <a:custGeom>
              <a:avLst/>
              <a:gdLst>
                <a:gd name="T0" fmla="*/ 33 w 66"/>
                <a:gd name="T1" fmla="*/ 57 h 57"/>
                <a:gd name="T2" fmla="*/ 33 w 66"/>
                <a:gd name="T3" fmla="*/ 57 h 57"/>
                <a:gd name="T4" fmla="*/ 30 w 66"/>
                <a:gd name="T5" fmla="*/ 55 h 57"/>
                <a:gd name="T6" fmla="*/ 7 w 66"/>
                <a:gd name="T7" fmla="*/ 35 h 57"/>
                <a:gd name="T8" fmla="*/ 6 w 66"/>
                <a:gd name="T9" fmla="*/ 6 h 57"/>
                <a:gd name="T10" fmla="*/ 19 w 66"/>
                <a:gd name="T11" fmla="*/ 0 h 57"/>
                <a:gd name="T12" fmla="*/ 31 w 66"/>
                <a:gd name="T13" fmla="*/ 6 h 57"/>
                <a:gd name="T14" fmla="*/ 33 w 66"/>
                <a:gd name="T15" fmla="*/ 7 h 57"/>
                <a:gd name="T16" fmla="*/ 34 w 66"/>
                <a:gd name="T17" fmla="*/ 6 h 57"/>
                <a:gd name="T18" fmla="*/ 47 w 66"/>
                <a:gd name="T19" fmla="*/ 0 h 57"/>
                <a:gd name="T20" fmla="*/ 59 w 66"/>
                <a:gd name="T21" fmla="*/ 6 h 57"/>
                <a:gd name="T22" fmla="*/ 59 w 66"/>
                <a:gd name="T23" fmla="*/ 35 h 57"/>
                <a:gd name="T24" fmla="*/ 47 w 66"/>
                <a:gd name="T25" fmla="*/ 45 h 57"/>
                <a:gd name="T26" fmla="*/ 36 w 66"/>
                <a:gd name="T27" fmla="*/ 55 h 57"/>
                <a:gd name="T28" fmla="*/ 33 w 66"/>
                <a:gd name="T29" fmla="*/ 57 h 57"/>
                <a:gd name="T30" fmla="*/ 34 w 66"/>
                <a:gd name="T31" fmla="*/ 51 h 57"/>
                <a:gd name="T32" fmla="*/ 34 w 66"/>
                <a:gd name="T33" fmla="*/ 51 h 57"/>
                <a:gd name="T34" fmla="*/ 34 w 66"/>
                <a:gd name="T35" fmla="*/ 51 h 57"/>
                <a:gd name="T36" fmla="*/ 19 w 66"/>
                <a:gd name="T37" fmla="*/ 6 h 57"/>
                <a:gd name="T38" fmla="*/ 11 w 66"/>
                <a:gd name="T39" fmla="*/ 10 h 57"/>
                <a:gd name="T40" fmla="*/ 11 w 66"/>
                <a:gd name="T41" fmla="*/ 31 h 57"/>
                <a:gd name="T42" fmla="*/ 33 w 66"/>
                <a:gd name="T43" fmla="*/ 50 h 57"/>
                <a:gd name="T44" fmla="*/ 43 w 66"/>
                <a:gd name="T45" fmla="*/ 41 h 57"/>
                <a:gd name="T46" fmla="*/ 55 w 66"/>
                <a:gd name="T47" fmla="*/ 31 h 57"/>
                <a:gd name="T48" fmla="*/ 55 w 66"/>
                <a:gd name="T49" fmla="*/ 10 h 57"/>
                <a:gd name="T50" fmla="*/ 38 w 66"/>
                <a:gd name="T51" fmla="*/ 10 h 57"/>
                <a:gd name="T52" fmla="*/ 35 w 66"/>
                <a:gd name="T53" fmla="*/ 13 h 57"/>
                <a:gd name="T54" fmla="*/ 33 w 66"/>
                <a:gd name="T55" fmla="*/ 14 h 57"/>
                <a:gd name="T56" fmla="*/ 33 w 66"/>
                <a:gd name="T57" fmla="*/ 14 h 57"/>
                <a:gd name="T58" fmla="*/ 31 w 66"/>
                <a:gd name="T59" fmla="*/ 13 h 57"/>
                <a:gd name="T60" fmla="*/ 27 w 66"/>
                <a:gd name="T61" fmla="*/ 10 h 57"/>
                <a:gd name="T62" fmla="*/ 19 w 66"/>
                <a:gd name="T63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57">
                  <a:moveTo>
                    <a:pt x="33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2" y="57"/>
                    <a:pt x="31" y="56"/>
                    <a:pt x="30" y="5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0" y="28"/>
                    <a:pt x="0" y="13"/>
                    <a:pt x="6" y="6"/>
                  </a:cubicBezTo>
                  <a:cubicBezTo>
                    <a:pt x="10" y="2"/>
                    <a:pt x="14" y="0"/>
                    <a:pt x="19" y="0"/>
                  </a:cubicBezTo>
                  <a:cubicBezTo>
                    <a:pt x="24" y="0"/>
                    <a:pt x="28" y="2"/>
                    <a:pt x="31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1" y="0"/>
                    <a:pt x="56" y="2"/>
                    <a:pt x="59" y="6"/>
                  </a:cubicBezTo>
                  <a:cubicBezTo>
                    <a:pt x="66" y="13"/>
                    <a:pt x="66" y="28"/>
                    <a:pt x="59" y="35"/>
                  </a:cubicBezTo>
                  <a:cubicBezTo>
                    <a:pt x="55" y="39"/>
                    <a:pt x="51" y="42"/>
                    <a:pt x="47" y="45"/>
                  </a:cubicBezTo>
                  <a:cubicBezTo>
                    <a:pt x="43" y="49"/>
                    <a:pt x="40" y="52"/>
                    <a:pt x="36" y="55"/>
                  </a:cubicBezTo>
                  <a:cubicBezTo>
                    <a:pt x="35" y="56"/>
                    <a:pt x="34" y="57"/>
                    <a:pt x="33" y="57"/>
                  </a:cubicBezTo>
                  <a:close/>
                  <a:moveTo>
                    <a:pt x="34" y="51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19" y="6"/>
                  </a:moveTo>
                  <a:cubicBezTo>
                    <a:pt x="16" y="6"/>
                    <a:pt x="13" y="7"/>
                    <a:pt x="11" y="10"/>
                  </a:cubicBezTo>
                  <a:cubicBezTo>
                    <a:pt x="6" y="15"/>
                    <a:pt x="6" y="26"/>
                    <a:pt x="11" y="3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6" y="46"/>
                    <a:pt x="40" y="44"/>
                    <a:pt x="43" y="41"/>
                  </a:cubicBezTo>
                  <a:cubicBezTo>
                    <a:pt x="47" y="38"/>
                    <a:pt x="51" y="35"/>
                    <a:pt x="55" y="31"/>
                  </a:cubicBezTo>
                  <a:cubicBezTo>
                    <a:pt x="59" y="26"/>
                    <a:pt x="59" y="15"/>
                    <a:pt x="55" y="10"/>
                  </a:cubicBezTo>
                  <a:cubicBezTo>
                    <a:pt x="50" y="5"/>
                    <a:pt x="43" y="5"/>
                    <a:pt x="38" y="1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1" y="14"/>
                    <a:pt x="31" y="1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7"/>
                    <a:pt x="22" y="6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92" name="Freeform 457">
              <a:extLst>
                <a:ext uri="{FF2B5EF4-FFF2-40B4-BE49-F238E27FC236}">
                  <a16:creationId xmlns:a16="http://schemas.microsoft.com/office/drawing/2014/main" id="{F204021A-BC34-40F6-8631-6AA835D23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" y="3617"/>
              <a:ext cx="59" cy="46"/>
            </a:xfrm>
            <a:custGeom>
              <a:avLst/>
              <a:gdLst>
                <a:gd name="T0" fmla="*/ 4 w 22"/>
                <a:gd name="T1" fmla="*/ 17 h 17"/>
                <a:gd name="T2" fmla="*/ 1 w 22"/>
                <a:gd name="T3" fmla="*/ 16 h 17"/>
                <a:gd name="T4" fmla="*/ 2 w 22"/>
                <a:gd name="T5" fmla="*/ 11 h 17"/>
                <a:gd name="T6" fmla="*/ 16 w 22"/>
                <a:gd name="T7" fmla="*/ 2 h 17"/>
                <a:gd name="T8" fmla="*/ 20 w 22"/>
                <a:gd name="T9" fmla="*/ 1 h 17"/>
                <a:gd name="T10" fmla="*/ 21 w 22"/>
                <a:gd name="T11" fmla="*/ 5 h 17"/>
                <a:gd name="T12" fmla="*/ 5 w 22"/>
                <a:gd name="T13" fmla="*/ 17 h 17"/>
                <a:gd name="T14" fmla="*/ 4 w 22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7">
                  <a:moveTo>
                    <a:pt x="4" y="17"/>
                  </a:moveTo>
                  <a:cubicBezTo>
                    <a:pt x="3" y="17"/>
                    <a:pt x="2" y="17"/>
                    <a:pt x="1" y="16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7" y="9"/>
                    <a:pt x="14" y="4"/>
                    <a:pt x="16" y="2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2" y="2"/>
                    <a:pt x="22" y="4"/>
                    <a:pt x="21" y="5"/>
                  </a:cubicBezTo>
                  <a:cubicBezTo>
                    <a:pt x="17" y="10"/>
                    <a:pt x="6" y="16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93" name="Freeform 458">
              <a:extLst>
                <a:ext uri="{FF2B5EF4-FFF2-40B4-BE49-F238E27FC236}">
                  <a16:creationId xmlns:a16="http://schemas.microsoft.com/office/drawing/2014/main" id="{82DDF664-1064-4CA2-8F9C-078855D01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4" y="3619"/>
              <a:ext cx="59" cy="49"/>
            </a:xfrm>
            <a:custGeom>
              <a:avLst/>
              <a:gdLst>
                <a:gd name="T0" fmla="*/ 19 w 22"/>
                <a:gd name="T1" fmla="*/ 18 h 18"/>
                <a:gd name="T2" fmla="*/ 17 w 22"/>
                <a:gd name="T3" fmla="*/ 18 h 18"/>
                <a:gd name="T4" fmla="*/ 1 w 22"/>
                <a:gd name="T5" fmla="*/ 5 h 18"/>
                <a:gd name="T6" fmla="*/ 1 w 22"/>
                <a:gd name="T7" fmla="*/ 1 h 18"/>
                <a:gd name="T8" fmla="*/ 5 w 22"/>
                <a:gd name="T9" fmla="*/ 2 h 18"/>
                <a:gd name="T10" fmla="*/ 21 w 22"/>
                <a:gd name="T11" fmla="*/ 13 h 18"/>
                <a:gd name="T12" fmla="*/ 22 w 22"/>
                <a:gd name="T13" fmla="*/ 17 h 18"/>
                <a:gd name="T14" fmla="*/ 19 w 2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9" y="18"/>
                  </a:moveTo>
                  <a:cubicBezTo>
                    <a:pt x="19" y="18"/>
                    <a:pt x="18" y="18"/>
                    <a:pt x="17" y="18"/>
                  </a:cubicBezTo>
                  <a:cubicBezTo>
                    <a:pt x="16" y="17"/>
                    <a:pt x="4" y="9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7" y="4"/>
                    <a:pt x="16" y="10"/>
                    <a:pt x="21" y="13"/>
                  </a:cubicBezTo>
                  <a:cubicBezTo>
                    <a:pt x="22" y="14"/>
                    <a:pt x="22" y="16"/>
                    <a:pt x="22" y="17"/>
                  </a:cubicBezTo>
                  <a:cubicBezTo>
                    <a:pt x="21" y="18"/>
                    <a:pt x="20" y="18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</p:grpSp>
      <p:grpSp>
        <p:nvGrpSpPr>
          <p:cNvPr id="245" name="Group 61">
            <a:extLst>
              <a:ext uri="{FF2B5EF4-FFF2-40B4-BE49-F238E27FC236}">
                <a16:creationId xmlns:a16="http://schemas.microsoft.com/office/drawing/2014/main" id="{52C5527A-FFBD-4BEF-BE25-8792AE69B77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94500" y="2814147"/>
            <a:ext cx="1260788" cy="772004"/>
            <a:chOff x="5220" y="2922"/>
            <a:chExt cx="552" cy="338"/>
          </a:xfrm>
          <a:solidFill>
            <a:schemeClr val="accent4"/>
          </a:solidFill>
        </p:grpSpPr>
        <p:sp>
          <p:nvSpPr>
            <p:cNvPr id="247" name="Freeform 62">
              <a:extLst>
                <a:ext uri="{FF2B5EF4-FFF2-40B4-BE49-F238E27FC236}">
                  <a16:creationId xmlns:a16="http://schemas.microsoft.com/office/drawing/2014/main" id="{8AE0767B-7877-466B-8780-EEADC010E8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0" y="2974"/>
              <a:ext cx="552" cy="286"/>
            </a:xfrm>
            <a:custGeom>
              <a:avLst/>
              <a:gdLst>
                <a:gd name="T0" fmla="*/ 140 w 204"/>
                <a:gd name="T1" fmla="*/ 90 h 105"/>
                <a:gd name="T2" fmla="*/ 88 w 204"/>
                <a:gd name="T3" fmla="*/ 90 h 105"/>
                <a:gd name="T4" fmla="*/ 88 w 204"/>
                <a:gd name="T5" fmla="*/ 84 h 105"/>
                <a:gd name="T6" fmla="*/ 139 w 204"/>
                <a:gd name="T7" fmla="*/ 82 h 105"/>
                <a:gd name="T8" fmla="*/ 184 w 204"/>
                <a:gd name="T9" fmla="*/ 82 h 105"/>
                <a:gd name="T10" fmla="*/ 162 w 204"/>
                <a:gd name="T11" fmla="*/ 65 h 105"/>
                <a:gd name="T12" fmla="*/ 162 w 204"/>
                <a:gd name="T13" fmla="*/ 99 h 105"/>
                <a:gd name="T14" fmla="*/ 162 w 204"/>
                <a:gd name="T15" fmla="*/ 65 h 105"/>
                <a:gd name="T16" fmla="*/ 39 w 204"/>
                <a:gd name="T17" fmla="*/ 82 h 105"/>
                <a:gd name="T18" fmla="*/ 85 w 204"/>
                <a:gd name="T19" fmla="*/ 82 h 105"/>
                <a:gd name="T20" fmla="*/ 62 w 204"/>
                <a:gd name="T21" fmla="*/ 65 h 105"/>
                <a:gd name="T22" fmla="*/ 62 w 204"/>
                <a:gd name="T23" fmla="*/ 99 h 105"/>
                <a:gd name="T24" fmla="*/ 62 w 204"/>
                <a:gd name="T25" fmla="*/ 65 h 105"/>
                <a:gd name="T26" fmla="*/ 22 w 204"/>
                <a:gd name="T27" fmla="*/ 105 h 105"/>
                <a:gd name="T28" fmla="*/ 19 w 204"/>
                <a:gd name="T29" fmla="*/ 50 h 105"/>
                <a:gd name="T30" fmla="*/ 0 w 204"/>
                <a:gd name="T31" fmla="*/ 23 h 105"/>
                <a:gd name="T32" fmla="*/ 3 w 204"/>
                <a:gd name="T33" fmla="*/ 0 h 105"/>
                <a:gd name="T34" fmla="*/ 55 w 204"/>
                <a:gd name="T35" fmla="*/ 3 h 105"/>
                <a:gd name="T36" fmla="*/ 35 w 204"/>
                <a:gd name="T37" fmla="*/ 50 h 105"/>
                <a:gd name="T38" fmla="*/ 32 w 204"/>
                <a:gd name="T39" fmla="*/ 105 h 105"/>
                <a:gd name="T40" fmla="*/ 29 w 204"/>
                <a:gd name="T41" fmla="*/ 99 h 105"/>
                <a:gd name="T42" fmla="*/ 25 w 204"/>
                <a:gd name="T43" fmla="*/ 51 h 105"/>
                <a:gd name="T44" fmla="*/ 27 w 204"/>
                <a:gd name="T45" fmla="*/ 45 h 105"/>
                <a:gd name="T46" fmla="*/ 49 w 204"/>
                <a:gd name="T47" fmla="*/ 23 h 105"/>
                <a:gd name="T48" fmla="*/ 6 w 204"/>
                <a:gd name="T49" fmla="*/ 6 h 105"/>
                <a:gd name="T50" fmla="*/ 12 w 204"/>
                <a:gd name="T51" fmla="*/ 39 h 105"/>
                <a:gd name="T52" fmla="*/ 201 w 204"/>
                <a:gd name="T53" fmla="*/ 90 h 105"/>
                <a:gd name="T54" fmla="*/ 198 w 204"/>
                <a:gd name="T55" fmla="*/ 64 h 105"/>
                <a:gd name="T56" fmla="*/ 159 w 204"/>
                <a:gd name="T57" fmla="*/ 38 h 105"/>
                <a:gd name="T58" fmla="*/ 147 w 204"/>
                <a:gd name="T59" fmla="*/ 25 h 105"/>
                <a:gd name="T60" fmla="*/ 62 w 204"/>
                <a:gd name="T61" fmla="*/ 6 h 105"/>
                <a:gd name="T62" fmla="*/ 62 w 204"/>
                <a:gd name="T63" fmla="*/ 0 h 105"/>
                <a:gd name="T64" fmla="*/ 152 w 204"/>
                <a:gd name="T65" fmla="*/ 21 h 105"/>
                <a:gd name="T66" fmla="*/ 180 w 204"/>
                <a:gd name="T67" fmla="*/ 35 h 105"/>
                <a:gd name="T68" fmla="*/ 204 w 204"/>
                <a:gd name="T69" fmla="*/ 8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4" h="105">
                  <a:moveTo>
                    <a:pt x="162" y="105"/>
                  </a:moveTo>
                  <a:cubicBezTo>
                    <a:pt x="152" y="105"/>
                    <a:pt x="143" y="99"/>
                    <a:pt x="140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6" y="90"/>
                    <a:pt x="85" y="89"/>
                    <a:pt x="85" y="87"/>
                  </a:cubicBezTo>
                  <a:cubicBezTo>
                    <a:pt x="85" y="86"/>
                    <a:pt x="86" y="84"/>
                    <a:pt x="88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3"/>
                    <a:pt x="139" y="82"/>
                  </a:cubicBezTo>
                  <a:cubicBezTo>
                    <a:pt x="139" y="70"/>
                    <a:pt x="149" y="59"/>
                    <a:pt x="162" y="59"/>
                  </a:cubicBezTo>
                  <a:cubicBezTo>
                    <a:pt x="174" y="59"/>
                    <a:pt x="184" y="70"/>
                    <a:pt x="184" y="82"/>
                  </a:cubicBezTo>
                  <a:cubicBezTo>
                    <a:pt x="184" y="95"/>
                    <a:pt x="174" y="105"/>
                    <a:pt x="162" y="105"/>
                  </a:cubicBezTo>
                  <a:close/>
                  <a:moveTo>
                    <a:pt x="162" y="65"/>
                  </a:moveTo>
                  <a:cubicBezTo>
                    <a:pt x="152" y="65"/>
                    <a:pt x="145" y="73"/>
                    <a:pt x="145" y="82"/>
                  </a:cubicBezTo>
                  <a:cubicBezTo>
                    <a:pt x="145" y="92"/>
                    <a:pt x="152" y="99"/>
                    <a:pt x="162" y="99"/>
                  </a:cubicBezTo>
                  <a:cubicBezTo>
                    <a:pt x="171" y="99"/>
                    <a:pt x="178" y="92"/>
                    <a:pt x="178" y="82"/>
                  </a:cubicBezTo>
                  <a:cubicBezTo>
                    <a:pt x="178" y="73"/>
                    <a:pt x="171" y="65"/>
                    <a:pt x="162" y="65"/>
                  </a:cubicBezTo>
                  <a:close/>
                  <a:moveTo>
                    <a:pt x="62" y="105"/>
                  </a:moveTo>
                  <a:cubicBezTo>
                    <a:pt x="50" y="105"/>
                    <a:pt x="39" y="95"/>
                    <a:pt x="39" y="82"/>
                  </a:cubicBezTo>
                  <a:cubicBezTo>
                    <a:pt x="39" y="70"/>
                    <a:pt x="50" y="59"/>
                    <a:pt x="62" y="59"/>
                  </a:cubicBezTo>
                  <a:cubicBezTo>
                    <a:pt x="75" y="59"/>
                    <a:pt x="85" y="70"/>
                    <a:pt x="85" y="82"/>
                  </a:cubicBezTo>
                  <a:cubicBezTo>
                    <a:pt x="85" y="95"/>
                    <a:pt x="75" y="105"/>
                    <a:pt x="62" y="105"/>
                  </a:cubicBezTo>
                  <a:close/>
                  <a:moveTo>
                    <a:pt x="62" y="65"/>
                  </a:moveTo>
                  <a:cubicBezTo>
                    <a:pt x="53" y="65"/>
                    <a:pt x="45" y="73"/>
                    <a:pt x="45" y="82"/>
                  </a:cubicBezTo>
                  <a:cubicBezTo>
                    <a:pt x="45" y="92"/>
                    <a:pt x="53" y="99"/>
                    <a:pt x="62" y="99"/>
                  </a:cubicBezTo>
                  <a:cubicBezTo>
                    <a:pt x="71" y="99"/>
                    <a:pt x="79" y="92"/>
                    <a:pt x="79" y="82"/>
                  </a:cubicBezTo>
                  <a:cubicBezTo>
                    <a:pt x="79" y="73"/>
                    <a:pt x="71" y="65"/>
                    <a:pt x="62" y="65"/>
                  </a:cubicBezTo>
                  <a:close/>
                  <a:moveTo>
                    <a:pt x="32" y="105"/>
                  </a:moveTo>
                  <a:cubicBezTo>
                    <a:pt x="22" y="105"/>
                    <a:pt x="22" y="105"/>
                    <a:pt x="22" y="105"/>
                  </a:cubicBezTo>
                  <a:cubicBezTo>
                    <a:pt x="21" y="105"/>
                    <a:pt x="19" y="104"/>
                    <a:pt x="19" y="102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5" y="49"/>
                    <a:pt x="11" y="46"/>
                    <a:pt x="7" y="43"/>
                  </a:cubicBezTo>
                  <a:cubicBezTo>
                    <a:pt x="2" y="38"/>
                    <a:pt x="0" y="31"/>
                    <a:pt x="0" y="2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37"/>
                    <a:pt x="48" y="47"/>
                    <a:pt x="35" y="50"/>
                  </a:cubicBezTo>
                  <a:cubicBezTo>
                    <a:pt x="35" y="102"/>
                    <a:pt x="35" y="102"/>
                    <a:pt x="35" y="102"/>
                  </a:cubicBezTo>
                  <a:cubicBezTo>
                    <a:pt x="35" y="104"/>
                    <a:pt x="34" y="105"/>
                    <a:pt x="32" y="105"/>
                  </a:cubicBezTo>
                  <a:close/>
                  <a:moveTo>
                    <a:pt x="25" y="99"/>
                  </a:moveTo>
                  <a:cubicBezTo>
                    <a:pt x="29" y="99"/>
                    <a:pt x="29" y="99"/>
                    <a:pt x="29" y="99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5" y="51"/>
                    <a:pt x="25" y="51"/>
                  </a:cubicBezTo>
                  <a:lnTo>
                    <a:pt x="25" y="99"/>
                  </a:lnTo>
                  <a:close/>
                  <a:moveTo>
                    <a:pt x="27" y="45"/>
                  </a:moveTo>
                  <a:cubicBezTo>
                    <a:pt x="27" y="45"/>
                    <a:pt x="27" y="45"/>
                    <a:pt x="27" y="45"/>
                  </a:cubicBezTo>
                  <a:cubicBezTo>
                    <a:pt x="41" y="44"/>
                    <a:pt x="49" y="36"/>
                    <a:pt x="49" y="23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9"/>
                    <a:pt x="8" y="35"/>
                    <a:pt x="12" y="39"/>
                  </a:cubicBezTo>
                  <a:cubicBezTo>
                    <a:pt x="15" y="43"/>
                    <a:pt x="21" y="45"/>
                    <a:pt x="27" y="45"/>
                  </a:cubicBezTo>
                  <a:close/>
                  <a:moveTo>
                    <a:pt x="201" y="90"/>
                  </a:moveTo>
                  <a:cubicBezTo>
                    <a:pt x="200" y="90"/>
                    <a:pt x="198" y="89"/>
                    <a:pt x="198" y="87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8" y="49"/>
                    <a:pt x="194" y="44"/>
                    <a:pt x="179" y="41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7" y="37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36" y="12"/>
                    <a:pt x="129" y="6"/>
                    <a:pt x="11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0" y="6"/>
                    <a:pt x="59" y="5"/>
                    <a:pt x="59" y="3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2" y="0"/>
                    <a:pt x="141" y="8"/>
                    <a:pt x="152" y="21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98" y="38"/>
                    <a:pt x="204" y="46"/>
                    <a:pt x="204" y="64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4" y="89"/>
                    <a:pt x="203" y="90"/>
                    <a:pt x="20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248" name="Rectangle 63">
              <a:extLst>
                <a:ext uri="{FF2B5EF4-FFF2-40B4-BE49-F238E27FC236}">
                  <a16:creationId xmlns:a16="http://schemas.microsoft.com/office/drawing/2014/main" id="{62630E2F-74D3-40C1-97D2-9CF8D0BC7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3" y="2922"/>
              <a:ext cx="27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249" name="Rectangle 64">
              <a:extLst>
                <a:ext uri="{FF2B5EF4-FFF2-40B4-BE49-F238E27FC236}">
                  <a16:creationId xmlns:a16="http://schemas.microsoft.com/office/drawing/2014/main" id="{B7C15027-F790-44A8-A642-8AB4B8E4C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" y="2922"/>
              <a:ext cx="27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</p:grpSp>
      <p:grpSp>
        <p:nvGrpSpPr>
          <p:cNvPr id="257" name="Group 73">
            <a:extLst>
              <a:ext uri="{FF2B5EF4-FFF2-40B4-BE49-F238E27FC236}">
                <a16:creationId xmlns:a16="http://schemas.microsoft.com/office/drawing/2014/main" id="{32D3B69B-8C15-4DA9-8ACF-7EEF031DF4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95068" y="2812542"/>
            <a:ext cx="928688" cy="944563"/>
            <a:chOff x="4821" y="2687"/>
            <a:chExt cx="585" cy="595"/>
          </a:xfrm>
          <a:solidFill>
            <a:schemeClr val="accent4"/>
          </a:solidFill>
        </p:grpSpPr>
        <p:sp>
          <p:nvSpPr>
            <p:cNvPr id="259" name="Freeform 74">
              <a:extLst>
                <a:ext uri="{FF2B5EF4-FFF2-40B4-BE49-F238E27FC236}">
                  <a16:creationId xmlns:a16="http://schemas.microsoft.com/office/drawing/2014/main" id="{7AA68779-A34C-47BF-B335-FE567A3AD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" y="2817"/>
              <a:ext cx="373" cy="368"/>
            </a:xfrm>
            <a:custGeom>
              <a:avLst/>
              <a:gdLst>
                <a:gd name="T0" fmla="*/ 137 w 138"/>
                <a:gd name="T1" fmla="*/ 49 h 136"/>
                <a:gd name="T2" fmla="*/ 123 w 138"/>
                <a:gd name="T3" fmla="*/ 23 h 136"/>
                <a:gd name="T4" fmla="*/ 120 w 138"/>
                <a:gd name="T5" fmla="*/ 22 h 136"/>
                <a:gd name="T6" fmla="*/ 118 w 138"/>
                <a:gd name="T7" fmla="*/ 25 h 136"/>
                <a:gd name="T8" fmla="*/ 105 w 138"/>
                <a:gd name="T9" fmla="*/ 40 h 136"/>
                <a:gd name="T10" fmla="*/ 77 w 138"/>
                <a:gd name="T11" fmla="*/ 79 h 136"/>
                <a:gd name="T12" fmla="*/ 81 w 138"/>
                <a:gd name="T13" fmla="*/ 83 h 136"/>
                <a:gd name="T14" fmla="*/ 84 w 138"/>
                <a:gd name="T15" fmla="*/ 79 h 136"/>
                <a:gd name="T16" fmla="*/ 109 w 138"/>
                <a:gd name="T17" fmla="*/ 46 h 136"/>
                <a:gd name="T18" fmla="*/ 123 w 138"/>
                <a:gd name="T19" fmla="*/ 32 h 136"/>
                <a:gd name="T20" fmla="*/ 130 w 138"/>
                <a:gd name="T21" fmla="*/ 50 h 136"/>
                <a:gd name="T22" fmla="*/ 119 w 138"/>
                <a:gd name="T23" fmla="*/ 87 h 136"/>
                <a:gd name="T24" fmla="*/ 83 w 138"/>
                <a:gd name="T25" fmla="*/ 102 h 136"/>
                <a:gd name="T26" fmla="*/ 104 w 138"/>
                <a:gd name="T27" fmla="*/ 77 h 136"/>
                <a:gd name="T28" fmla="*/ 106 w 138"/>
                <a:gd name="T29" fmla="*/ 72 h 136"/>
                <a:gd name="T30" fmla="*/ 102 w 138"/>
                <a:gd name="T31" fmla="*/ 70 h 136"/>
                <a:gd name="T32" fmla="*/ 73 w 138"/>
                <a:gd name="T33" fmla="*/ 106 h 136"/>
                <a:gd name="T34" fmla="*/ 40 w 138"/>
                <a:gd name="T35" fmla="*/ 50 h 136"/>
                <a:gd name="T36" fmla="*/ 35 w 138"/>
                <a:gd name="T37" fmla="*/ 50 h 136"/>
                <a:gd name="T38" fmla="*/ 35 w 138"/>
                <a:gd name="T39" fmla="*/ 54 h 136"/>
                <a:gd name="T40" fmla="*/ 55 w 138"/>
                <a:gd name="T41" fmla="*/ 81 h 136"/>
                <a:gd name="T42" fmla="*/ 21 w 138"/>
                <a:gd name="T43" fmla="*/ 67 h 136"/>
                <a:gd name="T44" fmla="*/ 7 w 138"/>
                <a:gd name="T45" fmla="*/ 33 h 136"/>
                <a:gd name="T46" fmla="*/ 15 w 138"/>
                <a:gd name="T47" fmla="*/ 9 h 136"/>
                <a:gd name="T48" fmla="*/ 31 w 138"/>
                <a:gd name="T49" fmla="*/ 20 h 136"/>
                <a:gd name="T50" fmla="*/ 36 w 138"/>
                <a:gd name="T51" fmla="*/ 22 h 136"/>
                <a:gd name="T52" fmla="*/ 63 w 138"/>
                <a:gd name="T53" fmla="*/ 68 h 136"/>
                <a:gd name="T54" fmla="*/ 66 w 138"/>
                <a:gd name="T55" fmla="*/ 71 h 136"/>
                <a:gd name="T56" fmla="*/ 66 w 138"/>
                <a:gd name="T57" fmla="*/ 71 h 136"/>
                <a:gd name="T58" fmla="*/ 70 w 138"/>
                <a:gd name="T59" fmla="*/ 67 h 136"/>
                <a:gd name="T60" fmla="*/ 39 w 138"/>
                <a:gd name="T61" fmla="*/ 16 h 136"/>
                <a:gd name="T62" fmla="*/ 34 w 138"/>
                <a:gd name="T63" fmla="*/ 14 h 136"/>
                <a:gd name="T64" fmla="*/ 18 w 138"/>
                <a:gd name="T65" fmla="*/ 2 h 136"/>
                <a:gd name="T66" fmla="*/ 16 w 138"/>
                <a:gd name="T67" fmla="*/ 0 h 136"/>
                <a:gd name="T68" fmla="*/ 13 w 138"/>
                <a:gd name="T69" fmla="*/ 1 h 136"/>
                <a:gd name="T70" fmla="*/ 0 w 138"/>
                <a:gd name="T71" fmla="*/ 33 h 136"/>
                <a:gd name="T72" fmla="*/ 17 w 138"/>
                <a:gd name="T73" fmla="*/ 73 h 136"/>
                <a:gd name="T74" fmla="*/ 59 w 138"/>
                <a:gd name="T75" fmla="*/ 88 h 136"/>
                <a:gd name="T76" fmla="*/ 71 w 138"/>
                <a:gd name="T77" fmla="*/ 133 h 136"/>
                <a:gd name="T78" fmla="*/ 74 w 138"/>
                <a:gd name="T79" fmla="*/ 136 h 136"/>
                <a:gd name="T80" fmla="*/ 74 w 138"/>
                <a:gd name="T81" fmla="*/ 136 h 136"/>
                <a:gd name="T82" fmla="*/ 78 w 138"/>
                <a:gd name="T83" fmla="*/ 133 h 136"/>
                <a:gd name="T84" fmla="*/ 76 w 138"/>
                <a:gd name="T85" fmla="*/ 117 h 136"/>
                <a:gd name="T86" fmla="*/ 79 w 138"/>
                <a:gd name="T87" fmla="*/ 109 h 136"/>
                <a:gd name="T88" fmla="*/ 81 w 138"/>
                <a:gd name="T89" fmla="*/ 109 h 136"/>
                <a:gd name="T90" fmla="*/ 124 w 138"/>
                <a:gd name="T91" fmla="*/ 92 h 136"/>
                <a:gd name="T92" fmla="*/ 137 w 138"/>
                <a:gd name="T93" fmla="*/ 4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136">
                  <a:moveTo>
                    <a:pt x="137" y="49"/>
                  </a:moveTo>
                  <a:cubicBezTo>
                    <a:pt x="135" y="37"/>
                    <a:pt x="131" y="28"/>
                    <a:pt x="123" y="23"/>
                  </a:cubicBezTo>
                  <a:cubicBezTo>
                    <a:pt x="122" y="22"/>
                    <a:pt x="121" y="22"/>
                    <a:pt x="120" y="22"/>
                  </a:cubicBezTo>
                  <a:cubicBezTo>
                    <a:pt x="119" y="23"/>
                    <a:pt x="118" y="24"/>
                    <a:pt x="118" y="25"/>
                  </a:cubicBezTo>
                  <a:cubicBezTo>
                    <a:pt x="117" y="29"/>
                    <a:pt x="110" y="37"/>
                    <a:pt x="105" y="40"/>
                  </a:cubicBezTo>
                  <a:cubicBezTo>
                    <a:pt x="78" y="58"/>
                    <a:pt x="77" y="78"/>
                    <a:pt x="77" y="79"/>
                  </a:cubicBezTo>
                  <a:cubicBezTo>
                    <a:pt x="77" y="81"/>
                    <a:pt x="79" y="83"/>
                    <a:pt x="81" y="83"/>
                  </a:cubicBezTo>
                  <a:cubicBezTo>
                    <a:pt x="83" y="83"/>
                    <a:pt x="84" y="81"/>
                    <a:pt x="84" y="79"/>
                  </a:cubicBezTo>
                  <a:cubicBezTo>
                    <a:pt x="84" y="79"/>
                    <a:pt x="85" y="61"/>
                    <a:pt x="109" y="46"/>
                  </a:cubicBezTo>
                  <a:cubicBezTo>
                    <a:pt x="112" y="44"/>
                    <a:pt x="119" y="38"/>
                    <a:pt x="123" y="32"/>
                  </a:cubicBezTo>
                  <a:cubicBezTo>
                    <a:pt x="126" y="36"/>
                    <a:pt x="129" y="42"/>
                    <a:pt x="130" y="50"/>
                  </a:cubicBezTo>
                  <a:cubicBezTo>
                    <a:pt x="131" y="63"/>
                    <a:pt x="127" y="78"/>
                    <a:pt x="119" y="87"/>
                  </a:cubicBezTo>
                  <a:cubicBezTo>
                    <a:pt x="107" y="99"/>
                    <a:pt x="90" y="101"/>
                    <a:pt x="83" y="102"/>
                  </a:cubicBezTo>
                  <a:cubicBezTo>
                    <a:pt x="88" y="91"/>
                    <a:pt x="96" y="80"/>
                    <a:pt x="104" y="77"/>
                  </a:cubicBezTo>
                  <a:cubicBezTo>
                    <a:pt x="106" y="76"/>
                    <a:pt x="107" y="74"/>
                    <a:pt x="106" y="72"/>
                  </a:cubicBezTo>
                  <a:cubicBezTo>
                    <a:pt x="105" y="71"/>
                    <a:pt x="103" y="70"/>
                    <a:pt x="102" y="70"/>
                  </a:cubicBezTo>
                  <a:cubicBezTo>
                    <a:pt x="88" y="75"/>
                    <a:pt x="78" y="94"/>
                    <a:pt x="73" y="106"/>
                  </a:cubicBezTo>
                  <a:cubicBezTo>
                    <a:pt x="68" y="90"/>
                    <a:pt x="59" y="69"/>
                    <a:pt x="40" y="50"/>
                  </a:cubicBezTo>
                  <a:cubicBezTo>
                    <a:pt x="38" y="48"/>
                    <a:pt x="36" y="48"/>
                    <a:pt x="35" y="50"/>
                  </a:cubicBezTo>
                  <a:cubicBezTo>
                    <a:pt x="33" y="51"/>
                    <a:pt x="33" y="53"/>
                    <a:pt x="35" y="54"/>
                  </a:cubicBezTo>
                  <a:cubicBezTo>
                    <a:pt x="43" y="63"/>
                    <a:pt x="50" y="72"/>
                    <a:pt x="55" y="81"/>
                  </a:cubicBezTo>
                  <a:cubicBezTo>
                    <a:pt x="47" y="80"/>
                    <a:pt x="34" y="77"/>
                    <a:pt x="21" y="67"/>
                  </a:cubicBezTo>
                  <a:cubicBezTo>
                    <a:pt x="13" y="60"/>
                    <a:pt x="7" y="47"/>
                    <a:pt x="7" y="33"/>
                  </a:cubicBezTo>
                  <a:cubicBezTo>
                    <a:pt x="7" y="23"/>
                    <a:pt x="10" y="15"/>
                    <a:pt x="15" y="9"/>
                  </a:cubicBezTo>
                  <a:cubicBezTo>
                    <a:pt x="19" y="14"/>
                    <a:pt x="26" y="18"/>
                    <a:pt x="31" y="20"/>
                  </a:cubicBezTo>
                  <a:cubicBezTo>
                    <a:pt x="33" y="21"/>
                    <a:pt x="35" y="22"/>
                    <a:pt x="36" y="22"/>
                  </a:cubicBezTo>
                  <a:cubicBezTo>
                    <a:pt x="62" y="37"/>
                    <a:pt x="63" y="67"/>
                    <a:pt x="63" y="68"/>
                  </a:cubicBezTo>
                  <a:cubicBezTo>
                    <a:pt x="63" y="69"/>
                    <a:pt x="64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8" y="71"/>
                    <a:pt x="70" y="69"/>
                    <a:pt x="70" y="67"/>
                  </a:cubicBezTo>
                  <a:cubicBezTo>
                    <a:pt x="70" y="66"/>
                    <a:pt x="69" y="32"/>
                    <a:pt x="39" y="16"/>
                  </a:cubicBezTo>
                  <a:cubicBezTo>
                    <a:pt x="38" y="15"/>
                    <a:pt x="36" y="14"/>
                    <a:pt x="34" y="14"/>
                  </a:cubicBezTo>
                  <a:cubicBezTo>
                    <a:pt x="28" y="11"/>
                    <a:pt x="21" y="7"/>
                    <a:pt x="18" y="2"/>
                  </a:cubicBezTo>
                  <a:cubicBezTo>
                    <a:pt x="18" y="1"/>
                    <a:pt x="17" y="1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9"/>
                    <a:pt x="7" y="64"/>
                    <a:pt x="17" y="73"/>
                  </a:cubicBezTo>
                  <a:cubicBezTo>
                    <a:pt x="34" y="86"/>
                    <a:pt x="53" y="88"/>
                    <a:pt x="59" y="88"/>
                  </a:cubicBezTo>
                  <a:cubicBezTo>
                    <a:pt x="70" y="112"/>
                    <a:pt x="71" y="133"/>
                    <a:pt x="71" y="133"/>
                  </a:cubicBezTo>
                  <a:cubicBezTo>
                    <a:pt x="71" y="135"/>
                    <a:pt x="72" y="136"/>
                    <a:pt x="74" y="13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6" y="136"/>
                    <a:pt x="78" y="135"/>
                    <a:pt x="78" y="133"/>
                  </a:cubicBezTo>
                  <a:cubicBezTo>
                    <a:pt x="78" y="132"/>
                    <a:pt x="78" y="126"/>
                    <a:pt x="76" y="117"/>
                  </a:cubicBezTo>
                  <a:cubicBezTo>
                    <a:pt x="77" y="115"/>
                    <a:pt x="78" y="112"/>
                    <a:pt x="79" y="109"/>
                  </a:cubicBezTo>
                  <a:cubicBezTo>
                    <a:pt x="80" y="109"/>
                    <a:pt x="80" y="109"/>
                    <a:pt x="81" y="109"/>
                  </a:cubicBezTo>
                  <a:cubicBezTo>
                    <a:pt x="88" y="109"/>
                    <a:pt x="110" y="107"/>
                    <a:pt x="124" y="92"/>
                  </a:cubicBezTo>
                  <a:cubicBezTo>
                    <a:pt x="133" y="81"/>
                    <a:pt x="138" y="65"/>
                    <a:pt x="1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260" name="Freeform 75">
              <a:extLst>
                <a:ext uri="{FF2B5EF4-FFF2-40B4-BE49-F238E27FC236}">
                  <a16:creationId xmlns:a16="http://schemas.microsoft.com/office/drawing/2014/main" id="{1F5EF13D-22B3-43BC-9C9C-A5CBD3398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1" y="2687"/>
              <a:ext cx="585" cy="595"/>
            </a:xfrm>
            <a:custGeom>
              <a:avLst/>
              <a:gdLst>
                <a:gd name="T0" fmla="*/ 197 w 216"/>
                <a:gd name="T1" fmla="*/ 56 h 220"/>
                <a:gd name="T2" fmla="*/ 193 w 216"/>
                <a:gd name="T3" fmla="*/ 55 h 220"/>
                <a:gd name="T4" fmla="*/ 191 w 216"/>
                <a:gd name="T5" fmla="*/ 60 h 220"/>
                <a:gd name="T6" fmla="*/ 193 w 216"/>
                <a:gd name="T7" fmla="*/ 152 h 220"/>
                <a:gd name="T8" fmla="*/ 69 w 216"/>
                <a:gd name="T9" fmla="*/ 188 h 220"/>
                <a:gd name="T10" fmla="*/ 33 w 216"/>
                <a:gd name="T11" fmla="*/ 63 h 220"/>
                <a:gd name="T12" fmla="*/ 137 w 216"/>
                <a:gd name="T13" fmla="*/ 19 h 220"/>
                <a:gd name="T14" fmla="*/ 149 w 216"/>
                <a:gd name="T15" fmla="*/ 54 h 220"/>
                <a:gd name="T16" fmla="*/ 153 w 216"/>
                <a:gd name="T17" fmla="*/ 53 h 220"/>
                <a:gd name="T18" fmla="*/ 156 w 216"/>
                <a:gd name="T19" fmla="*/ 47 h 220"/>
                <a:gd name="T20" fmla="*/ 169 w 216"/>
                <a:gd name="T21" fmla="*/ 54 h 220"/>
                <a:gd name="T22" fmla="*/ 173 w 216"/>
                <a:gd name="T23" fmla="*/ 53 h 220"/>
                <a:gd name="T24" fmla="*/ 172 w 216"/>
                <a:gd name="T25" fmla="*/ 48 h 220"/>
                <a:gd name="T26" fmla="*/ 160 w 216"/>
                <a:gd name="T27" fmla="*/ 41 h 220"/>
                <a:gd name="T28" fmla="*/ 169 w 216"/>
                <a:gd name="T29" fmla="*/ 25 h 220"/>
                <a:gd name="T30" fmla="*/ 181 w 216"/>
                <a:gd name="T31" fmla="*/ 31 h 220"/>
                <a:gd name="T32" fmla="*/ 186 w 216"/>
                <a:gd name="T33" fmla="*/ 30 h 220"/>
                <a:gd name="T34" fmla="*/ 184 w 216"/>
                <a:gd name="T35" fmla="*/ 25 h 220"/>
                <a:gd name="T36" fmla="*/ 172 w 216"/>
                <a:gd name="T37" fmla="*/ 18 h 220"/>
                <a:gd name="T38" fmla="*/ 175 w 216"/>
                <a:gd name="T39" fmla="*/ 13 h 220"/>
                <a:gd name="T40" fmla="*/ 174 w 216"/>
                <a:gd name="T41" fmla="*/ 8 h 220"/>
                <a:gd name="T42" fmla="*/ 141 w 216"/>
                <a:gd name="T43" fmla="*/ 13 h 220"/>
                <a:gd name="T44" fmla="*/ 140 w 216"/>
                <a:gd name="T45" fmla="*/ 13 h 220"/>
                <a:gd name="T46" fmla="*/ 26 w 216"/>
                <a:gd name="T47" fmla="*/ 60 h 220"/>
                <a:gd name="T48" fmla="*/ 65 w 216"/>
                <a:gd name="T49" fmla="*/ 194 h 220"/>
                <a:gd name="T50" fmla="*/ 200 w 216"/>
                <a:gd name="T51" fmla="*/ 155 h 220"/>
                <a:gd name="T52" fmla="*/ 197 w 216"/>
                <a:gd name="T53" fmla="*/ 56 h 220"/>
                <a:gd name="T54" fmla="*/ 168 w 216"/>
                <a:gd name="T55" fmla="*/ 12 h 220"/>
                <a:gd name="T56" fmla="*/ 149 w 216"/>
                <a:gd name="T57" fmla="*/ 47 h 220"/>
                <a:gd name="T58" fmla="*/ 143 w 216"/>
                <a:gd name="T59" fmla="*/ 21 h 220"/>
                <a:gd name="T60" fmla="*/ 168 w 216"/>
                <a:gd name="T61" fmla="*/ 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6" h="220">
                  <a:moveTo>
                    <a:pt x="197" y="56"/>
                  </a:moveTo>
                  <a:cubicBezTo>
                    <a:pt x="196" y="55"/>
                    <a:pt x="194" y="54"/>
                    <a:pt x="193" y="55"/>
                  </a:cubicBezTo>
                  <a:cubicBezTo>
                    <a:pt x="191" y="56"/>
                    <a:pt x="190" y="58"/>
                    <a:pt x="191" y="60"/>
                  </a:cubicBezTo>
                  <a:cubicBezTo>
                    <a:pt x="208" y="88"/>
                    <a:pt x="209" y="123"/>
                    <a:pt x="193" y="152"/>
                  </a:cubicBezTo>
                  <a:cubicBezTo>
                    <a:pt x="169" y="196"/>
                    <a:pt x="113" y="212"/>
                    <a:pt x="69" y="188"/>
                  </a:cubicBezTo>
                  <a:cubicBezTo>
                    <a:pt x="25" y="164"/>
                    <a:pt x="8" y="108"/>
                    <a:pt x="33" y="63"/>
                  </a:cubicBezTo>
                  <a:cubicBezTo>
                    <a:pt x="53" y="26"/>
                    <a:pt x="96" y="8"/>
                    <a:pt x="137" y="19"/>
                  </a:cubicBezTo>
                  <a:cubicBezTo>
                    <a:pt x="131" y="32"/>
                    <a:pt x="136" y="47"/>
                    <a:pt x="149" y="54"/>
                  </a:cubicBezTo>
                  <a:cubicBezTo>
                    <a:pt x="150" y="55"/>
                    <a:pt x="152" y="55"/>
                    <a:pt x="153" y="53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5"/>
                    <a:pt x="173" y="54"/>
                    <a:pt x="173" y="53"/>
                  </a:cubicBezTo>
                  <a:cubicBezTo>
                    <a:pt x="174" y="51"/>
                    <a:pt x="174" y="49"/>
                    <a:pt x="172" y="48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3" y="32"/>
                    <a:pt x="185" y="32"/>
                    <a:pt x="186" y="30"/>
                  </a:cubicBezTo>
                  <a:cubicBezTo>
                    <a:pt x="187" y="28"/>
                    <a:pt x="186" y="26"/>
                    <a:pt x="184" y="25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5" y="13"/>
                    <a:pt x="175" y="13"/>
                    <a:pt x="175" y="13"/>
                  </a:cubicBezTo>
                  <a:cubicBezTo>
                    <a:pt x="176" y="11"/>
                    <a:pt x="176" y="9"/>
                    <a:pt x="174" y="8"/>
                  </a:cubicBezTo>
                  <a:cubicBezTo>
                    <a:pt x="163" y="2"/>
                    <a:pt x="149" y="4"/>
                    <a:pt x="141" y="13"/>
                  </a:cubicBezTo>
                  <a:cubicBezTo>
                    <a:pt x="141" y="13"/>
                    <a:pt x="140" y="13"/>
                    <a:pt x="140" y="13"/>
                  </a:cubicBezTo>
                  <a:cubicBezTo>
                    <a:pt x="95" y="0"/>
                    <a:pt x="49" y="19"/>
                    <a:pt x="26" y="60"/>
                  </a:cubicBezTo>
                  <a:cubicBezTo>
                    <a:pt x="0" y="108"/>
                    <a:pt x="18" y="168"/>
                    <a:pt x="65" y="194"/>
                  </a:cubicBezTo>
                  <a:cubicBezTo>
                    <a:pt x="113" y="220"/>
                    <a:pt x="173" y="203"/>
                    <a:pt x="200" y="155"/>
                  </a:cubicBezTo>
                  <a:cubicBezTo>
                    <a:pt x="216" y="124"/>
                    <a:pt x="216" y="86"/>
                    <a:pt x="197" y="56"/>
                  </a:cubicBezTo>
                  <a:close/>
                  <a:moveTo>
                    <a:pt x="168" y="12"/>
                  </a:moveTo>
                  <a:cubicBezTo>
                    <a:pt x="149" y="47"/>
                    <a:pt x="149" y="47"/>
                    <a:pt x="149" y="47"/>
                  </a:cubicBezTo>
                  <a:cubicBezTo>
                    <a:pt x="141" y="41"/>
                    <a:pt x="138" y="30"/>
                    <a:pt x="143" y="21"/>
                  </a:cubicBezTo>
                  <a:cubicBezTo>
                    <a:pt x="148" y="12"/>
                    <a:pt x="159" y="9"/>
                    <a:pt x="16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</p:grpSp>
      <p:sp>
        <p:nvSpPr>
          <p:cNvPr id="312" name="ZoneTexte 311">
            <a:extLst>
              <a:ext uri="{FF2B5EF4-FFF2-40B4-BE49-F238E27FC236}">
                <a16:creationId xmlns:a16="http://schemas.microsoft.com/office/drawing/2014/main" id="{C1A7E2CB-D809-4D96-A46B-45C0F54BCC1A}"/>
              </a:ext>
            </a:extLst>
          </p:cNvPr>
          <p:cNvSpPr txBox="1"/>
          <p:nvPr/>
        </p:nvSpPr>
        <p:spPr>
          <a:xfrm>
            <a:off x="3675520" y="7103941"/>
            <a:ext cx="1695919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Innovative solutions</a:t>
            </a:r>
          </a:p>
        </p:txBody>
      </p:sp>
      <p:sp>
        <p:nvSpPr>
          <p:cNvPr id="313" name="ZoneTexte 312">
            <a:extLst>
              <a:ext uri="{FF2B5EF4-FFF2-40B4-BE49-F238E27FC236}">
                <a16:creationId xmlns:a16="http://schemas.microsoft.com/office/drawing/2014/main" id="{14607D5F-AB59-4AB8-93DE-6479F9997DBA}"/>
              </a:ext>
            </a:extLst>
          </p:cNvPr>
          <p:cNvSpPr txBox="1"/>
          <p:nvPr/>
        </p:nvSpPr>
        <p:spPr>
          <a:xfrm>
            <a:off x="1878445" y="7108913"/>
            <a:ext cx="1695919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Innovation,</a:t>
            </a:r>
          </a:p>
          <a:p>
            <a:pPr algn="l"/>
            <a:r>
              <a:rPr lang="en-CA" sz="1800" dirty="0">
                <a:solidFill>
                  <a:schemeClr val="tx2"/>
                </a:solidFill>
              </a:rPr>
              <a:t>Design thinking</a:t>
            </a:r>
          </a:p>
          <a:p>
            <a:pPr algn="l"/>
            <a:r>
              <a:rPr lang="en-CA" sz="1800" dirty="0">
                <a:solidFill>
                  <a:schemeClr val="tx2"/>
                </a:solidFill>
              </a:rPr>
              <a:t>Ideation workshops,</a:t>
            </a:r>
          </a:p>
          <a:p>
            <a:pPr algn="l"/>
            <a:r>
              <a:rPr lang="en-CA" sz="1800" dirty="0">
                <a:solidFill>
                  <a:schemeClr val="tx2"/>
                </a:solidFill>
              </a:rPr>
              <a:t>ideas.</a:t>
            </a:r>
          </a:p>
        </p:txBody>
      </p:sp>
      <p:sp>
        <p:nvSpPr>
          <p:cNvPr id="331" name="ZoneTexte 330">
            <a:extLst>
              <a:ext uri="{FF2B5EF4-FFF2-40B4-BE49-F238E27FC236}">
                <a16:creationId xmlns:a16="http://schemas.microsoft.com/office/drawing/2014/main" id="{5E56EC1C-3DAB-44B0-88BE-BF511D06642F}"/>
              </a:ext>
            </a:extLst>
          </p:cNvPr>
          <p:cNvSpPr txBox="1"/>
          <p:nvPr/>
        </p:nvSpPr>
        <p:spPr>
          <a:xfrm>
            <a:off x="5274503" y="7189530"/>
            <a:ext cx="169591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LED</a:t>
            </a:r>
          </a:p>
        </p:txBody>
      </p:sp>
      <p:sp>
        <p:nvSpPr>
          <p:cNvPr id="158" name="Freeform 74">
            <a:extLst>
              <a:ext uri="{FF2B5EF4-FFF2-40B4-BE49-F238E27FC236}">
                <a16:creationId xmlns:a16="http://schemas.microsoft.com/office/drawing/2014/main" id="{46F4676E-3639-42BD-B337-4136F8414A53}"/>
              </a:ext>
            </a:extLst>
          </p:cNvPr>
          <p:cNvSpPr>
            <a:spLocks/>
          </p:cNvSpPr>
          <p:nvPr/>
        </p:nvSpPr>
        <p:spPr bwMode="auto">
          <a:xfrm>
            <a:off x="1848966" y="3021960"/>
            <a:ext cx="592138" cy="584200"/>
          </a:xfrm>
          <a:custGeom>
            <a:avLst/>
            <a:gdLst>
              <a:gd name="T0" fmla="*/ 137 w 138"/>
              <a:gd name="T1" fmla="*/ 49 h 136"/>
              <a:gd name="T2" fmla="*/ 123 w 138"/>
              <a:gd name="T3" fmla="*/ 23 h 136"/>
              <a:gd name="T4" fmla="*/ 120 w 138"/>
              <a:gd name="T5" fmla="*/ 22 h 136"/>
              <a:gd name="T6" fmla="*/ 118 w 138"/>
              <a:gd name="T7" fmla="*/ 25 h 136"/>
              <a:gd name="T8" fmla="*/ 105 w 138"/>
              <a:gd name="T9" fmla="*/ 40 h 136"/>
              <a:gd name="T10" fmla="*/ 77 w 138"/>
              <a:gd name="T11" fmla="*/ 79 h 136"/>
              <a:gd name="T12" fmla="*/ 81 w 138"/>
              <a:gd name="T13" fmla="*/ 83 h 136"/>
              <a:gd name="T14" fmla="*/ 84 w 138"/>
              <a:gd name="T15" fmla="*/ 79 h 136"/>
              <a:gd name="T16" fmla="*/ 109 w 138"/>
              <a:gd name="T17" fmla="*/ 46 h 136"/>
              <a:gd name="T18" fmla="*/ 123 w 138"/>
              <a:gd name="T19" fmla="*/ 32 h 136"/>
              <a:gd name="T20" fmla="*/ 130 w 138"/>
              <a:gd name="T21" fmla="*/ 50 h 136"/>
              <a:gd name="T22" fmla="*/ 119 w 138"/>
              <a:gd name="T23" fmla="*/ 87 h 136"/>
              <a:gd name="T24" fmla="*/ 83 w 138"/>
              <a:gd name="T25" fmla="*/ 102 h 136"/>
              <a:gd name="T26" fmla="*/ 104 w 138"/>
              <a:gd name="T27" fmla="*/ 77 h 136"/>
              <a:gd name="T28" fmla="*/ 106 w 138"/>
              <a:gd name="T29" fmla="*/ 72 h 136"/>
              <a:gd name="T30" fmla="*/ 102 w 138"/>
              <a:gd name="T31" fmla="*/ 70 h 136"/>
              <a:gd name="T32" fmla="*/ 73 w 138"/>
              <a:gd name="T33" fmla="*/ 106 h 136"/>
              <a:gd name="T34" fmla="*/ 40 w 138"/>
              <a:gd name="T35" fmla="*/ 50 h 136"/>
              <a:gd name="T36" fmla="*/ 35 w 138"/>
              <a:gd name="T37" fmla="*/ 50 h 136"/>
              <a:gd name="T38" fmla="*/ 35 w 138"/>
              <a:gd name="T39" fmla="*/ 54 h 136"/>
              <a:gd name="T40" fmla="*/ 55 w 138"/>
              <a:gd name="T41" fmla="*/ 81 h 136"/>
              <a:gd name="T42" fmla="*/ 21 w 138"/>
              <a:gd name="T43" fmla="*/ 67 h 136"/>
              <a:gd name="T44" fmla="*/ 7 w 138"/>
              <a:gd name="T45" fmla="*/ 33 h 136"/>
              <a:gd name="T46" fmla="*/ 15 w 138"/>
              <a:gd name="T47" fmla="*/ 9 h 136"/>
              <a:gd name="T48" fmla="*/ 31 w 138"/>
              <a:gd name="T49" fmla="*/ 20 h 136"/>
              <a:gd name="T50" fmla="*/ 36 w 138"/>
              <a:gd name="T51" fmla="*/ 22 h 136"/>
              <a:gd name="T52" fmla="*/ 63 w 138"/>
              <a:gd name="T53" fmla="*/ 68 h 136"/>
              <a:gd name="T54" fmla="*/ 66 w 138"/>
              <a:gd name="T55" fmla="*/ 71 h 136"/>
              <a:gd name="T56" fmla="*/ 66 w 138"/>
              <a:gd name="T57" fmla="*/ 71 h 136"/>
              <a:gd name="T58" fmla="*/ 70 w 138"/>
              <a:gd name="T59" fmla="*/ 67 h 136"/>
              <a:gd name="T60" fmla="*/ 39 w 138"/>
              <a:gd name="T61" fmla="*/ 16 h 136"/>
              <a:gd name="T62" fmla="*/ 34 w 138"/>
              <a:gd name="T63" fmla="*/ 14 h 136"/>
              <a:gd name="T64" fmla="*/ 18 w 138"/>
              <a:gd name="T65" fmla="*/ 2 h 136"/>
              <a:gd name="T66" fmla="*/ 16 w 138"/>
              <a:gd name="T67" fmla="*/ 0 h 136"/>
              <a:gd name="T68" fmla="*/ 13 w 138"/>
              <a:gd name="T69" fmla="*/ 1 h 136"/>
              <a:gd name="T70" fmla="*/ 0 w 138"/>
              <a:gd name="T71" fmla="*/ 33 h 136"/>
              <a:gd name="T72" fmla="*/ 17 w 138"/>
              <a:gd name="T73" fmla="*/ 73 h 136"/>
              <a:gd name="T74" fmla="*/ 59 w 138"/>
              <a:gd name="T75" fmla="*/ 88 h 136"/>
              <a:gd name="T76" fmla="*/ 71 w 138"/>
              <a:gd name="T77" fmla="*/ 133 h 136"/>
              <a:gd name="T78" fmla="*/ 74 w 138"/>
              <a:gd name="T79" fmla="*/ 136 h 136"/>
              <a:gd name="T80" fmla="*/ 74 w 138"/>
              <a:gd name="T81" fmla="*/ 136 h 136"/>
              <a:gd name="T82" fmla="*/ 78 w 138"/>
              <a:gd name="T83" fmla="*/ 133 h 136"/>
              <a:gd name="T84" fmla="*/ 76 w 138"/>
              <a:gd name="T85" fmla="*/ 117 h 136"/>
              <a:gd name="T86" fmla="*/ 79 w 138"/>
              <a:gd name="T87" fmla="*/ 109 h 136"/>
              <a:gd name="T88" fmla="*/ 81 w 138"/>
              <a:gd name="T89" fmla="*/ 109 h 136"/>
              <a:gd name="T90" fmla="*/ 124 w 138"/>
              <a:gd name="T91" fmla="*/ 92 h 136"/>
              <a:gd name="T92" fmla="*/ 137 w 138"/>
              <a:gd name="T93" fmla="*/ 4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6">
                <a:moveTo>
                  <a:pt x="137" y="49"/>
                </a:moveTo>
                <a:cubicBezTo>
                  <a:pt x="135" y="37"/>
                  <a:pt x="131" y="28"/>
                  <a:pt x="123" y="23"/>
                </a:cubicBezTo>
                <a:cubicBezTo>
                  <a:pt x="122" y="22"/>
                  <a:pt x="121" y="22"/>
                  <a:pt x="120" y="22"/>
                </a:cubicBezTo>
                <a:cubicBezTo>
                  <a:pt x="119" y="23"/>
                  <a:pt x="118" y="24"/>
                  <a:pt x="118" y="25"/>
                </a:cubicBezTo>
                <a:cubicBezTo>
                  <a:pt x="117" y="29"/>
                  <a:pt x="110" y="37"/>
                  <a:pt x="105" y="40"/>
                </a:cubicBezTo>
                <a:cubicBezTo>
                  <a:pt x="78" y="58"/>
                  <a:pt x="77" y="78"/>
                  <a:pt x="77" y="79"/>
                </a:cubicBezTo>
                <a:cubicBezTo>
                  <a:pt x="77" y="81"/>
                  <a:pt x="79" y="83"/>
                  <a:pt x="81" y="83"/>
                </a:cubicBezTo>
                <a:cubicBezTo>
                  <a:pt x="83" y="83"/>
                  <a:pt x="84" y="81"/>
                  <a:pt x="84" y="79"/>
                </a:cubicBezTo>
                <a:cubicBezTo>
                  <a:pt x="84" y="79"/>
                  <a:pt x="85" y="61"/>
                  <a:pt x="109" y="46"/>
                </a:cubicBezTo>
                <a:cubicBezTo>
                  <a:pt x="112" y="44"/>
                  <a:pt x="119" y="38"/>
                  <a:pt x="123" y="32"/>
                </a:cubicBezTo>
                <a:cubicBezTo>
                  <a:pt x="126" y="36"/>
                  <a:pt x="129" y="42"/>
                  <a:pt x="130" y="50"/>
                </a:cubicBezTo>
                <a:cubicBezTo>
                  <a:pt x="131" y="63"/>
                  <a:pt x="127" y="78"/>
                  <a:pt x="119" y="87"/>
                </a:cubicBezTo>
                <a:cubicBezTo>
                  <a:pt x="107" y="99"/>
                  <a:pt x="90" y="101"/>
                  <a:pt x="83" y="102"/>
                </a:cubicBezTo>
                <a:cubicBezTo>
                  <a:pt x="88" y="91"/>
                  <a:pt x="96" y="80"/>
                  <a:pt x="104" y="77"/>
                </a:cubicBezTo>
                <a:cubicBezTo>
                  <a:pt x="106" y="76"/>
                  <a:pt x="107" y="74"/>
                  <a:pt x="106" y="72"/>
                </a:cubicBezTo>
                <a:cubicBezTo>
                  <a:pt x="105" y="71"/>
                  <a:pt x="103" y="70"/>
                  <a:pt x="102" y="70"/>
                </a:cubicBezTo>
                <a:cubicBezTo>
                  <a:pt x="88" y="75"/>
                  <a:pt x="78" y="94"/>
                  <a:pt x="73" y="106"/>
                </a:cubicBezTo>
                <a:cubicBezTo>
                  <a:pt x="68" y="90"/>
                  <a:pt x="59" y="69"/>
                  <a:pt x="40" y="50"/>
                </a:cubicBezTo>
                <a:cubicBezTo>
                  <a:pt x="38" y="48"/>
                  <a:pt x="36" y="48"/>
                  <a:pt x="35" y="50"/>
                </a:cubicBezTo>
                <a:cubicBezTo>
                  <a:pt x="33" y="51"/>
                  <a:pt x="33" y="53"/>
                  <a:pt x="35" y="54"/>
                </a:cubicBezTo>
                <a:cubicBezTo>
                  <a:pt x="43" y="63"/>
                  <a:pt x="50" y="72"/>
                  <a:pt x="55" y="81"/>
                </a:cubicBezTo>
                <a:cubicBezTo>
                  <a:pt x="47" y="80"/>
                  <a:pt x="34" y="77"/>
                  <a:pt x="21" y="67"/>
                </a:cubicBezTo>
                <a:cubicBezTo>
                  <a:pt x="13" y="60"/>
                  <a:pt x="7" y="47"/>
                  <a:pt x="7" y="33"/>
                </a:cubicBezTo>
                <a:cubicBezTo>
                  <a:pt x="7" y="23"/>
                  <a:pt x="10" y="15"/>
                  <a:pt x="15" y="9"/>
                </a:cubicBezTo>
                <a:cubicBezTo>
                  <a:pt x="19" y="14"/>
                  <a:pt x="26" y="18"/>
                  <a:pt x="31" y="20"/>
                </a:cubicBezTo>
                <a:cubicBezTo>
                  <a:pt x="33" y="21"/>
                  <a:pt x="35" y="22"/>
                  <a:pt x="36" y="22"/>
                </a:cubicBezTo>
                <a:cubicBezTo>
                  <a:pt x="62" y="37"/>
                  <a:pt x="63" y="67"/>
                  <a:pt x="63" y="68"/>
                </a:cubicBezTo>
                <a:cubicBezTo>
                  <a:pt x="63" y="69"/>
                  <a:pt x="64" y="71"/>
                  <a:pt x="66" y="71"/>
                </a:cubicBezTo>
                <a:cubicBezTo>
                  <a:pt x="66" y="71"/>
                  <a:pt x="66" y="71"/>
                  <a:pt x="66" y="71"/>
                </a:cubicBezTo>
                <a:cubicBezTo>
                  <a:pt x="68" y="71"/>
                  <a:pt x="70" y="69"/>
                  <a:pt x="70" y="67"/>
                </a:cubicBezTo>
                <a:cubicBezTo>
                  <a:pt x="70" y="66"/>
                  <a:pt x="69" y="32"/>
                  <a:pt x="39" y="16"/>
                </a:cubicBezTo>
                <a:cubicBezTo>
                  <a:pt x="38" y="15"/>
                  <a:pt x="36" y="14"/>
                  <a:pt x="34" y="14"/>
                </a:cubicBezTo>
                <a:cubicBezTo>
                  <a:pt x="28" y="11"/>
                  <a:pt x="21" y="7"/>
                  <a:pt x="18" y="2"/>
                </a:cubicBezTo>
                <a:cubicBezTo>
                  <a:pt x="18" y="1"/>
                  <a:pt x="17" y="1"/>
                  <a:pt x="16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5" y="8"/>
                  <a:pt x="0" y="20"/>
                  <a:pt x="0" y="33"/>
                </a:cubicBezTo>
                <a:cubicBezTo>
                  <a:pt x="0" y="49"/>
                  <a:pt x="7" y="64"/>
                  <a:pt x="17" y="73"/>
                </a:cubicBezTo>
                <a:cubicBezTo>
                  <a:pt x="34" y="86"/>
                  <a:pt x="53" y="88"/>
                  <a:pt x="59" y="88"/>
                </a:cubicBezTo>
                <a:cubicBezTo>
                  <a:pt x="70" y="112"/>
                  <a:pt x="71" y="133"/>
                  <a:pt x="71" y="133"/>
                </a:cubicBezTo>
                <a:cubicBezTo>
                  <a:pt x="71" y="135"/>
                  <a:pt x="72" y="136"/>
                  <a:pt x="74" y="13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76" y="136"/>
                  <a:pt x="78" y="135"/>
                  <a:pt x="78" y="133"/>
                </a:cubicBezTo>
                <a:cubicBezTo>
                  <a:pt x="78" y="132"/>
                  <a:pt x="78" y="126"/>
                  <a:pt x="76" y="117"/>
                </a:cubicBezTo>
                <a:cubicBezTo>
                  <a:pt x="77" y="115"/>
                  <a:pt x="78" y="112"/>
                  <a:pt x="79" y="109"/>
                </a:cubicBezTo>
                <a:cubicBezTo>
                  <a:pt x="80" y="109"/>
                  <a:pt x="80" y="109"/>
                  <a:pt x="81" y="109"/>
                </a:cubicBezTo>
                <a:cubicBezTo>
                  <a:pt x="88" y="109"/>
                  <a:pt x="110" y="107"/>
                  <a:pt x="124" y="92"/>
                </a:cubicBezTo>
                <a:cubicBezTo>
                  <a:pt x="133" y="81"/>
                  <a:pt x="138" y="65"/>
                  <a:pt x="137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sp>
        <p:nvSpPr>
          <p:cNvPr id="159" name="ZoneTexte 158">
            <a:extLst>
              <a:ext uri="{FF2B5EF4-FFF2-40B4-BE49-F238E27FC236}">
                <a16:creationId xmlns:a16="http://schemas.microsoft.com/office/drawing/2014/main" id="{8615D9BC-B29D-42B0-9D15-2C2CBBBE03C9}"/>
              </a:ext>
            </a:extLst>
          </p:cNvPr>
          <p:cNvSpPr txBox="1"/>
          <p:nvPr/>
        </p:nvSpPr>
        <p:spPr>
          <a:xfrm>
            <a:off x="1918936" y="3960382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CSR</a:t>
            </a:r>
          </a:p>
          <a:p>
            <a:pPr algn="l"/>
            <a:r>
              <a:rPr lang="en-CA" sz="1800" dirty="0">
                <a:solidFill>
                  <a:schemeClr val="tx2"/>
                </a:solidFill>
              </a:rPr>
              <a:t>standards</a:t>
            </a:r>
          </a:p>
        </p:txBody>
      </p:sp>
      <p:sp>
        <p:nvSpPr>
          <p:cNvPr id="161" name="Titre 4">
            <a:extLst>
              <a:ext uri="{FF2B5EF4-FFF2-40B4-BE49-F238E27FC236}">
                <a16:creationId xmlns:a16="http://schemas.microsoft.com/office/drawing/2014/main" id="{58EB84FF-995C-42A7-A5CA-9AA996553092}"/>
              </a:ext>
            </a:extLst>
          </p:cNvPr>
          <p:cNvSpPr txBox="1">
            <a:spLocks/>
          </p:cNvSpPr>
          <p:nvPr/>
        </p:nvSpPr>
        <p:spPr>
          <a:xfrm>
            <a:off x="1655672" y="2133600"/>
            <a:ext cx="8551953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CA" dirty="0">
                <a:solidFill>
                  <a:schemeClr val="tx2"/>
                </a:solidFill>
              </a:rPr>
              <a:t>CSR</a:t>
            </a:r>
          </a:p>
        </p:txBody>
      </p:sp>
      <p:sp>
        <p:nvSpPr>
          <p:cNvPr id="163" name="Titre 4">
            <a:extLst>
              <a:ext uri="{FF2B5EF4-FFF2-40B4-BE49-F238E27FC236}">
                <a16:creationId xmlns:a16="http://schemas.microsoft.com/office/drawing/2014/main" id="{DC1E999F-8230-4979-BC97-D0701DEDF821}"/>
              </a:ext>
            </a:extLst>
          </p:cNvPr>
          <p:cNvSpPr txBox="1">
            <a:spLocks/>
          </p:cNvSpPr>
          <p:nvPr/>
        </p:nvSpPr>
        <p:spPr>
          <a:xfrm>
            <a:off x="1796492" y="5334000"/>
            <a:ext cx="8551953" cy="55387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999" b="0" kern="1200" cap="none" spc="8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CA" dirty="0">
                <a:solidFill>
                  <a:schemeClr val="tx2"/>
                </a:solidFill>
              </a:rPr>
              <a:t>Innovation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F1DC7C51-A602-4533-BACF-2AEA2C2DD6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15726" y="3024548"/>
            <a:ext cx="901700" cy="614363"/>
            <a:chOff x="7397" y="4125"/>
            <a:chExt cx="568" cy="387"/>
          </a:xfrm>
          <a:solidFill>
            <a:schemeClr val="accent4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5FE5732-1A9C-477F-B622-65EF56AB5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7" y="4125"/>
              <a:ext cx="568" cy="387"/>
            </a:xfrm>
            <a:custGeom>
              <a:avLst/>
              <a:gdLst>
                <a:gd name="T0" fmla="*/ 207 w 210"/>
                <a:gd name="T1" fmla="*/ 119 h 142"/>
                <a:gd name="T2" fmla="*/ 193 w 210"/>
                <a:gd name="T3" fmla="*/ 119 h 142"/>
                <a:gd name="T4" fmla="*/ 193 w 210"/>
                <a:gd name="T5" fmla="*/ 3 h 142"/>
                <a:gd name="T6" fmla="*/ 190 w 210"/>
                <a:gd name="T7" fmla="*/ 0 h 142"/>
                <a:gd name="T8" fmla="*/ 20 w 210"/>
                <a:gd name="T9" fmla="*/ 0 h 142"/>
                <a:gd name="T10" fmla="*/ 17 w 210"/>
                <a:gd name="T11" fmla="*/ 3 h 142"/>
                <a:gd name="T12" fmla="*/ 17 w 210"/>
                <a:gd name="T13" fmla="*/ 119 h 142"/>
                <a:gd name="T14" fmla="*/ 3 w 210"/>
                <a:gd name="T15" fmla="*/ 119 h 142"/>
                <a:gd name="T16" fmla="*/ 0 w 210"/>
                <a:gd name="T17" fmla="*/ 122 h 142"/>
                <a:gd name="T18" fmla="*/ 0 w 210"/>
                <a:gd name="T19" fmla="*/ 139 h 142"/>
                <a:gd name="T20" fmla="*/ 3 w 210"/>
                <a:gd name="T21" fmla="*/ 142 h 142"/>
                <a:gd name="T22" fmla="*/ 207 w 210"/>
                <a:gd name="T23" fmla="*/ 142 h 142"/>
                <a:gd name="T24" fmla="*/ 210 w 210"/>
                <a:gd name="T25" fmla="*/ 139 h 142"/>
                <a:gd name="T26" fmla="*/ 210 w 210"/>
                <a:gd name="T27" fmla="*/ 122 h 142"/>
                <a:gd name="T28" fmla="*/ 207 w 210"/>
                <a:gd name="T29" fmla="*/ 119 h 142"/>
                <a:gd name="T30" fmla="*/ 23 w 210"/>
                <a:gd name="T31" fmla="*/ 6 h 142"/>
                <a:gd name="T32" fmla="*/ 187 w 210"/>
                <a:gd name="T33" fmla="*/ 6 h 142"/>
                <a:gd name="T34" fmla="*/ 187 w 210"/>
                <a:gd name="T35" fmla="*/ 119 h 142"/>
                <a:gd name="T36" fmla="*/ 23 w 210"/>
                <a:gd name="T37" fmla="*/ 119 h 142"/>
                <a:gd name="T38" fmla="*/ 23 w 210"/>
                <a:gd name="T39" fmla="*/ 6 h 142"/>
                <a:gd name="T40" fmla="*/ 204 w 210"/>
                <a:gd name="T41" fmla="*/ 135 h 142"/>
                <a:gd name="T42" fmla="*/ 6 w 210"/>
                <a:gd name="T43" fmla="*/ 135 h 142"/>
                <a:gd name="T44" fmla="*/ 6 w 210"/>
                <a:gd name="T45" fmla="*/ 125 h 142"/>
                <a:gd name="T46" fmla="*/ 204 w 210"/>
                <a:gd name="T47" fmla="*/ 125 h 142"/>
                <a:gd name="T48" fmla="*/ 204 w 210"/>
                <a:gd name="T49" fmla="*/ 1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0" h="142">
                  <a:moveTo>
                    <a:pt x="207" y="119"/>
                  </a:moveTo>
                  <a:cubicBezTo>
                    <a:pt x="193" y="119"/>
                    <a:pt x="193" y="119"/>
                    <a:pt x="193" y="119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1"/>
                    <a:pt x="192" y="0"/>
                    <a:pt x="19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3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" y="119"/>
                    <a:pt x="0" y="120"/>
                    <a:pt x="0" y="122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1"/>
                    <a:pt x="1" y="142"/>
                    <a:pt x="3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9" y="142"/>
                    <a:pt x="210" y="141"/>
                    <a:pt x="210" y="139"/>
                  </a:cubicBezTo>
                  <a:cubicBezTo>
                    <a:pt x="210" y="122"/>
                    <a:pt x="210" y="122"/>
                    <a:pt x="210" y="122"/>
                  </a:cubicBezTo>
                  <a:cubicBezTo>
                    <a:pt x="210" y="120"/>
                    <a:pt x="209" y="119"/>
                    <a:pt x="207" y="119"/>
                  </a:cubicBezTo>
                  <a:close/>
                  <a:moveTo>
                    <a:pt x="23" y="6"/>
                  </a:moveTo>
                  <a:cubicBezTo>
                    <a:pt x="187" y="6"/>
                    <a:pt x="187" y="6"/>
                    <a:pt x="187" y="6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23" y="119"/>
                    <a:pt x="23" y="119"/>
                    <a:pt x="23" y="119"/>
                  </a:cubicBezTo>
                  <a:lnTo>
                    <a:pt x="23" y="6"/>
                  </a:lnTo>
                  <a:close/>
                  <a:moveTo>
                    <a:pt x="204" y="135"/>
                  </a:moveTo>
                  <a:cubicBezTo>
                    <a:pt x="6" y="135"/>
                    <a:pt x="6" y="135"/>
                    <a:pt x="6" y="135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204" y="125"/>
                    <a:pt x="204" y="125"/>
                    <a:pt x="204" y="125"/>
                  </a:cubicBezTo>
                  <a:lnTo>
                    <a:pt x="204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4E9E1E3-0BFB-4639-A964-43DEB9CAB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4" y="4155"/>
              <a:ext cx="33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533C93F-DA76-4AB6-992F-9C0965FA09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" y="4218"/>
              <a:ext cx="197" cy="210"/>
            </a:xfrm>
            <a:custGeom>
              <a:avLst/>
              <a:gdLst>
                <a:gd name="T0" fmla="*/ 23 w 73"/>
                <a:gd name="T1" fmla="*/ 7 h 77"/>
                <a:gd name="T2" fmla="*/ 3 w 73"/>
                <a:gd name="T3" fmla="*/ 29 h 77"/>
                <a:gd name="T4" fmla="*/ 2 w 73"/>
                <a:gd name="T5" fmla="*/ 51 h 77"/>
                <a:gd name="T6" fmla="*/ 35 w 73"/>
                <a:gd name="T7" fmla="*/ 77 h 77"/>
                <a:gd name="T8" fmla="*/ 35 w 73"/>
                <a:gd name="T9" fmla="*/ 77 h 77"/>
                <a:gd name="T10" fmla="*/ 36 w 73"/>
                <a:gd name="T11" fmla="*/ 77 h 77"/>
                <a:gd name="T12" fmla="*/ 54 w 73"/>
                <a:gd name="T13" fmla="*/ 73 h 77"/>
                <a:gd name="T14" fmla="*/ 62 w 73"/>
                <a:gd name="T15" fmla="*/ 67 h 77"/>
                <a:gd name="T16" fmla="*/ 69 w 73"/>
                <a:gd name="T17" fmla="*/ 58 h 77"/>
                <a:gd name="T18" fmla="*/ 73 w 73"/>
                <a:gd name="T19" fmla="*/ 43 h 77"/>
                <a:gd name="T20" fmla="*/ 68 w 73"/>
                <a:gd name="T21" fmla="*/ 23 h 77"/>
                <a:gd name="T22" fmla="*/ 23 w 73"/>
                <a:gd name="T23" fmla="*/ 7 h 77"/>
                <a:gd name="T24" fmla="*/ 8 w 73"/>
                <a:gd name="T25" fmla="*/ 49 h 77"/>
                <a:gd name="T26" fmla="*/ 8 w 73"/>
                <a:gd name="T27" fmla="*/ 31 h 77"/>
                <a:gd name="T28" fmla="*/ 26 w 73"/>
                <a:gd name="T29" fmla="*/ 12 h 77"/>
                <a:gd name="T30" fmla="*/ 63 w 73"/>
                <a:gd name="T31" fmla="*/ 26 h 77"/>
                <a:gd name="T32" fmla="*/ 66 w 73"/>
                <a:gd name="T33" fmla="*/ 33 h 77"/>
                <a:gd name="T34" fmla="*/ 64 w 73"/>
                <a:gd name="T35" fmla="*/ 46 h 77"/>
                <a:gd name="T36" fmla="*/ 43 w 73"/>
                <a:gd name="T37" fmla="*/ 64 h 77"/>
                <a:gd name="T38" fmla="*/ 39 w 73"/>
                <a:gd name="T39" fmla="*/ 65 h 77"/>
                <a:gd name="T40" fmla="*/ 39 w 73"/>
                <a:gd name="T41" fmla="*/ 70 h 77"/>
                <a:gd name="T42" fmla="*/ 37 w 73"/>
                <a:gd name="T43" fmla="*/ 71 h 77"/>
                <a:gd name="T44" fmla="*/ 20 w 73"/>
                <a:gd name="T45" fmla="*/ 57 h 77"/>
                <a:gd name="T46" fmla="*/ 20 w 73"/>
                <a:gd name="T47" fmla="*/ 56 h 77"/>
                <a:gd name="T48" fmla="*/ 35 w 73"/>
                <a:gd name="T49" fmla="*/ 39 h 77"/>
                <a:gd name="T50" fmla="*/ 37 w 73"/>
                <a:gd name="T51" fmla="*/ 39 h 77"/>
                <a:gd name="T52" fmla="*/ 37 w 73"/>
                <a:gd name="T53" fmla="*/ 46 h 77"/>
                <a:gd name="T54" fmla="*/ 40 w 73"/>
                <a:gd name="T55" fmla="*/ 46 h 77"/>
                <a:gd name="T56" fmla="*/ 53 w 73"/>
                <a:gd name="T57" fmla="*/ 28 h 77"/>
                <a:gd name="T58" fmla="*/ 53 w 73"/>
                <a:gd name="T59" fmla="*/ 26 h 77"/>
                <a:gd name="T60" fmla="*/ 37 w 73"/>
                <a:gd name="T61" fmla="*/ 12 h 77"/>
                <a:gd name="T62" fmla="*/ 35 w 73"/>
                <a:gd name="T63" fmla="*/ 13 h 77"/>
                <a:gd name="T64" fmla="*/ 35 w 73"/>
                <a:gd name="T65" fmla="*/ 18 h 77"/>
                <a:gd name="T66" fmla="*/ 31 w 73"/>
                <a:gd name="T67" fmla="*/ 19 h 77"/>
                <a:gd name="T68" fmla="*/ 11 w 73"/>
                <a:gd name="T69" fmla="*/ 37 h 77"/>
                <a:gd name="T70" fmla="*/ 10 w 73"/>
                <a:gd name="T71" fmla="*/ 48 h 77"/>
                <a:gd name="T72" fmla="*/ 11 w 73"/>
                <a:gd name="T73" fmla="*/ 55 h 77"/>
                <a:gd name="T74" fmla="*/ 11 w 73"/>
                <a:gd name="T75" fmla="*/ 55 h 77"/>
                <a:gd name="T76" fmla="*/ 12 w 73"/>
                <a:gd name="T77" fmla="*/ 58 h 77"/>
                <a:gd name="T78" fmla="*/ 8 w 73"/>
                <a:gd name="T79" fmla="*/ 4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7">
                  <a:moveTo>
                    <a:pt x="23" y="7"/>
                  </a:moveTo>
                  <a:cubicBezTo>
                    <a:pt x="14" y="11"/>
                    <a:pt x="6" y="19"/>
                    <a:pt x="3" y="29"/>
                  </a:cubicBezTo>
                  <a:cubicBezTo>
                    <a:pt x="1" y="36"/>
                    <a:pt x="0" y="44"/>
                    <a:pt x="2" y="51"/>
                  </a:cubicBezTo>
                  <a:cubicBezTo>
                    <a:pt x="6" y="66"/>
                    <a:pt x="19" y="76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43" y="77"/>
                    <a:pt x="49" y="76"/>
                    <a:pt x="54" y="73"/>
                  </a:cubicBezTo>
                  <a:cubicBezTo>
                    <a:pt x="57" y="71"/>
                    <a:pt x="60" y="69"/>
                    <a:pt x="62" y="67"/>
                  </a:cubicBezTo>
                  <a:cubicBezTo>
                    <a:pt x="66" y="63"/>
                    <a:pt x="67" y="61"/>
                    <a:pt x="69" y="58"/>
                  </a:cubicBezTo>
                  <a:cubicBezTo>
                    <a:pt x="71" y="53"/>
                    <a:pt x="73" y="48"/>
                    <a:pt x="73" y="43"/>
                  </a:cubicBezTo>
                  <a:cubicBezTo>
                    <a:pt x="73" y="36"/>
                    <a:pt x="72" y="29"/>
                    <a:pt x="68" y="23"/>
                  </a:cubicBezTo>
                  <a:cubicBezTo>
                    <a:pt x="59" y="7"/>
                    <a:pt x="41" y="0"/>
                    <a:pt x="23" y="7"/>
                  </a:cubicBezTo>
                  <a:close/>
                  <a:moveTo>
                    <a:pt x="8" y="49"/>
                  </a:moveTo>
                  <a:cubicBezTo>
                    <a:pt x="7" y="43"/>
                    <a:pt x="7" y="37"/>
                    <a:pt x="8" y="31"/>
                  </a:cubicBezTo>
                  <a:cubicBezTo>
                    <a:pt x="11" y="23"/>
                    <a:pt x="18" y="16"/>
                    <a:pt x="26" y="12"/>
                  </a:cubicBezTo>
                  <a:cubicBezTo>
                    <a:pt x="40" y="7"/>
                    <a:pt x="55" y="12"/>
                    <a:pt x="63" y="26"/>
                  </a:cubicBezTo>
                  <a:cubicBezTo>
                    <a:pt x="64" y="28"/>
                    <a:pt x="65" y="31"/>
                    <a:pt x="66" y="33"/>
                  </a:cubicBezTo>
                  <a:cubicBezTo>
                    <a:pt x="66" y="37"/>
                    <a:pt x="66" y="42"/>
                    <a:pt x="64" y="46"/>
                  </a:cubicBezTo>
                  <a:cubicBezTo>
                    <a:pt x="60" y="54"/>
                    <a:pt x="52" y="61"/>
                    <a:pt x="43" y="64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71"/>
                    <a:pt x="38" y="71"/>
                    <a:pt x="37" y="71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6"/>
                    <a:pt x="20" y="56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8"/>
                    <a:pt x="37" y="38"/>
                    <a:pt x="37" y="39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8" y="48"/>
                    <a:pt x="40" y="46"/>
                  </a:cubicBezTo>
                  <a:cubicBezTo>
                    <a:pt x="43" y="42"/>
                    <a:pt x="53" y="28"/>
                    <a:pt x="53" y="28"/>
                  </a:cubicBezTo>
                  <a:cubicBezTo>
                    <a:pt x="54" y="27"/>
                    <a:pt x="54" y="26"/>
                    <a:pt x="53" y="2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4" y="12"/>
                    <a:pt x="35" y="13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2" y="22"/>
                    <a:pt x="13" y="30"/>
                    <a:pt x="11" y="37"/>
                  </a:cubicBezTo>
                  <a:cubicBezTo>
                    <a:pt x="10" y="41"/>
                    <a:pt x="9" y="45"/>
                    <a:pt x="10" y="48"/>
                  </a:cubicBezTo>
                  <a:cubicBezTo>
                    <a:pt x="10" y="50"/>
                    <a:pt x="10" y="53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6"/>
                    <a:pt x="11" y="57"/>
                    <a:pt x="12" y="58"/>
                  </a:cubicBezTo>
                  <a:cubicBezTo>
                    <a:pt x="10" y="55"/>
                    <a:pt x="9" y="52"/>
                    <a:pt x="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 dirty="0"/>
            </a:p>
          </p:txBody>
        </p:sp>
      </p:grpSp>
      <p:sp>
        <p:nvSpPr>
          <p:cNvPr id="181" name="ZoneTexte 180">
            <a:extLst>
              <a:ext uri="{FF2B5EF4-FFF2-40B4-BE49-F238E27FC236}">
                <a16:creationId xmlns:a16="http://schemas.microsoft.com/office/drawing/2014/main" id="{0E810287-E79F-4B95-AD48-42E639B95EC7}"/>
              </a:ext>
            </a:extLst>
          </p:cNvPr>
          <p:cNvSpPr txBox="1"/>
          <p:nvPr/>
        </p:nvSpPr>
        <p:spPr>
          <a:xfrm>
            <a:off x="8607425" y="4024955"/>
            <a:ext cx="1695919" cy="2769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Recycling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5296B7E6-A062-4BD5-970D-96FAB68008D0}"/>
              </a:ext>
            </a:extLst>
          </p:cNvPr>
          <p:cNvSpPr txBox="1"/>
          <p:nvPr/>
        </p:nvSpPr>
        <p:spPr>
          <a:xfrm>
            <a:off x="3024191" y="3986537"/>
            <a:ext cx="169591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Electric vehicle</a:t>
            </a:r>
          </a:p>
        </p:txBody>
      </p:sp>
      <p:sp>
        <p:nvSpPr>
          <p:cNvPr id="95" name="ZoneTexte 94">
            <a:extLst>
              <a:ext uri="{FF2B5EF4-FFF2-40B4-BE49-F238E27FC236}">
                <a16:creationId xmlns:a16="http://schemas.microsoft.com/office/drawing/2014/main" id="{535E3A8F-BB20-4C55-9D60-1CDAAF75DD1C}"/>
              </a:ext>
            </a:extLst>
          </p:cNvPr>
          <p:cNvSpPr txBox="1"/>
          <p:nvPr/>
        </p:nvSpPr>
        <p:spPr>
          <a:xfrm>
            <a:off x="5014383" y="3955405"/>
            <a:ext cx="1695919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Green performance</a:t>
            </a:r>
            <a:br>
              <a:rPr lang="en-CA" sz="1800" dirty="0">
                <a:solidFill>
                  <a:schemeClr val="tx2"/>
                </a:solidFill>
              </a:rPr>
            </a:br>
            <a:r>
              <a:rPr lang="en-CA" sz="1800" dirty="0">
                <a:solidFill>
                  <a:schemeClr val="tx2"/>
                </a:solidFill>
              </a:rPr>
              <a:t>green energy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B2DD62CD-4681-4688-A689-033FB095C156}"/>
              </a:ext>
            </a:extLst>
          </p:cNvPr>
          <p:cNvSpPr txBox="1"/>
          <p:nvPr/>
        </p:nvSpPr>
        <p:spPr>
          <a:xfrm>
            <a:off x="6772511" y="3904382"/>
            <a:ext cx="1546223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CA" sz="1800" dirty="0">
                <a:solidFill>
                  <a:schemeClr val="tx2"/>
                </a:solidFill>
              </a:rPr>
              <a:t>Quality of life,</a:t>
            </a:r>
          </a:p>
          <a:p>
            <a:pPr algn="l"/>
            <a:r>
              <a:rPr lang="en-CA" sz="1800" dirty="0">
                <a:solidFill>
                  <a:schemeClr val="tx2"/>
                </a:solidFill>
              </a:rPr>
              <a:t>Health, well-being</a:t>
            </a:r>
          </a:p>
          <a:p>
            <a:pPr algn="l"/>
            <a:endParaRPr lang="en-CA" sz="1800" dirty="0">
              <a:solidFill>
                <a:schemeClr val="tx2"/>
              </a:solidFill>
            </a:endParaRPr>
          </a:p>
        </p:txBody>
      </p:sp>
      <p:grpSp>
        <p:nvGrpSpPr>
          <p:cNvPr id="105" name="Group 4">
            <a:extLst>
              <a:ext uri="{FF2B5EF4-FFF2-40B4-BE49-F238E27FC236}">
                <a16:creationId xmlns:a16="http://schemas.microsoft.com/office/drawing/2014/main" id="{BB63A0FC-31EE-47B8-9F0C-A4C20CF1973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15742" y="6088062"/>
            <a:ext cx="635000" cy="927100"/>
            <a:chOff x="9691" y="2996"/>
            <a:chExt cx="400" cy="584"/>
          </a:xfrm>
          <a:solidFill>
            <a:schemeClr val="accent4"/>
          </a:solidFill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C360B7D2-9F41-4FF8-828E-2B8E7B6BB0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8" y="2996"/>
              <a:ext cx="247" cy="400"/>
            </a:xfrm>
            <a:custGeom>
              <a:avLst/>
              <a:gdLst>
                <a:gd name="T0" fmla="*/ 91 w 91"/>
                <a:gd name="T1" fmla="*/ 148 h 148"/>
                <a:gd name="T2" fmla="*/ 0 w 91"/>
                <a:gd name="T3" fmla="*/ 148 h 148"/>
                <a:gd name="T4" fmla="*/ 0 w 91"/>
                <a:gd name="T5" fmla="*/ 46 h 148"/>
                <a:gd name="T6" fmla="*/ 45 w 91"/>
                <a:gd name="T7" fmla="*/ 0 h 148"/>
                <a:gd name="T8" fmla="*/ 91 w 91"/>
                <a:gd name="T9" fmla="*/ 46 h 148"/>
                <a:gd name="T10" fmla="*/ 91 w 91"/>
                <a:gd name="T11" fmla="*/ 148 h 148"/>
                <a:gd name="T12" fmla="*/ 6 w 91"/>
                <a:gd name="T13" fmla="*/ 142 h 148"/>
                <a:gd name="T14" fmla="*/ 85 w 91"/>
                <a:gd name="T15" fmla="*/ 142 h 148"/>
                <a:gd name="T16" fmla="*/ 85 w 91"/>
                <a:gd name="T17" fmla="*/ 46 h 148"/>
                <a:gd name="T18" fmla="*/ 45 w 91"/>
                <a:gd name="T19" fmla="*/ 6 h 148"/>
                <a:gd name="T20" fmla="*/ 6 w 91"/>
                <a:gd name="T21" fmla="*/ 46 h 148"/>
                <a:gd name="T22" fmla="*/ 6 w 91"/>
                <a:gd name="T23" fmla="*/ 1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48">
                  <a:moveTo>
                    <a:pt x="91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0" y="0"/>
                    <a:pt x="91" y="21"/>
                    <a:pt x="91" y="46"/>
                  </a:cubicBezTo>
                  <a:lnTo>
                    <a:pt x="91" y="148"/>
                  </a:lnTo>
                  <a:close/>
                  <a:moveTo>
                    <a:pt x="6" y="142"/>
                  </a:moveTo>
                  <a:cubicBezTo>
                    <a:pt x="85" y="142"/>
                    <a:pt x="85" y="142"/>
                    <a:pt x="85" y="142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24"/>
                    <a:pt x="67" y="6"/>
                    <a:pt x="45" y="6"/>
                  </a:cubicBezTo>
                  <a:cubicBezTo>
                    <a:pt x="24" y="6"/>
                    <a:pt x="6" y="24"/>
                    <a:pt x="6" y="46"/>
                  </a:cubicBezTo>
                  <a:lnTo>
                    <a:pt x="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Freeform 6">
              <a:extLst>
                <a:ext uri="{FF2B5EF4-FFF2-40B4-BE49-F238E27FC236}">
                  <a16:creationId xmlns:a16="http://schemas.microsoft.com/office/drawing/2014/main" id="{3EB0A2BC-F2CD-4BBA-842B-F7172357E8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1" y="3380"/>
              <a:ext cx="400" cy="76"/>
            </a:xfrm>
            <a:custGeom>
              <a:avLst/>
              <a:gdLst>
                <a:gd name="T0" fmla="*/ 133 w 147"/>
                <a:gd name="T1" fmla="*/ 28 h 28"/>
                <a:gd name="T2" fmla="*/ 14 w 147"/>
                <a:gd name="T3" fmla="*/ 28 h 28"/>
                <a:gd name="T4" fmla="*/ 0 w 147"/>
                <a:gd name="T5" fmla="*/ 14 h 28"/>
                <a:gd name="T6" fmla="*/ 14 w 147"/>
                <a:gd name="T7" fmla="*/ 0 h 28"/>
                <a:gd name="T8" fmla="*/ 133 w 147"/>
                <a:gd name="T9" fmla="*/ 0 h 28"/>
                <a:gd name="T10" fmla="*/ 147 w 147"/>
                <a:gd name="T11" fmla="*/ 14 h 28"/>
                <a:gd name="T12" fmla="*/ 133 w 147"/>
                <a:gd name="T13" fmla="*/ 28 h 28"/>
                <a:gd name="T14" fmla="*/ 14 w 147"/>
                <a:gd name="T15" fmla="*/ 6 h 28"/>
                <a:gd name="T16" fmla="*/ 6 w 147"/>
                <a:gd name="T17" fmla="*/ 14 h 28"/>
                <a:gd name="T18" fmla="*/ 14 w 147"/>
                <a:gd name="T19" fmla="*/ 22 h 28"/>
                <a:gd name="T20" fmla="*/ 133 w 147"/>
                <a:gd name="T21" fmla="*/ 22 h 28"/>
                <a:gd name="T22" fmla="*/ 141 w 147"/>
                <a:gd name="T23" fmla="*/ 14 h 28"/>
                <a:gd name="T24" fmla="*/ 133 w 147"/>
                <a:gd name="T25" fmla="*/ 6 h 28"/>
                <a:gd name="T26" fmla="*/ 14 w 147"/>
                <a:gd name="T2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28">
                  <a:moveTo>
                    <a:pt x="133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1" y="0"/>
                    <a:pt x="147" y="6"/>
                    <a:pt x="147" y="14"/>
                  </a:cubicBezTo>
                  <a:cubicBezTo>
                    <a:pt x="147" y="21"/>
                    <a:pt x="141" y="28"/>
                    <a:pt x="133" y="28"/>
                  </a:cubicBezTo>
                  <a:close/>
                  <a:moveTo>
                    <a:pt x="14" y="6"/>
                  </a:moveTo>
                  <a:cubicBezTo>
                    <a:pt x="9" y="6"/>
                    <a:pt x="6" y="10"/>
                    <a:pt x="6" y="14"/>
                  </a:cubicBezTo>
                  <a:cubicBezTo>
                    <a:pt x="6" y="18"/>
                    <a:pt x="9" y="22"/>
                    <a:pt x="14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22"/>
                    <a:pt x="141" y="18"/>
                    <a:pt x="141" y="14"/>
                  </a:cubicBezTo>
                  <a:cubicBezTo>
                    <a:pt x="141" y="10"/>
                    <a:pt x="137" y="6"/>
                    <a:pt x="133" y="6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Freeform 7">
              <a:extLst>
                <a:ext uri="{FF2B5EF4-FFF2-40B4-BE49-F238E27FC236}">
                  <a16:creationId xmlns:a16="http://schemas.microsoft.com/office/drawing/2014/main" id="{D774C02B-34A3-4EE8-9221-B03D2BCAE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2" y="3440"/>
              <a:ext cx="16" cy="140"/>
            </a:xfrm>
            <a:custGeom>
              <a:avLst/>
              <a:gdLst>
                <a:gd name="T0" fmla="*/ 3 w 6"/>
                <a:gd name="T1" fmla="*/ 52 h 52"/>
                <a:gd name="T2" fmla="*/ 0 w 6"/>
                <a:gd name="T3" fmla="*/ 49 h 52"/>
                <a:gd name="T4" fmla="*/ 0 w 6"/>
                <a:gd name="T5" fmla="*/ 3 h 52"/>
                <a:gd name="T6" fmla="*/ 3 w 6"/>
                <a:gd name="T7" fmla="*/ 0 h 52"/>
                <a:gd name="T8" fmla="*/ 6 w 6"/>
                <a:gd name="T9" fmla="*/ 3 h 52"/>
                <a:gd name="T10" fmla="*/ 6 w 6"/>
                <a:gd name="T11" fmla="*/ 49 h 52"/>
                <a:gd name="T12" fmla="*/ 3 w 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3" y="52"/>
                  </a:moveTo>
                  <a:cubicBezTo>
                    <a:pt x="1" y="52"/>
                    <a:pt x="0" y="51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1"/>
                    <a:pt x="5" y="52"/>
                    <a:pt x="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Freeform 8">
              <a:extLst>
                <a:ext uri="{FF2B5EF4-FFF2-40B4-BE49-F238E27FC236}">
                  <a16:creationId xmlns:a16="http://schemas.microsoft.com/office/drawing/2014/main" id="{1BF58BB4-2A15-4747-A7EC-215096D99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7" y="3272"/>
              <a:ext cx="41" cy="124"/>
            </a:xfrm>
            <a:custGeom>
              <a:avLst/>
              <a:gdLst>
                <a:gd name="T0" fmla="*/ 12 w 15"/>
                <a:gd name="T1" fmla="*/ 46 h 46"/>
                <a:gd name="T2" fmla="*/ 9 w 15"/>
                <a:gd name="T3" fmla="*/ 43 h 46"/>
                <a:gd name="T4" fmla="*/ 9 w 15"/>
                <a:gd name="T5" fmla="*/ 6 h 46"/>
                <a:gd name="T6" fmla="*/ 3 w 15"/>
                <a:gd name="T7" fmla="*/ 6 h 46"/>
                <a:gd name="T8" fmla="*/ 0 w 15"/>
                <a:gd name="T9" fmla="*/ 3 h 46"/>
                <a:gd name="T10" fmla="*/ 3 w 15"/>
                <a:gd name="T11" fmla="*/ 0 h 46"/>
                <a:gd name="T12" fmla="*/ 15 w 15"/>
                <a:gd name="T13" fmla="*/ 0 h 46"/>
                <a:gd name="T14" fmla="*/ 15 w 15"/>
                <a:gd name="T15" fmla="*/ 43 h 46"/>
                <a:gd name="T16" fmla="*/ 12 w 1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6">
                  <a:moveTo>
                    <a:pt x="12" y="46"/>
                  </a:moveTo>
                  <a:cubicBezTo>
                    <a:pt x="10" y="46"/>
                    <a:pt x="9" y="45"/>
                    <a:pt x="9" y="4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5"/>
                    <a:pt x="14" y="46"/>
                    <a:pt x="1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Freeform 9">
              <a:extLst>
                <a:ext uri="{FF2B5EF4-FFF2-40B4-BE49-F238E27FC236}">
                  <a16:creationId xmlns:a16="http://schemas.microsoft.com/office/drawing/2014/main" id="{9BEB56A4-D4C2-4DBF-B2C6-CD66683C6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" y="3272"/>
              <a:ext cx="38" cy="124"/>
            </a:xfrm>
            <a:custGeom>
              <a:avLst/>
              <a:gdLst>
                <a:gd name="T0" fmla="*/ 3 w 14"/>
                <a:gd name="T1" fmla="*/ 46 h 46"/>
                <a:gd name="T2" fmla="*/ 0 w 14"/>
                <a:gd name="T3" fmla="*/ 43 h 46"/>
                <a:gd name="T4" fmla="*/ 0 w 14"/>
                <a:gd name="T5" fmla="*/ 0 h 46"/>
                <a:gd name="T6" fmla="*/ 11 w 14"/>
                <a:gd name="T7" fmla="*/ 0 h 46"/>
                <a:gd name="T8" fmla="*/ 14 w 14"/>
                <a:gd name="T9" fmla="*/ 3 h 46"/>
                <a:gd name="T10" fmla="*/ 11 w 14"/>
                <a:gd name="T11" fmla="*/ 6 h 46"/>
                <a:gd name="T12" fmla="*/ 6 w 14"/>
                <a:gd name="T13" fmla="*/ 6 h 46"/>
                <a:gd name="T14" fmla="*/ 6 w 14"/>
                <a:gd name="T15" fmla="*/ 43 h 46"/>
                <a:gd name="T16" fmla="*/ 3 w 14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6">
                  <a:moveTo>
                    <a:pt x="3" y="46"/>
                  </a:moveTo>
                  <a:cubicBezTo>
                    <a:pt x="1" y="46"/>
                    <a:pt x="0" y="45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4" y="3"/>
                  </a:cubicBezTo>
                  <a:cubicBezTo>
                    <a:pt x="14" y="4"/>
                    <a:pt x="13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5"/>
                    <a:pt x="4" y="46"/>
                    <a:pt x="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Freeform 10">
              <a:extLst>
                <a:ext uri="{FF2B5EF4-FFF2-40B4-BE49-F238E27FC236}">
                  <a16:creationId xmlns:a16="http://schemas.microsoft.com/office/drawing/2014/main" id="{51348CA8-0B68-4C08-B024-9C41C53E5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" y="3440"/>
              <a:ext cx="16" cy="140"/>
            </a:xfrm>
            <a:custGeom>
              <a:avLst/>
              <a:gdLst>
                <a:gd name="T0" fmla="*/ 3 w 6"/>
                <a:gd name="T1" fmla="*/ 52 h 52"/>
                <a:gd name="T2" fmla="*/ 0 w 6"/>
                <a:gd name="T3" fmla="*/ 49 h 52"/>
                <a:gd name="T4" fmla="*/ 0 w 6"/>
                <a:gd name="T5" fmla="*/ 3 h 52"/>
                <a:gd name="T6" fmla="*/ 3 w 6"/>
                <a:gd name="T7" fmla="*/ 0 h 52"/>
                <a:gd name="T8" fmla="*/ 6 w 6"/>
                <a:gd name="T9" fmla="*/ 3 h 52"/>
                <a:gd name="T10" fmla="*/ 6 w 6"/>
                <a:gd name="T11" fmla="*/ 49 h 52"/>
                <a:gd name="T12" fmla="*/ 3 w 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3" y="52"/>
                  </a:moveTo>
                  <a:cubicBezTo>
                    <a:pt x="1" y="52"/>
                    <a:pt x="0" y="51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1"/>
                    <a:pt x="4" y="52"/>
                    <a:pt x="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Freeform 11">
              <a:extLst>
                <a:ext uri="{FF2B5EF4-FFF2-40B4-BE49-F238E27FC236}">
                  <a16:creationId xmlns:a16="http://schemas.microsoft.com/office/drawing/2014/main" id="{C242E313-BFD4-4AF2-A7C8-1BB776ED18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5" y="3239"/>
              <a:ext cx="73" cy="73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6 h 27"/>
                <a:gd name="T12" fmla="*/ 6 w 27"/>
                <a:gd name="T13" fmla="*/ 13 h 27"/>
                <a:gd name="T14" fmla="*/ 13 w 27"/>
                <a:gd name="T15" fmla="*/ 21 h 27"/>
                <a:gd name="T16" fmla="*/ 21 w 27"/>
                <a:gd name="T17" fmla="*/ 13 h 27"/>
                <a:gd name="T18" fmla="*/ 13 w 27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lose/>
                  <a:moveTo>
                    <a:pt x="13" y="6"/>
                  </a:moveTo>
                  <a:cubicBezTo>
                    <a:pt x="9" y="6"/>
                    <a:pt x="6" y="9"/>
                    <a:pt x="6" y="13"/>
                  </a:cubicBezTo>
                  <a:cubicBezTo>
                    <a:pt x="6" y="18"/>
                    <a:pt x="9" y="21"/>
                    <a:pt x="13" y="21"/>
                  </a:cubicBezTo>
                  <a:cubicBezTo>
                    <a:pt x="18" y="21"/>
                    <a:pt x="21" y="18"/>
                    <a:pt x="21" y="13"/>
                  </a:cubicBezTo>
                  <a:cubicBezTo>
                    <a:pt x="21" y="9"/>
                    <a:pt x="18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85599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3128152-0F6F-4150-A09B-3E03775FA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6758" y="2239681"/>
            <a:ext cx="12379275" cy="2658485"/>
          </a:xfrm>
        </p:spPr>
        <p:txBody>
          <a:bodyPr/>
          <a:lstStyle/>
          <a:p>
            <a:r>
              <a:rPr lang="en-GB" dirty="0"/>
              <a:t>Contents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C2C08D69-055A-4D97-B441-BD7BA8375564}"/>
              </a:ext>
            </a:extLst>
          </p:cNvPr>
          <p:cNvSpPr txBox="1">
            <a:spLocks/>
          </p:cNvSpPr>
          <p:nvPr/>
        </p:nvSpPr>
        <p:spPr>
          <a:xfrm>
            <a:off x="3197225" y="5486400"/>
            <a:ext cx="16687800" cy="6199396"/>
          </a:xfrm>
          <a:prstGeom prst="rect">
            <a:avLst/>
          </a:prstGeom>
        </p:spPr>
        <p:txBody>
          <a:bodyPr>
            <a:normAutofit/>
          </a:bodyPr>
          <a:lstStyle>
            <a:lvl1pPr marL="719820" indent="-71982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+mj-lt"/>
              <a:buAutoNum type="arabicPeriod"/>
              <a:defRPr sz="4399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820" indent="-719820" algn="l" defTabSz="1828343" rtl="0" eaLnBrk="1" latinLnBrk="0" hangingPunct="1">
              <a:lnSpc>
                <a:spcPct val="90000"/>
              </a:lnSpc>
              <a:spcBef>
                <a:spcPts val="2399"/>
              </a:spcBef>
              <a:buFont typeface="+mj-lt"/>
              <a:buAutoNum type="alphaUcPeriod"/>
              <a:defRPr sz="3599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19820" indent="-719820" algn="l" defTabSz="1828343" rtl="0" eaLnBrk="1" latinLnBrk="0" hangingPunct="1">
              <a:lnSpc>
                <a:spcPct val="90000"/>
              </a:lnSpc>
              <a:spcBef>
                <a:spcPts val="2399"/>
              </a:spcBef>
              <a:buFont typeface="+mj-lt"/>
              <a:buAutoNum type="alphaLcPeriod"/>
              <a:defRPr sz="3599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59685" indent="-539865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3199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59685" indent="-539865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3199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</a:pPr>
            <a:r>
              <a:rPr lang="en-GB" sz="3200" dirty="0">
                <a:hlinkClick r:id="rId2" action="ppaction://hlinksldjump"/>
              </a:rPr>
              <a:t>Rules for use</a:t>
            </a:r>
            <a:endParaRPr lang="en-GB" sz="3200" dirty="0"/>
          </a:p>
          <a:p>
            <a:pPr>
              <a:buClr>
                <a:schemeClr val="bg1"/>
              </a:buClr>
            </a:pPr>
            <a:r>
              <a:rPr lang="en-GB" sz="3200" dirty="0">
                <a:hlinkClick r:id="rId3" action="ppaction://hlinksldjump"/>
              </a:rPr>
              <a:t>Hardware and connected devices</a:t>
            </a:r>
            <a:endParaRPr lang="en-GB" sz="3200" dirty="0"/>
          </a:p>
          <a:p>
            <a:pPr>
              <a:buClr>
                <a:schemeClr val="bg1"/>
              </a:buClr>
            </a:pPr>
            <a:r>
              <a:rPr lang="en-GB" sz="3200" dirty="0">
                <a:hlinkClick r:id="rId4" action="ppaction://hlinksldjump"/>
              </a:rPr>
              <a:t>People</a:t>
            </a:r>
            <a:endParaRPr lang="en-GB" sz="3200" dirty="0"/>
          </a:p>
          <a:p>
            <a:pPr>
              <a:buClr>
                <a:schemeClr val="bg1"/>
              </a:buClr>
            </a:pPr>
            <a:r>
              <a:rPr lang="en-GB" sz="3200" dirty="0">
                <a:solidFill>
                  <a:schemeClr val="bg1"/>
                </a:solidFill>
                <a:hlinkClick r:id="rId5" action="ppaction://hlinksldjump"/>
              </a:rPr>
              <a:t>Services </a:t>
            </a:r>
            <a:endParaRPr lang="en-GB" sz="32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3200" dirty="0">
                <a:solidFill>
                  <a:schemeClr val="bg1"/>
                </a:solidFill>
                <a:hlinkClick r:id="rId6" action="ppaction://hlinksldjump"/>
              </a:rPr>
              <a:t>Healthcare, education and retail</a:t>
            </a:r>
            <a:endParaRPr lang="en-GB" sz="32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3200" dirty="0">
                <a:solidFill>
                  <a:schemeClr val="bg1"/>
                </a:solidFill>
                <a:hlinkClick r:id="rId7" action="ppaction://hlinksldjump"/>
              </a:rPr>
              <a:t>Finance, transport and other </a:t>
            </a:r>
            <a:r>
              <a:rPr lang="en-GB" sz="3200" dirty="0">
                <a:solidFill>
                  <a:schemeClr val="bg1"/>
                </a:solidFill>
                <a:hlinkClick r:id="rId6" action="ppaction://hlinksldjump"/>
              </a:rPr>
              <a:t>sectors </a:t>
            </a:r>
            <a:endParaRPr lang="en-GB" sz="32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3200" dirty="0">
                <a:solidFill>
                  <a:schemeClr val="bg1"/>
                </a:solidFill>
                <a:hlinkClick r:id="rId8" action="ppaction://hlinksldjump"/>
              </a:rPr>
              <a:t>Marketing terms</a:t>
            </a:r>
            <a:endParaRPr lang="en-GB" sz="32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3200" dirty="0">
                <a:solidFill>
                  <a:schemeClr val="bg1"/>
                </a:solidFill>
                <a:hlinkClick r:id="rId9" action="ppaction://hlinksldjump"/>
              </a:rPr>
              <a:t>CSR, innovation</a:t>
            </a:r>
            <a:endParaRPr lang="en-GB" sz="3200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3200" dirty="0">
                <a:solidFill>
                  <a:schemeClr val="bg1"/>
                </a:solidFill>
                <a:hlinkClick r:id="rId10" action="ppaction://hlinksldjump"/>
              </a:rPr>
              <a:t>Hobbies and other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459717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A3E5459-74A8-4EE6-B652-C75708D255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en-GB" dirty="0"/>
              <a:t>Hobbies and other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23F82DE-C183-4941-98E8-BDA30105A6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8638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6CF3E5D-D338-48BC-9D33-B008B6C13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965" y="658531"/>
            <a:ext cx="20879711" cy="553998"/>
          </a:xfrm>
        </p:spPr>
        <p:txBody>
          <a:bodyPr/>
          <a:lstStyle/>
          <a:p>
            <a:r>
              <a:rPr lang="en-GB" dirty="0"/>
              <a:t>Hobbies and other</a:t>
            </a:r>
          </a:p>
        </p:txBody>
      </p:sp>
      <p:grpSp>
        <p:nvGrpSpPr>
          <p:cNvPr id="27" name="Group 91">
            <a:extLst>
              <a:ext uri="{FF2B5EF4-FFF2-40B4-BE49-F238E27FC236}">
                <a16:creationId xmlns:a16="http://schemas.microsoft.com/office/drawing/2014/main" id="{6A98F2C8-39E7-4129-8BB5-E45BBB843B6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86359" y="2500477"/>
            <a:ext cx="762000" cy="896938"/>
            <a:chOff x="5206" y="3900"/>
            <a:chExt cx="480" cy="565"/>
          </a:xfrm>
          <a:solidFill>
            <a:schemeClr val="accent5"/>
          </a:solidFill>
        </p:grpSpPr>
        <p:sp>
          <p:nvSpPr>
            <p:cNvPr id="28" name="Freeform 92">
              <a:extLst>
                <a:ext uri="{FF2B5EF4-FFF2-40B4-BE49-F238E27FC236}">
                  <a16:creationId xmlns:a16="http://schemas.microsoft.com/office/drawing/2014/main" id="{49A755D5-4E5F-4B6A-AE97-315100E05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" y="4130"/>
              <a:ext cx="352" cy="335"/>
            </a:xfrm>
            <a:custGeom>
              <a:avLst/>
              <a:gdLst>
                <a:gd name="T0" fmla="*/ 72 w 130"/>
                <a:gd name="T1" fmla="*/ 123 h 124"/>
                <a:gd name="T2" fmla="*/ 52 w 130"/>
                <a:gd name="T3" fmla="*/ 120 h 124"/>
                <a:gd name="T4" fmla="*/ 11 w 130"/>
                <a:gd name="T5" fmla="*/ 41 h 124"/>
                <a:gd name="T6" fmla="*/ 49 w 130"/>
                <a:gd name="T7" fmla="*/ 1 h 124"/>
                <a:gd name="T8" fmla="*/ 53 w 130"/>
                <a:gd name="T9" fmla="*/ 2 h 124"/>
                <a:gd name="T10" fmla="*/ 51 w 130"/>
                <a:gd name="T11" fmla="*/ 6 h 124"/>
                <a:gd name="T12" fmla="*/ 16 w 130"/>
                <a:gd name="T13" fmla="*/ 42 h 124"/>
                <a:gd name="T14" fmla="*/ 54 w 130"/>
                <a:gd name="T15" fmla="*/ 115 h 124"/>
                <a:gd name="T16" fmla="*/ 125 w 130"/>
                <a:gd name="T17" fmla="*/ 82 h 124"/>
                <a:gd name="T18" fmla="*/ 128 w 130"/>
                <a:gd name="T19" fmla="*/ 81 h 124"/>
                <a:gd name="T20" fmla="*/ 130 w 130"/>
                <a:gd name="T21" fmla="*/ 84 h 124"/>
                <a:gd name="T22" fmla="*/ 72 w 130"/>
                <a:gd name="T23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4">
                  <a:moveTo>
                    <a:pt x="72" y="123"/>
                  </a:moveTo>
                  <a:cubicBezTo>
                    <a:pt x="65" y="123"/>
                    <a:pt x="59" y="122"/>
                    <a:pt x="52" y="120"/>
                  </a:cubicBezTo>
                  <a:cubicBezTo>
                    <a:pt x="19" y="110"/>
                    <a:pt x="0" y="74"/>
                    <a:pt x="11" y="41"/>
                  </a:cubicBezTo>
                  <a:cubicBezTo>
                    <a:pt x="17" y="22"/>
                    <a:pt x="31" y="8"/>
                    <a:pt x="49" y="1"/>
                  </a:cubicBezTo>
                  <a:cubicBezTo>
                    <a:pt x="50" y="0"/>
                    <a:pt x="52" y="1"/>
                    <a:pt x="53" y="2"/>
                  </a:cubicBezTo>
                  <a:cubicBezTo>
                    <a:pt x="53" y="4"/>
                    <a:pt x="52" y="5"/>
                    <a:pt x="51" y="6"/>
                  </a:cubicBezTo>
                  <a:cubicBezTo>
                    <a:pt x="34" y="12"/>
                    <a:pt x="22" y="26"/>
                    <a:pt x="16" y="42"/>
                  </a:cubicBezTo>
                  <a:cubicBezTo>
                    <a:pt x="7" y="73"/>
                    <a:pt x="24" y="105"/>
                    <a:pt x="54" y="115"/>
                  </a:cubicBezTo>
                  <a:cubicBezTo>
                    <a:pt x="83" y="124"/>
                    <a:pt x="113" y="110"/>
                    <a:pt x="125" y="82"/>
                  </a:cubicBezTo>
                  <a:cubicBezTo>
                    <a:pt x="125" y="81"/>
                    <a:pt x="127" y="80"/>
                    <a:pt x="128" y="81"/>
                  </a:cubicBezTo>
                  <a:cubicBezTo>
                    <a:pt x="130" y="81"/>
                    <a:pt x="130" y="83"/>
                    <a:pt x="130" y="84"/>
                  </a:cubicBezTo>
                  <a:cubicBezTo>
                    <a:pt x="120" y="109"/>
                    <a:pt x="96" y="123"/>
                    <a:pt x="7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93">
              <a:extLst>
                <a:ext uri="{FF2B5EF4-FFF2-40B4-BE49-F238E27FC236}">
                  <a16:creationId xmlns:a16="http://schemas.microsoft.com/office/drawing/2014/main" id="{6885CC9B-C2CF-481F-A0E7-63058696B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3" y="3900"/>
              <a:ext cx="138" cy="135"/>
            </a:xfrm>
            <a:custGeom>
              <a:avLst/>
              <a:gdLst>
                <a:gd name="T0" fmla="*/ 26 w 51"/>
                <a:gd name="T1" fmla="*/ 50 h 50"/>
                <a:gd name="T2" fmla="*/ 23 w 51"/>
                <a:gd name="T3" fmla="*/ 50 h 50"/>
                <a:gd name="T4" fmla="*/ 23 w 51"/>
                <a:gd name="T5" fmla="*/ 50 h 50"/>
                <a:gd name="T6" fmla="*/ 1 w 51"/>
                <a:gd name="T7" fmla="*/ 23 h 50"/>
                <a:gd name="T8" fmla="*/ 10 w 51"/>
                <a:gd name="T9" fmla="*/ 6 h 50"/>
                <a:gd name="T10" fmla="*/ 28 w 51"/>
                <a:gd name="T11" fmla="*/ 1 h 50"/>
                <a:gd name="T12" fmla="*/ 45 w 51"/>
                <a:gd name="T13" fmla="*/ 10 h 50"/>
                <a:gd name="T14" fmla="*/ 50 w 51"/>
                <a:gd name="T15" fmla="*/ 28 h 50"/>
                <a:gd name="T16" fmla="*/ 27 w 51"/>
                <a:gd name="T17" fmla="*/ 50 h 50"/>
                <a:gd name="T18" fmla="*/ 26 w 51"/>
                <a:gd name="T19" fmla="*/ 50 h 50"/>
                <a:gd name="T20" fmla="*/ 24 w 51"/>
                <a:gd name="T21" fmla="*/ 44 h 50"/>
                <a:gd name="T22" fmla="*/ 26 w 51"/>
                <a:gd name="T23" fmla="*/ 44 h 50"/>
                <a:gd name="T24" fmla="*/ 44 w 51"/>
                <a:gd name="T25" fmla="*/ 27 h 50"/>
                <a:gd name="T26" fmla="*/ 28 w 51"/>
                <a:gd name="T27" fmla="*/ 7 h 50"/>
                <a:gd name="T28" fmla="*/ 14 w 51"/>
                <a:gd name="T29" fmla="*/ 11 h 50"/>
                <a:gd name="T30" fmla="*/ 7 w 51"/>
                <a:gd name="T31" fmla="*/ 24 h 50"/>
                <a:gd name="T32" fmla="*/ 24 w 51"/>
                <a:gd name="T3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50"/>
                  </a:moveTo>
                  <a:cubicBezTo>
                    <a:pt x="25" y="50"/>
                    <a:pt x="24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10" y="49"/>
                    <a:pt x="0" y="37"/>
                    <a:pt x="1" y="23"/>
                  </a:cubicBezTo>
                  <a:cubicBezTo>
                    <a:pt x="2" y="16"/>
                    <a:pt x="5" y="10"/>
                    <a:pt x="10" y="6"/>
                  </a:cubicBezTo>
                  <a:cubicBezTo>
                    <a:pt x="15" y="2"/>
                    <a:pt x="22" y="0"/>
                    <a:pt x="28" y="1"/>
                  </a:cubicBezTo>
                  <a:cubicBezTo>
                    <a:pt x="35" y="1"/>
                    <a:pt x="41" y="5"/>
                    <a:pt x="45" y="10"/>
                  </a:cubicBezTo>
                  <a:cubicBezTo>
                    <a:pt x="49" y="15"/>
                    <a:pt x="51" y="21"/>
                    <a:pt x="50" y="28"/>
                  </a:cubicBezTo>
                  <a:cubicBezTo>
                    <a:pt x="49" y="40"/>
                    <a:pt x="39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lose/>
                  <a:moveTo>
                    <a:pt x="24" y="44"/>
                  </a:moveTo>
                  <a:cubicBezTo>
                    <a:pt x="25" y="44"/>
                    <a:pt x="26" y="44"/>
                    <a:pt x="26" y="44"/>
                  </a:cubicBezTo>
                  <a:cubicBezTo>
                    <a:pt x="36" y="44"/>
                    <a:pt x="43" y="36"/>
                    <a:pt x="44" y="27"/>
                  </a:cubicBezTo>
                  <a:cubicBezTo>
                    <a:pt x="45" y="17"/>
                    <a:pt x="38" y="8"/>
                    <a:pt x="28" y="7"/>
                  </a:cubicBezTo>
                  <a:cubicBezTo>
                    <a:pt x="23" y="6"/>
                    <a:pt x="18" y="8"/>
                    <a:pt x="14" y="11"/>
                  </a:cubicBezTo>
                  <a:cubicBezTo>
                    <a:pt x="10" y="14"/>
                    <a:pt x="8" y="19"/>
                    <a:pt x="7" y="24"/>
                  </a:cubicBezTo>
                  <a:cubicBezTo>
                    <a:pt x="6" y="34"/>
                    <a:pt x="14" y="43"/>
                    <a:pt x="2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Freeform 94">
              <a:extLst>
                <a:ext uri="{FF2B5EF4-FFF2-40B4-BE49-F238E27FC236}">
                  <a16:creationId xmlns:a16="http://schemas.microsoft.com/office/drawing/2014/main" id="{B4C840A1-F204-4E0A-B7FF-8DA40AA1E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2" y="4051"/>
              <a:ext cx="304" cy="390"/>
            </a:xfrm>
            <a:custGeom>
              <a:avLst/>
              <a:gdLst>
                <a:gd name="T0" fmla="*/ 92 w 112"/>
                <a:gd name="T1" fmla="*/ 144 h 144"/>
                <a:gd name="T2" fmla="*/ 77 w 112"/>
                <a:gd name="T3" fmla="*/ 137 h 144"/>
                <a:gd name="T4" fmla="*/ 45 w 112"/>
                <a:gd name="T5" fmla="*/ 99 h 144"/>
                <a:gd name="T6" fmla="*/ 38 w 112"/>
                <a:gd name="T7" fmla="*/ 99 h 144"/>
                <a:gd name="T8" fmla="*/ 0 w 112"/>
                <a:gd name="T9" fmla="*/ 61 h 144"/>
                <a:gd name="T10" fmla="*/ 0 w 112"/>
                <a:gd name="T11" fmla="*/ 21 h 144"/>
                <a:gd name="T12" fmla="*/ 21 w 112"/>
                <a:gd name="T13" fmla="*/ 0 h 144"/>
                <a:gd name="T14" fmla="*/ 35 w 112"/>
                <a:gd name="T15" fmla="*/ 0 h 144"/>
                <a:gd name="T16" fmla="*/ 56 w 112"/>
                <a:gd name="T17" fmla="*/ 21 h 144"/>
                <a:gd name="T18" fmla="*/ 56 w 112"/>
                <a:gd name="T19" fmla="*/ 34 h 144"/>
                <a:gd name="T20" fmla="*/ 80 w 112"/>
                <a:gd name="T21" fmla="*/ 43 h 144"/>
                <a:gd name="T22" fmla="*/ 82 w 112"/>
                <a:gd name="T23" fmla="*/ 47 h 144"/>
                <a:gd name="T24" fmla="*/ 78 w 112"/>
                <a:gd name="T25" fmla="*/ 49 h 144"/>
                <a:gd name="T26" fmla="*/ 52 w 112"/>
                <a:gd name="T27" fmla="*/ 39 h 144"/>
                <a:gd name="T28" fmla="*/ 50 w 112"/>
                <a:gd name="T29" fmla="*/ 36 h 144"/>
                <a:gd name="T30" fmla="*/ 50 w 112"/>
                <a:gd name="T31" fmla="*/ 21 h 144"/>
                <a:gd name="T32" fmla="*/ 35 w 112"/>
                <a:gd name="T33" fmla="*/ 6 h 144"/>
                <a:gd name="T34" fmla="*/ 21 w 112"/>
                <a:gd name="T35" fmla="*/ 6 h 144"/>
                <a:gd name="T36" fmla="*/ 6 w 112"/>
                <a:gd name="T37" fmla="*/ 21 h 144"/>
                <a:gd name="T38" fmla="*/ 6 w 112"/>
                <a:gd name="T39" fmla="*/ 61 h 144"/>
                <a:gd name="T40" fmla="*/ 38 w 112"/>
                <a:gd name="T41" fmla="*/ 93 h 144"/>
                <a:gd name="T42" fmla="*/ 47 w 112"/>
                <a:gd name="T43" fmla="*/ 93 h 144"/>
                <a:gd name="T44" fmla="*/ 49 w 112"/>
                <a:gd name="T45" fmla="*/ 94 h 144"/>
                <a:gd name="T46" fmla="*/ 82 w 112"/>
                <a:gd name="T47" fmla="*/ 133 h 144"/>
                <a:gd name="T48" fmla="*/ 92 w 112"/>
                <a:gd name="T49" fmla="*/ 138 h 144"/>
                <a:gd name="T50" fmla="*/ 101 w 112"/>
                <a:gd name="T51" fmla="*/ 135 h 144"/>
                <a:gd name="T52" fmla="*/ 105 w 112"/>
                <a:gd name="T53" fmla="*/ 126 h 144"/>
                <a:gd name="T54" fmla="*/ 102 w 112"/>
                <a:gd name="T55" fmla="*/ 115 h 144"/>
                <a:gd name="T56" fmla="*/ 61 w 112"/>
                <a:gd name="T57" fmla="*/ 65 h 144"/>
                <a:gd name="T58" fmla="*/ 47 w 112"/>
                <a:gd name="T59" fmla="*/ 65 h 144"/>
                <a:gd name="T60" fmla="*/ 44 w 112"/>
                <a:gd name="T61" fmla="*/ 62 h 144"/>
                <a:gd name="T62" fmla="*/ 47 w 112"/>
                <a:gd name="T63" fmla="*/ 59 h 144"/>
                <a:gd name="T64" fmla="*/ 63 w 112"/>
                <a:gd name="T65" fmla="*/ 59 h 144"/>
                <a:gd name="T66" fmla="*/ 65 w 112"/>
                <a:gd name="T67" fmla="*/ 60 h 144"/>
                <a:gd name="T68" fmla="*/ 107 w 112"/>
                <a:gd name="T69" fmla="*/ 111 h 144"/>
                <a:gd name="T70" fmla="*/ 111 w 112"/>
                <a:gd name="T71" fmla="*/ 126 h 144"/>
                <a:gd name="T72" fmla="*/ 105 w 112"/>
                <a:gd name="T73" fmla="*/ 139 h 144"/>
                <a:gd name="T74" fmla="*/ 92 w 112"/>
                <a:gd name="T7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44">
                  <a:moveTo>
                    <a:pt x="92" y="144"/>
                  </a:moveTo>
                  <a:cubicBezTo>
                    <a:pt x="86" y="144"/>
                    <a:pt x="81" y="142"/>
                    <a:pt x="77" y="137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17" y="99"/>
                    <a:pt x="0" y="82"/>
                    <a:pt x="0" y="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6" y="0"/>
                    <a:pt x="56" y="10"/>
                    <a:pt x="56" y="21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2" y="44"/>
                    <a:pt x="83" y="46"/>
                    <a:pt x="82" y="47"/>
                  </a:cubicBezTo>
                  <a:cubicBezTo>
                    <a:pt x="82" y="49"/>
                    <a:pt x="80" y="50"/>
                    <a:pt x="78" y="4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0" y="39"/>
                    <a:pt x="50" y="38"/>
                    <a:pt x="50" y="36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3"/>
                    <a:pt x="43" y="6"/>
                    <a:pt x="35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2" y="6"/>
                    <a:pt x="6" y="13"/>
                    <a:pt x="6" y="2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79"/>
                    <a:pt x="20" y="93"/>
                    <a:pt x="38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8" y="93"/>
                    <a:pt x="49" y="94"/>
                    <a:pt x="49" y="94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4" y="136"/>
                    <a:pt x="88" y="138"/>
                    <a:pt x="92" y="138"/>
                  </a:cubicBezTo>
                  <a:cubicBezTo>
                    <a:pt x="95" y="138"/>
                    <a:pt x="99" y="137"/>
                    <a:pt x="101" y="135"/>
                  </a:cubicBezTo>
                  <a:cubicBezTo>
                    <a:pt x="103" y="133"/>
                    <a:pt x="105" y="129"/>
                    <a:pt x="105" y="126"/>
                  </a:cubicBezTo>
                  <a:cubicBezTo>
                    <a:pt x="106" y="122"/>
                    <a:pt x="105" y="118"/>
                    <a:pt x="102" y="11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5" y="65"/>
                    <a:pt x="44" y="64"/>
                    <a:pt x="44" y="62"/>
                  </a:cubicBezTo>
                  <a:cubicBezTo>
                    <a:pt x="44" y="60"/>
                    <a:pt x="45" y="59"/>
                    <a:pt x="47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4" y="59"/>
                    <a:pt x="65" y="6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10" y="115"/>
                    <a:pt x="112" y="121"/>
                    <a:pt x="111" y="126"/>
                  </a:cubicBezTo>
                  <a:cubicBezTo>
                    <a:pt x="111" y="132"/>
                    <a:pt x="108" y="136"/>
                    <a:pt x="105" y="139"/>
                  </a:cubicBezTo>
                  <a:cubicBezTo>
                    <a:pt x="102" y="142"/>
                    <a:pt x="97" y="144"/>
                    <a:pt x="92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64" name="Freeform 79">
            <a:extLst>
              <a:ext uri="{FF2B5EF4-FFF2-40B4-BE49-F238E27FC236}">
                <a16:creationId xmlns:a16="http://schemas.microsoft.com/office/drawing/2014/main" id="{EE74E6F7-0653-4BA6-AEFF-C143B317D2C6}"/>
              </a:ext>
            </a:extLst>
          </p:cNvPr>
          <p:cNvSpPr>
            <a:spLocks noEditPoints="1"/>
          </p:cNvSpPr>
          <p:nvPr/>
        </p:nvSpPr>
        <p:spPr bwMode="auto">
          <a:xfrm>
            <a:off x="1769710" y="2372327"/>
            <a:ext cx="909638" cy="917575"/>
          </a:xfrm>
          <a:custGeom>
            <a:avLst/>
            <a:gdLst>
              <a:gd name="T0" fmla="*/ 14 w 212"/>
              <a:gd name="T1" fmla="*/ 214 h 214"/>
              <a:gd name="T2" fmla="*/ 4 w 212"/>
              <a:gd name="T3" fmla="*/ 190 h 214"/>
              <a:gd name="T4" fmla="*/ 115 w 212"/>
              <a:gd name="T5" fmla="*/ 180 h 214"/>
              <a:gd name="T6" fmla="*/ 73 w 212"/>
              <a:gd name="T7" fmla="*/ 152 h 214"/>
              <a:gd name="T8" fmla="*/ 13 w 212"/>
              <a:gd name="T9" fmla="*/ 138 h 214"/>
              <a:gd name="T10" fmla="*/ 67 w 212"/>
              <a:gd name="T11" fmla="*/ 124 h 214"/>
              <a:gd name="T12" fmla="*/ 74 w 212"/>
              <a:gd name="T13" fmla="*/ 88 h 214"/>
              <a:gd name="T14" fmla="*/ 51 w 212"/>
              <a:gd name="T15" fmla="*/ 102 h 214"/>
              <a:gd name="T16" fmla="*/ 62 w 212"/>
              <a:gd name="T17" fmla="*/ 57 h 214"/>
              <a:gd name="T18" fmla="*/ 99 w 212"/>
              <a:gd name="T19" fmla="*/ 43 h 214"/>
              <a:gd name="T20" fmla="*/ 121 w 212"/>
              <a:gd name="T21" fmla="*/ 48 h 214"/>
              <a:gd name="T22" fmla="*/ 146 w 212"/>
              <a:gd name="T23" fmla="*/ 69 h 214"/>
              <a:gd name="T24" fmla="*/ 174 w 212"/>
              <a:gd name="T25" fmla="*/ 73 h 214"/>
              <a:gd name="T26" fmla="*/ 157 w 212"/>
              <a:gd name="T27" fmla="*/ 92 h 214"/>
              <a:gd name="T28" fmla="*/ 127 w 212"/>
              <a:gd name="T29" fmla="*/ 95 h 214"/>
              <a:gd name="T30" fmla="*/ 144 w 212"/>
              <a:gd name="T31" fmla="*/ 178 h 214"/>
              <a:gd name="T32" fmla="*/ 188 w 212"/>
              <a:gd name="T33" fmla="*/ 174 h 214"/>
              <a:gd name="T34" fmla="*/ 178 w 212"/>
              <a:gd name="T35" fmla="*/ 112 h 214"/>
              <a:gd name="T36" fmla="*/ 199 w 212"/>
              <a:gd name="T37" fmla="*/ 94 h 214"/>
              <a:gd name="T38" fmla="*/ 212 w 212"/>
              <a:gd name="T39" fmla="*/ 104 h 214"/>
              <a:gd name="T40" fmla="*/ 198 w 212"/>
              <a:gd name="T41" fmla="*/ 214 h 214"/>
              <a:gd name="T42" fmla="*/ 197 w 212"/>
              <a:gd name="T43" fmla="*/ 209 h 214"/>
              <a:gd name="T44" fmla="*/ 198 w 212"/>
              <a:gd name="T45" fmla="*/ 208 h 214"/>
              <a:gd name="T46" fmla="*/ 199 w 212"/>
              <a:gd name="T47" fmla="*/ 111 h 214"/>
              <a:gd name="T48" fmla="*/ 170 w 212"/>
              <a:gd name="T49" fmla="*/ 182 h 214"/>
              <a:gd name="T50" fmla="*/ 121 w 212"/>
              <a:gd name="T51" fmla="*/ 185 h 214"/>
              <a:gd name="T52" fmla="*/ 9 w 212"/>
              <a:gd name="T53" fmla="*/ 194 h 214"/>
              <a:gd name="T54" fmla="*/ 14 w 212"/>
              <a:gd name="T55" fmla="*/ 208 h 214"/>
              <a:gd name="T56" fmla="*/ 206 w 212"/>
              <a:gd name="T57" fmla="*/ 104 h 214"/>
              <a:gd name="T58" fmla="*/ 185 w 212"/>
              <a:gd name="T59" fmla="*/ 103 h 214"/>
              <a:gd name="T60" fmla="*/ 184 w 212"/>
              <a:gd name="T61" fmla="*/ 110 h 214"/>
              <a:gd name="T62" fmla="*/ 121 w 212"/>
              <a:gd name="T63" fmla="*/ 182 h 214"/>
              <a:gd name="T64" fmla="*/ 94 w 212"/>
              <a:gd name="T65" fmla="*/ 129 h 214"/>
              <a:gd name="T66" fmla="*/ 138 w 212"/>
              <a:gd name="T67" fmla="*/ 178 h 214"/>
              <a:gd name="T68" fmla="*/ 117 w 212"/>
              <a:gd name="T69" fmla="*/ 82 h 214"/>
              <a:gd name="T70" fmla="*/ 131 w 212"/>
              <a:gd name="T71" fmla="*/ 90 h 214"/>
              <a:gd name="T72" fmla="*/ 167 w 212"/>
              <a:gd name="T73" fmla="*/ 82 h 214"/>
              <a:gd name="T74" fmla="*/ 147 w 212"/>
              <a:gd name="T75" fmla="*/ 74 h 214"/>
              <a:gd name="T76" fmla="*/ 128 w 212"/>
              <a:gd name="T77" fmla="*/ 63 h 214"/>
              <a:gd name="T78" fmla="*/ 98 w 212"/>
              <a:gd name="T79" fmla="*/ 49 h 214"/>
              <a:gd name="T80" fmla="*/ 51 w 212"/>
              <a:gd name="T81" fmla="*/ 88 h 214"/>
              <a:gd name="T82" fmla="*/ 68 w 212"/>
              <a:gd name="T83" fmla="*/ 86 h 214"/>
              <a:gd name="T84" fmla="*/ 86 w 212"/>
              <a:gd name="T85" fmla="*/ 70 h 214"/>
              <a:gd name="T86" fmla="*/ 69 w 212"/>
              <a:gd name="T87" fmla="*/ 130 h 214"/>
              <a:gd name="T88" fmla="*/ 19 w 212"/>
              <a:gd name="T89" fmla="*/ 138 h 214"/>
              <a:gd name="T90" fmla="*/ 73 w 212"/>
              <a:gd name="T91" fmla="*/ 146 h 214"/>
              <a:gd name="T92" fmla="*/ 92 w 212"/>
              <a:gd name="T93" fmla="*/ 128 h 214"/>
              <a:gd name="T94" fmla="*/ 95 w 212"/>
              <a:gd name="T95" fmla="*/ 21 h 214"/>
              <a:gd name="T96" fmla="*/ 116 w 212"/>
              <a:gd name="T97" fmla="*/ 43 h 214"/>
              <a:gd name="T98" fmla="*/ 116 w 212"/>
              <a:gd name="T99" fmla="*/ 3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2" h="214">
                <a:moveTo>
                  <a:pt x="198" y="214"/>
                </a:moveTo>
                <a:cubicBezTo>
                  <a:pt x="198" y="214"/>
                  <a:pt x="198" y="214"/>
                  <a:pt x="198" y="214"/>
                </a:cubicBezTo>
                <a:cubicBezTo>
                  <a:pt x="14" y="214"/>
                  <a:pt x="14" y="214"/>
                  <a:pt x="14" y="214"/>
                </a:cubicBezTo>
                <a:cubicBezTo>
                  <a:pt x="11" y="214"/>
                  <a:pt x="7" y="213"/>
                  <a:pt x="4" y="210"/>
                </a:cubicBezTo>
                <a:cubicBezTo>
                  <a:pt x="2" y="207"/>
                  <a:pt x="0" y="204"/>
                  <a:pt x="0" y="200"/>
                </a:cubicBezTo>
                <a:cubicBezTo>
                  <a:pt x="0" y="196"/>
                  <a:pt x="2" y="193"/>
                  <a:pt x="4" y="190"/>
                </a:cubicBezTo>
                <a:cubicBezTo>
                  <a:pt x="7" y="187"/>
                  <a:pt x="11" y="186"/>
                  <a:pt x="14" y="186"/>
                </a:cubicBezTo>
                <a:cubicBezTo>
                  <a:pt x="38" y="185"/>
                  <a:pt x="63" y="183"/>
                  <a:pt x="88" y="181"/>
                </a:cubicBezTo>
                <a:cubicBezTo>
                  <a:pt x="97" y="181"/>
                  <a:pt x="106" y="180"/>
                  <a:pt x="115" y="180"/>
                </a:cubicBezTo>
                <a:cubicBezTo>
                  <a:pt x="111" y="159"/>
                  <a:pt x="106" y="150"/>
                  <a:pt x="93" y="136"/>
                </a:cubicBezTo>
                <a:cubicBezTo>
                  <a:pt x="91" y="140"/>
                  <a:pt x="89" y="143"/>
                  <a:pt x="87" y="145"/>
                </a:cubicBezTo>
                <a:cubicBezTo>
                  <a:pt x="83" y="150"/>
                  <a:pt x="78" y="152"/>
                  <a:pt x="73" y="152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5" y="152"/>
                  <a:pt x="21" y="152"/>
                  <a:pt x="18" y="149"/>
                </a:cubicBezTo>
                <a:cubicBezTo>
                  <a:pt x="15" y="147"/>
                  <a:pt x="13" y="143"/>
                  <a:pt x="13" y="138"/>
                </a:cubicBezTo>
                <a:cubicBezTo>
                  <a:pt x="13" y="133"/>
                  <a:pt x="15" y="129"/>
                  <a:pt x="18" y="127"/>
                </a:cubicBezTo>
                <a:cubicBezTo>
                  <a:pt x="20" y="125"/>
                  <a:pt x="24" y="124"/>
                  <a:pt x="2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79" y="80"/>
                  <a:pt x="79" y="80"/>
                  <a:pt x="79" y="80"/>
                </a:cubicBezTo>
                <a:cubicBezTo>
                  <a:pt x="78" y="80"/>
                  <a:pt x="78" y="80"/>
                  <a:pt x="78" y="81"/>
                </a:cubicBezTo>
                <a:cubicBezTo>
                  <a:pt x="76" y="83"/>
                  <a:pt x="75" y="86"/>
                  <a:pt x="74" y="88"/>
                </a:cubicBezTo>
                <a:cubicBezTo>
                  <a:pt x="72" y="92"/>
                  <a:pt x="70" y="95"/>
                  <a:pt x="68" y="98"/>
                </a:cubicBezTo>
                <a:cubicBezTo>
                  <a:pt x="68" y="98"/>
                  <a:pt x="68" y="98"/>
                  <a:pt x="68" y="98"/>
                </a:cubicBezTo>
                <a:cubicBezTo>
                  <a:pt x="63" y="103"/>
                  <a:pt x="56" y="104"/>
                  <a:pt x="51" y="102"/>
                </a:cubicBezTo>
                <a:cubicBezTo>
                  <a:pt x="46" y="99"/>
                  <a:pt x="44" y="93"/>
                  <a:pt x="45" y="86"/>
                </a:cubicBezTo>
                <a:cubicBezTo>
                  <a:pt x="45" y="86"/>
                  <a:pt x="45" y="86"/>
                  <a:pt x="45" y="86"/>
                </a:cubicBezTo>
                <a:cubicBezTo>
                  <a:pt x="51" y="76"/>
                  <a:pt x="56" y="67"/>
                  <a:pt x="62" y="57"/>
                </a:cubicBezTo>
                <a:cubicBezTo>
                  <a:pt x="66" y="52"/>
                  <a:pt x="72" y="48"/>
                  <a:pt x="80" y="46"/>
                </a:cubicBezTo>
                <a:cubicBezTo>
                  <a:pt x="87" y="44"/>
                  <a:pt x="93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105" y="45"/>
                  <a:pt x="105" y="45"/>
                  <a:pt x="105" y="45"/>
                </a:cubicBezTo>
                <a:cubicBezTo>
                  <a:pt x="110" y="46"/>
                  <a:pt x="116" y="47"/>
                  <a:pt x="121" y="48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5" y="50"/>
                  <a:pt x="129" y="54"/>
                  <a:pt x="132" y="59"/>
                </a:cubicBezTo>
                <a:cubicBezTo>
                  <a:pt x="135" y="62"/>
                  <a:pt x="138" y="66"/>
                  <a:pt x="142" y="70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51" y="67"/>
                  <a:pt x="156" y="65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8" y="64"/>
                  <a:pt x="172" y="68"/>
                  <a:pt x="174" y="73"/>
                </a:cubicBezTo>
                <a:cubicBezTo>
                  <a:pt x="176" y="78"/>
                  <a:pt x="174" y="83"/>
                  <a:pt x="171" y="87"/>
                </a:cubicBezTo>
                <a:cubicBezTo>
                  <a:pt x="171" y="87"/>
                  <a:pt x="170" y="87"/>
                  <a:pt x="170" y="87"/>
                </a:cubicBezTo>
                <a:cubicBezTo>
                  <a:pt x="166" y="89"/>
                  <a:pt x="162" y="91"/>
                  <a:pt x="157" y="92"/>
                </a:cubicBezTo>
                <a:cubicBezTo>
                  <a:pt x="153" y="94"/>
                  <a:pt x="148" y="95"/>
                  <a:pt x="144" y="97"/>
                </a:cubicBezTo>
                <a:cubicBezTo>
                  <a:pt x="144" y="97"/>
                  <a:pt x="143" y="97"/>
                  <a:pt x="143" y="97"/>
                </a:cubicBezTo>
                <a:cubicBezTo>
                  <a:pt x="137" y="99"/>
                  <a:pt x="132" y="98"/>
                  <a:pt x="127" y="95"/>
                </a:cubicBezTo>
                <a:cubicBezTo>
                  <a:pt x="125" y="93"/>
                  <a:pt x="123" y="91"/>
                  <a:pt x="121" y="89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27" y="129"/>
                  <a:pt x="138" y="152"/>
                  <a:pt x="144" y="178"/>
                </a:cubicBezTo>
                <a:cubicBezTo>
                  <a:pt x="144" y="178"/>
                  <a:pt x="144" y="178"/>
                  <a:pt x="144" y="178"/>
                </a:cubicBezTo>
                <a:cubicBezTo>
                  <a:pt x="154" y="177"/>
                  <a:pt x="163" y="176"/>
                  <a:pt x="170" y="176"/>
                </a:cubicBezTo>
                <a:cubicBezTo>
                  <a:pt x="177" y="175"/>
                  <a:pt x="183" y="174"/>
                  <a:pt x="188" y="174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2" y="116"/>
                  <a:pt x="179" y="115"/>
                  <a:pt x="178" y="112"/>
                </a:cubicBezTo>
                <a:cubicBezTo>
                  <a:pt x="176" y="110"/>
                  <a:pt x="175" y="106"/>
                  <a:pt x="177" y="103"/>
                </a:cubicBezTo>
                <a:cubicBezTo>
                  <a:pt x="178" y="100"/>
                  <a:pt x="181" y="97"/>
                  <a:pt x="184" y="97"/>
                </a:cubicBezTo>
                <a:cubicBezTo>
                  <a:pt x="189" y="96"/>
                  <a:pt x="196" y="95"/>
                  <a:pt x="199" y="94"/>
                </a:cubicBezTo>
                <a:cubicBezTo>
                  <a:pt x="202" y="93"/>
                  <a:pt x="205" y="94"/>
                  <a:pt x="208" y="96"/>
                </a:cubicBezTo>
                <a:cubicBezTo>
                  <a:pt x="210" y="97"/>
                  <a:pt x="212" y="100"/>
                  <a:pt x="212" y="103"/>
                </a:cubicBezTo>
                <a:cubicBezTo>
                  <a:pt x="212" y="104"/>
                  <a:pt x="212" y="104"/>
                  <a:pt x="212" y="104"/>
                </a:cubicBezTo>
                <a:cubicBezTo>
                  <a:pt x="211" y="112"/>
                  <a:pt x="211" y="120"/>
                  <a:pt x="210" y="128"/>
                </a:cubicBezTo>
                <a:cubicBezTo>
                  <a:pt x="208" y="154"/>
                  <a:pt x="205" y="182"/>
                  <a:pt x="203" y="210"/>
                </a:cubicBezTo>
                <a:cubicBezTo>
                  <a:pt x="203" y="212"/>
                  <a:pt x="201" y="214"/>
                  <a:pt x="198" y="214"/>
                </a:cubicBezTo>
                <a:close/>
                <a:moveTo>
                  <a:pt x="197" y="209"/>
                </a:moveTo>
                <a:cubicBezTo>
                  <a:pt x="197" y="209"/>
                  <a:pt x="197" y="209"/>
                  <a:pt x="197" y="209"/>
                </a:cubicBezTo>
                <a:cubicBezTo>
                  <a:pt x="197" y="209"/>
                  <a:pt x="197" y="209"/>
                  <a:pt x="197" y="209"/>
                </a:cubicBezTo>
                <a:close/>
                <a:moveTo>
                  <a:pt x="198" y="208"/>
                </a:moveTo>
                <a:cubicBezTo>
                  <a:pt x="198" y="208"/>
                  <a:pt x="198" y="208"/>
                  <a:pt x="198" y="208"/>
                </a:cubicBezTo>
                <a:cubicBezTo>
                  <a:pt x="198" y="208"/>
                  <a:pt x="198" y="208"/>
                  <a:pt x="198" y="208"/>
                </a:cubicBezTo>
                <a:close/>
                <a:moveTo>
                  <a:pt x="196" y="108"/>
                </a:moveTo>
                <a:cubicBezTo>
                  <a:pt x="197" y="108"/>
                  <a:pt x="198" y="108"/>
                  <a:pt x="198" y="109"/>
                </a:cubicBezTo>
                <a:cubicBezTo>
                  <a:pt x="199" y="109"/>
                  <a:pt x="199" y="110"/>
                  <a:pt x="199" y="111"/>
                </a:cubicBezTo>
                <a:cubicBezTo>
                  <a:pt x="193" y="177"/>
                  <a:pt x="193" y="177"/>
                  <a:pt x="193" y="177"/>
                </a:cubicBezTo>
                <a:cubicBezTo>
                  <a:pt x="193" y="179"/>
                  <a:pt x="192" y="180"/>
                  <a:pt x="190" y="180"/>
                </a:cubicBezTo>
                <a:cubicBezTo>
                  <a:pt x="186" y="180"/>
                  <a:pt x="179" y="181"/>
                  <a:pt x="170" y="182"/>
                </a:cubicBezTo>
                <a:cubicBezTo>
                  <a:pt x="163" y="182"/>
                  <a:pt x="155" y="183"/>
                  <a:pt x="145" y="184"/>
                </a:cubicBezTo>
                <a:cubicBezTo>
                  <a:pt x="122" y="185"/>
                  <a:pt x="122" y="185"/>
                  <a:pt x="122" y="185"/>
                </a:cubicBezTo>
                <a:cubicBezTo>
                  <a:pt x="122" y="185"/>
                  <a:pt x="122" y="185"/>
                  <a:pt x="121" y="185"/>
                </a:cubicBezTo>
                <a:cubicBezTo>
                  <a:pt x="111" y="186"/>
                  <a:pt x="100" y="187"/>
                  <a:pt x="89" y="187"/>
                </a:cubicBezTo>
                <a:cubicBezTo>
                  <a:pt x="64" y="189"/>
                  <a:pt x="38" y="191"/>
                  <a:pt x="15" y="192"/>
                </a:cubicBezTo>
                <a:cubicBezTo>
                  <a:pt x="12" y="192"/>
                  <a:pt x="10" y="193"/>
                  <a:pt x="9" y="194"/>
                </a:cubicBezTo>
                <a:cubicBezTo>
                  <a:pt x="7" y="196"/>
                  <a:pt x="6" y="198"/>
                  <a:pt x="6" y="200"/>
                </a:cubicBezTo>
                <a:cubicBezTo>
                  <a:pt x="6" y="202"/>
                  <a:pt x="7" y="204"/>
                  <a:pt x="9" y="206"/>
                </a:cubicBezTo>
                <a:cubicBezTo>
                  <a:pt x="10" y="208"/>
                  <a:pt x="13" y="208"/>
                  <a:pt x="14" y="208"/>
                </a:cubicBezTo>
                <a:cubicBezTo>
                  <a:pt x="197" y="208"/>
                  <a:pt x="197" y="208"/>
                  <a:pt x="197" y="208"/>
                </a:cubicBezTo>
                <a:cubicBezTo>
                  <a:pt x="199" y="181"/>
                  <a:pt x="202" y="154"/>
                  <a:pt x="204" y="127"/>
                </a:cubicBezTo>
                <a:cubicBezTo>
                  <a:pt x="205" y="119"/>
                  <a:pt x="206" y="111"/>
                  <a:pt x="206" y="104"/>
                </a:cubicBezTo>
                <a:cubicBezTo>
                  <a:pt x="206" y="102"/>
                  <a:pt x="206" y="101"/>
                  <a:pt x="204" y="100"/>
                </a:cubicBezTo>
                <a:cubicBezTo>
                  <a:pt x="203" y="100"/>
                  <a:pt x="202" y="99"/>
                  <a:pt x="200" y="100"/>
                </a:cubicBezTo>
                <a:cubicBezTo>
                  <a:pt x="197" y="100"/>
                  <a:pt x="190" y="102"/>
                  <a:pt x="185" y="103"/>
                </a:cubicBezTo>
                <a:cubicBezTo>
                  <a:pt x="184" y="103"/>
                  <a:pt x="183" y="104"/>
                  <a:pt x="182" y="105"/>
                </a:cubicBezTo>
                <a:cubicBezTo>
                  <a:pt x="182" y="106"/>
                  <a:pt x="182" y="108"/>
                  <a:pt x="183" y="109"/>
                </a:cubicBezTo>
                <a:cubicBezTo>
                  <a:pt x="183" y="109"/>
                  <a:pt x="183" y="110"/>
                  <a:pt x="184" y="110"/>
                </a:cubicBezTo>
                <a:cubicBezTo>
                  <a:pt x="196" y="108"/>
                  <a:pt x="196" y="108"/>
                  <a:pt x="196" y="108"/>
                </a:cubicBezTo>
                <a:cubicBezTo>
                  <a:pt x="196" y="108"/>
                  <a:pt x="196" y="108"/>
                  <a:pt x="196" y="108"/>
                </a:cubicBezTo>
                <a:close/>
                <a:moveTo>
                  <a:pt x="121" y="182"/>
                </a:moveTo>
                <a:cubicBezTo>
                  <a:pt x="121" y="182"/>
                  <a:pt x="121" y="182"/>
                  <a:pt x="121" y="182"/>
                </a:cubicBezTo>
                <a:close/>
                <a:moveTo>
                  <a:pt x="92" y="128"/>
                </a:moveTo>
                <a:cubicBezTo>
                  <a:pt x="93" y="128"/>
                  <a:pt x="94" y="128"/>
                  <a:pt x="94" y="129"/>
                </a:cubicBezTo>
                <a:cubicBezTo>
                  <a:pt x="110" y="145"/>
                  <a:pt x="116" y="155"/>
                  <a:pt x="121" y="179"/>
                </a:cubicBezTo>
                <a:cubicBezTo>
                  <a:pt x="121" y="179"/>
                  <a:pt x="121" y="179"/>
                  <a:pt x="121" y="179"/>
                </a:cubicBezTo>
                <a:cubicBezTo>
                  <a:pt x="138" y="178"/>
                  <a:pt x="138" y="178"/>
                  <a:pt x="138" y="178"/>
                </a:cubicBezTo>
                <a:cubicBezTo>
                  <a:pt x="132" y="154"/>
                  <a:pt x="121" y="130"/>
                  <a:pt x="108" y="114"/>
                </a:cubicBezTo>
                <a:cubicBezTo>
                  <a:pt x="107" y="114"/>
                  <a:pt x="107" y="112"/>
                  <a:pt x="107" y="111"/>
                </a:cubicBezTo>
                <a:cubicBezTo>
                  <a:pt x="117" y="82"/>
                  <a:pt x="117" y="82"/>
                  <a:pt x="117" y="82"/>
                </a:cubicBezTo>
                <a:cubicBezTo>
                  <a:pt x="117" y="81"/>
                  <a:pt x="118" y="80"/>
                  <a:pt x="119" y="80"/>
                </a:cubicBezTo>
                <a:cubicBezTo>
                  <a:pt x="120" y="80"/>
                  <a:pt x="121" y="80"/>
                  <a:pt x="122" y="81"/>
                </a:cubicBezTo>
                <a:cubicBezTo>
                  <a:pt x="125" y="85"/>
                  <a:pt x="128" y="88"/>
                  <a:pt x="131" y="90"/>
                </a:cubicBezTo>
                <a:cubicBezTo>
                  <a:pt x="134" y="92"/>
                  <a:pt x="137" y="92"/>
                  <a:pt x="141" y="92"/>
                </a:cubicBezTo>
                <a:cubicBezTo>
                  <a:pt x="146" y="89"/>
                  <a:pt x="151" y="88"/>
                  <a:pt x="155" y="86"/>
                </a:cubicBezTo>
                <a:cubicBezTo>
                  <a:pt x="159" y="85"/>
                  <a:pt x="163" y="84"/>
                  <a:pt x="167" y="82"/>
                </a:cubicBezTo>
                <a:cubicBezTo>
                  <a:pt x="169" y="80"/>
                  <a:pt x="169" y="77"/>
                  <a:pt x="168" y="75"/>
                </a:cubicBezTo>
                <a:cubicBezTo>
                  <a:pt x="168" y="72"/>
                  <a:pt x="166" y="70"/>
                  <a:pt x="163" y="70"/>
                </a:cubicBezTo>
                <a:cubicBezTo>
                  <a:pt x="158" y="71"/>
                  <a:pt x="152" y="73"/>
                  <a:pt x="147" y="74"/>
                </a:cubicBezTo>
                <a:cubicBezTo>
                  <a:pt x="141" y="76"/>
                  <a:pt x="141" y="76"/>
                  <a:pt x="141" y="76"/>
                </a:cubicBezTo>
                <a:cubicBezTo>
                  <a:pt x="140" y="77"/>
                  <a:pt x="139" y="76"/>
                  <a:pt x="138" y="75"/>
                </a:cubicBezTo>
                <a:cubicBezTo>
                  <a:pt x="134" y="70"/>
                  <a:pt x="131" y="66"/>
                  <a:pt x="128" y="63"/>
                </a:cubicBezTo>
                <a:cubicBezTo>
                  <a:pt x="125" y="59"/>
                  <a:pt x="122" y="55"/>
                  <a:pt x="119" y="54"/>
                </a:cubicBezTo>
                <a:cubicBezTo>
                  <a:pt x="114" y="53"/>
                  <a:pt x="109" y="52"/>
                  <a:pt x="104" y="51"/>
                </a:cubicBezTo>
                <a:cubicBezTo>
                  <a:pt x="98" y="49"/>
                  <a:pt x="98" y="49"/>
                  <a:pt x="98" y="49"/>
                </a:cubicBezTo>
                <a:cubicBezTo>
                  <a:pt x="93" y="49"/>
                  <a:pt x="87" y="50"/>
                  <a:pt x="82" y="52"/>
                </a:cubicBezTo>
                <a:cubicBezTo>
                  <a:pt x="75" y="54"/>
                  <a:pt x="70" y="56"/>
                  <a:pt x="67" y="60"/>
                </a:cubicBezTo>
                <a:cubicBezTo>
                  <a:pt x="62" y="70"/>
                  <a:pt x="56" y="79"/>
                  <a:pt x="51" y="88"/>
                </a:cubicBezTo>
                <a:cubicBezTo>
                  <a:pt x="50" y="92"/>
                  <a:pt x="51" y="95"/>
                  <a:pt x="54" y="96"/>
                </a:cubicBezTo>
                <a:cubicBezTo>
                  <a:pt x="57" y="98"/>
                  <a:pt x="60" y="97"/>
                  <a:pt x="63" y="94"/>
                </a:cubicBezTo>
                <a:cubicBezTo>
                  <a:pt x="65" y="91"/>
                  <a:pt x="67" y="88"/>
                  <a:pt x="68" y="86"/>
                </a:cubicBezTo>
                <a:cubicBezTo>
                  <a:pt x="70" y="83"/>
                  <a:pt x="71" y="80"/>
                  <a:pt x="73" y="77"/>
                </a:cubicBezTo>
                <a:cubicBezTo>
                  <a:pt x="76" y="73"/>
                  <a:pt x="79" y="71"/>
                  <a:pt x="83" y="70"/>
                </a:cubicBezTo>
                <a:cubicBezTo>
                  <a:pt x="84" y="69"/>
                  <a:pt x="85" y="70"/>
                  <a:pt x="86" y="70"/>
                </a:cubicBezTo>
                <a:cubicBezTo>
                  <a:pt x="87" y="71"/>
                  <a:pt x="87" y="72"/>
                  <a:pt x="87" y="73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9"/>
                  <a:pt x="70" y="130"/>
                  <a:pt x="69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6" y="130"/>
                  <a:pt x="23" y="130"/>
                  <a:pt x="21" y="131"/>
                </a:cubicBezTo>
                <a:cubicBezTo>
                  <a:pt x="20" y="133"/>
                  <a:pt x="19" y="135"/>
                  <a:pt x="19" y="138"/>
                </a:cubicBezTo>
                <a:cubicBezTo>
                  <a:pt x="19" y="141"/>
                  <a:pt x="20" y="143"/>
                  <a:pt x="21" y="145"/>
                </a:cubicBezTo>
                <a:cubicBezTo>
                  <a:pt x="23" y="146"/>
                  <a:pt x="26" y="146"/>
                  <a:pt x="27" y="146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7" y="146"/>
                  <a:pt x="81" y="144"/>
                  <a:pt x="83" y="141"/>
                </a:cubicBezTo>
                <a:cubicBezTo>
                  <a:pt x="85" y="139"/>
                  <a:pt x="87" y="135"/>
                  <a:pt x="89" y="130"/>
                </a:cubicBezTo>
                <a:cubicBezTo>
                  <a:pt x="90" y="129"/>
                  <a:pt x="91" y="128"/>
                  <a:pt x="92" y="128"/>
                </a:cubicBezTo>
                <a:cubicBezTo>
                  <a:pt x="92" y="128"/>
                  <a:pt x="92" y="128"/>
                  <a:pt x="92" y="128"/>
                </a:cubicBezTo>
                <a:close/>
                <a:moveTo>
                  <a:pt x="116" y="43"/>
                </a:moveTo>
                <a:cubicBezTo>
                  <a:pt x="105" y="43"/>
                  <a:pt x="95" y="33"/>
                  <a:pt x="95" y="21"/>
                </a:cubicBezTo>
                <a:cubicBezTo>
                  <a:pt x="95" y="10"/>
                  <a:pt x="105" y="0"/>
                  <a:pt x="116" y="0"/>
                </a:cubicBezTo>
                <a:cubicBezTo>
                  <a:pt x="128" y="0"/>
                  <a:pt x="138" y="10"/>
                  <a:pt x="138" y="21"/>
                </a:cubicBezTo>
                <a:cubicBezTo>
                  <a:pt x="138" y="33"/>
                  <a:pt x="128" y="43"/>
                  <a:pt x="116" y="43"/>
                </a:cubicBezTo>
                <a:close/>
                <a:moveTo>
                  <a:pt x="116" y="6"/>
                </a:moveTo>
                <a:cubicBezTo>
                  <a:pt x="108" y="6"/>
                  <a:pt x="101" y="13"/>
                  <a:pt x="101" y="21"/>
                </a:cubicBezTo>
                <a:cubicBezTo>
                  <a:pt x="101" y="30"/>
                  <a:pt x="108" y="37"/>
                  <a:pt x="116" y="37"/>
                </a:cubicBezTo>
                <a:cubicBezTo>
                  <a:pt x="125" y="37"/>
                  <a:pt x="132" y="30"/>
                  <a:pt x="132" y="21"/>
                </a:cubicBezTo>
                <a:cubicBezTo>
                  <a:pt x="132" y="13"/>
                  <a:pt x="125" y="6"/>
                  <a:pt x="116" y="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276" name="Group 92">
            <a:extLst>
              <a:ext uri="{FF2B5EF4-FFF2-40B4-BE49-F238E27FC236}">
                <a16:creationId xmlns:a16="http://schemas.microsoft.com/office/drawing/2014/main" id="{7C414206-76E7-4D94-BB8F-370E3BE990A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54641" y="4621863"/>
            <a:ext cx="771525" cy="949325"/>
            <a:chOff x="7435" y="3129"/>
            <a:chExt cx="486" cy="598"/>
          </a:xfrm>
          <a:solidFill>
            <a:schemeClr val="accent5"/>
          </a:solidFill>
        </p:grpSpPr>
        <p:sp>
          <p:nvSpPr>
            <p:cNvPr id="278" name="Freeform 93">
              <a:extLst>
                <a:ext uri="{FF2B5EF4-FFF2-40B4-BE49-F238E27FC236}">
                  <a16:creationId xmlns:a16="http://schemas.microsoft.com/office/drawing/2014/main" id="{14DCC364-8EF2-48CE-946E-E8B9EFA556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5" y="3354"/>
              <a:ext cx="394" cy="329"/>
            </a:xfrm>
            <a:custGeom>
              <a:avLst/>
              <a:gdLst>
                <a:gd name="T0" fmla="*/ 73 w 145"/>
                <a:gd name="T1" fmla="*/ 122 h 122"/>
                <a:gd name="T2" fmla="*/ 0 w 145"/>
                <a:gd name="T3" fmla="*/ 50 h 122"/>
                <a:gd name="T4" fmla="*/ 0 w 145"/>
                <a:gd name="T5" fmla="*/ 6 h 122"/>
                <a:gd name="T6" fmla="*/ 5 w 145"/>
                <a:gd name="T7" fmla="*/ 0 h 122"/>
                <a:gd name="T8" fmla="*/ 140 w 145"/>
                <a:gd name="T9" fmla="*/ 0 h 122"/>
                <a:gd name="T10" fmla="*/ 145 w 145"/>
                <a:gd name="T11" fmla="*/ 5 h 122"/>
                <a:gd name="T12" fmla="*/ 145 w 145"/>
                <a:gd name="T13" fmla="*/ 50 h 122"/>
                <a:gd name="T14" fmla="*/ 124 w 145"/>
                <a:gd name="T15" fmla="*/ 101 h 122"/>
                <a:gd name="T16" fmla="*/ 73 w 145"/>
                <a:gd name="T17" fmla="*/ 122 h 122"/>
                <a:gd name="T18" fmla="*/ 73 w 145"/>
                <a:gd name="T19" fmla="*/ 122 h 122"/>
                <a:gd name="T20" fmla="*/ 73 w 145"/>
                <a:gd name="T21" fmla="*/ 122 h 122"/>
                <a:gd name="T22" fmla="*/ 73 w 145"/>
                <a:gd name="T23" fmla="*/ 119 h 122"/>
                <a:gd name="T24" fmla="*/ 73 w 145"/>
                <a:gd name="T25" fmla="*/ 119 h 122"/>
                <a:gd name="T26" fmla="*/ 6 w 145"/>
                <a:gd name="T27" fmla="*/ 6 h 122"/>
                <a:gd name="T28" fmla="*/ 6 w 145"/>
                <a:gd name="T29" fmla="*/ 50 h 122"/>
                <a:gd name="T30" fmla="*/ 73 w 145"/>
                <a:gd name="T31" fmla="*/ 116 h 122"/>
                <a:gd name="T32" fmla="*/ 73 w 145"/>
                <a:gd name="T33" fmla="*/ 116 h 122"/>
                <a:gd name="T34" fmla="*/ 73 w 145"/>
                <a:gd name="T35" fmla="*/ 116 h 122"/>
                <a:gd name="T36" fmla="*/ 120 w 145"/>
                <a:gd name="T37" fmla="*/ 97 h 122"/>
                <a:gd name="T38" fmla="*/ 139 w 145"/>
                <a:gd name="T39" fmla="*/ 50 h 122"/>
                <a:gd name="T40" fmla="*/ 139 w 145"/>
                <a:gd name="T41" fmla="*/ 6 h 122"/>
                <a:gd name="T42" fmla="*/ 6 w 145"/>
                <a:gd name="T43" fmla="*/ 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5" h="122">
                  <a:moveTo>
                    <a:pt x="73" y="122"/>
                  </a:moveTo>
                  <a:cubicBezTo>
                    <a:pt x="33" y="122"/>
                    <a:pt x="0" y="90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3" y="0"/>
                    <a:pt x="145" y="2"/>
                    <a:pt x="145" y="5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69"/>
                    <a:pt x="137" y="87"/>
                    <a:pt x="124" y="101"/>
                  </a:cubicBezTo>
                  <a:cubicBezTo>
                    <a:pt x="110" y="115"/>
                    <a:pt x="92" y="122"/>
                    <a:pt x="73" y="122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3" y="122"/>
                    <a:pt x="73" y="122"/>
                    <a:pt x="73" y="122"/>
                  </a:cubicBezTo>
                  <a:close/>
                  <a:moveTo>
                    <a:pt x="73" y="119"/>
                  </a:moveTo>
                  <a:cubicBezTo>
                    <a:pt x="73" y="119"/>
                    <a:pt x="73" y="119"/>
                    <a:pt x="73" y="119"/>
                  </a:cubicBezTo>
                  <a:close/>
                  <a:moveTo>
                    <a:pt x="6" y="6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86"/>
                    <a:pt x="36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90" y="116"/>
                    <a:pt x="107" y="109"/>
                    <a:pt x="120" y="97"/>
                  </a:cubicBezTo>
                  <a:cubicBezTo>
                    <a:pt x="132" y="84"/>
                    <a:pt x="139" y="67"/>
                    <a:pt x="139" y="50"/>
                  </a:cubicBezTo>
                  <a:cubicBezTo>
                    <a:pt x="139" y="6"/>
                    <a:pt x="139" y="6"/>
                    <a:pt x="139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9" name="Freeform 94">
              <a:extLst>
                <a:ext uri="{FF2B5EF4-FFF2-40B4-BE49-F238E27FC236}">
                  <a16:creationId xmlns:a16="http://schemas.microsoft.com/office/drawing/2014/main" id="{43D6B9D7-862E-45E3-AA51-4A5DC855F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5" y="3354"/>
              <a:ext cx="394" cy="329"/>
            </a:xfrm>
            <a:custGeom>
              <a:avLst/>
              <a:gdLst>
                <a:gd name="T0" fmla="*/ 73 w 145"/>
                <a:gd name="T1" fmla="*/ 122 h 122"/>
                <a:gd name="T2" fmla="*/ 0 w 145"/>
                <a:gd name="T3" fmla="*/ 50 h 122"/>
                <a:gd name="T4" fmla="*/ 0 w 145"/>
                <a:gd name="T5" fmla="*/ 6 h 122"/>
                <a:gd name="T6" fmla="*/ 5 w 145"/>
                <a:gd name="T7" fmla="*/ 0 h 122"/>
                <a:gd name="T8" fmla="*/ 140 w 145"/>
                <a:gd name="T9" fmla="*/ 0 h 122"/>
                <a:gd name="T10" fmla="*/ 145 w 145"/>
                <a:gd name="T11" fmla="*/ 5 h 122"/>
                <a:gd name="T12" fmla="*/ 145 w 145"/>
                <a:gd name="T13" fmla="*/ 50 h 122"/>
                <a:gd name="T14" fmla="*/ 124 w 145"/>
                <a:gd name="T15" fmla="*/ 101 h 122"/>
                <a:gd name="T16" fmla="*/ 73 w 145"/>
                <a:gd name="T17" fmla="*/ 122 h 122"/>
                <a:gd name="T18" fmla="*/ 73 w 145"/>
                <a:gd name="T19" fmla="*/ 122 h 122"/>
                <a:gd name="T20" fmla="*/ 73 w 145"/>
                <a:gd name="T21" fmla="*/ 122 h 122"/>
                <a:gd name="T22" fmla="*/ 73 w 145"/>
                <a:gd name="T23" fmla="*/ 119 h 122"/>
                <a:gd name="T24" fmla="*/ 73 w 145"/>
                <a:gd name="T25" fmla="*/ 119 h 122"/>
                <a:gd name="T26" fmla="*/ 6 w 145"/>
                <a:gd name="T27" fmla="*/ 6 h 122"/>
                <a:gd name="T28" fmla="*/ 6 w 145"/>
                <a:gd name="T29" fmla="*/ 50 h 122"/>
                <a:gd name="T30" fmla="*/ 73 w 145"/>
                <a:gd name="T31" fmla="*/ 116 h 122"/>
                <a:gd name="T32" fmla="*/ 73 w 145"/>
                <a:gd name="T33" fmla="*/ 116 h 122"/>
                <a:gd name="T34" fmla="*/ 73 w 145"/>
                <a:gd name="T35" fmla="*/ 116 h 122"/>
                <a:gd name="T36" fmla="*/ 120 w 145"/>
                <a:gd name="T37" fmla="*/ 97 h 122"/>
                <a:gd name="T38" fmla="*/ 139 w 145"/>
                <a:gd name="T39" fmla="*/ 50 h 122"/>
                <a:gd name="T40" fmla="*/ 139 w 145"/>
                <a:gd name="T41" fmla="*/ 6 h 122"/>
                <a:gd name="T42" fmla="*/ 6 w 145"/>
                <a:gd name="T43" fmla="*/ 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5" h="122">
                  <a:moveTo>
                    <a:pt x="73" y="122"/>
                  </a:moveTo>
                  <a:cubicBezTo>
                    <a:pt x="33" y="122"/>
                    <a:pt x="0" y="90"/>
                    <a:pt x="0" y="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3" y="0"/>
                    <a:pt x="145" y="2"/>
                    <a:pt x="145" y="5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69"/>
                    <a:pt x="137" y="87"/>
                    <a:pt x="124" y="101"/>
                  </a:cubicBezTo>
                  <a:cubicBezTo>
                    <a:pt x="110" y="115"/>
                    <a:pt x="92" y="122"/>
                    <a:pt x="73" y="122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3" y="122"/>
                    <a:pt x="73" y="122"/>
                    <a:pt x="73" y="122"/>
                  </a:cubicBezTo>
                  <a:close/>
                  <a:moveTo>
                    <a:pt x="73" y="119"/>
                  </a:moveTo>
                  <a:cubicBezTo>
                    <a:pt x="73" y="119"/>
                    <a:pt x="73" y="119"/>
                    <a:pt x="73" y="119"/>
                  </a:cubicBezTo>
                  <a:close/>
                  <a:moveTo>
                    <a:pt x="6" y="6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86"/>
                    <a:pt x="36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90" y="116"/>
                    <a:pt x="107" y="109"/>
                    <a:pt x="120" y="97"/>
                  </a:cubicBezTo>
                  <a:cubicBezTo>
                    <a:pt x="132" y="84"/>
                    <a:pt x="139" y="67"/>
                    <a:pt x="139" y="50"/>
                  </a:cubicBezTo>
                  <a:cubicBezTo>
                    <a:pt x="139" y="6"/>
                    <a:pt x="139" y="6"/>
                    <a:pt x="139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0" name="Freeform 95">
              <a:extLst>
                <a:ext uri="{FF2B5EF4-FFF2-40B4-BE49-F238E27FC236}">
                  <a16:creationId xmlns:a16="http://schemas.microsoft.com/office/drawing/2014/main" id="{8A93B3D1-92F2-4902-9043-17F5FC76EC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2" y="3381"/>
              <a:ext cx="109" cy="132"/>
            </a:xfrm>
            <a:custGeom>
              <a:avLst/>
              <a:gdLst>
                <a:gd name="T0" fmla="*/ 3 w 40"/>
                <a:gd name="T1" fmla="*/ 49 h 49"/>
                <a:gd name="T2" fmla="*/ 1 w 40"/>
                <a:gd name="T3" fmla="*/ 48 h 49"/>
                <a:gd name="T4" fmla="*/ 0 w 40"/>
                <a:gd name="T5" fmla="*/ 46 h 49"/>
                <a:gd name="T6" fmla="*/ 0 w 40"/>
                <a:gd name="T7" fmla="*/ 3 h 49"/>
                <a:gd name="T8" fmla="*/ 1 w 40"/>
                <a:gd name="T9" fmla="*/ 1 h 49"/>
                <a:gd name="T10" fmla="*/ 3 w 40"/>
                <a:gd name="T11" fmla="*/ 0 h 49"/>
                <a:gd name="T12" fmla="*/ 16 w 40"/>
                <a:gd name="T13" fmla="*/ 0 h 49"/>
                <a:gd name="T14" fmla="*/ 16 w 40"/>
                <a:gd name="T15" fmla="*/ 0 h 49"/>
                <a:gd name="T16" fmla="*/ 40 w 40"/>
                <a:gd name="T17" fmla="*/ 25 h 49"/>
                <a:gd name="T18" fmla="*/ 33 w 40"/>
                <a:gd name="T19" fmla="*/ 42 h 49"/>
                <a:gd name="T20" fmla="*/ 16 w 40"/>
                <a:gd name="T21" fmla="*/ 49 h 49"/>
                <a:gd name="T22" fmla="*/ 3 w 40"/>
                <a:gd name="T23" fmla="*/ 49 h 49"/>
                <a:gd name="T24" fmla="*/ 6 w 40"/>
                <a:gd name="T25" fmla="*/ 6 h 49"/>
                <a:gd name="T26" fmla="*/ 6 w 40"/>
                <a:gd name="T27" fmla="*/ 43 h 49"/>
                <a:gd name="T28" fmla="*/ 16 w 40"/>
                <a:gd name="T29" fmla="*/ 43 h 49"/>
                <a:gd name="T30" fmla="*/ 29 w 40"/>
                <a:gd name="T31" fmla="*/ 37 h 49"/>
                <a:gd name="T32" fmla="*/ 34 w 40"/>
                <a:gd name="T33" fmla="*/ 25 h 49"/>
                <a:gd name="T34" fmla="*/ 16 w 40"/>
                <a:gd name="T35" fmla="*/ 6 h 49"/>
                <a:gd name="T36" fmla="*/ 16 w 40"/>
                <a:gd name="T37" fmla="*/ 6 h 49"/>
                <a:gd name="T38" fmla="*/ 6 w 40"/>
                <a:gd name="T3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" h="49">
                  <a:moveTo>
                    <a:pt x="3" y="49"/>
                  </a:moveTo>
                  <a:cubicBezTo>
                    <a:pt x="2" y="49"/>
                    <a:pt x="1" y="48"/>
                    <a:pt x="1" y="48"/>
                  </a:cubicBezTo>
                  <a:cubicBezTo>
                    <a:pt x="0" y="47"/>
                    <a:pt x="0" y="46"/>
                    <a:pt x="0" y="4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9" y="0"/>
                    <a:pt x="40" y="11"/>
                    <a:pt x="40" y="25"/>
                  </a:cubicBezTo>
                  <a:cubicBezTo>
                    <a:pt x="40" y="31"/>
                    <a:pt x="38" y="37"/>
                    <a:pt x="33" y="42"/>
                  </a:cubicBezTo>
                  <a:cubicBezTo>
                    <a:pt x="28" y="46"/>
                    <a:pt x="22" y="49"/>
                    <a:pt x="16" y="49"/>
                  </a:cubicBezTo>
                  <a:cubicBezTo>
                    <a:pt x="3" y="49"/>
                    <a:pt x="3" y="49"/>
                    <a:pt x="3" y="49"/>
                  </a:cubicBezTo>
                  <a:close/>
                  <a:moveTo>
                    <a:pt x="6" y="6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21" y="43"/>
                    <a:pt x="25" y="41"/>
                    <a:pt x="29" y="37"/>
                  </a:cubicBezTo>
                  <a:cubicBezTo>
                    <a:pt x="32" y="34"/>
                    <a:pt x="34" y="29"/>
                    <a:pt x="34" y="25"/>
                  </a:cubicBezTo>
                  <a:cubicBezTo>
                    <a:pt x="34" y="15"/>
                    <a:pt x="2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1" name="Freeform 96">
              <a:extLst>
                <a:ext uri="{FF2B5EF4-FFF2-40B4-BE49-F238E27FC236}">
                  <a16:creationId xmlns:a16="http://schemas.microsoft.com/office/drawing/2014/main" id="{4749DDEE-71C1-4C23-9A23-244C46629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2" y="3381"/>
              <a:ext cx="109" cy="132"/>
            </a:xfrm>
            <a:custGeom>
              <a:avLst/>
              <a:gdLst>
                <a:gd name="T0" fmla="*/ 3 w 40"/>
                <a:gd name="T1" fmla="*/ 49 h 49"/>
                <a:gd name="T2" fmla="*/ 1 w 40"/>
                <a:gd name="T3" fmla="*/ 48 h 49"/>
                <a:gd name="T4" fmla="*/ 0 w 40"/>
                <a:gd name="T5" fmla="*/ 46 h 49"/>
                <a:gd name="T6" fmla="*/ 0 w 40"/>
                <a:gd name="T7" fmla="*/ 3 h 49"/>
                <a:gd name="T8" fmla="*/ 1 w 40"/>
                <a:gd name="T9" fmla="*/ 1 h 49"/>
                <a:gd name="T10" fmla="*/ 3 w 40"/>
                <a:gd name="T11" fmla="*/ 0 h 49"/>
                <a:gd name="T12" fmla="*/ 16 w 40"/>
                <a:gd name="T13" fmla="*/ 0 h 49"/>
                <a:gd name="T14" fmla="*/ 16 w 40"/>
                <a:gd name="T15" fmla="*/ 0 h 49"/>
                <a:gd name="T16" fmla="*/ 40 w 40"/>
                <a:gd name="T17" fmla="*/ 25 h 49"/>
                <a:gd name="T18" fmla="*/ 33 w 40"/>
                <a:gd name="T19" fmla="*/ 42 h 49"/>
                <a:gd name="T20" fmla="*/ 16 w 40"/>
                <a:gd name="T21" fmla="*/ 49 h 49"/>
                <a:gd name="T22" fmla="*/ 3 w 40"/>
                <a:gd name="T23" fmla="*/ 49 h 49"/>
                <a:gd name="T24" fmla="*/ 6 w 40"/>
                <a:gd name="T25" fmla="*/ 6 h 49"/>
                <a:gd name="T26" fmla="*/ 6 w 40"/>
                <a:gd name="T27" fmla="*/ 43 h 49"/>
                <a:gd name="T28" fmla="*/ 16 w 40"/>
                <a:gd name="T29" fmla="*/ 43 h 49"/>
                <a:gd name="T30" fmla="*/ 29 w 40"/>
                <a:gd name="T31" fmla="*/ 37 h 49"/>
                <a:gd name="T32" fmla="*/ 34 w 40"/>
                <a:gd name="T33" fmla="*/ 25 h 49"/>
                <a:gd name="T34" fmla="*/ 16 w 40"/>
                <a:gd name="T35" fmla="*/ 6 h 49"/>
                <a:gd name="T36" fmla="*/ 16 w 40"/>
                <a:gd name="T37" fmla="*/ 6 h 49"/>
                <a:gd name="T38" fmla="*/ 6 w 40"/>
                <a:gd name="T3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" h="49">
                  <a:moveTo>
                    <a:pt x="3" y="49"/>
                  </a:moveTo>
                  <a:cubicBezTo>
                    <a:pt x="2" y="49"/>
                    <a:pt x="1" y="48"/>
                    <a:pt x="1" y="48"/>
                  </a:cubicBezTo>
                  <a:cubicBezTo>
                    <a:pt x="0" y="47"/>
                    <a:pt x="0" y="46"/>
                    <a:pt x="0" y="4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9" y="0"/>
                    <a:pt x="40" y="11"/>
                    <a:pt x="40" y="25"/>
                  </a:cubicBezTo>
                  <a:cubicBezTo>
                    <a:pt x="40" y="31"/>
                    <a:pt x="38" y="37"/>
                    <a:pt x="33" y="42"/>
                  </a:cubicBezTo>
                  <a:cubicBezTo>
                    <a:pt x="28" y="46"/>
                    <a:pt x="22" y="49"/>
                    <a:pt x="16" y="49"/>
                  </a:cubicBezTo>
                  <a:cubicBezTo>
                    <a:pt x="3" y="49"/>
                    <a:pt x="3" y="49"/>
                    <a:pt x="3" y="49"/>
                  </a:cubicBezTo>
                  <a:close/>
                  <a:moveTo>
                    <a:pt x="6" y="6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21" y="43"/>
                    <a:pt x="25" y="41"/>
                    <a:pt x="29" y="37"/>
                  </a:cubicBezTo>
                  <a:cubicBezTo>
                    <a:pt x="32" y="34"/>
                    <a:pt x="34" y="29"/>
                    <a:pt x="34" y="25"/>
                  </a:cubicBezTo>
                  <a:cubicBezTo>
                    <a:pt x="34" y="15"/>
                    <a:pt x="2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2" name="Freeform 97">
              <a:extLst>
                <a:ext uri="{FF2B5EF4-FFF2-40B4-BE49-F238E27FC236}">
                  <a16:creationId xmlns:a16="http://schemas.microsoft.com/office/drawing/2014/main" id="{122FD384-AB76-4A3C-B81E-4B5C79D6A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1" y="3708"/>
              <a:ext cx="382" cy="19"/>
            </a:xfrm>
            <a:custGeom>
              <a:avLst/>
              <a:gdLst>
                <a:gd name="T0" fmla="*/ 3 w 141"/>
                <a:gd name="T1" fmla="*/ 7 h 7"/>
                <a:gd name="T2" fmla="*/ 0 w 141"/>
                <a:gd name="T3" fmla="*/ 4 h 7"/>
                <a:gd name="T4" fmla="*/ 3 w 141"/>
                <a:gd name="T5" fmla="*/ 1 h 7"/>
                <a:gd name="T6" fmla="*/ 137 w 141"/>
                <a:gd name="T7" fmla="*/ 0 h 7"/>
                <a:gd name="T8" fmla="*/ 138 w 141"/>
                <a:gd name="T9" fmla="*/ 0 h 7"/>
                <a:gd name="T10" fmla="*/ 141 w 141"/>
                <a:gd name="T11" fmla="*/ 3 h 7"/>
                <a:gd name="T12" fmla="*/ 138 w 141"/>
                <a:gd name="T13" fmla="*/ 6 h 7"/>
                <a:gd name="T14" fmla="*/ 3 w 141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7">
                  <a:moveTo>
                    <a:pt x="3" y="7"/>
                  </a:move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2"/>
                    <a:pt x="141" y="3"/>
                  </a:cubicBezTo>
                  <a:cubicBezTo>
                    <a:pt x="141" y="5"/>
                    <a:pt x="139" y="6"/>
                    <a:pt x="138" y="6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3" name="Freeform 98">
              <a:extLst>
                <a:ext uri="{FF2B5EF4-FFF2-40B4-BE49-F238E27FC236}">
                  <a16:creationId xmlns:a16="http://schemas.microsoft.com/office/drawing/2014/main" id="{F305052A-7B28-4741-BDF8-CCF5D60F5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1" y="3708"/>
              <a:ext cx="382" cy="19"/>
            </a:xfrm>
            <a:custGeom>
              <a:avLst/>
              <a:gdLst>
                <a:gd name="T0" fmla="*/ 3 w 141"/>
                <a:gd name="T1" fmla="*/ 7 h 7"/>
                <a:gd name="T2" fmla="*/ 0 w 141"/>
                <a:gd name="T3" fmla="*/ 4 h 7"/>
                <a:gd name="T4" fmla="*/ 3 w 141"/>
                <a:gd name="T5" fmla="*/ 1 h 7"/>
                <a:gd name="T6" fmla="*/ 137 w 141"/>
                <a:gd name="T7" fmla="*/ 0 h 7"/>
                <a:gd name="T8" fmla="*/ 138 w 141"/>
                <a:gd name="T9" fmla="*/ 0 h 7"/>
                <a:gd name="T10" fmla="*/ 141 w 141"/>
                <a:gd name="T11" fmla="*/ 3 h 7"/>
                <a:gd name="T12" fmla="*/ 138 w 141"/>
                <a:gd name="T13" fmla="*/ 6 h 7"/>
                <a:gd name="T14" fmla="*/ 3 w 141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7">
                  <a:moveTo>
                    <a:pt x="3" y="7"/>
                  </a:move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2"/>
                    <a:pt x="141" y="3"/>
                  </a:cubicBezTo>
                  <a:cubicBezTo>
                    <a:pt x="141" y="5"/>
                    <a:pt x="139" y="6"/>
                    <a:pt x="138" y="6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4" name="Freeform 99">
              <a:extLst>
                <a:ext uri="{FF2B5EF4-FFF2-40B4-BE49-F238E27FC236}">
                  <a16:creationId xmlns:a16="http://schemas.microsoft.com/office/drawing/2014/main" id="{38646E7B-B0D4-416A-89FA-03DF10E78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5" y="3129"/>
              <a:ext cx="35" cy="181"/>
            </a:xfrm>
            <a:custGeom>
              <a:avLst/>
              <a:gdLst>
                <a:gd name="T0" fmla="*/ 10 w 13"/>
                <a:gd name="T1" fmla="*/ 67 h 67"/>
                <a:gd name="T2" fmla="*/ 7 w 13"/>
                <a:gd name="T3" fmla="*/ 64 h 67"/>
                <a:gd name="T4" fmla="*/ 4 w 13"/>
                <a:gd name="T5" fmla="*/ 57 h 67"/>
                <a:gd name="T6" fmla="*/ 0 w 13"/>
                <a:gd name="T7" fmla="*/ 49 h 67"/>
                <a:gd name="T8" fmla="*/ 4 w 13"/>
                <a:gd name="T9" fmla="*/ 41 h 67"/>
                <a:gd name="T10" fmla="*/ 7 w 13"/>
                <a:gd name="T11" fmla="*/ 33 h 67"/>
                <a:gd name="T12" fmla="*/ 4 w 13"/>
                <a:gd name="T13" fmla="*/ 26 h 67"/>
                <a:gd name="T14" fmla="*/ 0 w 13"/>
                <a:gd name="T15" fmla="*/ 18 h 67"/>
                <a:gd name="T16" fmla="*/ 4 w 13"/>
                <a:gd name="T17" fmla="*/ 10 h 67"/>
                <a:gd name="T18" fmla="*/ 7 w 13"/>
                <a:gd name="T19" fmla="*/ 3 h 67"/>
                <a:gd name="T20" fmla="*/ 10 w 13"/>
                <a:gd name="T21" fmla="*/ 0 h 67"/>
                <a:gd name="T22" fmla="*/ 10 w 13"/>
                <a:gd name="T23" fmla="*/ 0 h 67"/>
                <a:gd name="T24" fmla="*/ 13 w 13"/>
                <a:gd name="T25" fmla="*/ 3 h 67"/>
                <a:gd name="T26" fmla="*/ 8 w 13"/>
                <a:gd name="T27" fmla="*/ 14 h 67"/>
                <a:gd name="T28" fmla="*/ 6 w 13"/>
                <a:gd name="T29" fmla="*/ 18 h 67"/>
                <a:gd name="T30" fmla="*/ 8 w 13"/>
                <a:gd name="T31" fmla="*/ 22 h 67"/>
                <a:gd name="T32" fmla="*/ 13 w 13"/>
                <a:gd name="T33" fmla="*/ 33 h 67"/>
                <a:gd name="T34" fmla="*/ 8 w 13"/>
                <a:gd name="T35" fmla="*/ 45 h 67"/>
                <a:gd name="T36" fmla="*/ 6 w 13"/>
                <a:gd name="T37" fmla="*/ 49 h 67"/>
                <a:gd name="T38" fmla="*/ 8 w 13"/>
                <a:gd name="T39" fmla="*/ 53 h 67"/>
                <a:gd name="T40" fmla="*/ 13 w 13"/>
                <a:gd name="T41" fmla="*/ 64 h 67"/>
                <a:gd name="T42" fmla="*/ 10 w 13"/>
                <a:gd name="T4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67">
                  <a:moveTo>
                    <a:pt x="10" y="67"/>
                  </a:moveTo>
                  <a:cubicBezTo>
                    <a:pt x="8" y="67"/>
                    <a:pt x="7" y="66"/>
                    <a:pt x="7" y="64"/>
                  </a:cubicBezTo>
                  <a:cubicBezTo>
                    <a:pt x="7" y="61"/>
                    <a:pt x="5" y="59"/>
                    <a:pt x="4" y="57"/>
                  </a:cubicBezTo>
                  <a:cubicBezTo>
                    <a:pt x="2" y="55"/>
                    <a:pt x="0" y="53"/>
                    <a:pt x="0" y="49"/>
                  </a:cubicBezTo>
                  <a:cubicBezTo>
                    <a:pt x="0" y="45"/>
                    <a:pt x="2" y="43"/>
                    <a:pt x="4" y="41"/>
                  </a:cubicBezTo>
                  <a:cubicBezTo>
                    <a:pt x="5" y="39"/>
                    <a:pt x="7" y="37"/>
                    <a:pt x="7" y="33"/>
                  </a:cubicBezTo>
                  <a:cubicBezTo>
                    <a:pt x="7" y="30"/>
                    <a:pt x="5" y="28"/>
                    <a:pt x="4" y="26"/>
                  </a:cubicBezTo>
                  <a:cubicBezTo>
                    <a:pt x="2" y="24"/>
                    <a:pt x="0" y="22"/>
                    <a:pt x="0" y="18"/>
                  </a:cubicBezTo>
                  <a:cubicBezTo>
                    <a:pt x="0" y="14"/>
                    <a:pt x="2" y="12"/>
                    <a:pt x="4" y="10"/>
                  </a:cubicBezTo>
                  <a:cubicBezTo>
                    <a:pt x="5" y="8"/>
                    <a:pt x="7" y="6"/>
                    <a:pt x="7" y="3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9"/>
                    <a:pt x="10" y="12"/>
                    <a:pt x="8" y="14"/>
                  </a:cubicBezTo>
                  <a:cubicBezTo>
                    <a:pt x="7" y="16"/>
                    <a:pt x="6" y="16"/>
                    <a:pt x="6" y="18"/>
                  </a:cubicBezTo>
                  <a:cubicBezTo>
                    <a:pt x="6" y="20"/>
                    <a:pt x="7" y="21"/>
                    <a:pt x="8" y="22"/>
                  </a:cubicBezTo>
                  <a:cubicBezTo>
                    <a:pt x="10" y="24"/>
                    <a:pt x="13" y="28"/>
                    <a:pt x="13" y="33"/>
                  </a:cubicBezTo>
                  <a:cubicBezTo>
                    <a:pt x="13" y="39"/>
                    <a:pt x="10" y="43"/>
                    <a:pt x="8" y="45"/>
                  </a:cubicBezTo>
                  <a:cubicBezTo>
                    <a:pt x="7" y="46"/>
                    <a:pt x="6" y="47"/>
                    <a:pt x="6" y="49"/>
                  </a:cubicBezTo>
                  <a:cubicBezTo>
                    <a:pt x="6" y="51"/>
                    <a:pt x="7" y="51"/>
                    <a:pt x="8" y="53"/>
                  </a:cubicBezTo>
                  <a:cubicBezTo>
                    <a:pt x="10" y="55"/>
                    <a:pt x="13" y="58"/>
                    <a:pt x="13" y="64"/>
                  </a:cubicBezTo>
                  <a:cubicBezTo>
                    <a:pt x="13" y="66"/>
                    <a:pt x="12" y="67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5" name="Freeform 100">
              <a:extLst>
                <a:ext uri="{FF2B5EF4-FFF2-40B4-BE49-F238E27FC236}">
                  <a16:creationId xmlns:a16="http://schemas.microsoft.com/office/drawing/2014/main" id="{E8CAC325-8D95-4671-B50E-A327CA156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2" y="3213"/>
              <a:ext cx="35" cy="97"/>
            </a:xfrm>
            <a:custGeom>
              <a:avLst/>
              <a:gdLst>
                <a:gd name="T0" fmla="*/ 10 w 13"/>
                <a:gd name="T1" fmla="*/ 36 h 36"/>
                <a:gd name="T2" fmla="*/ 7 w 13"/>
                <a:gd name="T3" fmla="*/ 33 h 36"/>
                <a:gd name="T4" fmla="*/ 4 w 13"/>
                <a:gd name="T5" fmla="*/ 26 h 36"/>
                <a:gd name="T6" fmla="*/ 0 w 13"/>
                <a:gd name="T7" fmla="*/ 18 h 36"/>
                <a:gd name="T8" fmla="*/ 4 w 13"/>
                <a:gd name="T9" fmla="*/ 10 h 36"/>
                <a:gd name="T10" fmla="*/ 7 w 13"/>
                <a:gd name="T11" fmla="*/ 3 h 36"/>
                <a:gd name="T12" fmla="*/ 10 w 13"/>
                <a:gd name="T13" fmla="*/ 0 h 36"/>
                <a:gd name="T14" fmla="*/ 10 w 13"/>
                <a:gd name="T15" fmla="*/ 0 h 36"/>
                <a:gd name="T16" fmla="*/ 13 w 13"/>
                <a:gd name="T17" fmla="*/ 2 h 36"/>
                <a:gd name="T18" fmla="*/ 13 w 13"/>
                <a:gd name="T19" fmla="*/ 3 h 36"/>
                <a:gd name="T20" fmla="*/ 8 w 13"/>
                <a:gd name="T21" fmla="*/ 14 h 36"/>
                <a:gd name="T22" fmla="*/ 6 w 13"/>
                <a:gd name="T23" fmla="*/ 18 h 36"/>
                <a:gd name="T24" fmla="*/ 8 w 13"/>
                <a:gd name="T25" fmla="*/ 22 h 36"/>
                <a:gd name="T26" fmla="*/ 13 w 13"/>
                <a:gd name="T27" fmla="*/ 33 h 36"/>
                <a:gd name="T28" fmla="*/ 10 w 13"/>
                <a:gd name="T2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6">
                  <a:moveTo>
                    <a:pt x="10" y="36"/>
                  </a:moveTo>
                  <a:cubicBezTo>
                    <a:pt x="8" y="36"/>
                    <a:pt x="7" y="35"/>
                    <a:pt x="7" y="33"/>
                  </a:cubicBezTo>
                  <a:cubicBezTo>
                    <a:pt x="7" y="30"/>
                    <a:pt x="5" y="28"/>
                    <a:pt x="4" y="26"/>
                  </a:cubicBezTo>
                  <a:cubicBezTo>
                    <a:pt x="2" y="24"/>
                    <a:pt x="0" y="22"/>
                    <a:pt x="0" y="18"/>
                  </a:cubicBezTo>
                  <a:cubicBezTo>
                    <a:pt x="0" y="14"/>
                    <a:pt x="2" y="12"/>
                    <a:pt x="4" y="10"/>
                  </a:cubicBezTo>
                  <a:cubicBezTo>
                    <a:pt x="5" y="8"/>
                    <a:pt x="7" y="6"/>
                    <a:pt x="7" y="3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3" y="1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8"/>
                    <a:pt x="10" y="12"/>
                    <a:pt x="8" y="14"/>
                  </a:cubicBezTo>
                  <a:cubicBezTo>
                    <a:pt x="7" y="15"/>
                    <a:pt x="6" y="16"/>
                    <a:pt x="6" y="18"/>
                  </a:cubicBezTo>
                  <a:cubicBezTo>
                    <a:pt x="6" y="20"/>
                    <a:pt x="7" y="20"/>
                    <a:pt x="8" y="22"/>
                  </a:cubicBezTo>
                  <a:cubicBezTo>
                    <a:pt x="10" y="24"/>
                    <a:pt x="13" y="27"/>
                    <a:pt x="13" y="33"/>
                  </a:cubicBezTo>
                  <a:cubicBezTo>
                    <a:pt x="13" y="35"/>
                    <a:pt x="11" y="3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" name="Freeform 101">
              <a:extLst>
                <a:ext uri="{FF2B5EF4-FFF2-40B4-BE49-F238E27FC236}">
                  <a16:creationId xmlns:a16="http://schemas.microsoft.com/office/drawing/2014/main" id="{F8FB4537-CDAF-487E-9D8C-1DC0783B3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8" y="3170"/>
              <a:ext cx="36" cy="140"/>
            </a:xfrm>
            <a:custGeom>
              <a:avLst/>
              <a:gdLst>
                <a:gd name="T0" fmla="*/ 10 w 13"/>
                <a:gd name="T1" fmla="*/ 52 h 52"/>
                <a:gd name="T2" fmla="*/ 7 w 13"/>
                <a:gd name="T3" fmla="*/ 49 h 52"/>
                <a:gd name="T4" fmla="*/ 4 w 13"/>
                <a:gd name="T5" fmla="*/ 42 h 52"/>
                <a:gd name="T6" fmla="*/ 0 w 13"/>
                <a:gd name="T7" fmla="*/ 34 h 52"/>
                <a:gd name="T8" fmla="*/ 0 w 13"/>
                <a:gd name="T9" fmla="*/ 34 h 52"/>
                <a:gd name="T10" fmla="*/ 1 w 13"/>
                <a:gd name="T11" fmla="*/ 33 h 52"/>
                <a:gd name="T12" fmla="*/ 4 w 13"/>
                <a:gd name="T13" fmla="*/ 26 h 52"/>
                <a:gd name="T14" fmla="*/ 7 w 13"/>
                <a:gd name="T15" fmla="*/ 19 h 52"/>
                <a:gd name="T16" fmla="*/ 7 w 13"/>
                <a:gd name="T17" fmla="*/ 18 h 52"/>
                <a:gd name="T18" fmla="*/ 4 w 13"/>
                <a:gd name="T19" fmla="*/ 11 h 52"/>
                <a:gd name="T20" fmla="*/ 0 w 13"/>
                <a:gd name="T21" fmla="*/ 3 h 52"/>
                <a:gd name="T22" fmla="*/ 3 w 13"/>
                <a:gd name="T23" fmla="*/ 0 h 52"/>
                <a:gd name="T24" fmla="*/ 3 w 13"/>
                <a:gd name="T25" fmla="*/ 0 h 52"/>
                <a:gd name="T26" fmla="*/ 6 w 13"/>
                <a:gd name="T27" fmla="*/ 3 h 52"/>
                <a:gd name="T28" fmla="*/ 8 w 13"/>
                <a:gd name="T29" fmla="*/ 7 h 52"/>
                <a:gd name="T30" fmla="*/ 13 w 13"/>
                <a:gd name="T31" fmla="*/ 18 h 52"/>
                <a:gd name="T32" fmla="*/ 13 w 13"/>
                <a:gd name="T33" fmla="*/ 18 h 52"/>
                <a:gd name="T34" fmla="*/ 13 w 13"/>
                <a:gd name="T35" fmla="*/ 19 h 52"/>
                <a:gd name="T36" fmla="*/ 8 w 13"/>
                <a:gd name="T37" fmla="*/ 30 h 52"/>
                <a:gd name="T38" fmla="*/ 7 w 13"/>
                <a:gd name="T39" fmla="*/ 34 h 52"/>
                <a:gd name="T40" fmla="*/ 6 w 13"/>
                <a:gd name="T41" fmla="*/ 34 h 52"/>
                <a:gd name="T42" fmla="*/ 8 w 13"/>
                <a:gd name="T43" fmla="*/ 38 h 52"/>
                <a:gd name="T44" fmla="*/ 13 w 13"/>
                <a:gd name="T45" fmla="*/ 49 h 52"/>
                <a:gd name="T46" fmla="*/ 10 w 13"/>
                <a:gd name="T47" fmla="*/ 52 h 52"/>
                <a:gd name="T48" fmla="*/ 10 w 13"/>
                <a:gd name="T4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52">
                  <a:moveTo>
                    <a:pt x="10" y="52"/>
                  </a:moveTo>
                  <a:cubicBezTo>
                    <a:pt x="8" y="52"/>
                    <a:pt x="7" y="51"/>
                    <a:pt x="7" y="49"/>
                  </a:cubicBezTo>
                  <a:cubicBezTo>
                    <a:pt x="7" y="45"/>
                    <a:pt x="6" y="44"/>
                    <a:pt x="4" y="42"/>
                  </a:cubicBezTo>
                  <a:cubicBezTo>
                    <a:pt x="2" y="40"/>
                    <a:pt x="1" y="3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1" y="33"/>
                  </a:cubicBezTo>
                  <a:cubicBezTo>
                    <a:pt x="1" y="30"/>
                    <a:pt x="2" y="28"/>
                    <a:pt x="4" y="26"/>
                  </a:cubicBezTo>
                  <a:cubicBezTo>
                    <a:pt x="6" y="24"/>
                    <a:pt x="7" y="22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5"/>
                    <a:pt x="5" y="13"/>
                    <a:pt x="4" y="11"/>
                  </a:cubicBezTo>
                  <a:cubicBezTo>
                    <a:pt x="2" y="9"/>
                    <a:pt x="0" y="7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5"/>
                    <a:pt x="7" y="6"/>
                    <a:pt x="8" y="7"/>
                  </a:cubicBezTo>
                  <a:cubicBezTo>
                    <a:pt x="10" y="9"/>
                    <a:pt x="13" y="13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9"/>
                  </a:cubicBezTo>
                  <a:cubicBezTo>
                    <a:pt x="13" y="24"/>
                    <a:pt x="10" y="28"/>
                    <a:pt x="8" y="30"/>
                  </a:cubicBezTo>
                  <a:cubicBezTo>
                    <a:pt x="7" y="31"/>
                    <a:pt x="6" y="32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7" y="35"/>
                    <a:pt x="7" y="36"/>
                    <a:pt x="8" y="38"/>
                  </a:cubicBezTo>
                  <a:cubicBezTo>
                    <a:pt x="10" y="40"/>
                    <a:pt x="13" y="43"/>
                    <a:pt x="13" y="49"/>
                  </a:cubicBezTo>
                  <a:cubicBezTo>
                    <a:pt x="13" y="51"/>
                    <a:pt x="12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88" name="Group 104">
            <a:extLst>
              <a:ext uri="{FF2B5EF4-FFF2-40B4-BE49-F238E27FC236}">
                <a16:creationId xmlns:a16="http://schemas.microsoft.com/office/drawing/2014/main" id="{EE697E8B-4404-4261-AD75-31B0D7F36F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72802" y="5012388"/>
            <a:ext cx="952500" cy="558800"/>
            <a:chOff x="6948" y="5117"/>
            <a:chExt cx="600" cy="352"/>
          </a:xfrm>
          <a:solidFill>
            <a:schemeClr val="accent5"/>
          </a:solidFill>
        </p:grpSpPr>
        <p:sp>
          <p:nvSpPr>
            <p:cNvPr id="290" name="Freeform 105">
              <a:extLst>
                <a:ext uri="{FF2B5EF4-FFF2-40B4-BE49-F238E27FC236}">
                  <a16:creationId xmlns:a16="http://schemas.microsoft.com/office/drawing/2014/main" id="{13486D21-7776-49A2-AB01-941A4C8288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8" y="5117"/>
              <a:ext cx="600" cy="352"/>
            </a:xfrm>
            <a:custGeom>
              <a:avLst/>
              <a:gdLst>
                <a:gd name="T0" fmla="*/ 10 w 222"/>
                <a:gd name="T1" fmla="*/ 122 h 129"/>
                <a:gd name="T2" fmla="*/ 23 w 222"/>
                <a:gd name="T3" fmla="*/ 55 h 129"/>
                <a:gd name="T4" fmla="*/ 64 w 222"/>
                <a:gd name="T5" fmla="*/ 17 h 129"/>
                <a:gd name="T6" fmla="*/ 76 w 222"/>
                <a:gd name="T7" fmla="*/ 2 h 129"/>
                <a:gd name="T8" fmla="*/ 78 w 222"/>
                <a:gd name="T9" fmla="*/ 1 h 129"/>
                <a:gd name="T10" fmla="*/ 81 w 222"/>
                <a:gd name="T11" fmla="*/ 0 h 129"/>
                <a:gd name="T12" fmla="*/ 138 w 222"/>
                <a:gd name="T13" fmla="*/ 0 h 129"/>
                <a:gd name="T14" fmla="*/ 142 w 222"/>
                <a:gd name="T15" fmla="*/ 1 h 129"/>
                <a:gd name="T16" fmla="*/ 147 w 222"/>
                <a:gd name="T17" fmla="*/ 3 h 129"/>
                <a:gd name="T18" fmla="*/ 151 w 222"/>
                <a:gd name="T19" fmla="*/ 6 h 129"/>
                <a:gd name="T20" fmla="*/ 190 w 222"/>
                <a:gd name="T21" fmla="*/ 34 h 129"/>
                <a:gd name="T22" fmla="*/ 201 w 222"/>
                <a:gd name="T23" fmla="*/ 58 h 129"/>
                <a:gd name="T24" fmla="*/ 194 w 222"/>
                <a:gd name="T25" fmla="*/ 128 h 129"/>
                <a:gd name="T26" fmla="*/ 146 w 222"/>
                <a:gd name="T27" fmla="*/ 107 h 129"/>
                <a:gd name="T28" fmla="*/ 132 w 222"/>
                <a:gd name="T29" fmla="*/ 102 h 129"/>
                <a:gd name="T30" fmla="*/ 127 w 222"/>
                <a:gd name="T31" fmla="*/ 105 h 129"/>
                <a:gd name="T32" fmla="*/ 101 w 222"/>
                <a:gd name="T33" fmla="*/ 106 h 129"/>
                <a:gd name="T34" fmla="*/ 83 w 222"/>
                <a:gd name="T35" fmla="*/ 105 h 129"/>
                <a:gd name="T36" fmla="*/ 43 w 222"/>
                <a:gd name="T37" fmla="*/ 123 h 129"/>
                <a:gd name="T38" fmla="*/ 78 w 222"/>
                <a:gd name="T39" fmla="*/ 7 h 129"/>
                <a:gd name="T40" fmla="*/ 70 w 222"/>
                <a:gd name="T41" fmla="*/ 21 h 129"/>
                <a:gd name="T42" fmla="*/ 28 w 222"/>
                <a:gd name="T43" fmla="*/ 48 h 129"/>
                <a:gd name="T44" fmla="*/ 26 w 222"/>
                <a:gd name="T45" fmla="*/ 62 h 129"/>
                <a:gd name="T46" fmla="*/ 14 w 222"/>
                <a:gd name="T47" fmla="*/ 117 h 129"/>
                <a:gd name="T48" fmla="*/ 28 w 222"/>
                <a:gd name="T49" fmla="*/ 123 h 129"/>
                <a:gd name="T50" fmla="*/ 64 w 222"/>
                <a:gd name="T51" fmla="*/ 98 h 129"/>
                <a:gd name="T52" fmla="*/ 80 w 222"/>
                <a:gd name="T53" fmla="*/ 100 h 129"/>
                <a:gd name="T54" fmla="*/ 93 w 222"/>
                <a:gd name="T55" fmla="*/ 96 h 129"/>
                <a:gd name="T56" fmla="*/ 94 w 222"/>
                <a:gd name="T57" fmla="*/ 98 h 129"/>
                <a:gd name="T58" fmla="*/ 124 w 222"/>
                <a:gd name="T59" fmla="*/ 100 h 129"/>
                <a:gd name="T60" fmla="*/ 127 w 222"/>
                <a:gd name="T61" fmla="*/ 98 h 129"/>
                <a:gd name="T62" fmla="*/ 128 w 222"/>
                <a:gd name="T63" fmla="*/ 97 h 129"/>
                <a:gd name="T64" fmla="*/ 141 w 222"/>
                <a:gd name="T65" fmla="*/ 99 h 129"/>
                <a:gd name="T66" fmla="*/ 157 w 222"/>
                <a:gd name="T67" fmla="*/ 98 h 129"/>
                <a:gd name="T68" fmla="*/ 194 w 222"/>
                <a:gd name="T69" fmla="*/ 122 h 129"/>
                <a:gd name="T70" fmla="*/ 211 w 222"/>
                <a:gd name="T71" fmla="*/ 94 h 129"/>
                <a:gd name="T72" fmla="*/ 192 w 222"/>
                <a:gd name="T73" fmla="*/ 53 h 129"/>
                <a:gd name="T74" fmla="*/ 153 w 222"/>
                <a:gd name="T75" fmla="*/ 21 h 129"/>
                <a:gd name="T76" fmla="*/ 146 w 222"/>
                <a:gd name="T77" fmla="*/ 10 h 129"/>
                <a:gd name="T78" fmla="*/ 143 w 222"/>
                <a:gd name="T79" fmla="*/ 7 h 129"/>
                <a:gd name="T80" fmla="*/ 140 w 222"/>
                <a:gd name="T81" fmla="*/ 6 h 129"/>
                <a:gd name="T82" fmla="*/ 82 w 222"/>
                <a:gd name="T83" fmla="*/ 6 h 129"/>
                <a:gd name="T84" fmla="*/ 81 w 222"/>
                <a:gd name="T85" fmla="*/ 7 h 129"/>
                <a:gd name="T86" fmla="*/ 78 w 222"/>
                <a:gd name="T87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2" h="129">
                  <a:moveTo>
                    <a:pt x="28" y="129"/>
                  </a:moveTo>
                  <a:cubicBezTo>
                    <a:pt x="22" y="129"/>
                    <a:pt x="17" y="127"/>
                    <a:pt x="12" y="123"/>
                  </a:cubicBezTo>
                  <a:cubicBezTo>
                    <a:pt x="12" y="123"/>
                    <a:pt x="11" y="122"/>
                    <a:pt x="10" y="122"/>
                  </a:cubicBezTo>
                  <a:cubicBezTo>
                    <a:pt x="3" y="114"/>
                    <a:pt x="0" y="103"/>
                    <a:pt x="5" y="93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8"/>
                    <a:pt x="22" y="56"/>
                    <a:pt x="23" y="55"/>
                  </a:cubicBezTo>
                  <a:cubicBezTo>
                    <a:pt x="22" y="52"/>
                    <a:pt x="22" y="49"/>
                    <a:pt x="22" y="47"/>
                  </a:cubicBezTo>
                  <a:cubicBezTo>
                    <a:pt x="23" y="42"/>
                    <a:pt x="26" y="37"/>
                    <a:pt x="31" y="3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6"/>
                    <a:pt x="66" y="16"/>
                    <a:pt x="66" y="16"/>
                  </a:cubicBezTo>
                  <a:cubicBezTo>
                    <a:pt x="67" y="12"/>
                    <a:pt x="68" y="9"/>
                    <a:pt x="70" y="7"/>
                  </a:cubicBezTo>
                  <a:cubicBezTo>
                    <a:pt x="71" y="5"/>
                    <a:pt x="73" y="3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7" y="1"/>
                    <a:pt x="77" y="1"/>
                  </a:cubicBezTo>
                  <a:cubicBezTo>
                    <a:pt x="77" y="1"/>
                    <a:pt x="78" y="1"/>
                    <a:pt x="78" y="1"/>
                  </a:cubicBezTo>
                  <a:cubicBezTo>
                    <a:pt x="78" y="1"/>
                    <a:pt x="78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80" y="1"/>
                    <a:pt x="80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2" y="0"/>
                    <a:pt x="82" y="0"/>
                    <a:pt x="83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1" y="0"/>
                  </a:cubicBezTo>
                  <a:cubicBezTo>
                    <a:pt x="141" y="0"/>
                    <a:pt x="142" y="0"/>
                    <a:pt x="142" y="1"/>
                  </a:cubicBezTo>
                  <a:cubicBezTo>
                    <a:pt x="143" y="1"/>
                    <a:pt x="144" y="1"/>
                    <a:pt x="144" y="1"/>
                  </a:cubicBezTo>
                  <a:cubicBezTo>
                    <a:pt x="145" y="2"/>
                    <a:pt x="146" y="2"/>
                    <a:pt x="146" y="2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9" y="4"/>
                    <a:pt x="150" y="5"/>
                    <a:pt x="151" y="6"/>
                  </a:cubicBezTo>
                  <a:cubicBezTo>
                    <a:pt x="153" y="9"/>
                    <a:pt x="154" y="12"/>
                    <a:pt x="154" y="15"/>
                  </a:cubicBezTo>
                  <a:cubicBezTo>
                    <a:pt x="155" y="15"/>
                    <a:pt x="155" y="16"/>
                    <a:pt x="156" y="16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5" y="36"/>
                    <a:pt x="198" y="41"/>
                    <a:pt x="199" y="45"/>
                  </a:cubicBezTo>
                  <a:cubicBezTo>
                    <a:pt x="199" y="48"/>
                    <a:pt x="199" y="51"/>
                    <a:pt x="198" y="54"/>
                  </a:cubicBezTo>
                  <a:cubicBezTo>
                    <a:pt x="199" y="55"/>
                    <a:pt x="200" y="57"/>
                    <a:pt x="201" y="58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22" y="102"/>
                    <a:pt x="219" y="115"/>
                    <a:pt x="210" y="122"/>
                  </a:cubicBezTo>
                  <a:cubicBezTo>
                    <a:pt x="205" y="126"/>
                    <a:pt x="200" y="128"/>
                    <a:pt x="194" y="128"/>
                  </a:cubicBezTo>
                  <a:cubicBezTo>
                    <a:pt x="189" y="128"/>
                    <a:pt x="183" y="126"/>
                    <a:pt x="179" y="122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2" y="106"/>
                    <a:pt x="149" y="107"/>
                    <a:pt x="146" y="107"/>
                  </a:cubicBezTo>
                  <a:cubicBezTo>
                    <a:pt x="144" y="107"/>
                    <a:pt x="141" y="106"/>
                    <a:pt x="138" y="105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2"/>
                    <a:pt x="131" y="102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8" y="104"/>
                    <a:pt x="127" y="105"/>
                  </a:cubicBezTo>
                  <a:cubicBezTo>
                    <a:pt x="126" y="105"/>
                    <a:pt x="126" y="105"/>
                    <a:pt x="125" y="105"/>
                  </a:cubicBezTo>
                  <a:cubicBezTo>
                    <a:pt x="124" y="106"/>
                    <a:pt x="122" y="106"/>
                    <a:pt x="12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97" y="106"/>
                    <a:pt x="93" y="105"/>
                    <a:pt x="91" y="103"/>
                  </a:cubicBezTo>
                  <a:cubicBezTo>
                    <a:pt x="90" y="102"/>
                    <a:pt x="90" y="102"/>
                    <a:pt x="89" y="102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1" y="106"/>
                    <a:pt x="78" y="107"/>
                    <a:pt x="75" y="107"/>
                  </a:cubicBezTo>
                  <a:cubicBezTo>
                    <a:pt x="72" y="107"/>
                    <a:pt x="69" y="106"/>
                    <a:pt x="67" y="105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9" y="127"/>
                    <a:pt x="33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lose/>
                  <a:moveTo>
                    <a:pt x="78" y="7"/>
                  </a:moveTo>
                  <a:cubicBezTo>
                    <a:pt x="77" y="8"/>
                    <a:pt x="76" y="9"/>
                    <a:pt x="75" y="10"/>
                  </a:cubicBezTo>
                  <a:cubicBezTo>
                    <a:pt x="73" y="12"/>
                    <a:pt x="72" y="15"/>
                    <a:pt x="72" y="18"/>
                  </a:cubicBezTo>
                  <a:cubicBezTo>
                    <a:pt x="73" y="19"/>
                    <a:pt x="72" y="21"/>
                    <a:pt x="70" y="21"/>
                  </a:cubicBezTo>
                  <a:cubicBezTo>
                    <a:pt x="69" y="21"/>
                    <a:pt x="68" y="21"/>
                    <a:pt x="67" y="22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1" y="42"/>
                    <a:pt x="29" y="44"/>
                    <a:pt x="28" y="48"/>
                  </a:cubicBezTo>
                  <a:cubicBezTo>
                    <a:pt x="28" y="50"/>
                    <a:pt x="28" y="52"/>
                    <a:pt x="29" y="54"/>
                  </a:cubicBezTo>
                  <a:cubicBezTo>
                    <a:pt x="30" y="56"/>
                    <a:pt x="30" y="57"/>
                    <a:pt x="29" y="58"/>
                  </a:cubicBezTo>
                  <a:cubicBezTo>
                    <a:pt x="27" y="59"/>
                    <a:pt x="26" y="61"/>
                    <a:pt x="26" y="62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7" y="103"/>
                    <a:pt x="9" y="112"/>
                    <a:pt x="14" y="117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5" y="118"/>
                    <a:pt x="15" y="118"/>
                    <a:pt x="16" y="119"/>
                  </a:cubicBezTo>
                  <a:cubicBezTo>
                    <a:pt x="19" y="121"/>
                    <a:pt x="23" y="123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32" y="123"/>
                    <a:pt x="36" y="121"/>
                    <a:pt x="39" y="118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4" y="99"/>
                    <a:pt x="64" y="99"/>
                    <a:pt x="64" y="98"/>
                  </a:cubicBezTo>
                  <a:cubicBezTo>
                    <a:pt x="66" y="97"/>
                    <a:pt x="67" y="97"/>
                    <a:pt x="68" y="98"/>
                  </a:cubicBezTo>
                  <a:cubicBezTo>
                    <a:pt x="70" y="100"/>
                    <a:pt x="73" y="101"/>
                    <a:pt x="75" y="101"/>
                  </a:cubicBezTo>
                  <a:cubicBezTo>
                    <a:pt x="77" y="101"/>
                    <a:pt x="79" y="101"/>
                    <a:pt x="80" y="100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1" y="95"/>
                    <a:pt x="92" y="96"/>
                  </a:cubicBezTo>
                  <a:cubicBezTo>
                    <a:pt x="92" y="96"/>
                    <a:pt x="93" y="96"/>
                    <a:pt x="93" y="96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4" y="98"/>
                    <a:pt x="94" y="98"/>
                  </a:cubicBezTo>
                  <a:cubicBezTo>
                    <a:pt x="96" y="99"/>
                    <a:pt x="98" y="100"/>
                    <a:pt x="10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2" y="100"/>
                    <a:pt x="123" y="100"/>
                    <a:pt x="124" y="100"/>
                  </a:cubicBezTo>
                  <a:cubicBezTo>
                    <a:pt x="124" y="99"/>
                    <a:pt x="124" y="99"/>
                    <a:pt x="125" y="99"/>
                  </a:cubicBezTo>
                  <a:cubicBezTo>
                    <a:pt x="125" y="99"/>
                    <a:pt x="126" y="99"/>
                    <a:pt x="126" y="98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127" y="98"/>
                    <a:pt x="128" y="98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5"/>
                    <a:pt x="132" y="94"/>
                    <a:pt x="133" y="95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3" y="100"/>
                    <a:pt x="144" y="101"/>
                    <a:pt x="146" y="101"/>
                  </a:cubicBezTo>
                  <a:cubicBezTo>
                    <a:pt x="149" y="101"/>
                    <a:pt x="151" y="100"/>
                    <a:pt x="153" y="98"/>
                  </a:cubicBezTo>
                  <a:cubicBezTo>
                    <a:pt x="154" y="97"/>
                    <a:pt x="156" y="97"/>
                    <a:pt x="157" y="98"/>
                  </a:cubicBezTo>
                  <a:cubicBezTo>
                    <a:pt x="157" y="98"/>
                    <a:pt x="158" y="98"/>
                    <a:pt x="158" y="99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6" y="120"/>
                    <a:pt x="190" y="122"/>
                    <a:pt x="194" y="122"/>
                  </a:cubicBezTo>
                  <a:cubicBezTo>
                    <a:pt x="194" y="122"/>
                    <a:pt x="194" y="122"/>
                    <a:pt x="194" y="122"/>
                  </a:cubicBezTo>
                  <a:cubicBezTo>
                    <a:pt x="198" y="122"/>
                    <a:pt x="203" y="120"/>
                    <a:pt x="206" y="117"/>
                  </a:cubicBezTo>
                  <a:cubicBezTo>
                    <a:pt x="213" y="112"/>
                    <a:pt x="215" y="102"/>
                    <a:pt x="211" y="94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0"/>
                    <a:pt x="194" y="58"/>
                    <a:pt x="192" y="57"/>
                  </a:cubicBezTo>
                  <a:cubicBezTo>
                    <a:pt x="191" y="56"/>
                    <a:pt x="191" y="55"/>
                    <a:pt x="192" y="53"/>
                  </a:cubicBezTo>
                  <a:cubicBezTo>
                    <a:pt x="193" y="51"/>
                    <a:pt x="193" y="49"/>
                    <a:pt x="193" y="47"/>
                  </a:cubicBezTo>
                  <a:cubicBezTo>
                    <a:pt x="192" y="43"/>
                    <a:pt x="190" y="41"/>
                    <a:pt x="187" y="39"/>
                  </a:cubicBezTo>
                  <a:cubicBezTo>
                    <a:pt x="153" y="21"/>
                    <a:pt x="153" y="21"/>
                    <a:pt x="153" y="21"/>
                  </a:cubicBezTo>
                  <a:cubicBezTo>
                    <a:pt x="152" y="21"/>
                    <a:pt x="152" y="21"/>
                    <a:pt x="151" y="20"/>
                  </a:cubicBezTo>
                  <a:cubicBezTo>
                    <a:pt x="149" y="20"/>
                    <a:pt x="148" y="19"/>
                    <a:pt x="148" y="17"/>
                  </a:cubicBezTo>
                  <a:cubicBezTo>
                    <a:pt x="148" y="15"/>
                    <a:pt x="148" y="12"/>
                    <a:pt x="146" y="10"/>
                  </a:cubicBezTo>
                  <a:cubicBezTo>
                    <a:pt x="145" y="9"/>
                    <a:pt x="145" y="9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7"/>
                  </a:cubicBezTo>
                  <a:cubicBezTo>
                    <a:pt x="143" y="7"/>
                    <a:pt x="142" y="7"/>
                    <a:pt x="142" y="7"/>
                  </a:cubicBezTo>
                  <a:cubicBezTo>
                    <a:pt x="142" y="7"/>
                    <a:pt x="141" y="7"/>
                    <a:pt x="141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9" y="6"/>
                    <a:pt x="138" y="6"/>
                    <a:pt x="138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1" y="6"/>
                    <a:pt x="81" y="6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0" y="7"/>
                    <a:pt x="80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1" name="Freeform 106">
              <a:extLst>
                <a:ext uri="{FF2B5EF4-FFF2-40B4-BE49-F238E27FC236}">
                  <a16:creationId xmlns:a16="http://schemas.microsoft.com/office/drawing/2014/main" id="{BC9113DD-DE5F-4620-A936-EBAB3B190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9" y="5265"/>
              <a:ext cx="119" cy="133"/>
            </a:xfrm>
            <a:custGeom>
              <a:avLst/>
              <a:gdLst>
                <a:gd name="T0" fmla="*/ 3 w 44"/>
                <a:gd name="T1" fmla="*/ 49 h 49"/>
                <a:gd name="T2" fmla="*/ 1 w 44"/>
                <a:gd name="T3" fmla="*/ 48 h 49"/>
                <a:gd name="T4" fmla="*/ 1 w 44"/>
                <a:gd name="T5" fmla="*/ 44 h 49"/>
                <a:gd name="T6" fmla="*/ 2 w 44"/>
                <a:gd name="T7" fmla="*/ 43 h 49"/>
                <a:gd name="T8" fmla="*/ 39 w 44"/>
                <a:gd name="T9" fmla="*/ 1 h 49"/>
                <a:gd name="T10" fmla="*/ 43 w 44"/>
                <a:gd name="T11" fmla="*/ 1 h 49"/>
                <a:gd name="T12" fmla="*/ 43 w 44"/>
                <a:gd name="T13" fmla="*/ 5 h 49"/>
                <a:gd name="T14" fmla="*/ 3 w 44"/>
                <a:gd name="T15" fmla="*/ 49 h 49"/>
                <a:gd name="T16" fmla="*/ 3 w 4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9">
                  <a:moveTo>
                    <a:pt x="3" y="49"/>
                  </a:moveTo>
                  <a:cubicBezTo>
                    <a:pt x="2" y="49"/>
                    <a:pt x="2" y="49"/>
                    <a:pt x="1" y="48"/>
                  </a:cubicBezTo>
                  <a:cubicBezTo>
                    <a:pt x="0" y="47"/>
                    <a:pt x="0" y="45"/>
                    <a:pt x="1" y="44"/>
                  </a:cubicBezTo>
                  <a:cubicBezTo>
                    <a:pt x="1" y="44"/>
                    <a:pt x="2" y="44"/>
                    <a:pt x="2" y="43"/>
                  </a:cubicBezTo>
                  <a:cubicBezTo>
                    <a:pt x="5" y="41"/>
                    <a:pt x="26" y="16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4" y="2"/>
                    <a:pt x="44" y="4"/>
                    <a:pt x="43" y="5"/>
                  </a:cubicBezTo>
                  <a:cubicBezTo>
                    <a:pt x="6" y="49"/>
                    <a:pt x="5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2" name="Freeform 107">
              <a:extLst>
                <a:ext uri="{FF2B5EF4-FFF2-40B4-BE49-F238E27FC236}">
                  <a16:creationId xmlns:a16="http://schemas.microsoft.com/office/drawing/2014/main" id="{23C79DFC-8D51-4981-8B1C-A3C617D66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4" y="5155"/>
              <a:ext cx="70" cy="238"/>
            </a:xfrm>
            <a:custGeom>
              <a:avLst/>
              <a:gdLst>
                <a:gd name="T0" fmla="*/ 4 w 26"/>
                <a:gd name="T1" fmla="*/ 87 h 87"/>
                <a:gd name="T2" fmla="*/ 3 w 26"/>
                <a:gd name="T3" fmla="*/ 87 h 87"/>
                <a:gd name="T4" fmla="*/ 1 w 26"/>
                <a:gd name="T5" fmla="*/ 83 h 87"/>
                <a:gd name="T6" fmla="*/ 20 w 26"/>
                <a:gd name="T7" fmla="*/ 3 h 87"/>
                <a:gd name="T8" fmla="*/ 24 w 26"/>
                <a:gd name="T9" fmla="*/ 1 h 87"/>
                <a:gd name="T10" fmla="*/ 26 w 26"/>
                <a:gd name="T11" fmla="*/ 4 h 87"/>
                <a:gd name="T12" fmla="*/ 6 w 26"/>
                <a:gd name="T13" fmla="*/ 84 h 87"/>
                <a:gd name="T14" fmla="*/ 4 w 26"/>
                <a:gd name="T1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7">
                  <a:moveTo>
                    <a:pt x="4" y="87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1" y="86"/>
                    <a:pt x="0" y="85"/>
                    <a:pt x="1" y="8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1"/>
                    <a:pt x="22" y="0"/>
                    <a:pt x="24" y="1"/>
                  </a:cubicBezTo>
                  <a:cubicBezTo>
                    <a:pt x="25" y="1"/>
                    <a:pt x="26" y="3"/>
                    <a:pt x="26" y="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6"/>
                    <a:pt x="5" y="87"/>
                    <a:pt x="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3" name="Freeform 108">
              <a:extLst>
                <a:ext uri="{FF2B5EF4-FFF2-40B4-BE49-F238E27FC236}">
                  <a16:creationId xmlns:a16="http://schemas.microsoft.com/office/drawing/2014/main" id="{99454564-C3E5-4F06-9A76-4875D034C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9" y="5164"/>
              <a:ext cx="70" cy="229"/>
            </a:xfrm>
            <a:custGeom>
              <a:avLst/>
              <a:gdLst>
                <a:gd name="T0" fmla="*/ 23 w 26"/>
                <a:gd name="T1" fmla="*/ 84 h 84"/>
                <a:gd name="T2" fmla="*/ 20 w 26"/>
                <a:gd name="T3" fmla="*/ 82 h 84"/>
                <a:gd name="T4" fmla="*/ 0 w 26"/>
                <a:gd name="T5" fmla="*/ 4 h 84"/>
                <a:gd name="T6" fmla="*/ 2 w 26"/>
                <a:gd name="T7" fmla="*/ 0 h 84"/>
                <a:gd name="T8" fmla="*/ 6 w 26"/>
                <a:gd name="T9" fmla="*/ 3 h 84"/>
                <a:gd name="T10" fmla="*/ 26 w 26"/>
                <a:gd name="T11" fmla="*/ 80 h 84"/>
                <a:gd name="T12" fmla="*/ 24 w 26"/>
                <a:gd name="T13" fmla="*/ 84 h 84"/>
                <a:gd name="T14" fmla="*/ 23 w 26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4">
                  <a:moveTo>
                    <a:pt x="23" y="84"/>
                  </a:moveTo>
                  <a:cubicBezTo>
                    <a:pt x="22" y="84"/>
                    <a:pt x="20" y="83"/>
                    <a:pt x="20" y="8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2"/>
                    <a:pt x="25" y="84"/>
                    <a:pt x="24" y="84"/>
                  </a:cubicBezTo>
                  <a:cubicBezTo>
                    <a:pt x="24" y="84"/>
                    <a:pt x="23" y="84"/>
                    <a:pt x="2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4" name="Line 109">
              <a:extLst>
                <a:ext uri="{FF2B5EF4-FFF2-40B4-BE49-F238E27FC236}">
                  <a16:creationId xmlns:a16="http://schemas.microsoft.com/office/drawing/2014/main" id="{A1AF1055-2334-4C58-A178-1F26EE938B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23" y="5387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5" name="Freeform 110">
              <a:extLst>
                <a:ext uri="{FF2B5EF4-FFF2-40B4-BE49-F238E27FC236}">
                  <a16:creationId xmlns:a16="http://schemas.microsoft.com/office/drawing/2014/main" id="{D44C92C3-DF07-48BC-8D9E-983F84BA9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5" y="5267"/>
              <a:ext cx="122" cy="134"/>
            </a:xfrm>
            <a:custGeom>
              <a:avLst/>
              <a:gdLst>
                <a:gd name="T0" fmla="*/ 41 w 45"/>
                <a:gd name="T1" fmla="*/ 49 h 49"/>
                <a:gd name="T2" fmla="*/ 39 w 45"/>
                <a:gd name="T3" fmla="*/ 48 h 49"/>
                <a:gd name="T4" fmla="*/ 37 w 45"/>
                <a:gd name="T5" fmla="*/ 46 h 49"/>
                <a:gd name="T6" fmla="*/ 1 w 45"/>
                <a:gd name="T7" fmla="*/ 5 h 49"/>
                <a:gd name="T8" fmla="*/ 1 w 45"/>
                <a:gd name="T9" fmla="*/ 1 h 49"/>
                <a:gd name="T10" fmla="*/ 5 w 45"/>
                <a:gd name="T11" fmla="*/ 1 h 49"/>
                <a:gd name="T12" fmla="*/ 42 w 45"/>
                <a:gd name="T13" fmla="*/ 42 h 49"/>
                <a:gd name="T14" fmla="*/ 43 w 45"/>
                <a:gd name="T15" fmla="*/ 43 h 49"/>
                <a:gd name="T16" fmla="*/ 44 w 45"/>
                <a:gd name="T17" fmla="*/ 48 h 49"/>
                <a:gd name="T18" fmla="*/ 41 w 4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9">
                  <a:moveTo>
                    <a:pt x="41" y="49"/>
                  </a:moveTo>
                  <a:cubicBezTo>
                    <a:pt x="41" y="49"/>
                    <a:pt x="40" y="48"/>
                    <a:pt x="39" y="48"/>
                  </a:cubicBezTo>
                  <a:cubicBezTo>
                    <a:pt x="39" y="48"/>
                    <a:pt x="38" y="46"/>
                    <a:pt x="37" y="4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3" y="43"/>
                    <a:pt x="43" y="43"/>
                  </a:cubicBezTo>
                  <a:cubicBezTo>
                    <a:pt x="45" y="45"/>
                    <a:pt x="45" y="47"/>
                    <a:pt x="44" y="48"/>
                  </a:cubicBezTo>
                  <a:cubicBezTo>
                    <a:pt x="43" y="48"/>
                    <a:pt x="42" y="49"/>
                    <a:pt x="4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D40B548-540E-450E-B1AB-156CEC392D8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69710" y="6875466"/>
            <a:ext cx="622300" cy="922338"/>
            <a:chOff x="7482" y="4028"/>
            <a:chExt cx="392" cy="581"/>
          </a:xfrm>
          <a:solidFill>
            <a:schemeClr val="accent5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ED3B715-EF83-4ABE-B8A3-96C2A149E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3" y="4331"/>
              <a:ext cx="147" cy="278"/>
            </a:xfrm>
            <a:custGeom>
              <a:avLst/>
              <a:gdLst>
                <a:gd name="T0" fmla="*/ 46 w 54"/>
                <a:gd name="T1" fmla="*/ 2 h 103"/>
                <a:gd name="T2" fmla="*/ 38 w 54"/>
                <a:gd name="T3" fmla="*/ 0 h 103"/>
                <a:gd name="T4" fmla="*/ 35 w 54"/>
                <a:gd name="T5" fmla="*/ 0 h 103"/>
                <a:gd name="T6" fmla="*/ 25 w 54"/>
                <a:gd name="T7" fmla="*/ 5 h 103"/>
                <a:gd name="T8" fmla="*/ 21 w 54"/>
                <a:gd name="T9" fmla="*/ 14 h 103"/>
                <a:gd name="T10" fmla="*/ 21 w 54"/>
                <a:gd name="T11" fmla="*/ 95 h 103"/>
                <a:gd name="T12" fmla="*/ 14 w 54"/>
                <a:gd name="T13" fmla="*/ 86 h 103"/>
                <a:gd name="T14" fmla="*/ 10 w 54"/>
                <a:gd name="T15" fmla="*/ 81 h 103"/>
                <a:gd name="T16" fmla="*/ 8 w 54"/>
                <a:gd name="T17" fmla="*/ 77 h 103"/>
                <a:gd name="T18" fmla="*/ 6 w 54"/>
                <a:gd name="T19" fmla="*/ 64 h 103"/>
                <a:gd name="T20" fmla="*/ 10 w 54"/>
                <a:gd name="T21" fmla="*/ 57 h 103"/>
                <a:gd name="T22" fmla="*/ 12 w 54"/>
                <a:gd name="T23" fmla="*/ 56 h 103"/>
                <a:gd name="T24" fmla="*/ 12 w 54"/>
                <a:gd name="T25" fmla="*/ 53 h 103"/>
                <a:gd name="T26" fmla="*/ 9 w 54"/>
                <a:gd name="T27" fmla="*/ 52 h 103"/>
                <a:gd name="T28" fmla="*/ 7 w 54"/>
                <a:gd name="T29" fmla="*/ 53 h 103"/>
                <a:gd name="T30" fmla="*/ 1 w 54"/>
                <a:gd name="T31" fmla="*/ 62 h 103"/>
                <a:gd name="T32" fmla="*/ 1 w 54"/>
                <a:gd name="T33" fmla="*/ 73 h 103"/>
                <a:gd name="T34" fmla="*/ 11 w 54"/>
                <a:gd name="T35" fmla="*/ 91 h 103"/>
                <a:gd name="T36" fmla="*/ 21 w 54"/>
                <a:gd name="T37" fmla="*/ 101 h 103"/>
                <a:gd name="T38" fmla="*/ 22 w 54"/>
                <a:gd name="T39" fmla="*/ 102 h 103"/>
                <a:gd name="T40" fmla="*/ 24 w 54"/>
                <a:gd name="T41" fmla="*/ 103 h 103"/>
                <a:gd name="T42" fmla="*/ 26 w 54"/>
                <a:gd name="T43" fmla="*/ 101 h 103"/>
                <a:gd name="T44" fmla="*/ 26 w 54"/>
                <a:gd name="T45" fmla="*/ 100 h 103"/>
                <a:gd name="T46" fmla="*/ 30 w 54"/>
                <a:gd name="T47" fmla="*/ 28 h 103"/>
                <a:gd name="T48" fmla="*/ 38 w 54"/>
                <a:gd name="T49" fmla="*/ 30 h 103"/>
                <a:gd name="T50" fmla="*/ 52 w 54"/>
                <a:gd name="T51" fmla="*/ 23 h 103"/>
                <a:gd name="T52" fmla="*/ 54 w 54"/>
                <a:gd name="T53" fmla="*/ 18 h 103"/>
                <a:gd name="T54" fmla="*/ 53 w 54"/>
                <a:gd name="T55" fmla="*/ 10 h 103"/>
                <a:gd name="T56" fmla="*/ 49 w 54"/>
                <a:gd name="T57" fmla="*/ 17 h 103"/>
                <a:gd name="T58" fmla="*/ 47 w 54"/>
                <a:gd name="T59" fmla="*/ 20 h 103"/>
                <a:gd name="T60" fmla="*/ 38 w 54"/>
                <a:gd name="T61" fmla="*/ 25 h 103"/>
                <a:gd name="T62" fmla="*/ 27 w 54"/>
                <a:gd name="T63" fmla="*/ 18 h 103"/>
                <a:gd name="T64" fmla="*/ 26 w 54"/>
                <a:gd name="T65" fmla="*/ 14 h 103"/>
                <a:gd name="T66" fmla="*/ 29 w 54"/>
                <a:gd name="T67" fmla="*/ 9 h 103"/>
                <a:gd name="T68" fmla="*/ 38 w 54"/>
                <a:gd name="T69" fmla="*/ 5 h 103"/>
                <a:gd name="T70" fmla="*/ 39 w 54"/>
                <a:gd name="T71" fmla="*/ 5 h 103"/>
                <a:gd name="T72" fmla="*/ 47 w 54"/>
                <a:gd name="T73" fmla="*/ 9 h 103"/>
                <a:gd name="T74" fmla="*/ 49 w 54"/>
                <a:gd name="T75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103">
                  <a:moveTo>
                    <a:pt x="50" y="5"/>
                  </a:moveTo>
                  <a:cubicBezTo>
                    <a:pt x="49" y="4"/>
                    <a:pt x="47" y="3"/>
                    <a:pt x="46" y="2"/>
                  </a:cubicBezTo>
                  <a:cubicBezTo>
                    <a:pt x="44" y="1"/>
                    <a:pt x="42" y="1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33" y="1"/>
                    <a:pt x="32" y="1"/>
                    <a:pt x="30" y="2"/>
                  </a:cubicBezTo>
                  <a:cubicBezTo>
                    <a:pt x="28" y="3"/>
                    <a:pt x="26" y="4"/>
                    <a:pt x="25" y="5"/>
                  </a:cubicBezTo>
                  <a:cubicBezTo>
                    <a:pt x="24" y="7"/>
                    <a:pt x="23" y="8"/>
                    <a:pt x="22" y="10"/>
                  </a:cubicBezTo>
                  <a:cubicBezTo>
                    <a:pt x="22" y="11"/>
                    <a:pt x="21" y="13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89"/>
                    <a:pt x="15" y="88"/>
                    <a:pt x="14" y="86"/>
                  </a:cubicBezTo>
                  <a:cubicBezTo>
                    <a:pt x="13" y="85"/>
                    <a:pt x="12" y="84"/>
                    <a:pt x="11" y="83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9" y="80"/>
                    <a:pt x="9" y="80"/>
                    <a:pt x="9" y="79"/>
                  </a:cubicBezTo>
                  <a:cubicBezTo>
                    <a:pt x="8" y="78"/>
                    <a:pt x="8" y="78"/>
                    <a:pt x="8" y="77"/>
                  </a:cubicBezTo>
                  <a:cubicBezTo>
                    <a:pt x="6" y="73"/>
                    <a:pt x="5" y="70"/>
                    <a:pt x="6" y="66"/>
                  </a:cubicBezTo>
                  <a:cubicBezTo>
                    <a:pt x="6" y="66"/>
                    <a:pt x="6" y="65"/>
                    <a:pt x="6" y="64"/>
                  </a:cubicBezTo>
                  <a:cubicBezTo>
                    <a:pt x="6" y="63"/>
                    <a:pt x="7" y="62"/>
                    <a:pt x="7" y="62"/>
                  </a:cubicBezTo>
                  <a:cubicBezTo>
                    <a:pt x="8" y="60"/>
                    <a:pt x="9" y="59"/>
                    <a:pt x="10" y="57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5"/>
                    <a:pt x="12" y="55"/>
                    <a:pt x="12" y="54"/>
                  </a:cubicBezTo>
                  <a:cubicBezTo>
                    <a:pt x="12" y="54"/>
                    <a:pt x="12" y="54"/>
                    <a:pt x="12" y="53"/>
                  </a:cubicBezTo>
                  <a:cubicBezTo>
                    <a:pt x="12" y="52"/>
                    <a:pt x="11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8" y="52"/>
                    <a:pt x="8" y="52"/>
                  </a:cubicBezTo>
                  <a:cubicBezTo>
                    <a:pt x="8" y="52"/>
                    <a:pt x="7" y="53"/>
                    <a:pt x="7" y="53"/>
                  </a:cubicBezTo>
                  <a:cubicBezTo>
                    <a:pt x="6" y="54"/>
                    <a:pt x="6" y="55"/>
                    <a:pt x="5" y="55"/>
                  </a:cubicBezTo>
                  <a:cubicBezTo>
                    <a:pt x="3" y="57"/>
                    <a:pt x="2" y="60"/>
                    <a:pt x="1" y="62"/>
                  </a:cubicBezTo>
                  <a:cubicBezTo>
                    <a:pt x="1" y="64"/>
                    <a:pt x="1" y="65"/>
                    <a:pt x="0" y="67"/>
                  </a:cubicBezTo>
                  <a:cubicBezTo>
                    <a:pt x="0" y="69"/>
                    <a:pt x="1" y="71"/>
                    <a:pt x="1" y="73"/>
                  </a:cubicBezTo>
                  <a:cubicBezTo>
                    <a:pt x="2" y="76"/>
                    <a:pt x="3" y="80"/>
                    <a:pt x="6" y="84"/>
                  </a:cubicBezTo>
                  <a:cubicBezTo>
                    <a:pt x="7" y="87"/>
                    <a:pt x="9" y="89"/>
                    <a:pt x="11" y="91"/>
                  </a:cubicBezTo>
                  <a:cubicBezTo>
                    <a:pt x="13" y="94"/>
                    <a:pt x="15" y="96"/>
                    <a:pt x="18" y="99"/>
                  </a:cubicBezTo>
                  <a:cubicBezTo>
                    <a:pt x="19" y="99"/>
                    <a:pt x="20" y="100"/>
                    <a:pt x="21" y="101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3"/>
                    <a:pt x="24" y="103"/>
                    <a:pt x="24" y="103"/>
                  </a:cubicBezTo>
                  <a:cubicBezTo>
                    <a:pt x="24" y="103"/>
                    <a:pt x="25" y="102"/>
                    <a:pt x="26" y="102"/>
                  </a:cubicBezTo>
                  <a:cubicBezTo>
                    <a:pt x="26" y="102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4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29"/>
                  </a:cubicBezTo>
                  <a:cubicBezTo>
                    <a:pt x="47" y="28"/>
                    <a:pt x="50" y="26"/>
                    <a:pt x="52" y="23"/>
                  </a:cubicBezTo>
                  <a:cubicBezTo>
                    <a:pt x="52" y="23"/>
                    <a:pt x="53" y="22"/>
                    <a:pt x="53" y="21"/>
                  </a:cubicBezTo>
                  <a:cubicBezTo>
                    <a:pt x="53" y="20"/>
                    <a:pt x="54" y="19"/>
                    <a:pt x="54" y="18"/>
                  </a:cubicBezTo>
                  <a:cubicBezTo>
                    <a:pt x="54" y="17"/>
                    <a:pt x="54" y="16"/>
                    <a:pt x="54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3" y="8"/>
                    <a:pt x="52" y="7"/>
                    <a:pt x="50" y="5"/>
                  </a:cubicBezTo>
                  <a:close/>
                  <a:moveTo>
                    <a:pt x="49" y="17"/>
                  </a:moveTo>
                  <a:cubicBezTo>
                    <a:pt x="49" y="18"/>
                    <a:pt x="49" y="18"/>
                    <a:pt x="48" y="19"/>
                  </a:cubicBezTo>
                  <a:cubicBezTo>
                    <a:pt x="48" y="19"/>
                    <a:pt x="48" y="20"/>
                    <a:pt x="47" y="20"/>
                  </a:cubicBezTo>
                  <a:cubicBezTo>
                    <a:pt x="45" y="23"/>
                    <a:pt x="42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4" y="25"/>
                    <a:pt x="30" y="23"/>
                    <a:pt x="28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8"/>
                    <a:pt x="27" y="17"/>
                    <a:pt x="27" y="17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8" y="11"/>
                    <a:pt x="28" y="10"/>
                    <a:pt x="29" y="9"/>
                  </a:cubicBezTo>
                  <a:cubicBezTo>
                    <a:pt x="30" y="8"/>
                    <a:pt x="31" y="7"/>
                    <a:pt x="32" y="6"/>
                  </a:cubicBezTo>
                  <a:cubicBezTo>
                    <a:pt x="34" y="6"/>
                    <a:pt x="36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9" y="5"/>
                  </a:cubicBezTo>
                  <a:cubicBezTo>
                    <a:pt x="40" y="5"/>
                    <a:pt x="42" y="6"/>
                    <a:pt x="44" y="7"/>
                  </a:cubicBezTo>
                  <a:cubicBezTo>
                    <a:pt x="45" y="7"/>
                    <a:pt x="46" y="8"/>
                    <a:pt x="47" y="9"/>
                  </a:cubicBezTo>
                  <a:cubicBezTo>
                    <a:pt x="48" y="10"/>
                    <a:pt x="48" y="11"/>
                    <a:pt x="49" y="12"/>
                  </a:cubicBezTo>
                  <a:cubicBezTo>
                    <a:pt x="49" y="13"/>
                    <a:pt x="49" y="14"/>
                    <a:pt x="49" y="15"/>
                  </a:cubicBezTo>
                  <a:cubicBezTo>
                    <a:pt x="49" y="15"/>
                    <a:pt x="49" y="16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7E8C326-E1FD-402B-8C04-794017AE11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2" y="4098"/>
              <a:ext cx="166" cy="408"/>
            </a:xfrm>
            <a:custGeom>
              <a:avLst/>
              <a:gdLst>
                <a:gd name="T0" fmla="*/ 40 w 61"/>
                <a:gd name="T1" fmla="*/ 60 h 151"/>
                <a:gd name="T2" fmla="*/ 38 w 61"/>
                <a:gd name="T3" fmla="*/ 40 h 151"/>
                <a:gd name="T4" fmla="*/ 50 w 61"/>
                <a:gd name="T5" fmla="*/ 27 h 151"/>
                <a:gd name="T6" fmla="*/ 56 w 61"/>
                <a:gd name="T7" fmla="*/ 13 h 151"/>
                <a:gd name="T8" fmla="*/ 54 w 61"/>
                <a:gd name="T9" fmla="*/ 6 h 151"/>
                <a:gd name="T10" fmla="*/ 43 w 61"/>
                <a:gd name="T11" fmla="*/ 0 h 151"/>
                <a:gd name="T12" fmla="*/ 37 w 61"/>
                <a:gd name="T13" fmla="*/ 1 h 151"/>
                <a:gd name="T14" fmla="*/ 32 w 61"/>
                <a:gd name="T15" fmla="*/ 10 h 151"/>
                <a:gd name="T16" fmla="*/ 21 w 61"/>
                <a:gd name="T17" fmla="*/ 48 h 151"/>
                <a:gd name="T18" fmla="*/ 2 w 61"/>
                <a:gd name="T19" fmla="*/ 72 h 151"/>
                <a:gd name="T20" fmla="*/ 0 w 61"/>
                <a:gd name="T21" fmla="*/ 85 h 151"/>
                <a:gd name="T22" fmla="*/ 20 w 61"/>
                <a:gd name="T23" fmla="*/ 110 h 151"/>
                <a:gd name="T24" fmla="*/ 32 w 61"/>
                <a:gd name="T25" fmla="*/ 112 h 151"/>
                <a:gd name="T26" fmla="*/ 31 w 61"/>
                <a:gd name="T27" fmla="*/ 135 h 151"/>
                <a:gd name="T28" fmla="*/ 18 w 61"/>
                <a:gd name="T29" fmla="*/ 146 h 151"/>
                <a:gd name="T30" fmla="*/ 9 w 61"/>
                <a:gd name="T31" fmla="*/ 141 h 151"/>
                <a:gd name="T32" fmla="*/ 12 w 61"/>
                <a:gd name="T33" fmla="*/ 132 h 151"/>
                <a:gd name="T34" fmla="*/ 15 w 61"/>
                <a:gd name="T35" fmla="*/ 131 h 151"/>
                <a:gd name="T36" fmla="*/ 14 w 61"/>
                <a:gd name="T37" fmla="*/ 127 h 151"/>
                <a:gd name="T38" fmla="*/ 11 w 61"/>
                <a:gd name="T39" fmla="*/ 127 h 151"/>
                <a:gd name="T40" fmla="*/ 3 w 61"/>
                <a:gd name="T41" fmla="*/ 136 h 151"/>
                <a:gd name="T42" fmla="*/ 13 w 61"/>
                <a:gd name="T43" fmla="*/ 150 h 151"/>
                <a:gd name="T44" fmla="*/ 30 w 61"/>
                <a:gd name="T45" fmla="*/ 146 h 151"/>
                <a:gd name="T46" fmla="*/ 37 w 61"/>
                <a:gd name="T47" fmla="*/ 134 h 151"/>
                <a:gd name="T48" fmla="*/ 38 w 61"/>
                <a:gd name="T49" fmla="*/ 111 h 151"/>
                <a:gd name="T50" fmla="*/ 59 w 61"/>
                <a:gd name="T51" fmla="*/ 92 h 151"/>
                <a:gd name="T52" fmla="*/ 61 w 61"/>
                <a:gd name="T53" fmla="*/ 82 h 151"/>
                <a:gd name="T54" fmla="*/ 38 w 61"/>
                <a:gd name="T55" fmla="*/ 10 h 151"/>
                <a:gd name="T56" fmla="*/ 42 w 61"/>
                <a:gd name="T57" fmla="*/ 5 h 151"/>
                <a:gd name="T58" fmla="*/ 45 w 61"/>
                <a:gd name="T59" fmla="*/ 5 h 151"/>
                <a:gd name="T60" fmla="*/ 51 w 61"/>
                <a:gd name="T61" fmla="*/ 12 h 151"/>
                <a:gd name="T62" fmla="*/ 49 w 61"/>
                <a:gd name="T63" fmla="*/ 19 h 151"/>
                <a:gd name="T64" fmla="*/ 38 w 61"/>
                <a:gd name="T65" fmla="*/ 33 h 151"/>
                <a:gd name="T66" fmla="*/ 23 w 61"/>
                <a:gd name="T67" fmla="*/ 80 h 151"/>
                <a:gd name="T68" fmla="*/ 32 w 61"/>
                <a:gd name="T69" fmla="*/ 61 h 151"/>
                <a:gd name="T70" fmla="*/ 20 w 61"/>
                <a:gd name="T71" fmla="*/ 75 h 151"/>
                <a:gd name="T72" fmla="*/ 19 w 61"/>
                <a:gd name="T73" fmla="*/ 82 h 151"/>
                <a:gd name="T74" fmla="*/ 30 w 61"/>
                <a:gd name="T75" fmla="*/ 96 h 151"/>
                <a:gd name="T76" fmla="*/ 32 w 61"/>
                <a:gd name="T77" fmla="*/ 104 h 151"/>
                <a:gd name="T78" fmla="*/ 28 w 61"/>
                <a:gd name="T79" fmla="*/ 107 h 151"/>
                <a:gd name="T80" fmla="*/ 7 w 61"/>
                <a:gd name="T81" fmla="*/ 91 h 151"/>
                <a:gd name="T82" fmla="*/ 5 w 61"/>
                <a:gd name="T83" fmla="*/ 81 h 151"/>
                <a:gd name="T84" fmla="*/ 9 w 61"/>
                <a:gd name="T85" fmla="*/ 69 h 151"/>
                <a:gd name="T86" fmla="*/ 15 w 61"/>
                <a:gd name="T87" fmla="*/ 62 h 151"/>
                <a:gd name="T88" fmla="*/ 27 w 61"/>
                <a:gd name="T89" fmla="*/ 50 h 151"/>
                <a:gd name="T90" fmla="*/ 56 w 61"/>
                <a:gd name="T91" fmla="*/ 82 h 151"/>
                <a:gd name="T92" fmla="*/ 48 w 61"/>
                <a:gd name="T93" fmla="*/ 99 h 151"/>
                <a:gd name="T94" fmla="*/ 38 w 61"/>
                <a:gd name="T95" fmla="*/ 96 h 151"/>
                <a:gd name="T96" fmla="*/ 48 w 61"/>
                <a:gd name="T97" fmla="*/ 86 h 151"/>
                <a:gd name="T98" fmla="*/ 47 w 61"/>
                <a:gd name="T99" fmla="*/ 81 h 151"/>
                <a:gd name="T100" fmla="*/ 45 w 61"/>
                <a:gd name="T101" fmla="*/ 80 h 151"/>
                <a:gd name="T102" fmla="*/ 43 w 61"/>
                <a:gd name="T103" fmla="*/ 82 h 151"/>
                <a:gd name="T104" fmla="*/ 43 w 61"/>
                <a:gd name="T105" fmla="*/ 84 h 151"/>
                <a:gd name="T106" fmla="*/ 38 w 61"/>
                <a:gd name="T107" fmla="*/ 91 h 151"/>
                <a:gd name="T108" fmla="*/ 41 w 61"/>
                <a:gd name="T109" fmla="*/ 65 h 151"/>
                <a:gd name="T110" fmla="*/ 55 w 61"/>
                <a:gd name="T111" fmla="*/ 79 h 151"/>
                <a:gd name="T112" fmla="*/ 56 w 61"/>
                <a:gd name="T113" fmla="*/ 8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151">
                  <a:moveTo>
                    <a:pt x="55" y="67"/>
                  </a:moveTo>
                  <a:cubicBezTo>
                    <a:pt x="53" y="64"/>
                    <a:pt x="50" y="63"/>
                    <a:pt x="47" y="61"/>
                  </a:cubicBezTo>
                  <a:cubicBezTo>
                    <a:pt x="45" y="61"/>
                    <a:pt x="42" y="60"/>
                    <a:pt x="40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9" y="39"/>
                    <a:pt x="40" y="38"/>
                    <a:pt x="42" y="37"/>
                  </a:cubicBezTo>
                  <a:cubicBezTo>
                    <a:pt x="43" y="35"/>
                    <a:pt x="45" y="33"/>
                    <a:pt x="46" y="32"/>
                  </a:cubicBezTo>
                  <a:cubicBezTo>
                    <a:pt x="47" y="30"/>
                    <a:pt x="49" y="29"/>
                    <a:pt x="50" y="27"/>
                  </a:cubicBezTo>
                  <a:cubicBezTo>
                    <a:pt x="50" y="27"/>
                    <a:pt x="51" y="26"/>
                    <a:pt x="51" y="26"/>
                  </a:cubicBezTo>
                  <a:cubicBezTo>
                    <a:pt x="54" y="22"/>
                    <a:pt x="55" y="18"/>
                    <a:pt x="56" y="14"/>
                  </a:cubicBezTo>
                  <a:cubicBezTo>
                    <a:pt x="56" y="14"/>
                    <a:pt x="56" y="14"/>
                    <a:pt x="56" y="13"/>
                  </a:cubicBezTo>
                  <a:cubicBezTo>
                    <a:pt x="56" y="13"/>
                    <a:pt x="56" y="13"/>
                    <a:pt x="56" y="12"/>
                  </a:cubicBezTo>
                  <a:cubicBezTo>
                    <a:pt x="56" y="12"/>
                    <a:pt x="56" y="12"/>
                    <a:pt x="56" y="11"/>
                  </a:cubicBezTo>
                  <a:cubicBezTo>
                    <a:pt x="56" y="10"/>
                    <a:pt x="55" y="8"/>
                    <a:pt x="54" y="6"/>
                  </a:cubicBezTo>
                  <a:cubicBezTo>
                    <a:pt x="53" y="4"/>
                    <a:pt x="52" y="3"/>
                    <a:pt x="50" y="2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0" y="0"/>
                    <a:pt x="38" y="0"/>
                    <a:pt x="37" y="1"/>
                  </a:cubicBezTo>
                  <a:cubicBezTo>
                    <a:pt x="36" y="2"/>
                    <a:pt x="35" y="3"/>
                    <a:pt x="34" y="5"/>
                  </a:cubicBezTo>
                  <a:cubicBezTo>
                    <a:pt x="33" y="6"/>
                    <a:pt x="33" y="8"/>
                    <a:pt x="33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6" y="44"/>
                    <a:pt x="23" y="46"/>
                    <a:pt x="21" y="48"/>
                  </a:cubicBezTo>
                  <a:cubicBezTo>
                    <a:pt x="17" y="52"/>
                    <a:pt x="15" y="55"/>
                    <a:pt x="12" y="57"/>
                  </a:cubicBezTo>
                  <a:cubicBezTo>
                    <a:pt x="10" y="60"/>
                    <a:pt x="8" y="62"/>
                    <a:pt x="6" y="65"/>
                  </a:cubicBezTo>
                  <a:cubicBezTo>
                    <a:pt x="4" y="67"/>
                    <a:pt x="3" y="69"/>
                    <a:pt x="2" y="72"/>
                  </a:cubicBezTo>
                  <a:cubicBezTo>
                    <a:pt x="1" y="74"/>
                    <a:pt x="0" y="77"/>
                    <a:pt x="0" y="80"/>
                  </a:cubicBezTo>
                  <a:cubicBezTo>
                    <a:pt x="0" y="80"/>
                    <a:pt x="0" y="81"/>
                    <a:pt x="0" y="82"/>
                  </a:cubicBezTo>
                  <a:cubicBezTo>
                    <a:pt x="0" y="83"/>
                    <a:pt x="0" y="84"/>
                    <a:pt x="0" y="85"/>
                  </a:cubicBezTo>
                  <a:cubicBezTo>
                    <a:pt x="1" y="87"/>
                    <a:pt x="1" y="89"/>
                    <a:pt x="2" y="91"/>
                  </a:cubicBezTo>
                  <a:cubicBezTo>
                    <a:pt x="3" y="95"/>
                    <a:pt x="5" y="99"/>
                    <a:pt x="8" y="102"/>
                  </a:cubicBezTo>
                  <a:cubicBezTo>
                    <a:pt x="11" y="106"/>
                    <a:pt x="15" y="108"/>
                    <a:pt x="20" y="110"/>
                  </a:cubicBezTo>
                  <a:cubicBezTo>
                    <a:pt x="22" y="111"/>
                    <a:pt x="24" y="111"/>
                    <a:pt x="27" y="112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31"/>
                    <a:pt x="32" y="131"/>
                  </a:cubicBezTo>
                  <a:cubicBezTo>
                    <a:pt x="32" y="133"/>
                    <a:pt x="32" y="134"/>
                    <a:pt x="31" y="135"/>
                  </a:cubicBezTo>
                  <a:cubicBezTo>
                    <a:pt x="30" y="139"/>
                    <a:pt x="27" y="143"/>
                    <a:pt x="23" y="144"/>
                  </a:cubicBezTo>
                  <a:cubicBezTo>
                    <a:pt x="22" y="145"/>
                    <a:pt x="20" y="145"/>
                    <a:pt x="18" y="14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46"/>
                    <a:pt x="14" y="145"/>
                    <a:pt x="14" y="145"/>
                  </a:cubicBezTo>
                  <a:cubicBezTo>
                    <a:pt x="12" y="144"/>
                    <a:pt x="10" y="143"/>
                    <a:pt x="9" y="141"/>
                  </a:cubicBezTo>
                  <a:cubicBezTo>
                    <a:pt x="8" y="139"/>
                    <a:pt x="8" y="136"/>
                    <a:pt x="8" y="136"/>
                  </a:cubicBezTo>
                  <a:cubicBezTo>
                    <a:pt x="9" y="134"/>
                    <a:pt x="10" y="133"/>
                    <a:pt x="12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4" y="132"/>
                    <a:pt x="15" y="131"/>
                    <a:pt x="15" y="131"/>
                  </a:cubicBezTo>
                  <a:cubicBezTo>
                    <a:pt x="15" y="131"/>
                    <a:pt x="15" y="130"/>
                    <a:pt x="15" y="130"/>
                  </a:cubicBezTo>
                  <a:cubicBezTo>
                    <a:pt x="15" y="130"/>
                    <a:pt x="15" y="130"/>
                    <a:pt x="15" y="129"/>
                  </a:cubicBezTo>
                  <a:cubicBezTo>
                    <a:pt x="15" y="128"/>
                    <a:pt x="15" y="128"/>
                    <a:pt x="14" y="127"/>
                  </a:cubicBezTo>
                  <a:cubicBezTo>
                    <a:pt x="14" y="127"/>
                    <a:pt x="13" y="127"/>
                    <a:pt x="13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7"/>
                    <a:pt x="11" y="127"/>
                    <a:pt x="11" y="127"/>
                  </a:cubicBezTo>
                  <a:cubicBezTo>
                    <a:pt x="9" y="127"/>
                    <a:pt x="8" y="128"/>
                    <a:pt x="7" y="129"/>
                  </a:cubicBezTo>
                  <a:cubicBezTo>
                    <a:pt x="6" y="130"/>
                    <a:pt x="5" y="131"/>
                    <a:pt x="4" y="132"/>
                  </a:cubicBezTo>
                  <a:cubicBezTo>
                    <a:pt x="3" y="133"/>
                    <a:pt x="3" y="135"/>
                    <a:pt x="3" y="136"/>
                  </a:cubicBezTo>
                  <a:cubicBezTo>
                    <a:pt x="3" y="136"/>
                    <a:pt x="3" y="140"/>
                    <a:pt x="3" y="141"/>
                  </a:cubicBezTo>
                  <a:cubicBezTo>
                    <a:pt x="3" y="142"/>
                    <a:pt x="4" y="143"/>
                    <a:pt x="5" y="144"/>
                  </a:cubicBezTo>
                  <a:cubicBezTo>
                    <a:pt x="6" y="147"/>
                    <a:pt x="9" y="149"/>
                    <a:pt x="13" y="150"/>
                  </a:cubicBezTo>
                  <a:cubicBezTo>
                    <a:pt x="13" y="150"/>
                    <a:pt x="16" y="151"/>
                    <a:pt x="16" y="151"/>
                  </a:cubicBezTo>
                  <a:cubicBezTo>
                    <a:pt x="19" y="151"/>
                    <a:pt x="21" y="151"/>
                    <a:pt x="23" y="150"/>
                  </a:cubicBezTo>
                  <a:cubicBezTo>
                    <a:pt x="26" y="149"/>
                    <a:pt x="28" y="148"/>
                    <a:pt x="30" y="146"/>
                  </a:cubicBezTo>
                  <a:cubicBezTo>
                    <a:pt x="33" y="144"/>
                    <a:pt x="34" y="141"/>
                    <a:pt x="36" y="138"/>
                  </a:cubicBezTo>
                  <a:cubicBezTo>
                    <a:pt x="36" y="138"/>
                    <a:pt x="36" y="137"/>
                    <a:pt x="37" y="136"/>
                  </a:cubicBezTo>
                  <a:cubicBezTo>
                    <a:pt x="37" y="136"/>
                    <a:pt x="37" y="135"/>
                    <a:pt x="37" y="134"/>
                  </a:cubicBezTo>
                  <a:cubicBezTo>
                    <a:pt x="37" y="133"/>
                    <a:pt x="37" y="132"/>
                    <a:pt x="37" y="131"/>
                  </a:cubicBezTo>
                  <a:cubicBezTo>
                    <a:pt x="38" y="131"/>
                    <a:pt x="38" y="129"/>
                    <a:pt x="38" y="129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4" y="109"/>
                    <a:pt x="48" y="107"/>
                    <a:pt x="51" y="104"/>
                  </a:cubicBezTo>
                  <a:cubicBezTo>
                    <a:pt x="54" y="101"/>
                    <a:pt x="57" y="97"/>
                    <a:pt x="59" y="92"/>
                  </a:cubicBezTo>
                  <a:cubicBezTo>
                    <a:pt x="60" y="90"/>
                    <a:pt x="60" y="88"/>
                    <a:pt x="60" y="86"/>
                  </a:cubicBezTo>
                  <a:cubicBezTo>
                    <a:pt x="61" y="85"/>
                    <a:pt x="61" y="83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79"/>
                    <a:pt x="60" y="77"/>
                    <a:pt x="60" y="75"/>
                  </a:cubicBezTo>
                  <a:cubicBezTo>
                    <a:pt x="59" y="72"/>
                    <a:pt x="57" y="69"/>
                    <a:pt x="55" y="67"/>
                  </a:cubicBezTo>
                  <a:close/>
                  <a:moveTo>
                    <a:pt x="38" y="10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38" y="7"/>
                    <a:pt x="40" y="5"/>
                    <a:pt x="41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5"/>
                    <a:pt x="45" y="5"/>
                  </a:cubicBezTo>
                  <a:cubicBezTo>
                    <a:pt x="47" y="6"/>
                    <a:pt x="49" y="7"/>
                    <a:pt x="50" y="9"/>
                  </a:cubicBezTo>
                  <a:cubicBezTo>
                    <a:pt x="50" y="10"/>
                    <a:pt x="50" y="10"/>
                    <a:pt x="51" y="11"/>
                  </a:cubicBezTo>
                  <a:cubicBezTo>
                    <a:pt x="51" y="11"/>
                    <a:pt x="51" y="12"/>
                    <a:pt x="51" y="12"/>
                  </a:cubicBezTo>
                  <a:cubicBezTo>
                    <a:pt x="51" y="12"/>
                    <a:pt x="51" y="12"/>
                    <a:pt x="51" y="13"/>
                  </a:cubicBezTo>
                  <a:cubicBezTo>
                    <a:pt x="51" y="13"/>
                    <a:pt x="51" y="14"/>
                    <a:pt x="51" y="14"/>
                  </a:cubicBezTo>
                  <a:cubicBezTo>
                    <a:pt x="50" y="16"/>
                    <a:pt x="50" y="17"/>
                    <a:pt x="49" y="19"/>
                  </a:cubicBezTo>
                  <a:cubicBezTo>
                    <a:pt x="49" y="20"/>
                    <a:pt x="48" y="21"/>
                    <a:pt x="47" y="22"/>
                  </a:cubicBezTo>
                  <a:cubicBezTo>
                    <a:pt x="46" y="24"/>
                    <a:pt x="44" y="26"/>
                    <a:pt x="42" y="29"/>
                  </a:cubicBezTo>
                  <a:cubicBezTo>
                    <a:pt x="38" y="33"/>
                    <a:pt x="38" y="33"/>
                    <a:pt x="38" y="33"/>
                  </a:cubicBezTo>
                  <a:lnTo>
                    <a:pt x="38" y="10"/>
                  </a:lnTo>
                  <a:close/>
                  <a:moveTo>
                    <a:pt x="32" y="92"/>
                  </a:moveTo>
                  <a:cubicBezTo>
                    <a:pt x="32" y="92"/>
                    <a:pt x="23" y="92"/>
                    <a:pt x="23" y="80"/>
                  </a:cubicBezTo>
                  <a:cubicBezTo>
                    <a:pt x="23" y="69"/>
                    <a:pt x="32" y="66"/>
                    <a:pt x="32" y="66"/>
                  </a:cubicBezTo>
                  <a:lnTo>
                    <a:pt x="32" y="92"/>
                  </a:lnTo>
                  <a:close/>
                  <a:moveTo>
                    <a:pt x="32" y="61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28" y="63"/>
                    <a:pt x="26" y="65"/>
                    <a:pt x="24" y="67"/>
                  </a:cubicBezTo>
                  <a:cubicBezTo>
                    <a:pt x="22" y="69"/>
                    <a:pt x="21" y="72"/>
                    <a:pt x="20" y="75"/>
                  </a:cubicBezTo>
                  <a:cubicBezTo>
                    <a:pt x="19" y="76"/>
                    <a:pt x="19" y="78"/>
                    <a:pt x="19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19" y="82"/>
                    <a:pt x="19" y="82"/>
                  </a:cubicBezTo>
                  <a:cubicBezTo>
                    <a:pt x="19" y="83"/>
                    <a:pt x="19" y="84"/>
                    <a:pt x="19" y="85"/>
                  </a:cubicBezTo>
                  <a:cubicBezTo>
                    <a:pt x="20" y="86"/>
                    <a:pt x="20" y="87"/>
                    <a:pt x="21" y="88"/>
                  </a:cubicBezTo>
                  <a:cubicBezTo>
                    <a:pt x="23" y="92"/>
                    <a:pt x="26" y="95"/>
                    <a:pt x="30" y="96"/>
                  </a:cubicBezTo>
                  <a:cubicBezTo>
                    <a:pt x="30" y="96"/>
                    <a:pt x="30" y="96"/>
                    <a:pt x="31" y="96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9" y="107"/>
                    <a:pt x="28" y="107"/>
                    <a:pt x="28" y="107"/>
                  </a:cubicBezTo>
                  <a:cubicBezTo>
                    <a:pt x="25" y="106"/>
                    <a:pt x="23" y="106"/>
                    <a:pt x="21" y="105"/>
                  </a:cubicBezTo>
                  <a:cubicBezTo>
                    <a:pt x="18" y="104"/>
                    <a:pt x="15" y="102"/>
                    <a:pt x="13" y="100"/>
                  </a:cubicBezTo>
                  <a:cubicBezTo>
                    <a:pt x="11" y="97"/>
                    <a:pt x="9" y="94"/>
                    <a:pt x="7" y="91"/>
                  </a:cubicBezTo>
                  <a:cubicBezTo>
                    <a:pt x="6" y="89"/>
                    <a:pt x="6" y="86"/>
                    <a:pt x="6" y="84"/>
                  </a:cubicBezTo>
                  <a:cubicBezTo>
                    <a:pt x="5" y="83"/>
                    <a:pt x="5" y="83"/>
                    <a:pt x="5" y="8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0"/>
                    <a:pt x="6" y="79"/>
                  </a:cubicBezTo>
                  <a:cubicBezTo>
                    <a:pt x="6" y="77"/>
                    <a:pt x="6" y="76"/>
                    <a:pt x="7" y="74"/>
                  </a:cubicBezTo>
                  <a:cubicBezTo>
                    <a:pt x="7" y="73"/>
                    <a:pt x="8" y="71"/>
                    <a:pt x="9" y="69"/>
                  </a:cubicBezTo>
                  <a:cubicBezTo>
                    <a:pt x="10" y="68"/>
                    <a:pt x="10" y="68"/>
                    <a:pt x="11" y="67"/>
                  </a:cubicBezTo>
                  <a:cubicBezTo>
                    <a:pt x="11" y="66"/>
                    <a:pt x="12" y="66"/>
                    <a:pt x="12" y="65"/>
                  </a:cubicBezTo>
                  <a:cubicBezTo>
                    <a:pt x="13" y="64"/>
                    <a:pt x="14" y="63"/>
                    <a:pt x="15" y="62"/>
                  </a:cubicBezTo>
                  <a:cubicBezTo>
                    <a:pt x="16" y="61"/>
                    <a:pt x="17" y="59"/>
                    <a:pt x="18" y="58"/>
                  </a:cubicBezTo>
                  <a:cubicBezTo>
                    <a:pt x="20" y="56"/>
                    <a:pt x="22" y="55"/>
                    <a:pt x="23" y="53"/>
                  </a:cubicBezTo>
                  <a:cubicBezTo>
                    <a:pt x="25" y="52"/>
                    <a:pt x="26" y="51"/>
                    <a:pt x="27" y="50"/>
                  </a:cubicBezTo>
                  <a:cubicBezTo>
                    <a:pt x="32" y="45"/>
                    <a:pt x="32" y="45"/>
                    <a:pt x="32" y="45"/>
                  </a:cubicBezTo>
                  <a:lnTo>
                    <a:pt x="32" y="61"/>
                  </a:lnTo>
                  <a:close/>
                  <a:moveTo>
                    <a:pt x="56" y="82"/>
                  </a:moveTo>
                  <a:cubicBezTo>
                    <a:pt x="56" y="83"/>
                    <a:pt x="55" y="84"/>
                    <a:pt x="55" y="84"/>
                  </a:cubicBezTo>
                  <a:cubicBezTo>
                    <a:pt x="55" y="87"/>
                    <a:pt x="55" y="89"/>
                    <a:pt x="54" y="91"/>
                  </a:cubicBezTo>
                  <a:cubicBezTo>
                    <a:pt x="53" y="94"/>
                    <a:pt x="51" y="97"/>
                    <a:pt x="48" y="99"/>
                  </a:cubicBezTo>
                  <a:cubicBezTo>
                    <a:pt x="46" y="101"/>
                    <a:pt x="44" y="103"/>
                    <a:pt x="41" y="104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42" y="94"/>
                    <a:pt x="45" y="92"/>
                    <a:pt x="47" y="89"/>
                  </a:cubicBezTo>
                  <a:cubicBezTo>
                    <a:pt x="47" y="88"/>
                    <a:pt x="47" y="87"/>
                    <a:pt x="48" y="86"/>
                  </a:cubicBezTo>
                  <a:cubicBezTo>
                    <a:pt x="48" y="85"/>
                    <a:pt x="48" y="84"/>
                    <a:pt x="48" y="83"/>
                  </a:cubicBezTo>
                  <a:cubicBezTo>
                    <a:pt x="48" y="83"/>
                    <a:pt x="48" y="83"/>
                    <a:pt x="48" y="82"/>
                  </a:cubicBezTo>
                  <a:cubicBezTo>
                    <a:pt x="48" y="82"/>
                    <a:pt x="48" y="81"/>
                    <a:pt x="47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1"/>
                    <a:pt x="47" y="80"/>
                    <a:pt x="46" y="80"/>
                  </a:cubicBezTo>
                  <a:cubicBezTo>
                    <a:pt x="46" y="80"/>
                    <a:pt x="46" y="80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4" y="81"/>
                    <a:pt x="43" y="81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4"/>
                  </a:cubicBezTo>
                  <a:cubicBezTo>
                    <a:pt x="43" y="84"/>
                    <a:pt x="43" y="85"/>
                    <a:pt x="4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1" y="91"/>
                    <a:pt x="38" y="91"/>
                    <a:pt x="38" y="91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1" y="65"/>
                    <a:pt x="41" y="65"/>
                  </a:cubicBezTo>
                  <a:cubicBezTo>
                    <a:pt x="43" y="66"/>
                    <a:pt x="44" y="66"/>
                    <a:pt x="45" y="66"/>
                  </a:cubicBezTo>
                  <a:cubicBezTo>
                    <a:pt x="49" y="68"/>
                    <a:pt x="52" y="71"/>
                    <a:pt x="54" y="75"/>
                  </a:cubicBezTo>
                  <a:cubicBezTo>
                    <a:pt x="55" y="76"/>
                    <a:pt x="55" y="78"/>
                    <a:pt x="55" y="79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lnTo>
                    <a:pt x="5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335F498-8F3D-43FA-A178-AA344E812F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" y="4028"/>
              <a:ext cx="212" cy="238"/>
            </a:xfrm>
            <a:custGeom>
              <a:avLst/>
              <a:gdLst>
                <a:gd name="T0" fmla="*/ 78 w 78"/>
                <a:gd name="T1" fmla="*/ 2 h 88"/>
                <a:gd name="T2" fmla="*/ 78 w 78"/>
                <a:gd name="T3" fmla="*/ 1 h 88"/>
                <a:gd name="T4" fmla="*/ 77 w 78"/>
                <a:gd name="T5" fmla="*/ 1 h 88"/>
                <a:gd name="T6" fmla="*/ 76 w 78"/>
                <a:gd name="T7" fmla="*/ 0 h 88"/>
                <a:gd name="T8" fmla="*/ 30 w 78"/>
                <a:gd name="T9" fmla="*/ 9 h 88"/>
                <a:gd name="T10" fmla="*/ 29 w 78"/>
                <a:gd name="T11" fmla="*/ 9 h 88"/>
                <a:gd name="T12" fmla="*/ 29 w 78"/>
                <a:gd name="T13" fmla="*/ 9 h 88"/>
                <a:gd name="T14" fmla="*/ 28 w 78"/>
                <a:gd name="T15" fmla="*/ 11 h 88"/>
                <a:gd name="T16" fmla="*/ 28 w 78"/>
                <a:gd name="T17" fmla="*/ 58 h 88"/>
                <a:gd name="T18" fmla="*/ 25 w 78"/>
                <a:gd name="T19" fmla="*/ 60 h 88"/>
                <a:gd name="T20" fmla="*/ 18 w 78"/>
                <a:gd name="T21" fmla="*/ 58 h 88"/>
                <a:gd name="T22" fmla="*/ 14 w 78"/>
                <a:gd name="T23" fmla="*/ 58 h 88"/>
                <a:gd name="T24" fmla="*/ 4 w 78"/>
                <a:gd name="T25" fmla="*/ 64 h 88"/>
                <a:gd name="T26" fmla="*/ 1 w 78"/>
                <a:gd name="T27" fmla="*/ 73 h 88"/>
                <a:gd name="T28" fmla="*/ 2 w 78"/>
                <a:gd name="T29" fmla="*/ 79 h 88"/>
                <a:gd name="T30" fmla="*/ 11 w 78"/>
                <a:gd name="T31" fmla="*/ 87 h 88"/>
                <a:gd name="T32" fmla="*/ 23 w 78"/>
                <a:gd name="T33" fmla="*/ 87 h 88"/>
                <a:gd name="T34" fmla="*/ 32 w 78"/>
                <a:gd name="T35" fmla="*/ 79 h 88"/>
                <a:gd name="T36" fmla="*/ 34 w 78"/>
                <a:gd name="T37" fmla="*/ 73 h 88"/>
                <a:gd name="T38" fmla="*/ 33 w 78"/>
                <a:gd name="T39" fmla="*/ 32 h 88"/>
                <a:gd name="T40" fmla="*/ 73 w 78"/>
                <a:gd name="T41" fmla="*/ 52 h 88"/>
                <a:gd name="T42" fmla="*/ 70 w 78"/>
                <a:gd name="T43" fmla="*/ 54 h 88"/>
                <a:gd name="T44" fmla="*/ 62 w 78"/>
                <a:gd name="T45" fmla="*/ 52 h 88"/>
                <a:gd name="T46" fmla="*/ 59 w 78"/>
                <a:gd name="T47" fmla="*/ 52 h 88"/>
                <a:gd name="T48" fmla="*/ 49 w 78"/>
                <a:gd name="T49" fmla="*/ 57 h 88"/>
                <a:gd name="T50" fmla="*/ 45 w 78"/>
                <a:gd name="T51" fmla="*/ 66 h 88"/>
                <a:gd name="T52" fmla="*/ 47 w 78"/>
                <a:gd name="T53" fmla="*/ 73 h 88"/>
                <a:gd name="T54" fmla="*/ 56 w 78"/>
                <a:gd name="T55" fmla="*/ 81 h 88"/>
                <a:gd name="T56" fmla="*/ 68 w 78"/>
                <a:gd name="T57" fmla="*/ 81 h 88"/>
                <a:gd name="T58" fmla="*/ 77 w 78"/>
                <a:gd name="T59" fmla="*/ 73 h 88"/>
                <a:gd name="T60" fmla="*/ 78 w 78"/>
                <a:gd name="T61" fmla="*/ 66 h 88"/>
                <a:gd name="T62" fmla="*/ 78 w 78"/>
                <a:gd name="T63" fmla="*/ 2 h 88"/>
                <a:gd name="T64" fmla="*/ 28 w 78"/>
                <a:gd name="T65" fmla="*/ 77 h 88"/>
                <a:gd name="T66" fmla="*/ 17 w 78"/>
                <a:gd name="T67" fmla="*/ 83 h 88"/>
                <a:gd name="T68" fmla="*/ 7 w 78"/>
                <a:gd name="T69" fmla="*/ 78 h 88"/>
                <a:gd name="T70" fmla="*/ 6 w 78"/>
                <a:gd name="T71" fmla="*/ 75 h 88"/>
                <a:gd name="T72" fmla="*/ 6 w 78"/>
                <a:gd name="T73" fmla="*/ 70 h 88"/>
                <a:gd name="T74" fmla="*/ 12 w 78"/>
                <a:gd name="T75" fmla="*/ 65 h 88"/>
                <a:gd name="T76" fmla="*/ 17 w 78"/>
                <a:gd name="T77" fmla="*/ 63 h 88"/>
                <a:gd name="T78" fmla="*/ 23 w 78"/>
                <a:gd name="T79" fmla="*/ 65 h 88"/>
                <a:gd name="T80" fmla="*/ 28 w 78"/>
                <a:gd name="T81" fmla="*/ 70 h 88"/>
                <a:gd name="T82" fmla="*/ 28 w 78"/>
                <a:gd name="T83" fmla="*/ 74 h 88"/>
                <a:gd name="T84" fmla="*/ 33 w 78"/>
                <a:gd name="T85" fmla="*/ 27 h 88"/>
                <a:gd name="T86" fmla="*/ 73 w 78"/>
                <a:gd name="T87" fmla="*/ 6 h 88"/>
                <a:gd name="T88" fmla="*/ 33 w 78"/>
                <a:gd name="T89" fmla="*/ 27 h 88"/>
                <a:gd name="T90" fmla="*/ 72 w 78"/>
                <a:gd name="T91" fmla="*/ 71 h 88"/>
                <a:gd name="T92" fmla="*/ 62 w 78"/>
                <a:gd name="T93" fmla="*/ 77 h 88"/>
                <a:gd name="T94" fmla="*/ 52 w 78"/>
                <a:gd name="T95" fmla="*/ 72 h 88"/>
                <a:gd name="T96" fmla="*/ 51 w 78"/>
                <a:gd name="T97" fmla="*/ 69 h 88"/>
                <a:gd name="T98" fmla="*/ 51 w 78"/>
                <a:gd name="T99" fmla="*/ 64 h 88"/>
                <a:gd name="T100" fmla="*/ 56 w 78"/>
                <a:gd name="T101" fmla="*/ 59 h 88"/>
                <a:gd name="T102" fmla="*/ 62 w 78"/>
                <a:gd name="T103" fmla="*/ 57 h 88"/>
                <a:gd name="T104" fmla="*/ 68 w 78"/>
                <a:gd name="T105" fmla="*/ 59 h 88"/>
                <a:gd name="T106" fmla="*/ 73 w 78"/>
                <a:gd name="T107" fmla="*/ 64 h 88"/>
                <a:gd name="T108" fmla="*/ 73 w 78"/>
                <a:gd name="T109" fmla="*/ 6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88">
                  <a:moveTo>
                    <a:pt x="78" y="2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1"/>
                    <a:pt x="78" y="1"/>
                  </a:cubicBezTo>
                  <a:cubicBezTo>
                    <a:pt x="78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3" y="59"/>
                    <a:pt x="22" y="59"/>
                    <a:pt x="20" y="58"/>
                  </a:cubicBezTo>
                  <a:cubicBezTo>
                    <a:pt x="19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6" y="58"/>
                    <a:pt x="15" y="58"/>
                    <a:pt x="14" y="58"/>
                  </a:cubicBezTo>
                  <a:cubicBezTo>
                    <a:pt x="12" y="59"/>
                    <a:pt x="11" y="59"/>
                    <a:pt x="9" y="60"/>
                  </a:cubicBezTo>
                  <a:cubicBezTo>
                    <a:pt x="7" y="61"/>
                    <a:pt x="6" y="62"/>
                    <a:pt x="4" y="64"/>
                  </a:cubicBezTo>
                  <a:cubicBezTo>
                    <a:pt x="3" y="65"/>
                    <a:pt x="2" y="66"/>
                    <a:pt x="2" y="68"/>
                  </a:cubicBezTo>
                  <a:cubicBezTo>
                    <a:pt x="1" y="70"/>
                    <a:pt x="1" y="71"/>
                    <a:pt x="1" y="73"/>
                  </a:cubicBezTo>
                  <a:cubicBezTo>
                    <a:pt x="0" y="74"/>
                    <a:pt x="1" y="75"/>
                    <a:pt x="1" y="76"/>
                  </a:cubicBezTo>
                  <a:cubicBezTo>
                    <a:pt x="1" y="77"/>
                    <a:pt x="1" y="78"/>
                    <a:pt x="2" y="79"/>
                  </a:cubicBezTo>
                  <a:cubicBezTo>
                    <a:pt x="2" y="80"/>
                    <a:pt x="3" y="81"/>
                    <a:pt x="3" y="82"/>
                  </a:cubicBezTo>
                  <a:cubicBezTo>
                    <a:pt x="5" y="84"/>
                    <a:pt x="8" y="86"/>
                    <a:pt x="11" y="87"/>
                  </a:cubicBezTo>
                  <a:cubicBezTo>
                    <a:pt x="13" y="88"/>
                    <a:pt x="15" y="88"/>
                    <a:pt x="17" y="88"/>
                  </a:cubicBezTo>
                  <a:cubicBezTo>
                    <a:pt x="19" y="88"/>
                    <a:pt x="21" y="88"/>
                    <a:pt x="23" y="87"/>
                  </a:cubicBezTo>
                  <a:cubicBezTo>
                    <a:pt x="26" y="86"/>
                    <a:pt x="29" y="84"/>
                    <a:pt x="31" y="82"/>
                  </a:cubicBezTo>
                  <a:cubicBezTo>
                    <a:pt x="31" y="81"/>
                    <a:pt x="32" y="80"/>
                    <a:pt x="32" y="79"/>
                  </a:cubicBezTo>
                  <a:cubicBezTo>
                    <a:pt x="33" y="78"/>
                    <a:pt x="33" y="77"/>
                    <a:pt x="33" y="76"/>
                  </a:cubicBezTo>
                  <a:cubicBezTo>
                    <a:pt x="34" y="75"/>
                    <a:pt x="34" y="74"/>
                    <a:pt x="34" y="73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53"/>
                    <a:pt x="66" y="53"/>
                    <a:pt x="65" y="52"/>
                  </a:cubicBezTo>
                  <a:cubicBezTo>
                    <a:pt x="64" y="52"/>
                    <a:pt x="63" y="52"/>
                    <a:pt x="62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0" y="52"/>
                    <a:pt x="59" y="52"/>
                  </a:cubicBezTo>
                  <a:cubicBezTo>
                    <a:pt x="57" y="53"/>
                    <a:pt x="56" y="53"/>
                    <a:pt x="54" y="54"/>
                  </a:cubicBezTo>
                  <a:cubicBezTo>
                    <a:pt x="52" y="55"/>
                    <a:pt x="51" y="56"/>
                    <a:pt x="49" y="57"/>
                  </a:cubicBezTo>
                  <a:cubicBezTo>
                    <a:pt x="48" y="59"/>
                    <a:pt x="47" y="60"/>
                    <a:pt x="46" y="62"/>
                  </a:cubicBezTo>
                  <a:cubicBezTo>
                    <a:pt x="46" y="63"/>
                    <a:pt x="45" y="65"/>
                    <a:pt x="45" y="66"/>
                  </a:cubicBezTo>
                  <a:cubicBezTo>
                    <a:pt x="45" y="68"/>
                    <a:pt x="45" y="69"/>
                    <a:pt x="46" y="70"/>
                  </a:cubicBezTo>
                  <a:cubicBezTo>
                    <a:pt x="46" y="71"/>
                    <a:pt x="46" y="72"/>
                    <a:pt x="47" y="73"/>
                  </a:cubicBezTo>
                  <a:cubicBezTo>
                    <a:pt x="47" y="74"/>
                    <a:pt x="47" y="75"/>
                    <a:pt x="48" y="75"/>
                  </a:cubicBezTo>
                  <a:cubicBezTo>
                    <a:pt x="50" y="78"/>
                    <a:pt x="53" y="80"/>
                    <a:pt x="56" y="81"/>
                  </a:cubicBezTo>
                  <a:cubicBezTo>
                    <a:pt x="58" y="82"/>
                    <a:pt x="60" y="82"/>
                    <a:pt x="62" y="82"/>
                  </a:cubicBezTo>
                  <a:cubicBezTo>
                    <a:pt x="64" y="82"/>
                    <a:pt x="66" y="82"/>
                    <a:pt x="68" y="81"/>
                  </a:cubicBezTo>
                  <a:cubicBezTo>
                    <a:pt x="71" y="80"/>
                    <a:pt x="74" y="78"/>
                    <a:pt x="76" y="75"/>
                  </a:cubicBezTo>
                  <a:cubicBezTo>
                    <a:pt x="76" y="75"/>
                    <a:pt x="77" y="74"/>
                    <a:pt x="77" y="73"/>
                  </a:cubicBezTo>
                  <a:cubicBezTo>
                    <a:pt x="78" y="72"/>
                    <a:pt x="78" y="71"/>
                    <a:pt x="78" y="70"/>
                  </a:cubicBezTo>
                  <a:cubicBezTo>
                    <a:pt x="78" y="69"/>
                    <a:pt x="78" y="68"/>
                    <a:pt x="78" y="66"/>
                  </a:cubicBezTo>
                  <a:cubicBezTo>
                    <a:pt x="78" y="3"/>
                    <a:pt x="78" y="3"/>
                    <a:pt x="78" y="3"/>
                  </a:cubicBezTo>
                  <a:lnTo>
                    <a:pt x="78" y="2"/>
                  </a:lnTo>
                  <a:close/>
                  <a:moveTo>
                    <a:pt x="28" y="75"/>
                  </a:moveTo>
                  <a:cubicBezTo>
                    <a:pt x="28" y="76"/>
                    <a:pt x="28" y="77"/>
                    <a:pt x="28" y="77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5" y="81"/>
                    <a:pt x="21" y="83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3" y="83"/>
                    <a:pt x="9" y="81"/>
                    <a:pt x="7" y="78"/>
                  </a:cubicBezTo>
                  <a:cubicBezTo>
                    <a:pt x="7" y="78"/>
                    <a:pt x="7" y="77"/>
                    <a:pt x="6" y="77"/>
                  </a:cubicBezTo>
                  <a:cubicBezTo>
                    <a:pt x="6" y="76"/>
                    <a:pt x="6" y="75"/>
                    <a:pt x="6" y="75"/>
                  </a:cubicBezTo>
                  <a:cubicBezTo>
                    <a:pt x="6" y="74"/>
                    <a:pt x="6" y="73"/>
                    <a:pt x="6" y="73"/>
                  </a:cubicBezTo>
                  <a:cubicBezTo>
                    <a:pt x="6" y="72"/>
                    <a:pt x="6" y="71"/>
                    <a:pt x="6" y="70"/>
                  </a:cubicBezTo>
                  <a:cubicBezTo>
                    <a:pt x="7" y="69"/>
                    <a:pt x="8" y="68"/>
                    <a:pt x="8" y="67"/>
                  </a:cubicBezTo>
                  <a:cubicBezTo>
                    <a:pt x="9" y="66"/>
                    <a:pt x="10" y="65"/>
                    <a:pt x="12" y="65"/>
                  </a:cubicBezTo>
                  <a:cubicBezTo>
                    <a:pt x="13" y="64"/>
                    <a:pt x="15" y="64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8" y="63"/>
                    <a:pt x="18" y="64"/>
                  </a:cubicBezTo>
                  <a:cubicBezTo>
                    <a:pt x="20" y="64"/>
                    <a:pt x="21" y="64"/>
                    <a:pt x="23" y="65"/>
                  </a:cubicBezTo>
                  <a:cubicBezTo>
                    <a:pt x="24" y="65"/>
                    <a:pt x="25" y="66"/>
                    <a:pt x="26" y="67"/>
                  </a:cubicBezTo>
                  <a:cubicBezTo>
                    <a:pt x="27" y="68"/>
                    <a:pt x="27" y="69"/>
                    <a:pt x="28" y="70"/>
                  </a:cubicBezTo>
                  <a:cubicBezTo>
                    <a:pt x="28" y="71"/>
                    <a:pt x="28" y="72"/>
                    <a:pt x="28" y="73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4"/>
                    <a:pt x="28" y="75"/>
                    <a:pt x="28" y="75"/>
                  </a:cubicBezTo>
                  <a:close/>
                  <a:moveTo>
                    <a:pt x="33" y="27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19"/>
                    <a:pt x="73" y="19"/>
                    <a:pt x="73" y="19"/>
                  </a:cubicBezTo>
                  <a:lnTo>
                    <a:pt x="33" y="27"/>
                  </a:lnTo>
                  <a:close/>
                  <a:moveTo>
                    <a:pt x="73" y="69"/>
                  </a:moveTo>
                  <a:cubicBezTo>
                    <a:pt x="73" y="70"/>
                    <a:pt x="73" y="70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69" y="75"/>
                    <a:pt x="66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58" y="77"/>
                    <a:pt x="54" y="75"/>
                    <a:pt x="52" y="72"/>
                  </a:cubicBezTo>
                  <a:cubicBezTo>
                    <a:pt x="52" y="71"/>
                    <a:pt x="51" y="71"/>
                    <a:pt x="51" y="70"/>
                  </a:cubicBezTo>
                  <a:cubicBezTo>
                    <a:pt x="51" y="70"/>
                    <a:pt x="51" y="69"/>
                    <a:pt x="51" y="69"/>
                  </a:cubicBezTo>
                  <a:cubicBezTo>
                    <a:pt x="50" y="68"/>
                    <a:pt x="50" y="67"/>
                    <a:pt x="51" y="66"/>
                  </a:cubicBezTo>
                  <a:cubicBezTo>
                    <a:pt x="51" y="65"/>
                    <a:pt x="51" y="65"/>
                    <a:pt x="51" y="64"/>
                  </a:cubicBezTo>
                  <a:cubicBezTo>
                    <a:pt x="52" y="63"/>
                    <a:pt x="52" y="62"/>
                    <a:pt x="53" y="61"/>
                  </a:cubicBezTo>
                  <a:cubicBezTo>
                    <a:pt x="54" y="60"/>
                    <a:pt x="55" y="59"/>
                    <a:pt x="56" y="59"/>
                  </a:cubicBezTo>
                  <a:cubicBezTo>
                    <a:pt x="58" y="58"/>
                    <a:pt x="60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7"/>
                    <a:pt x="62" y="57"/>
                    <a:pt x="63" y="57"/>
                  </a:cubicBezTo>
                  <a:cubicBezTo>
                    <a:pt x="65" y="57"/>
                    <a:pt x="66" y="58"/>
                    <a:pt x="68" y="59"/>
                  </a:cubicBezTo>
                  <a:cubicBezTo>
                    <a:pt x="69" y="59"/>
                    <a:pt x="70" y="60"/>
                    <a:pt x="71" y="61"/>
                  </a:cubicBezTo>
                  <a:cubicBezTo>
                    <a:pt x="72" y="62"/>
                    <a:pt x="72" y="63"/>
                    <a:pt x="73" y="64"/>
                  </a:cubicBezTo>
                  <a:cubicBezTo>
                    <a:pt x="73" y="65"/>
                    <a:pt x="73" y="65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8"/>
                    <a:pt x="73" y="68"/>
                    <a:pt x="7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65" name="ZoneTexte 164">
            <a:extLst>
              <a:ext uri="{FF2B5EF4-FFF2-40B4-BE49-F238E27FC236}">
                <a16:creationId xmlns:a16="http://schemas.microsoft.com/office/drawing/2014/main" id="{1BF0F269-56BC-4CA9-B666-DFA4A38E7E3D}"/>
              </a:ext>
            </a:extLst>
          </p:cNvPr>
          <p:cNvSpPr txBox="1"/>
          <p:nvPr/>
        </p:nvSpPr>
        <p:spPr>
          <a:xfrm>
            <a:off x="1757157" y="7853662"/>
            <a:ext cx="2836375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Music</a:t>
            </a:r>
          </a:p>
        </p:txBody>
      </p:sp>
      <p:grpSp>
        <p:nvGrpSpPr>
          <p:cNvPr id="10" name="Group 10">
            <a:extLst>
              <a:ext uri="{FF2B5EF4-FFF2-40B4-BE49-F238E27FC236}">
                <a16:creationId xmlns:a16="http://schemas.microsoft.com/office/drawing/2014/main" id="{E75002C0-65B8-4B43-B2C9-57804374E24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24237" y="8556664"/>
            <a:ext cx="812800" cy="901700"/>
            <a:chOff x="7422" y="4039"/>
            <a:chExt cx="512" cy="568"/>
          </a:xfrm>
          <a:solidFill>
            <a:schemeClr val="accent5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A73E7E3-A75D-4626-8832-D145D58B6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7" y="4039"/>
              <a:ext cx="217" cy="568"/>
            </a:xfrm>
            <a:custGeom>
              <a:avLst/>
              <a:gdLst>
                <a:gd name="T0" fmla="*/ 52 w 80"/>
                <a:gd name="T1" fmla="*/ 152 h 210"/>
                <a:gd name="T2" fmla="*/ 51 w 80"/>
                <a:gd name="T3" fmla="*/ 11 h 210"/>
                <a:gd name="T4" fmla="*/ 29 w 80"/>
                <a:gd name="T5" fmla="*/ 11 h 210"/>
                <a:gd name="T6" fmla="*/ 29 w 80"/>
                <a:gd name="T7" fmla="*/ 152 h 210"/>
                <a:gd name="T8" fmla="*/ 0 w 80"/>
                <a:gd name="T9" fmla="*/ 168 h 210"/>
                <a:gd name="T10" fmla="*/ 3 w 80"/>
                <a:gd name="T11" fmla="*/ 189 h 210"/>
                <a:gd name="T12" fmla="*/ 4 w 80"/>
                <a:gd name="T13" fmla="*/ 189 h 210"/>
                <a:gd name="T14" fmla="*/ 7 w 80"/>
                <a:gd name="T15" fmla="*/ 210 h 210"/>
                <a:gd name="T16" fmla="*/ 10 w 80"/>
                <a:gd name="T17" fmla="*/ 189 h 210"/>
                <a:gd name="T18" fmla="*/ 17 w 80"/>
                <a:gd name="T19" fmla="*/ 189 h 210"/>
                <a:gd name="T20" fmla="*/ 17 w 80"/>
                <a:gd name="T21" fmla="*/ 207 h 210"/>
                <a:gd name="T22" fmla="*/ 23 w 80"/>
                <a:gd name="T23" fmla="*/ 207 h 210"/>
                <a:gd name="T24" fmla="*/ 23 w 80"/>
                <a:gd name="T25" fmla="*/ 189 h 210"/>
                <a:gd name="T26" fmla="*/ 30 w 80"/>
                <a:gd name="T27" fmla="*/ 189 h 210"/>
                <a:gd name="T28" fmla="*/ 33 w 80"/>
                <a:gd name="T29" fmla="*/ 210 h 210"/>
                <a:gd name="T30" fmla="*/ 36 w 80"/>
                <a:gd name="T31" fmla="*/ 189 h 210"/>
                <a:gd name="T32" fmla="*/ 44 w 80"/>
                <a:gd name="T33" fmla="*/ 189 h 210"/>
                <a:gd name="T34" fmla="*/ 44 w 80"/>
                <a:gd name="T35" fmla="*/ 207 h 210"/>
                <a:gd name="T36" fmla="*/ 50 w 80"/>
                <a:gd name="T37" fmla="*/ 207 h 210"/>
                <a:gd name="T38" fmla="*/ 50 w 80"/>
                <a:gd name="T39" fmla="*/ 189 h 210"/>
                <a:gd name="T40" fmla="*/ 57 w 80"/>
                <a:gd name="T41" fmla="*/ 189 h 210"/>
                <a:gd name="T42" fmla="*/ 60 w 80"/>
                <a:gd name="T43" fmla="*/ 210 h 210"/>
                <a:gd name="T44" fmla="*/ 63 w 80"/>
                <a:gd name="T45" fmla="*/ 189 h 210"/>
                <a:gd name="T46" fmla="*/ 70 w 80"/>
                <a:gd name="T47" fmla="*/ 189 h 210"/>
                <a:gd name="T48" fmla="*/ 70 w 80"/>
                <a:gd name="T49" fmla="*/ 207 h 210"/>
                <a:gd name="T50" fmla="*/ 76 w 80"/>
                <a:gd name="T51" fmla="*/ 207 h 210"/>
                <a:gd name="T52" fmla="*/ 76 w 80"/>
                <a:gd name="T53" fmla="*/ 189 h 210"/>
                <a:gd name="T54" fmla="*/ 80 w 80"/>
                <a:gd name="T55" fmla="*/ 186 h 210"/>
                <a:gd name="T56" fmla="*/ 60 w 80"/>
                <a:gd name="T57" fmla="*/ 152 h 210"/>
                <a:gd name="T58" fmla="*/ 6 w 80"/>
                <a:gd name="T59" fmla="*/ 183 h 210"/>
                <a:gd name="T60" fmla="*/ 21 w 80"/>
                <a:gd name="T61" fmla="*/ 158 h 210"/>
                <a:gd name="T62" fmla="*/ 35 w 80"/>
                <a:gd name="T63" fmla="*/ 151 h 210"/>
                <a:gd name="T64" fmla="*/ 40 w 80"/>
                <a:gd name="T65" fmla="*/ 6 h 210"/>
                <a:gd name="T66" fmla="*/ 45 w 80"/>
                <a:gd name="T67" fmla="*/ 151 h 210"/>
                <a:gd name="T68" fmla="*/ 60 w 80"/>
                <a:gd name="T69" fmla="*/ 158 h 210"/>
                <a:gd name="T70" fmla="*/ 74 w 80"/>
                <a:gd name="T71" fmla="*/ 18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" h="210">
                  <a:moveTo>
                    <a:pt x="60" y="152"/>
                  </a:moveTo>
                  <a:cubicBezTo>
                    <a:pt x="57" y="152"/>
                    <a:pt x="54" y="152"/>
                    <a:pt x="52" y="152"/>
                  </a:cubicBezTo>
                  <a:cubicBezTo>
                    <a:pt x="51" y="152"/>
                    <a:pt x="51" y="152"/>
                    <a:pt x="51" y="15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4" y="0"/>
                    <a:pt x="29" y="5"/>
                    <a:pt x="29" y="1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6" y="152"/>
                    <a:pt x="23" y="152"/>
                    <a:pt x="21" y="152"/>
                  </a:cubicBezTo>
                  <a:cubicBezTo>
                    <a:pt x="11" y="153"/>
                    <a:pt x="0" y="153"/>
                    <a:pt x="0" y="168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8"/>
                    <a:pt x="1" y="189"/>
                    <a:pt x="3" y="189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4" y="207"/>
                    <a:pt x="4" y="207"/>
                    <a:pt x="4" y="207"/>
                  </a:cubicBezTo>
                  <a:cubicBezTo>
                    <a:pt x="4" y="209"/>
                    <a:pt x="5" y="210"/>
                    <a:pt x="7" y="210"/>
                  </a:cubicBezTo>
                  <a:cubicBezTo>
                    <a:pt x="9" y="210"/>
                    <a:pt x="10" y="209"/>
                    <a:pt x="10" y="207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209"/>
                    <a:pt x="19" y="210"/>
                    <a:pt x="20" y="210"/>
                  </a:cubicBezTo>
                  <a:cubicBezTo>
                    <a:pt x="22" y="210"/>
                    <a:pt x="23" y="209"/>
                    <a:pt x="23" y="207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89"/>
                    <a:pt x="30" y="189"/>
                    <a:pt x="30" y="189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0" y="209"/>
                    <a:pt x="32" y="210"/>
                    <a:pt x="33" y="210"/>
                  </a:cubicBezTo>
                  <a:cubicBezTo>
                    <a:pt x="35" y="210"/>
                    <a:pt x="36" y="209"/>
                    <a:pt x="36" y="207"/>
                  </a:cubicBezTo>
                  <a:cubicBezTo>
                    <a:pt x="36" y="189"/>
                    <a:pt x="36" y="189"/>
                    <a:pt x="36" y="189"/>
                  </a:cubicBezTo>
                  <a:cubicBezTo>
                    <a:pt x="36" y="189"/>
                    <a:pt x="36" y="189"/>
                    <a:pt x="36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207"/>
                    <a:pt x="44" y="207"/>
                    <a:pt x="44" y="207"/>
                  </a:cubicBezTo>
                  <a:cubicBezTo>
                    <a:pt x="44" y="209"/>
                    <a:pt x="45" y="210"/>
                    <a:pt x="47" y="210"/>
                  </a:cubicBezTo>
                  <a:cubicBezTo>
                    <a:pt x="48" y="210"/>
                    <a:pt x="50" y="209"/>
                    <a:pt x="50" y="207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9"/>
                    <a:pt x="58" y="210"/>
                    <a:pt x="60" y="210"/>
                  </a:cubicBezTo>
                  <a:cubicBezTo>
                    <a:pt x="62" y="210"/>
                    <a:pt x="63" y="209"/>
                    <a:pt x="63" y="207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207"/>
                    <a:pt x="70" y="207"/>
                    <a:pt x="70" y="207"/>
                  </a:cubicBezTo>
                  <a:cubicBezTo>
                    <a:pt x="70" y="209"/>
                    <a:pt x="72" y="210"/>
                    <a:pt x="73" y="210"/>
                  </a:cubicBezTo>
                  <a:cubicBezTo>
                    <a:pt x="75" y="210"/>
                    <a:pt x="76" y="209"/>
                    <a:pt x="76" y="207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79" y="189"/>
                    <a:pt x="80" y="188"/>
                    <a:pt x="80" y="186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0" y="153"/>
                    <a:pt x="70" y="153"/>
                    <a:pt x="60" y="152"/>
                  </a:cubicBezTo>
                  <a:close/>
                  <a:moveTo>
                    <a:pt x="74" y="183"/>
                  </a:moveTo>
                  <a:cubicBezTo>
                    <a:pt x="6" y="183"/>
                    <a:pt x="6" y="183"/>
                    <a:pt x="6" y="183"/>
                  </a:cubicBezTo>
                  <a:cubicBezTo>
                    <a:pt x="6" y="168"/>
                    <a:pt x="6" y="168"/>
                    <a:pt x="6" y="168"/>
                  </a:cubicBezTo>
                  <a:cubicBezTo>
                    <a:pt x="6" y="159"/>
                    <a:pt x="10" y="159"/>
                    <a:pt x="21" y="158"/>
                  </a:cubicBezTo>
                  <a:cubicBezTo>
                    <a:pt x="24" y="158"/>
                    <a:pt x="27" y="158"/>
                    <a:pt x="30" y="158"/>
                  </a:cubicBezTo>
                  <a:cubicBezTo>
                    <a:pt x="33" y="158"/>
                    <a:pt x="35" y="155"/>
                    <a:pt x="35" y="15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8"/>
                    <a:pt x="38" y="6"/>
                    <a:pt x="40" y="6"/>
                  </a:cubicBezTo>
                  <a:cubicBezTo>
                    <a:pt x="43" y="6"/>
                    <a:pt x="45" y="8"/>
                    <a:pt x="45" y="1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5"/>
                    <a:pt x="48" y="158"/>
                    <a:pt x="51" y="158"/>
                  </a:cubicBezTo>
                  <a:cubicBezTo>
                    <a:pt x="54" y="158"/>
                    <a:pt x="57" y="158"/>
                    <a:pt x="60" y="158"/>
                  </a:cubicBezTo>
                  <a:cubicBezTo>
                    <a:pt x="71" y="159"/>
                    <a:pt x="74" y="159"/>
                    <a:pt x="74" y="168"/>
                  </a:cubicBezTo>
                  <a:lnTo>
                    <a:pt x="74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8DDF54E-661E-4A6E-97FE-DFE4F058C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2" y="4201"/>
              <a:ext cx="279" cy="403"/>
            </a:xfrm>
            <a:custGeom>
              <a:avLst/>
              <a:gdLst>
                <a:gd name="T0" fmla="*/ 96 w 103"/>
                <a:gd name="T1" fmla="*/ 38 h 149"/>
                <a:gd name="T2" fmla="*/ 51 w 103"/>
                <a:gd name="T3" fmla="*/ 38 h 149"/>
                <a:gd name="T4" fmla="*/ 49 w 103"/>
                <a:gd name="T5" fmla="*/ 38 h 149"/>
                <a:gd name="T6" fmla="*/ 40 w 103"/>
                <a:gd name="T7" fmla="*/ 3 h 149"/>
                <a:gd name="T8" fmla="*/ 37 w 103"/>
                <a:gd name="T9" fmla="*/ 0 h 149"/>
                <a:gd name="T10" fmla="*/ 35 w 103"/>
                <a:gd name="T11" fmla="*/ 4 h 149"/>
                <a:gd name="T12" fmla="*/ 43 w 103"/>
                <a:gd name="T13" fmla="*/ 38 h 149"/>
                <a:gd name="T14" fmla="*/ 7 w 103"/>
                <a:gd name="T15" fmla="*/ 38 h 149"/>
                <a:gd name="T16" fmla="*/ 0 w 103"/>
                <a:gd name="T17" fmla="*/ 45 h 149"/>
                <a:gd name="T18" fmla="*/ 6 w 103"/>
                <a:gd name="T19" fmla="*/ 142 h 149"/>
                <a:gd name="T20" fmla="*/ 12 w 103"/>
                <a:gd name="T21" fmla="*/ 149 h 149"/>
                <a:gd name="T22" fmla="*/ 91 w 103"/>
                <a:gd name="T23" fmla="*/ 149 h 149"/>
                <a:gd name="T24" fmla="*/ 98 w 103"/>
                <a:gd name="T25" fmla="*/ 143 h 149"/>
                <a:gd name="T26" fmla="*/ 103 w 103"/>
                <a:gd name="T27" fmla="*/ 44 h 149"/>
                <a:gd name="T28" fmla="*/ 96 w 103"/>
                <a:gd name="T29" fmla="*/ 38 h 149"/>
                <a:gd name="T30" fmla="*/ 92 w 103"/>
                <a:gd name="T31" fmla="*/ 142 h 149"/>
                <a:gd name="T32" fmla="*/ 91 w 103"/>
                <a:gd name="T33" fmla="*/ 143 h 149"/>
                <a:gd name="T34" fmla="*/ 12 w 103"/>
                <a:gd name="T35" fmla="*/ 143 h 149"/>
                <a:gd name="T36" fmla="*/ 12 w 103"/>
                <a:gd name="T37" fmla="*/ 142 h 149"/>
                <a:gd name="T38" fmla="*/ 6 w 103"/>
                <a:gd name="T39" fmla="*/ 44 h 149"/>
                <a:gd name="T40" fmla="*/ 7 w 103"/>
                <a:gd name="T41" fmla="*/ 44 h 149"/>
                <a:gd name="T42" fmla="*/ 45 w 103"/>
                <a:gd name="T43" fmla="*/ 44 h 149"/>
                <a:gd name="T44" fmla="*/ 47 w 103"/>
                <a:gd name="T45" fmla="*/ 54 h 149"/>
                <a:gd name="T46" fmla="*/ 47 w 103"/>
                <a:gd name="T47" fmla="*/ 54 h 149"/>
                <a:gd name="T48" fmla="*/ 47 w 103"/>
                <a:gd name="T49" fmla="*/ 62 h 149"/>
                <a:gd name="T50" fmla="*/ 55 w 103"/>
                <a:gd name="T51" fmla="*/ 62 h 149"/>
                <a:gd name="T52" fmla="*/ 55 w 103"/>
                <a:gd name="T53" fmla="*/ 54 h 149"/>
                <a:gd name="T54" fmla="*/ 53 w 103"/>
                <a:gd name="T55" fmla="*/ 52 h 149"/>
                <a:gd name="T56" fmla="*/ 51 w 103"/>
                <a:gd name="T57" fmla="*/ 44 h 149"/>
                <a:gd name="T58" fmla="*/ 96 w 103"/>
                <a:gd name="T59" fmla="*/ 44 h 149"/>
                <a:gd name="T60" fmla="*/ 97 w 103"/>
                <a:gd name="T61" fmla="*/ 44 h 149"/>
                <a:gd name="T62" fmla="*/ 92 w 103"/>
                <a:gd name="T63" fmla="*/ 14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49">
                  <a:moveTo>
                    <a:pt x="96" y="38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8" y="0"/>
                    <a:pt x="37" y="0"/>
                  </a:cubicBezTo>
                  <a:cubicBezTo>
                    <a:pt x="35" y="1"/>
                    <a:pt x="34" y="2"/>
                    <a:pt x="35" y="4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41"/>
                    <a:pt x="0" y="45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6"/>
                    <a:pt x="8" y="149"/>
                    <a:pt x="12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5" y="149"/>
                    <a:pt x="97" y="146"/>
                    <a:pt x="98" y="14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41"/>
                    <a:pt x="100" y="38"/>
                    <a:pt x="96" y="38"/>
                  </a:cubicBezTo>
                  <a:close/>
                  <a:moveTo>
                    <a:pt x="92" y="142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7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4" y="56"/>
                    <a:pt x="44" y="60"/>
                    <a:pt x="47" y="62"/>
                  </a:cubicBezTo>
                  <a:cubicBezTo>
                    <a:pt x="49" y="64"/>
                    <a:pt x="53" y="64"/>
                    <a:pt x="55" y="62"/>
                  </a:cubicBezTo>
                  <a:cubicBezTo>
                    <a:pt x="58" y="60"/>
                    <a:pt x="58" y="56"/>
                    <a:pt x="55" y="54"/>
                  </a:cubicBezTo>
                  <a:cubicBezTo>
                    <a:pt x="55" y="53"/>
                    <a:pt x="54" y="52"/>
                    <a:pt x="53" y="52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lnTo>
                    <a:pt x="9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71" name="ZoneTexte 170">
            <a:extLst>
              <a:ext uri="{FF2B5EF4-FFF2-40B4-BE49-F238E27FC236}">
                <a16:creationId xmlns:a16="http://schemas.microsoft.com/office/drawing/2014/main" id="{0C1AF882-D785-42DE-8FA7-EF99E388AEFA}"/>
              </a:ext>
            </a:extLst>
          </p:cNvPr>
          <p:cNvSpPr txBox="1"/>
          <p:nvPr/>
        </p:nvSpPr>
        <p:spPr>
          <a:xfrm>
            <a:off x="1459349" y="9573097"/>
            <a:ext cx="1587510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Maintenance, cleaning</a:t>
            </a:r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AB567022-1FAB-4D37-8865-CC06CF5021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93574" y="10297895"/>
            <a:ext cx="906463" cy="973138"/>
            <a:chOff x="7391" y="4012"/>
            <a:chExt cx="571" cy="613"/>
          </a:xfrm>
          <a:solidFill>
            <a:schemeClr val="accent5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56013680-F56F-48D0-8C93-5E348F091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" y="4309"/>
              <a:ext cx="489" cy="316"/>
            </a:xfrm>
            <a:custGeom>
              <a:avLst/>
              <a:gdLst>
                <a:gd name="T0" fmla="*/ 173 w 181"/>
                <a:gd name="T1" fmla="*/ 117 h 117"/>
                <a:gd name="T2" fmla="*/ 8 w 181"/>
                <a:gd name="T3" fmla="*/ 117 h 117"/>
                <a:gd name="T4" fmla="*/ 0 w 181"/>
                <a:gd name="T5" fmla="*/ 110 h 117"/>
                <a:gd name="T6" fmla="*/ 0 w 181"/>
                <a:gd name="T7" fmla="*/ 3 h 117"/>
                <a:gd name="T8" fmla="*/ 3 w 181"/>
                <a:gd name="T9" fmla="*/ 0 h 117"/>
                <a:gd name="T10" fmla="*/ 6 w 181"/>
                <a:gd name="T11" fmla="*/ 3 h 117"/>
                <a:gd name="T12" fmla="*/ 6 w 181"/>
                <a:gd name="T13" fmla="*/ 110 h 117"/>
                <a:gd name="T14" fmla="*/ 8 w 181"/>
                <a:gd name="T15" fmla="*/ 111 h 117"/>
                <a:gd name="T16" fmla="*/ 173 w 181"/>
                <a:gd name="T17" fmla="*/ 111 h 117"/>
                <a:gd name="T18" fmla="*/ 175 w 181"/>
                <a:gd name="T19" fmla="*/ 110 h 117"/>
                <a:gd name="T20" fmla="*/ 175 w 181"/>
                <a:gd name="T21" fmla="*/ 3 h 117"/>
                <a:gd name="T22" fmla="*/ 178 w 181"/>
                <a:gd name="T23" fmla="*/ 0 h 117"/>
                <a:gd name="T24" fmla="*/ 181 w 181"/>
                <a:gd name="T25" fmla="*/ 3 h 117"/>
                <a:gd name="T26" fmla="*/ 181 w 181"/>
                <a:gd name="T27" fmla="*/ 110 h 117"/>
                <a:gd name="T28" fmla="*/ 173 w 181"/>
                <a:gd name="T2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17">
                  <a:moveTo>
                    <a:pt x="173" y="117"/>
                  </a:moveTo>
                  <a:cubicBezTo>
                    <a:pt x="8" y="117"/>
                    <a:pt x="8" y="117"/>
                    <a:pt x="8" y="117"/>
                  </a:cubicBezTo>
                  <a:cubicBezTo>
                    <a:pt x="3" y="117"/>
                    <a:pt x="0" y="114"/>
                    <a:pt x="0" y="1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6" y="111"/>
                    <a:pt x="7" y="111"/>
                    <a:pt x="8" y="111"/>
                  </a:cubicBezTo>
                  <a:cubicBezTo>
                    <a:pt x="173" y="111"/>
                    <a:pt x="173" y="111"/>
                    <a:pt x="173" y="111"/>
                  </a:cubicBezTo>
                  <a:cubicBezTo>
                    <a:pt x="174" y="111"/>
                    <a:pt x="175" y="111"/>
                    <a:pt x="175" y="110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5" y="1"/>
                    <a:pt x="176" y="0"/>
                    <a:pt x="178" y="0"/>
                  </a:cubicBezTo>
                  <a:cubicBezTo>
                    <a:pt x="179" y="0"/>
                    <a:pt x="181" y="1"/>
                    <a:pt x="181" y="3"/>
                  </a:cubicBezTo>
                  <a:cubicBezTo>
                    <a:pt x="181" y="110"/>
                    <a:pt x="181" y="110"/>
                    <a:pt x="181" y="110"/>
                  </a:cubicBezTo>
                  <a:cubicBezTo>
                    <a:pt x="181" y="114"/>
                    <a:pt x="177" y="117"/>
                    <a:pt x="173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01C50DB-5C93-442D-A43D-F2A5AF4175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1" y="4174"/>
              <a:ext cx="571" cy="149"/>
            </a:xfrm>
            <a:custGeom>
              <a:avLst/>
              <a:gdLst>
                <a:gd name="T0" fmla="*/ 197 w 211"/>
                <a:gd name="T1" fmla="*/ 6 h 55"/>
                <a:gd name="T2" fmla="*/ 205 w 211"/>
                <a:gd name="T3" fmla="*/ 14 h 55"/>
                <a:gd name="T4" fmla="*/ 205 w 211"/>
                <a:gd name="T5" fmla="*/ 49 h 55"/>
                <a:gd name="T6" fmla="*/ 6 w 211"/>
                <a:gd name="T7" fmla="*/ 49 h 55"/>
                <a:gd name="T8" fmla="*/ 6 w 211"/>
                <a:gd name="T9" fmla="*/ 14 h 55"/>
                <a:gd name="T10" fmla="*/ 13 w 211"/>
                <a:gd name="T11" fmla="*/ 6 h 55"/>
                <a:gd name="T12" fmla="*/ 197 w 211"/>
                <a:gd name="T13" fmla="*/ 6 h 55"/>
                <a:gd name="T14" fmla="*/ 197 w 211"/>
                <a:gd name="T15" fmla="*/ 0 h 55"/>
                <a:gd name="T16" fmla="*/ 13 w 211"/>
                <a:gd name="T17" fmla="*/ 0 h 55"/>
                <a:gd name="T18" fmla="*/ 0 w 211"/>
                <a:gd name="T19" fmla="*/ 14 h 55"/>
                <a:gd name="T20" fmla="*/ 0 w 211"/>
                <a:gd name="T21" fmla="*/ 50 h 55"/>
                <a:gd name="T22" fmla="*/ 4 w 211"/>
                <a:gd name="T23" fmla="*/ 55 h 55"/>
                <a:gd name="T24" fmla="*/ 207 w 211"/>
                <a:gd name="T25" fmla="*/ 55 h 55"/>
                <a:gd name="T26" fmla="*/ 211 w 211"/>
                <a:gd name="T27" fmla="*/ 50 h 55"/>
                <a:gd name="T28" fmla="*/ 211 w 211"/>
                <a:gd name="T29" fmla="*/ 14 h 55"/>
                <a:gd name="T30" fmla="*/ 197 w 211"/>
                <a:gd name="T3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55">
                  <a:moveTo>
                    <a:pt x="197" y="6"/>
                  </a:moveTo>
                  <a:cubicBezTo>
                    <a:pt x="202" y="6"/>
                    <a:pt x="205" y="9"/>
                    <a:pt x="205" y="14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9"/>
                    <a:pt x="9" y="6"/>
                    <a:pt x="13" y="6"/>
                  </a:cubicBezTo>
                  <a:cubicBezTo>
                    <a:pt x="197" y="6"/>
                    <a:pt x="197" y="6"/>
                    <a:pt x="197" y="6"/>
                  </a:cubicBezTo>
                  <a:moveTo>
                    <a:pt x="19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9" y="55"/>
                    <a:pt x="211" y="53"/>
                    <a:pt x="211" y="50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11" y="6"/>
                    <a:pt x="205" y="0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7B2EB29-F31E-41E0-B767-1F592C954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" y="4177"/>
              <a:ext cx="16" cy="440"/>
            </a:xfrm>
            <a:custGeom>
              <a:avLst/>
              <a:gdLst>
                <a:gd name="T0" fmla="*/ 3 w 6"/>
                <a:gd name="T1" fmla="*/ 163 h 163"/>
                <a:gd name="T2" fmla="*/ 0 w 6"/>
                <a:gd name="T3" fmla="*/ 160 h 163"/>
                <a:gd name="T4" fmla="*/ 0 w 6"/>
                <a:gd name="T5" fmla="*/ 3 h 163"/>
                <a:gd name="T6" fmla="*/ 3 w 6"/>
                <a:gd name="T7" fmla="*/ 0 h 163"/>
                <a:gd name="T8" fmla="*/ 6 w 6"/>
                <a:gd name="T9" fmla="*/ 3 h 163"/>
                <a:gd name="T10" fmla="*/ 6 w 6"/>
                <a:gd name="T11" fmla="*/ 160 h 163"/>
                <a:gd name="T12" fmla="*/ 3 w 6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3">
                  <a:moveTo>
                    <a:pt x="3" y="163"/>
                  </a:moveTo>
                  <a:cubicBezTo>
                    <a:pt x="2" y="163"/>
                    <a:pt x="0" y="162"/>
                    <a:pt x="0" y="16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5" y="163"/>
                    <a:pt x="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3DBCEDC-8BAD-491B-94A8-286B1EC882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" y="4012"/>
              <a:ext cx="200" cy="173"/>
            </a:xfrm>
            <a:custGeom>
              <a:avLst/>
              <a:gdLst>
                <a:gd name="T0" fmla="*/ 56 w 74"/>
                <a:gd name="T1" fmla="*/ 6 h 64"/>
                <a:gd name="T2" fmla="*/ 56 w 74"/>
                <a:gd name="T3" fmla="*/ 6 h 64"/>
                <a:gd name="T4" fmla="*/ 63 w 74"/>
                <a:gd name="T5" fmla="*/ 8 h 64"/>
                <a:gd name="T6" fmla="*/ 68 w 74"/>
                <a:gd name="T7" fmla="*/ 21 h 64"/>
                <a:gd name="T8" fmla="*/ 66 w 74"/>
                <a:gd name="T9" fmla="*/ 30 h 64"/>
                <a:gd name="T10" fmla="*/ 65 w 74"/>
                <a:gd name="T11" fmla="*/ 31 h 64"/>
                <a:gd name="T12" fmla="*/ 7 w 74"/>
                <a:gd name="T13" fmla="*/ 58 h 64"/>
                <a:gd name="T14" fmla="*/ 54 w 74"/>
                <a:gd name="T15" fmla="*/ 6 h 64"/>
                <a:gd name="T16" fmla="*/ 56 w 74"/>
                <a:gd name="T17" fmla="*/ 6 h 64"/>
                <a:gd name="T18" fmla="*/ 56 w 74"/>
                <a:gd name="T19" fmla="*/ 0 h 64"/>
                <a:gd name="T20" fmla="*/ 53 w 74"/>
                <a:gd name="T21" fmla="*/ 0 h 64"/>
                <a:gd name="T22" fmla="*/ 1 w 74"/>
                <a:gd name="T23" fmla="*/ 58 h 64"/>
                <a:gd name="T24" fmla="*/ 2 w 74"/>
                <a:gd name="T25" fmla="*/ 63 h 64"/>
                <a:gd name="T26" fmla="*/ 5 w 74"/>
                <a:gd name="T27" fmla="*/ 64 h 64"/>
                <a:gd name="T28" fmla="*/ 6 w 74"/>
                <a:gd name="T29" fmla="*/ 64 h 64"/>
                <a:gd name="T30" fmla="*/ 70 w 74"/>
                <a:gd name="T31" fmla="*/ 34 h 64"/>
                <a:gd name="T32" fmla="*/ 70 w 74"/>
                <a:gd name="T33" fmla="*/ 34 h 64"/>
                <a:gd name="T34" fmla="*/ 74 w 74"/>
                <a:gd name="T35" fmla="*/ 21 h 64"/>
                <a:gd name="T36" fmla="*/ 67 w 74"/>
                <a:gd name="T37" fmla="*/ 4 h 64"/>
                <a:gd name="T38" fmla="*/ 56 w 74"/>
                <a:gd name="T3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64"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9" y="6"/>
                    <a:pt x="61" y="6"/>
                    <a:pt x="63" y="8"/>
                  </a:cubicBezTo>
                  <a:cubicBezTo>
                    <a:pt x="66" y="11"/>
                    <a:pt x="68" y="16"/>
                    <a:pt x="68" y="21"/>
                  </a:cubicBezTo>
                  <a:cubicBezTo>
                    <a:pt x="68" y="24"/>
                    <a:pt x="67" y="28"/>
                    <a:pt x="66" y="30"/>
                  </a:cubicBezTo>
                  <a:cubicBezTo>
                    <a:pt x="65" y="30"/>
                    <a:pt x="65" y="31"/>
                    <a:pt x="65" y="31"/>
                  </a:cubicBezTo>
                  <a:cubicBezTo>
                    <a:pt x="56" y="45"/>
                    <a:pt x="24" y="54"/>
                    <a:pt x="7" y="58"/>
                  </a:cubicBezTo>
                  <a:cubicBezTo>
                    <a:pt x="12" y="35"/>
                    <a:pt x="30" y="10"/>
                    <a:pt x="54" y="6"/>
                  </a:cubicBezTo>
                  <a:cubicBezTo>
                    <a:pt x="54" y="6"/>
                    <a:pt x="55" y="6"/>
                    <a:pt x="56" y="6"/>
                  </a:cubicBezTo>
                  <a:moveTo>
                    <a:pt x="56" y="0"/>
                  </a:moveTo>
                  <a:cubicBezTo>
                    <a:pt x="55" y="0"/>
                    <a:pt x="54" y="0"/>
                    <a:pt x="53" y="0"/>
                  </a:cubicBezTo>
                  <a:cubicBezTo>
                    <a:pt x="26" y="4"/>
                    <a:pt x="5" y="33"/>
                    <a:pt x="1" y="58"/>
                  </a:cubicBezTo>
                  <a:cubicBezTo>
                    <a:pt x="0" y="60"/>
                    <a:pt x="1" y="61"/>
                    <a:pt x="2" y="63"/>
                  </a:cubicBezTo>
                  <a:cubicBezTo>
                    <a:pt x="3" y="63"/>
                    <a:pt x="4" y="64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8" y="63"/>
                    <a:pt x="56" y="55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0"/>
                    <a:pt x="74" y="25"/>
                    <a:pt x="74" y="21"/>
                  </a:cubicBezTo>
                  <a:cubicBezTo>
                    <a:pt x="74" y="14"/>
                    <a:pt x="72" y="7"/>
                    <a:pt x="67" y="4"/>
                  </a:cubicBezTo>
                  <a:cubicBezTo>
                    <a:pt x="64" y="1"/>
                    <a:pt x="60" y="0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1056AB7-FAA7-4CC8-9915-83EF4B518C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9" y="4012"/>
              <a:ext cx="200" cy="173"/>
            </a:xfrm>
            <a:custGeom>
              <a:avLst/>
              <a:gdLst>
                <a:gd name="T0" fmla="*/ 19 w 74"/>
                <a:gd name="T1" fmla="*/ 6 h 64"/>
                <a:gd name="T2" fmla="*/ 21 w 74"/>
                <a:gd name="T3" fmla="*/ 6 h 64"/>
                <a:gd name="T4" fmla="*/ 68 w 74"/>
                <a:gd name="T5" fmla="*/ 58 h 64"/>
                <a:gd name="T6" fmla="*/ 9 w 74"/>
                <a:gd name="T7" fmla="*/ 31 h 64"/>
                <a:gd name="T8" fmla="*/ 9 w 74"/>
                <a:gd name="T9" fmla="*/ 30 h 64"/>
                <a:gd name="T10" fmla="*/ 9 w 74"/>
                <a:gd name="T11" fmla="*/ 30 h 64"/>
                <a:gd name="T12" fmla="*/ 6 w 74"/>
                <a:gd name="T13" fmla="*/ 21 h 64"/>
                <a:gd name="T14" fmla="*/ 12 w 74"/>
                <a:gd name="T15" fmla="*/ 8 h 64"/>
                <a:gd name="T16" fmla="*/ 19 w 74"/>
                <a:gd name="T17" fmla="*/ 6 h 64"/>
                <a:gd name="T18" fmla="*/ 19 w 74"/>
                <a:gd name="T19" fmla="*/ 0 h 64"/>
                <a:gd name="T20" fmla="*/ 8 w 74"/>
                <a:gd name="T21" fmla="*/ 4 h 64"/>
                <a:gd name="T22" fmla="*/ 0 w 74"/>
                <a:gd name="T23" fmla="*/ 21 h 64"/>
                <a:gd name="T24" fmla="*/ 4 w 74"/>
                <a:gd name="T25" fmla="*/ 34 h 64"/>
                <a:gd name="T26" fmla="*/ 4 w 74"/>
                <a:gd name="T27" fmla="*/ 34 h 64"/>
                <a:gd name="T28" fmla="*/ 69 w 74"/>
                <a:gd name="T29" fmla="*/ 64 h 64"/>
                <a:gd name="T30" fmla="*/ 70 w 74"/>
                <a:gd name="T31" fmla="*/ 64 h 64"/>
                <a:gd name="T32" fmla="*/ 73 w 74"/>
                <a:gd name="T33" fmla="*/ 63 h 64"/>
                <a:gd name="T34" fmla="*/ 74 w 74"/>
                <a:gd name="T35" fmla="*/ 58 h 64"/>
                <a:gd name="T36" fmla="*/ 22 w 74"/>
                <a:gd name="T37" fmla="*/ 0 h 64"/>
                <a:gd name="T38" fmla="*/ 19 w 74"/>
                <a:gd name="T3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64">
                  <a:moveTo>
                    <a:pt x="19" y="6"/>
                  </a:moveTo>
                  <a:cubicBezTo>
                    <a:pt x="20" y="6"/>
                    <a:pt x="20" y="6"/>
                    <a:pt x="21" y="6"/>
                  </a:cubicBezTo>
                  <a:cubicBezTo>
                    <a:pt x="45" y="10"/>
                    <a:pt x="63" y="35"/>
                    <a:pt x="68" y="58"/>
                  </a:cubicBezTo>
                  <a:cubicBezTo>
                    <a:pt x="51" y="54"/>
                    <a:pt x="19" y="45"/>
                    <a:pt x="9" y="31"/>
                  </a:cubicBezTo>
                  <a:cubicBezTo>
                    <a:pt x="9" y="31"/>
                    <a:pt x="9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28"/>
                    <a:pt x="6" y="24"/>
                    <a:pt x="6" y="21"/>
                  </a:cubicBezTo>
                  <a:cubicBezTo>
                    <a:pt x="6" y="16"/>
                    <a:pt x="8" y="11"/>
                    <a:pt x="12" y="8"/>
                  </a:cubicBezTo>
                  <a:cubicBezTo>
                    <a:pt x="14" y="6"/>
                    <a:pt x="16" y="6"/>
                    <a:pt x="19" y="6"/>
                  </a:cubicBezTo>
                  <a:moveTo>
                    <a:pt x="19" y="0"/>
                  </a:moveTo>
                  <a:cubicBezTo>
                    <a:pt x="15" y="0"/>
                    <a:pt x="11" y="1"/>
                    <a:pt x="8" y="4"/>
                  </a:cubicBezTo>
                  <a:cubicBezTo>
                    <a:pt x="3" y="7"/>
                    <a:pt x="0" y="14"/>
                    <a:pt x="0" y="21"/>
                  </a:cubicBezTo>
                  <a:cubicBezTo>
                    <a:pt x="0" y="25"/>
                    <a:pt x="2" y="30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8" y="55"/>
                    <a:pt x="67" y="63"/>
                    <a:pt x="69" y="64"/>
                  </a:cubicBezTo>
                  <a:cubicBezTo>
                    <a:pt x="69" y="64"/>
                    <a:pt x="69" y="64"/>
                    <a:pt x="70" y="64"/>
                  </a:cubicBezTo>
                  <a:cubicBezTo>
                    <a:pt x="71" y="64"/>
                    <a:pt x="72" y="63"/>
                    <a:pt x="73" y="63"/>
                  </a:cubicBezTo>
                  <a:cubicBezTo>
                    <a:pt x="74" y="61"/>
                    <a:pt x="74" y="60"/>
                    <a:pt x="74" y="58"/>
                  </a:cubicBezTo>
                  <a:cubicBezTo>
                    <a:pt x="70" y="33"/>
                    <a:pt x="49" y="4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80" name="ZoneTexte 179">
            <a:extLst>
              <a:ext uri="{FF2B5EF4-FFF2-40B4-BE49-F238E27FC236}">
                <a16:creationId xmlns:a16="http://schemas.microsoft.com/office/drawing/2014/main" id="{BA65206E-F4F8-46A7-B839-323D40F7AC95}"/>
              </a:ext>
            </a:extLst>
          </p:cNvPr>
          <p:cNvSpPr txBox="1"/>
          <p:nvPr/>
        </p:nvSpPr>
        <p:spPr>
          <a:xfrm>
            <a:off x="1750831" y="11497901"/>
            <a:ext cx="928517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Gift</a:t>
            </a:r>
          </a:p>
        </p:txBody>
      </p:sp>
      <p:grpSp>
        <p:nvGrpSpPr>
          <p:cNvPr id="23" name="Group 23">
            <a:extLst>
              <a:ext uri="{FF2B5EF4-FFF2-40B4-BE49-F238E27FC236}">
                <a16:creationId xmlns:a16="http://schemas.microsoft.com/office/drawing/2014/main" id="{1141476B-4E93-423C-8CF0-74BAB88519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72802" y="10435214"/>
            <a:ext cx="931863" cy="922338"/>
            <a:chOff x="7386" y="4031"/>
            <a:chExt cx="587" cy="581"/>
          </a:xfrm>
          <a:solidFill>
            <a:schemeClr val="accent5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85B1833C-5EE2-4BFC-AED4-D981C4D92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6" y="4031"/>
              <a:ext cx="587" cy="581"/>
            </a:xfrm>
            <a:custGeom>
              <a:avLst/>
              <a:gdLst>
                <a:gd name="T0" fmla="*/ 189 w 217"/>
                <a:gd name="T1" fmla="*/ 13 h 215"/>
                <a:gd name="T2" fmla="*/ 183 w 217"/>
                <a:gd name="T3" fmla="*/ 0 h 215"/>
                <a:gd name="T4" fmla="*/ 28 w 217"/>
                <a:gd name="T5" fmla="*/ 6 h 215"/>
                <a:gd name="T6" fmla="*/ 6 w 217"/>
                <a:gd name="T7" fmla="*/ 13 h 215"/>
                <a:gd name="T8" fmla="*/ 56 w 217"/>
                <a:gd name="T9" fmla="*/ 100 h 215"/>
                <a:gd name="T10" fmla="*/ 94 w 217"/>
                <a:gd name="T11" fmla="*/ 140 h 215"/>
                <a:gd name="T12" fmla="*/ 94 w 217"/>
                <a:gd name="T13" fmla="*/ 147 h 215"/>
                <a:gd name="T14" fmla="*/ 63 w 217"/>
                <a:gd name="T15" fmla="*/ 174 h 215"/>
                <a:gd name="T16" fmla="*/ 75 w 217"/>
                <a:gd name="T17" fmla="*/ 215 h 215"/>
                <a:gd name="T18" fmla="*/ 154 w 217"/>
                <a:gd name="T19" fmla="*/ 203 h 215"/>
                <a:gd name="T20" fmla="*/ 144 w 217"/>
                <a:gd name="T21" fmla="*/ 162 h 215"/>
                <a:gd name="T22" fmla="*/ 123 w 217"/>
                <a:gd name="T23" fmla="*/ 147 h 215"/>
                <a:gd name="T24" fmla="*/ 157 w 217"/>
                <a:gd name="T25" fmla="*/ 105 h 215"/>
                <a:gd name="T26" fmla="*/ 217 w 217"/>
                <a:gd name="T27" fmla="*/ 20 h 215"/>
                <a:gd name="T28" fmla="*/ 6 w 217"/>
                <a:gd name="T29" fmla="*/ 20 h 215"/>
                <a:gd name="T30" fmla="*/ 29 w 217"/>
                <a:gd name="T31" fmla="*/ 19 h 215"/>
                <a:gd name="T32" fmla="*/ 6 w 217"/>
                <a:gd name="T33" fmla="*/ 20 h 215"/>
                <a:gd name="T34" fmla="*/ 143 w 217"/>
                <a:gd name="T35" fmla="*/ 168 h 215"/>
                <a:gd name="T36" fmla="*/ 148 w 217"/>
                <a:gd name="T37" fmla="*/ 203 h 215"/>
                <a:gd name="T38" fmla="*/ 75 w 217"/>
                <a:gd name="T39" fmla="*/ 209 h 215"/>
                <a:gd name="T40" fmla="*/ 69 w 217"/>
                <a:gd name="T41" fmla="*/ 174 h 215"/>
                <a:gd name="T42" fmla="*/ 75 w 217"/>
                <a:gd name="T43" fmla="*/ 168 h 215"/>
                <a:gd name="T44" fmla="*/ 156 w 217"/>
                <a:gd name="T45" fmla="*/ 96 h 215"/>
                <a:gd name="T46" fmla="*/ 152 w 217"/>
                <a:gd name="T47" fmla="*/ 102 h 215"/>
                <a:gd name="T48" fmla="*/ 117 w 217"/>
                <a:gd name="T49" fmla="*/ 138 h 215"/>
                <a:gd name="T50" fmla="*/ 120 w 217"/>
                <a:gd name="T51" fmla="*/ 153 h 215"/>
                <a:gd name="T52" fmla="*/ 137 w 217"/>
                <a:gd name="T53" fmla="*/ 162 h 215"/>
                <a:gd name="T54" fmla="*/ 94 w 217"/>
                <a:gd name="T55" fmla="*/ 153 h 215"/>
                <a:gd name="T56" fmla="*/ 100 w 217"/>
                <a:gd name="T57" fmla="*/ 150 h 215"/>
                <a:gd name="T58" fmla="*/ 99 w 217"/>
                <a:gd name="T59" fmla="*/ 136 h 215"/>
                <a:gd name="T60" fmla="*/ 64 w 217"/>
                <a:gd name="T61" fmla="*/ 100 h 215"/>
                <a:gd name="T62" fmla="*/ 34 w 217"/>
                <a:gd name="T63" fmla="*/ 14 h 215"/>
                <a:gd name="T64" fmla="*/ 34 w 217"/>
                <a:gd name="T65" fmla="*/ 6 h 215"/>
                <a:gd name="T66" fmla="*/ 183 w 217"/>
                <a:gd name="T67" fmla="*/ 6 h 215"/>
                <a:gd name="T68" fmla="*/ 183 w 217"/>
                <a:gd name="T69" fmla="*/ 13 h 215"/>
                <a:gd name="T70" fmla="*/ 167 w 217"/>
                <a:gd name="T71" fmla="*/ 91 h 215"/>
                <a:gd name="T72" fmla="*/ 211 w 217"/>
                <a:gd name="T73" fmla="*/ 19 h 215"/>
                <a:gd name="T74" fmla="*/ 167 w 217"/>
                <a:gd name="T75" fmla="*/ 9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7" h="215">
                  <a:moveTo>
                    <a:pt x="211" y="13"/>
                  </a:moveTo>
                  <a:cubicBezTo>
                    <a:pt x="189" y="13"/>
                    <a:pt x="189" y="13"/>
                    <a:pt x="189" y="13"/>
                  </a:cubicBezTo>
                  <a:cubicBezTo>
                    <a:pt x="189" y="6"/>
                    <a:pt x="189" y="6"/>
                    <a:pt x="189" y="6"/>
                  </a:cubicBezTo>
                  <a:cubicBezTo>
                    <a:pt x="189" y="3"/>
                    <a:pt x="186" y="0"/>
                    <a:pt x="18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3"/>
                    <a:pt x="28" y="6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6"/>
                    <a:pt x="0" y="20"/>
                  </a:cubicBezTo>
                  <a:cubicBezTo>
                    <a:pt x="0" y="56"/>
                    <a:pt x="23" y="88"/>
                    <a:pt x="56" y="100"/>
                  </a:cubicBezTo>
                  <a:cubicBezTo>
                    <a:pt x="58" y="102"/>
                    <a:pt x="60" y="104"/>
                    <a:pt x="61" y="107"/>
                  </a:cubicBezTo>
                  <a:cubicBezTo>
                    <a:pt x="71" y="120"/>
                    <a:pt x="79" y="131"/>
                    <a:pt x="94" y="140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85" y="147"/>
                    <a:pt x="76" y="153"/>
                    <a:pt x="74" y="162"/>
                  </a:cubicBezTo>
                  <a:cubicBezTo>
                    <a:pt x="68" y="163"/>
                    <a:pt x="63" y="168"/>
                    <a:pt x="63" y="174"/>
                  </a:cubicBezTo>
                  <a:cubicBezTo>
                    <a:pt x="63" y="203"/>
                    <a:pt x="63" y="203"/>
                    <a:pt x="63" y="203"/>
                  </a:cubicBezTo>
                  <a:cubicBezTo>
                    <a:pt x="63" y="209"/>
                    <a:pt x="68" y="215"/>
                    <a:pt x="75" y="215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9" y="215"/>
                    <a:pt x="154" y="209"/>
                    <a:pt x="154" y="203"/>
                  </a:cubicBezTo>
                  <a:cubicBezTo>
                    <a:pt x="154" y="174"/>
                    <a:pt x="154" y="174"/>
                    <a:pt x="154" y="174"/>
                  </a:cubicBezTo>
                  <a:cubicBezTo>
                    <a:pt x="154" y="168"/>
                    <a:pt x="149" y="163"/>
                    <a:pt x="144" y="162"/>
                  </a:cubicBezTo>
                  <a:cubicBezTo>
                    <a:pt x="141" y="153"/>
                    <a:pt x="133" y="147"/>
                    <a:pt x="123" y="147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39" y="131"/>
                    <a:pt x="147" y="119"/>
                    <a:pt x="157" y="105"/>
                  </a:cubicBezTo>
                  <a:cubicBezTo>
                    <a:pt x="158" y="103"/>
                    <a:pt x="160" y="102"/>
                    <a:pt x="161" y="100"/>
                  </a:cubicBezTo>
                  <a:cubicBezTo>
                    <a:pt x="194" y="88"/>
                    <a:pt x="217" y="56"/>
                    <a:pt x="217" y="20"/>
                  </a:cubicBezTo>
                  <a:cubicBezTo>
                    <a:pt x="217" y="16"/>
                    <a:pt x="214" y="13"/>
                    <a:pt x="211" y="13"/>
                  </a:cubicBezTo>
                  <a:close/>
                  <a:moveTo>
                    <a:pt x="6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37"/>
                    <a:pt x="36" y="65"/>
                    <a:pt x="51" y="91"/>
                  </a:cubicBezTo>
                  <a:cubicBezTo>
                    <a:pt x="24" y="78"/>
                    <a:pt x="6" y="50"/>
                    <a:pt x="6" y="20"/>
                  </a:cubicBezTo>
                  <a:close/>
                  <a:moveTo>
                    <a:pt x="142" y="168"/>
                  </a:moveTo>
                  <a:cubicBezTo>
                    <a:pt x="142" y="168"/>
                    <a:pt x="143" y="168"/>
                    <a:pt x="143" y="168"/>
                  </a:cubicBezTo>
                  <a:cubicBezTo>
                    <a:pt x="146" y="169"/>
                    <a:pt x="148" y="171"/>
                    <a:pt x="148" y="174"/>
                  </a:cubicBezTo>
                  <a:cubicBezTo>
                    <a:pt x="148" y="203"/>
                    <a:pt x="148" y="203"/>
                    <a:pt x="148" y="203"/>
                  </a:cubicBezTo>
                  <a:cubicBezTo>
                    <a:pt x="148" y="206"/>
                    <a:pt x="145" y="209"/>
                    <a:pt x="142" y="209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2" y="209"/>
                    <a:pt x="69" y="206"/>
                    <a:pt x="69" y="203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69" y="171"/>
                    <a:pt x="71" y="169"/>
                    <a:pt x="74" y="168"/>
                  </a:cubicBezTo>
                  <a:cubicBezTo>
                    <a:pt x="74" y="168"/>
                    <a:pt x="75" y="168"/>
                    <a:pt x="75" y="168"/>
                  </a:cubicBezTo>
                  <a:lnTo>
                    <a:pt x="142" y="168"/>
                  </a:lnTo>
                  <a:close/>
                  <a:moveTo>
                    <a:pt x="156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55" y="98"/>
                    <a:pt x="154" y="100"/>
                    <a:pt x="152" y="102"/>
                  </a:cubicBezTo>
                  <a:cubicBezTo>
                    <a:pt x="142" y="116"/>
                    <a:pt x="134" y="127"/>
                    <a:pt x="118" y="136"/>
                  </a:cubicBezTo>
                  <a:cubicBezTo>
                    <a:pt x="117" y="136"/>
                    <a:pt x="117" y="137"/>
                    <a:pt x="117" y="138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7" y="152"/>
                    <a:pt x="118" y="153"/>
                    <a:pt x="120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9" y="153"/>
                    <a:pt x="135" y="157"/>
                    <a:pt x="137" y="162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82" y="157"/>
                    <a:pt x="88" y="153"/>
                    <a:pt x="94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9" y="153"/>
                    <a:pt x="100" y="152"/>
                    <a:pt x="100" y="150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00" y="137"/>
                    <a:pt x="100" y="136"/>
                    <a:pt x="99" y="136"/>
                  </a:cubicBezTo>
                  <a:cubicBezTo>
                    <a:pt x="83" y="127"/>
                    <a:pt x="75" y="116"/>
                    <a:pt x="66" y="103"/>
                  </a:cubicBezTo>
                  <a:cubicBezTo>
                    <a:pt x="65" y="102"/>
                    <a:pt x="65" y="101"/>
                    <a:pt x="64" y="100"/>
                  </a:cubicBezTo>
                  <a:cubicBezTo>
                    <a:pt x="64" y="100"/>
                    <a:pt x="64" y="100"/>
                    <a:pt x="63" y="99"/>
                  </a:cubicBezTo>
                  <a:cubicBezTo>
                    <a:pt x="41" y="69"/>
                    <a:pt x="35" y="31"/>
                    <a:pt x="34" y="14"/>
                  </a:cubicBezTo>
                  <a:cubicBezTo>
                    <a:pt x="34" y="13"/>
                    <a:pt x="34" y="13"/>
                    <a:pt x="34" y="12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183" y="6"/>
                    <a:pt x="183" y="6"/>
                    <a:pt x="183" y="6"/>
                  </a:cubicBezTo>
                  <a:cubicBezTo>
                    <a:pt x="183" y="6"/>
                    <a:pt x="183" y="6"/>
                    <a:pt x="183" y="6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3" y="44"/>
                    <a:pt x="174" y="72"/>
                    <a:pt x="156" y="96"/>
                  </a:cubicBezTo>
                  <a:close/>
                  <a:moveTo>
                    <a:pt x="167" y="91"/>
                  </a:moveTo>
                  <a:cubicBezTo>
                    <a:pt x="180" y="70"/>
                    <a:pt x="188" y="46"/>
                    <a:pt x="189" y="19"/>
                  </a:cubicBezTo>
                  <a:cubicBezTo>
                    <a:pt x="211" y="19"/>
                    <a:pt x="211" y="19"/>
                    <a:pt x="211" y="19"/>
                  </a:cubicBezTo>
                  <a:cubicBezTo>
                    <a:pt x="211" y="20"/>
                    <a:pt x="211" y="20"/>
                    <a:pt x="211" y="20"/>
                  </a:cubicBezTo>
                  <a:cubicBezTo>
                    <a:pt x="211" y="50"/>
                    <a:pt x="194" y="77"/>
                    <a:pt x="16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D9D00820-F875-4318-AB1A-49A472EF1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0" y="4085"/>
              <a:ext cx="219" cy="211"/>
            </a:xfrm>
            <a:custGeom>
              <a:avLst/>
              <a:gdLst>
                <a:gd name="T0" fmla="*/ 80 w 81"/>
                <a:gd name="T1" fmla="*/ 29 h 78"/>
                <a:gd name="T2" fmla="*/ 70 w 81"/>
                <a:gd name="T3" fmla="*/ 22 h 78"/>
                <a:gd name="T4" fmla="*/ 55 w 81"/>
                <a:gd name="T5" fmla="*/ 22 h 78"/>
                <a:gd name="T6" fmla="*/ 50 w 81"/>
                <a:gd name="T7" fmla="*/ 7 h 78"/>
                <a:gd name="T8" fmla="*/ 41 w 81"/>
                <a:gd name="T9" fmla="*/ 0 h 78"/>
                <a:gd name="T10" fmla="*/ 31 w 81"/>
                <a:gd name="T11" fmla="*/ 7 h 78"/>
                <a:gd name="T12" fmla="*/ 26 w 81"/>
                <a:gd name="T13" fmla="*/ 21 h 78"/>
                <a:gd name="T14" fmla="*/ 11 w 81"/>
                <a:gd name="T15" fmla="*/ 21 h 78"/>
                <a:gd name="T16" fmla="*/ 1 w 81"/>
                <a:gd name="T17" fmla="*/ 28 h 78"/>
                <a:gd name="T18" fmla="*/ 5 w 81"/>
                <a:gd name="T19" fmla="*/ 40 h 78"/>
                <a:gd name="T20" fmla="*/ 17 w 81"/>
                <a:gd name="T21" fmla="*/ 49 h 78"/>
                <a:gd name="T22" fmla="*/ 13 w 81"/>
                <a:gd name="T23" fmla="*/ 63 h 78"/>
                <a:gd name="T24" fmla="*/ 16 w 81"/>
                <a:gd name="T25" fmla="*/ 75 h 78"/>
                <a:gd name="T26" fmla="*/ 28 w 81"/>
                <a:gd name="T27" fmla="*/ 75 h 78"/>
                <a:gd name="T28" fmla="*/ 41 w 81"/>
                <a:gd name="T29" fmla="*/ 66 h 78"/>
                <a:gd name="T30" fmla="*/ 53 w 81"/>
                <a:gd name="T31" fmla="*/ 75 h 78"/>
                <a:gd name="T32" fmla="*/ 59 w 81"/>
                <a:gd name="T33" fmla="*/ 77 h 78"/>
                <a:gd name="T34" fmla="*/ 60 w 81"/>
                <a:gd name="T35" fmla="*/ 77 h 78"/>
                <a:gd name="T36" fmla="*/ 67 w 81"/>
                <a:gd name="T37" fmla="*/ 72 h 78"/>
                <a:gd name="T38" fmla="*/ 69 w 81"/>
                <a:gd name="T39" fmla="*/ 63 h 78"/>
                <a:gd name="T40" fmla="*/ 64 w 81"/>
                <a:gd name="T41" fmla="*/ 49 h 78"/>
                <a:gd name="T42" fmla="*/ 76 w 81"/>
                <a:gd name="T43" fmla="*/ 40 h 78"/>
                <a:gd name="T44" fmla="*/ 80 w 81"/>
                <a:gd name="T45" fmla="*/ 29 h 78"/>
                <a:gd name="T46" fmla="*/ 80 w 81"/>
                <a:gd name="T47" fmla="*/ 29 h 78"/>
                <a:gd name="T48" fmla="*/ 73 w 81"/>
                <a:gd name="T49" fmla="*/ 35 h 78"/>
                <a:gd name="T50" fmla="*/ 59 w 81"/>
                <a:gd name="T51" fmla="*/ 45 h 78"/>
                <a:gd name="T52" fmla="*/ 59 w 81"/>
                <a:gd name="T53" fmla="*/ 45 h 78"/>
                <a:gd name="T54" fmla="*/ 58 w 81"/>
                <a:gd name="T55" fmla="*/ 48 h 78"/>
                <a:gd name="T56" fmla="*/ 58 w 81"/>
                <a:gd name="T57" fmla="*/ 49 h 78"/>
                <a:gd name="T58" fmla="*/ 63 w 81"/>
                <a:gd name="T59" fmla="*/ 65 h 78"/>
                <a:gd name="T60" fmla="*/ 62 w 81"/>
                <a:gd name="T61" fmla="*/ 69 h 78"/>
                <a:gd name="T62" fmla="*/ 59 w 81"/>
                <a:gd name="T63" fmla="*/ 71 h 78"/>
                <a:gd name="T64" fmla="*/ 56 w 81"/>
                <a:gd name="T65" fmla="*/ 70 h 78"/>
                <a:gd name="T66" fmla="*/ 43 w 81"/>
                <a:gd name="T67" fmla="*/ 60 h 78"/>
                <a:gd name="T68" fmla="*/ 38 w 81"/>
                <a:gd name="T69" fmla="*/ 60 h 78"/>
                <a:gd name="T70" fmla="*/ 25 w 81"/>
                <a:gd name="T71" fmla="*/ 70 h 78"/>
                <a:gd name="T72" fmla="*/ 20 w 81"/>
                <a:gd name="T73" fmla="*/ 70 h 78"/>
                <a:gd name="T74" fmla="*/ 18 w 81"/>
                <a:gd name="T75" fmla="*/ 65 h 78"/>
                <a:gd name="T76" fmla="*/ 24 w 81"/>
                <a:gd name="T77" fmla="*/ 49 h 78"/>
                <a:gd name="T78" fmla="*/ 24 w 81"/>
                <a:gd name="T79" fmla="*/ 48 h 78"/>
                <a:gd name="T80" fmla="*/ 23 w 81"/>
                <a:gd name="T81" fmla="*/ 45 h 78"/>
                <a:gd name="T82" fmla="*/ 22 w 81"/>
                <a:gd name="T83" fmla="*/ 45 h 78"/>
                <a:gd name="T84" fmla="*/ 9 w 81"/>
                <a:gd name="T85" fmla="*/ 35 h 78"/>
                <a:gd name="T86" fmla="*/ 7 w 81"/>
                <a:gd name="T87" fmla="*/ 30 h 78"/>
                <a:gd name="T88" fmla="*/ 11 w 81"/>
                <a:gd name="T89" fmla="*/ 27 h 78"/>
                <a:gd name="T90" fmla="*/ 28 w 81"/>
                <a:gd name="T91" fmla="*/ 27 h 78"/>
                <a:gd name="T92" fmla="*/ 31 w 81"/>
                <a:gd name="T93" fmla="*/ 24 h 78"/>
                <a:gd name="T94" fmla="*/ 36 w 81"/>
                <a:gd name="T95" fmla="*/ 9 h 78"/>
                <a:gd name="T96" fmla="*/ 41 w 81"/>
                <a:gd name="T97" fmla="*/ 6 h 78"/>
                <a:gd name="T98" fmla="*/ 45 w 81"/>
                <a:gd name="T99" fmla="*/ 9 h 78"/>
                <a:gd name="T100" fmla="*/ 50 w 81"/>
                <a:gd name="T101" fmla="*/ 25 h 78"/>
                <a:gd name="T102" fmla="*/ 53 w 81"/>
                <a:gd name="T103" fmla="*/ 28 h 78"/>
                <a:gd name="T104" fmla="*/ 70 w 81"/>
                <a:gd name="T105" fmla="*/ 28 h 78"/>
                <a:gd name="T106" fmla="*/ 74 w 81"/>
                <a:gd name="T107" fmla="*/ 31 h 78"/>
                <a:gd name="T108" fmla="*/ 73 w 81"/>
                <a:gd name="T109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" h="78">
                  <a:moveTo>
                    <a:pt x="80" y="29"/>
                  </a:moveTo>
                  <a:cubicBezTo>
                    <a:pt x="78" y="24"/>
                    <a:pt x="74" y="22"/>
                    <a:pt x="70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36" y="0"/>
                    <a:pt x="32" y="3"/>
                    <a:pt x="31" y="7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1"/>
                    <a:pt x="3" y="24"/>
                    <a:pt x="1" y="28"/>
                  </a:cubicBezTo>
                  <a:cubicBezTo>
                    <a:pt x="0" y="33"/>
                    <a:pt x="2" y="37"/>
                    <a:pt x="5" y="4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1" y="68"/>
                    <a:pt x="13" y="72"/>
                    <a:pt x="16" y="75"/>
                  </a:cubicBezTo>
                  <a:cubicBezTo>
                    <a:pt x="20" y="77"/>
                    <a:pt x="25" y="78"/>
                    <a:pt x="28" y="75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5" y="76"/>
                    <a:pt x="57" y="77"/>
                    <a:pt x="59" y="77"/>
                  </a:cubicBezTo>
                  <a:cubicBezTo>
                    <a:pt x="59" y="77"/>
                    <a:pt x="60" y="77"/>
                    <a:pt x="60" y="77"/>
                  </a:cubicBezTo>
                  <a:cubicBezTo>
                    <a:pt x="63" y="76"/>
                    <a:pt x="66" y="75"/>
                    <a:pt x="67" y="72"/>
                  </a:cubicBezTo>
                  <a:cubicBezTo>
                    <a:pt x="69" y="70"/>
                    <a:pt x="70" y="67"/>
                    <a:pt x="69" y="63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80" y="38"/>
                    <a:pt x="81" y="33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lose/>
                  <a:moveTo>
                    <a:pt x="73" y="35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8" y="47"/>
                    <a:pt x="58" y="48"/>
                    <a:pt x="58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7"/>
                    <a:pt x="63" y="68"/>
                    <a:pt x="62" y="69"/>
                  </a:cubicBezTo>
                  <a:cubicBezTo>
                    <a:pt x="62" y="70"/>
                    <a:pt x="61" y="71"/>
                    <a:pt x="59" y="71"/>
                  </a:cubicBezTo>
                  <a:cubicBezTo>
                    <a:pt x="59" y="71"/>
                    <a:pt x="58" y="71"/>
                    <a:pt x="56" y="7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59"/>
                    <a:pt x="40" y="59"/>
                    <a:pt x="38" y="6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3" y="71"/>
                    <a:pt x="21" y="71"/>
                    <a:pt x="20" y="70"/>
                  </a:cubicBezTo>
                  <a:cubicBezTo>
                    <a:pt x="19" y="69"/>
                    <a:pt x="17" y="68"/>
                    <a:pt x="18" y="6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8"/>
                  </a:cubicBezTo>
                  <a:cubicBezTo>
                    <a:pt x="24" y="48"/>
                    <a:pt x="24" y="47"/>
                    <a:pt x="23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7" y="34"/>
                    <a:pt x="7" y="32"/>
                    <a:pt x="7" y="30"/>
                  </a:cubicBezTo>
                  <a:cubicBezTo>
                    <a:pt x="8" y="28"/>
                    <a:pt x="9" y="27"/>
                    <a:pt x="11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6"/>
                    <a:pt x="31" y="24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7"/>
                    <a:pt x="39" y="6"/>
                    <a:pt x="41" y="6"/>
                  </a:cubicBezTo>
                  <a:cubicBezTo>
                    <a:pt x="42" y="6"/>
                    <a:pt x="44" y="7"/>
                    <a:pt x="45" y="9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6"/>
                    <a:pt x="52" y="28"/>
                    <a:pt x="53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2" y="28"/>
                    <a:pt x="73" y="29"/>
                    <a:pt x="74" y="31"/>
                  </a:cubicBezTo>
                  <a:cubicBezTo>
                    <a:pt x="74" y="32"/>
                    <a:pt x="74" y="34"/>
                    <a:pt x="7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86" name="ZoneTexte 185">
            <a:extLst>
              <a:ext uri="{FF2B5EF4-FFF2-40B4-BE49-F238E27FC236}">
                <a16:creationId xmlns:a16="http://schemas.microsoft.com/office/drawing/2014/main" id="{17B1517F-F916-4382-ADDB-2E2EDD45589B}"/>
              </a:ext>
            </a:extLst>
          </p:cNvPr>
          <p:cNvSpPr txBox="1"/>
          <p:nvPr/>
        </p:nvSpPr>
        <p:spPr>
          <a:xfrm>
            <a:off x="3368937" y="11497900"/>
            <a:ext cx="3247060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Trophy, cup</a:t>
            </a:r>
          </a:p>
        </p:txBody>
      </p:sp>
      <p:grpSp>
        <p:nvGrpSpPr>
          <p:cNvPr id="233" name="Group 37">
            <a:extLst>
              <a:ext uri="{FF2B5EF4-FFF2-40B4-BE49-F238E27FC236}">
                <a16:creationId xmlns:a16="http://schemas.microsoft.com/office/drawing/2014/main" id="{F37790AF-0CE3-4AC7-8823-B272AD8049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29424" y="2451976"/>
            <a:ext cx="944563" cy="893763"/>
            <a:chOff x="9064" y="2827"/>
            <a:chExt cx="595" cy="563"/>
          </a:xfrm>
          <a:solidFill>
            <a:schemeClr val="accent5"/>
          </a:solidFill>
        </p:grpSpPr>
        <p:sp>
          <p:nvSpPr>
            <p:cNvPr id="235" name="Freeform 38">
              <a:extLst>
                <a:ext uri="{FF2B5EF4-FFF2-40B4-BE49-F238E27FC236}">
                  <a16:creationId xmlns:a16="http://schemas.microsoft.com/office/drawing/2014/main" id="{A3BF0009-4750-469E-BE28-5B2BE1AD2B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6" y="2827"/>
              <a:ext cx="138" cy="155"/>
            </a:xfrm>
            <a:custGeom>
              <a:avLst/>
              <a:gdLst>
                <a:gd name="T0" fmla="*/ 25 w 51"/>
                <a:gd name="T1" fmla="*/ 57 h 57"/>
                <a:gd name="T2" fmla="*/ 51 w 51"/>
                <a:gd name="T3" fmla="*/ 29 h 57"/>
                <a:gd name="T4" fmla="*/ 25 w 51"/>
                <a:gd name="T5" fmla="*/ 0 h 57"/>
                <a:gd name="T6" fmla="*/ 0 w 51"/>
                <a:gd name="T7" fmla="*/ 29 h 57"/>
                <a:gd name="T8" fmla="*/ 25 w 51"/>
                <a:gd name="T9" fmla="*/ 57 h 57"/>
                <a:gd name="T10" fmla="*/ 25 w 51"/>
                <a:gd name="T11" fmla="*/ 6 h 57"/>
                <a:gd name="T12" fmla="*/ 45 w 51"/>
                <a:gd name="T13" fmla="*/ 29 h 57"/>
                <a:gd name="T14" fmla="*/ 25 w 51"/>
                <a:gd name="T15" fmla="*/ 51 h 57"/>
                <a:gd name="T16" fmla="*/ 6 w 51"/>
                <a:gd name="T17" fmla="*/ 29 h 57"/>
                <a:gd name="T18" fmla="*/ 25 w 51"/>
                <a:gd name="T1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7">
                  <a:moveTo>
                    <a:pt x="25" y="57"/>
                  </a:moveTo>
                  <a:cubicBezTo>
                    <a:pt x="39" y="57"/>
                    <a:pt x="51" y="44"/>
                    <a:pt x="51" y="29"/>
                  </a:cubicBezTo>
                  <a:cubicBezTo>
                    <a:pt x="51" y="13"/>
                    <a:pt x="39" y="0"/>
                    <a:pt x="25" y="0"/>
                  </a:cubicBezTo>
                  <a:cubicBezTo>
                    <a:pt x="11" y="0"/>
                    <a:pt x="0" y="13"/>
                    <a:pt x="0" y="29"/>
                  </a:cubicBezTo>
                  <a:cubicBezTo>
                    <a:pt x="0" y="44"/>
                    <a:pt x="11" y="57"/>
                    <a:pt x="25" y="57"/>
                  </a:cubicBezTo>
                  <a:close/>
                  <a:moveTo>
                    <a:pt x="25" y="6"/>
                  </a:moveTo>
                  <a:cubicBezTo>
                    <a:pt x="36" y="6"/>
                    <a:pt x="45" y="16"/>
                    <a:pt x="45" y="29"/>
                  </a:cubicBezTo>
                  <a:cubicBezTo>
                    <a:pt x="45" y="41"/>
                    <a:pt x="36" y="51"/>
                    <a:pt x="25" y="51"/>
                  </a:cubicBezTo>
                  <a:cubicBezTo>
                    <a:pt x="15" y="51"/>
                    <a:pt x="6" y="41"/>
                    <a:pt x="6" y="29"/>
                  </a:cubicBezTo>
                  <a:cubicBezTo>
                    <a:pt x="6" y="16"/>
                    <a:pt x="15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6" name="Freeform 39">
              <a:extLst>
                <a:ext uri="{FF2B5EF4-FFF2-40B4-BE49-F238E27FC236}">
                  <a16:creationId xmlns:a16="http://schemas.microsoft.com/office/drawing/2014/main" id="{C796C1CE-5F91-4A27-8C14-CC1846D4A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75" y="3125"/>
              <a:ext cx="135" cy="154"/>
            </a:xfrm>
            <a:custGeom>
              <a:avLst/>
              <a:gdLst>
                <a:gd name="T0" fmla="*/ 25 w 50"/>
                <a:gd name="T1" fmla="*/ 57 h 57"/>
                <a:gd name="T2" fmla="*/ 50 w 50"/>
                <a:gd name="T3" fmla="*/ 28 h 57"/>
                <a:gd name="T4" fmla="*/ 25 w 50"/>
                <a:gd name="T5" fmla="*/ 0 h 57"/>
                <a:gd name="T6" fmla="*/ 0 w 50"/>
                <a:gd name="T7" fmla="*/ 28 h 57"/>
                <a:gd name="T8" fmla="*/ 25 w 50"/>
                <a:gd name="T9" fmla="*/ 57 h 57"/>
                <a:gd name="T10" fmla="*/ 25 w 50"/>
                <a:gd name="T11" fmla="*/ 6 h 57"/>
                <a:gd name="T12" fmla="*/ 44 w 50"/>
                <a:gd name="T13" fmla="*/ 28 h 57"/>
                <a:gd name="T14" fmla="*/ 25 w 50"/>
                <a:gd name="T15" fmla="*/ 51 h 57"/>
                <a:gd name="T16" fmla="*/ 6 w 50"/>
                <a:gd name="T17" fmla="*/ 28 h 57"/>
                <a:gd name="T18" fmla="*/ 25 w 50"/>
                <a:gd name="T1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7">
                  <a:moveTo>
                    <a:pt x="25" y="57"/>
                  </a:moveTo>
                  <a:cubicBezTo>
                    <a:pt x="39" y="57"/>
                    <a:pt x="50" y="44"/>
                    <a:pt x="50" y="28"/>
                  </a:cubicBezTo>
                  <a:cubicBezTo>
                    <a:pt x="50" y="13"/>
                    <a:pt x="39" y="0"/>
                    <a:pt x="25" y="0"/>
                  </a:cubicBezTo>
                  <a:cubicBezTo>
                    <a:pt x="11" y="0"/>
                    <a:pt x="0" y="13"/>
                    <a:pt x="0" y="28"/>
                  </a:cubicBezTo>
                  <a:cubicBezTo>
                    <a:pt x="0" y="44"/>
                    <a:pt x="11" y="57"/>
                    <a:pt x="25" y="57"/>
                  </a:cubicBezTo>
                  <a:close/>
                  <a:moveTo>
                    <a:pt x="25" y="6"/>
                  </a:moveTo>
                  <a:cubicBezTo>
                    <a:pt x="36" y="6"/>
                    <a:pt x="44" y="16"/>
                    <a:pt x="44" y="28"/>
                  </a:cubicBezTo>
                  <a:cubicBezTo>
                    <a:pt x="44" y="41"/>
                    <a:pt x="36" y="51"/>
                    <a:pt x="25" y="51"/>
                  </a:cubicBezTo>
                  <a:cubicBezTo>
                    <a:pt x="14" y="51"/>
                    <a:pt x="6" y="41"/>
                    <a:pt x="6" y="28"/>
                  </a:cubicBezTo>
                  <a:cubicBezTo>
                    <a:pt x="6" y="16"/>
                    <a:pt x="14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7" name="Freeform 40">
              <a:extLst>
                <a:ext uri="{FF2B5EF4-FFF2-40B4-BE49-F238E27FC236}">
                  <a16:creationId xmlns:a16="http://schemas.microsoft.com/office/drawing/2014/main" id="{F9CDB657-7096-4CF9-9553-83271F6C2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" y="2979"/>
              <a:ext cx="287" cy="233"/>
            </a:xfrm>
            <a:custGeom>
              <a:avLst/>
              <a:gdLst>
                <a:gd name="T0" fmla="*/ 7 w 106"/>
                <a:gd name="T1" fmla="*/ 71 h 86"/>
                <a:gd name="T2" fmla="*/ 12 w 106"/>
                <a:gd name="T3" fmla="*/ 58 h 86"/>
                <a:gd name="T4" fmla="*/ 35 w 106"/>
                <a:gd name="T5" fmla="*/ 45 h 86"/>
                <a:gd name="T6" fmla="*/ 51 w 106"/>
                <a:gd name="T7" fmla="*/ 17 h 86"/>
                <a:gd name="T8" fmla="*/ 52 w 106"/>
                <a:gd name="T9" fmla="*/ 15 h 86"/>
                <a:gd name="T10" fmla="*/ 61 w 106"/>
                <a:gd name="T11" fmla="*/ 7 h 86"/>
                <a:gd name="T12" fmla="*/ 73 w 106"/>
                <a:gd name="T13" fmla="*/ 8 h 86"/>
                <a:gd name="T14" fmla="*/ 82 w 106"/>
                <a:gd name="T15" fmla="*/ 20 h 86"/>
                <a:gd name="T16" fmla="*/ 99 w 106"/>
                <a:gd name="T17" fmla="*/ 81 h 86"/>
                <a:gd name="T18" fmla="*/ 99 w 106"/>
                <a:gd name="T19" fmla="*/ 81 h 86"/>
                <a:gd name="T20" fmla="*/ 101 w 106"/>
                <a:gd name="T21" fmla="*/ 86 h 86"/>
                <a:gd name="T22" fmla="*/ 105 w 106"/>
                <a:gd name="T23" fmla="*/ 79 h 86"/>
                <a:gd name="T24" fmla="*/ 88 w 106"/>
                <a:gd name="T25" fmla="*/ 18 h 86"/>
                <a:gd name="T26" fmla="*/ 76 w 106"/>
                <a:gd name="T27" fmla="*/ 3 h 86"/>
                <a:gd name="T28" fmla="*/ 59 w 106"/>
                <a:gd name="T29" fmla="*/ 2 h 86"/>
                <a:gd name="T30" fmla="*/ 47 w 106"/>
                <a:gd name="T31" fmla="*/ 12 h 86"/>
                <a:gd name="T32" fmla="*/ 46 w 106"/>
                <a:gd name="T33" fmla="*/ 13 h 86"/>
                <a:gd name="T34" fmla="*/ 30 w 106"/>
                <a:gd name="T35" fmla="*/ 41 h 86"/>
                <a:gd name="T36" fmla="*/ 9 w 106"/>
                <a:gd name="T37" fmla="*/ 53 h 86"/>
                <a:gd name="T38" fmla="*/ 2 w 106"/>
                <a:gd name="T39" fmla="*/ 73 h 86"/>
                <a:gd name="T40" fmla="*/ 7 w 106"/>
                <a:gd name="T41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86">
                  <a:moveTo>
                    <a:pt x="7" y="71"/>
                  </a:moveTo>
                  <a:cubicBezTo>
                    <a:pt x="6" y="66"/>
                    <a:pt x="8" y="60"/>
                    <a:pt x="12" y="5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4" y="11"/>
                    <a:pt x="57" y="9"/>
                    <a:pt x="61" y="7"/>
                  </a:cubicBezTo>
                  <a:cubicBezTo>
                    <a:pt x="65" y="6"/>
                    <a:pt x="69" y="6"/>
                    <a:pt x="73" y="8"/>
                  </a:cubicBezTo>
                  <a:cubicBezTo>
                    <a:pt x="77" y="10"/>
                    <a:pt x="81" y="14"/>
                    <a:pt x="82" y="20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4" y="85"/>
                    <a:pt x="106" y="82"/>
                    <a:pt x="105" y="7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11"/>
                    <a:pt x="81" y="5"/>
                    <a:pt x="76" y="3"/>
                  </a:cubicBezTo>
                  <a:cubicBezTo>
                    <a:pt x="70" y="0"/>
                    <a:pt x="65" y="0"/>
                    <a:pt x="59" y="2"/>
                  </a:cubicBezTo>
                  <a:cubicBezTo>
                    <a:pt x="54" y="3"/>
                    <a:pt x="50" y="7"/>
                    <a:pt x="47" y="12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3" y="56"/>
                    <a:pt x="0" y="65"/>
                    <a:pt x="2" y="73"/>
                  </a:cubicBezTo>
                  <a:lnTo>
                    <a:pt x="7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8" name="Freeform 41">
              <a:extLst>
                <a:ext uri="{FF2B5EF4-FFF2-40B4-BE49-F238E27FC236}">
                  <a16:creationId xmlns:a16="http://schemas.microsoft.com/office/drawing/2014/main" id="{BB0C9EC1-5517-4BD5-9D8C-68E2A56494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6" y="3095"/>
              <a:ext cx="124" cy="98"/>
            </a:xfrm>
            <a:custGeom>
              <a:avLst/>
              <a:gdLst>
                <a:gd name="T0" fmla="*/ 33 w 46"/>
                <a:gd name="T1" fmla="*/ 0 h 36"/>
                <a:gd name="T2" fmla="*/ 27 w 46"/>
                <a:gd name="T3" fmla="*/ 3 h 36"/>
                <a:gd name="T4" fmla="*/ 21 w 46"/>
                <a:gd name="T5" fmla="*/ 13 h 36"/>
                <a:gd name="T6" fmla="*/ 19 w 46"/>
                <a:gd name="T7" fmla="*/ 15 h 36"/>
                <a:gd name="T8" fmla="*/ 2 w 46"/>
                <a:gd name="T9" fmla="*/ 25 h 36"/>
                <a:gd name="T10" fmla="*/ 0 w 46"/>
                <a:gd name="T11" fmla="*/ 26 h 36"/>
                <a:gd name="T12" fmla="*/ 1 w 46"/>
                <a:gd name="T13" fmla="*/ 29 h 36"/>
                <a:gd name="T14" fmla="*/ 22 w 46"/>
                <a:gd name="T15" fmla="*/ 34 h 36"/>
                <a:gd name="T16" fmla="*/ 41 w 46"/>
                <a:gd name="T17" fmla="*/ 36 h 36"/>
                <a:gd name="T18" fmla="*/ 43 w 46"/>
                <a:gd name="T19" fmla="*/ 36 h 36"/>
                <a:gd name="T20" fmla="*/ 46 w 46"/>
                <a:gd name="T21" fmla="*/ 34 h 36"/>
                <a:gd name="T22" fmla="*/ 37 w 46"/>
                <a:gd name="T23" fmla="*/ 4 h 36"/>
                <a:gd name="T24" fmla="*/ 33 w 46"/>
                <a:gd name="T25" fmla="*/ 0 h 36"/>
                <a:gd name="T26" fmla="*/ 12 w 46"/>
                <a:gd name="T27" fmla="*/ 26 h 36"/>
                <a:gd name="T28" fmla="*/ 22 w 46"/>
                <a:gd name="T29" fmla="*/ 20 h 36"/>
                <a:gd name="T30" fmla="*/ 26 w 46"/>
                <a:gd name="T31" fmla="*/ 16 h 36"/>
                <a:gd name="T32" fmla="*/ 32 w 46"/>
                <a:gd name="T33" fmla="*/ 6 h 36"/>
                <a:gd name="T34" fmla="*/ 38 w 46"/>
                <a:gd name="T35" fmla="*/ 30 h 36"/>
                <a:gd name="T36" fmla="*/ 12 w 46"/>
                <a:gd name="T37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36">
                  <a:moveTo>
                    <a:pt x="33" y="0"/>
                  </a:moveTo>
                  <a:cubicBezTo>
                    <a:pt x="30" y="0"/>
                    <a:pt x="28" y="1"/>
                    <a:pt x="27" y="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5"/>
                    <a:pt x="19" y="1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30"/>
                    <a:pt x="2" y="31"/>
                    <a:pt x="22" y="34"/>
                  </a:cubicBezTo>
                  <a:cubicBezTo>
                    <a:pt x="33" y="35"/>
                    <a:pt x="39" y="36"/>
                    <a:pt x="41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2"/>
                    <a:pt x="35" y="0"/>
                    <a:pt x="33" y="0"/>
                  </a:cubicBezTo>
                  <a:close/>
                  <a:moveTo>
                    <a:pt x="12" y="26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9"/>
                    <a:pt x="25" y="18"/>
                    <a:pt x="26" y="1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2" y="29"/>
                    <a:pt x="20" y="27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9" name="Rectangle 42">
              <a:extLst>
                <a:ext uri="{FF2B5EF4-FFF2-40B4-BE49-F238E27FC236}">
                  <a16:creationId xmlns:a16="http://schemas.microsoft.com/office/drawing/2014/main" id="{1453AC7E-57C2-4034-BA40-02905C387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5" y="3325"/>
              <a:ext cx="376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0" name="Freeform 43">
              <a:extLst>
                <a:ext uri="{FF2B5EF4-FFF2-40B4-BE49-F238E27FC236}">
                  <a16:creationId xmlns:a16="http://schemas.microsoft.com/office/drawing/2014/main" id="{30DE58BB-C7DA-452C-BF67-7D7C85DC2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64" y="3182"/>
              <a:ext cx="595" cy="208"/>
            </a:xfrm>
            <a:custGeom>
              <a:avLst/>
              <a:gdLst>
                <a:gd name="T0" fmla="*/ 220 w 220"/>
                <a:gd name="T1" fmla="*/ 31 h 77"/>
                <a:gd name="T2" fmla="*/ 219 w 220"/>
                <a:gd name="T3" fmla="*/ 25 h 77"/>
                <a:gd name="T4" fmla="*/ 219 w 220"/>
                <a:gd name="T5" fmla="*/ 24 h 77"/>
                <a:gd name="T6" fmla="*/ 213 w 220"/>
                <a:gd name="T7" fmla="*/ 17 h 77"/>
                <a:gd name="T8" fmla="*/ 74 w 220"/>
                <a:gd name="T9" fmla="*/ 1 h 77"/>
                <a:gd name="T10" fmla="*/ 41 w 220"/>
                <a:gd name="T11" fmla="*/ 42 h 77"/>
                <a:gd name="T12" fmla="*/ 16 w 220"/>
                <a:gd name="T13" fmla="*/ 37 h 77"/>
                <a:gd name="T14" fmla="*/ 4 w 220"/>
                <a:gd name="T15" fmla="*/ 63 h 77"/>
                <a:gd name="T16" fmla="*/ 45 w 220"/>
                <a:gd name="T17" fmla="*/ 77 h 77"/>
                <a:gd name="T18" fmla="*/ 61 w 220"/>
                <a:gd name="T19" fmla="*/ 70 h 77"/>
                <a:gd name="T20" fmla="*/ 205 w 220"/>
                <a:gd name="T21" fmla="*/ 48 h 77"/>
                <a:gd name="T22" fmla="*/ 206 w 220"/>
                <a:gd name="T23" fmla="*/ 48 h 77"/>
                <a:gd name="T24" fmla="*/ 206 w 220"/>
                <a:gd name="T25" fmla="*/ 48 h 77"/>
                <a:gd name="T26" fmla="*/ 206 w 220"/>
                <a:gd name="T27" fmla="*/ 45 h 77"/>
                <a:gd name="T28" fmla="*/ 208 w 220"/>
                <a:gd name="T29" fmla="*/ 48 h 77"/>
                <a:gd name="T30" fmla="*/ 211 w 220"/>
                <a:gd name="T31" fmla="*/ 47 h 77"/>
                <a:gd name="T32" fmla="*/ 213 w 220"/>
                <a:gd name="T33" fmla="*/ 46 h 77"/>
                <a:gd name="T34" fmla="*/ 217 w 220"/>
                <a:gd name="T35" fmla="*/ 43 h 77"/>
                <a:gd name="T36" fmla="*/ 218 w 220"/>
                <a:gd name="T37" fmla="*/ 40 h 77"/>
                <a:gd name="T38" fmla="*/ 219 w 220"/>
                <a:gd name="T39" fmla="*/ 38 h 77"/>
                <a:gd name="T40" fmla="*/ 220 w 220"/>
                <a:gd name="T41" fmla="*/ 34 h 77"/>
                <a:gd name="T42" fmla="*/ 220 w 220"/>
                <a:gd name="T43" fmla="*/ 33 h 77"/>
                <a:gd name="T44" fmla="*/ 220 w 220"/>
                <a:gd name="T45" fmla="*/ 32 h 77"/>
                <a:gd name="T46" fmla="*/ 207 w 220"/>
                <a:gd name="T47" fmla="*/ 43 h 77"/>
                <a:gd name="T48" fmla="*/ 207 w 220"/>
                <a:gd name="T49" fmla="*/ 45 h 77"/>
                <a:gd name="T50" fmla="*/ 212 w 220"/>
                <a:gd name="T51" fmla="*/ 40 h 77"/>
                <a:gd name="T52" fmla="*/ 213 w 220"/>
                <a:gd name="T53" fmla="*/ 42 h 77"/>
                <a:gd name="T54" fmla="*/ 214 w 220"/>
                <a:gd name="T55" fmla="*/ 32 h 77"/>
                <a:gd name="T56" fmla="*/ 217 w 220"/>
                <a:gd name="T57" fmla="*/ 33 h 77"/>
                <a:gd name="T58" fmla="*/ 214 w 220"/>
                <a:gd name="T59" fmla="*/ 35 h 77"/>
                <a:gd name="T60" fmla="*/ 214 w 220"/>
                <a:gd name="T61" fmla="*/ 35 h 77"/>
                <a:gd name="T62" fmla="*/ 214 w 220"/>
                <a:gd name="T63" fmla="*/ 35 h 77"/>
                <a:gd name="T64" fmla="*/ 213 w 220"/>
                <a:gd name="T65" fmla="*/ 36 h 77"/>
                <a:gd name="T66" fmla="*/ 216 w 220"/>
                <a:gd name="T67" fmla="*/ 38 h 77"/>
                <a:gd name="T68" fmla="*/ 211 w 220"/>
                <a:gd name="T69" fmla="*/ 39 h 77"/>
                <a:gd name="T70" fmla="*/ 211 w 220"/>
                <a:gd name="T71" fmla="*/ 40 h 77"/>
                <a:gd name="T72" fmla="*/ 211 w 220"/>
                <a:gd name="T73" fmla="*/ 40 h 77"/>
                <a:gd name="T74" fmla="*/ 212 w 220"/>
                <a:gd name="T75" fmla="*/ 43 h 77"/>
                <a:gd name="T76" fmla="*/ 210 w 220"/>
                <a:gd name="T77" fmla="*/ 41 h 77"/>
                <a:gd name="T78" fmla="*/ 210 w 220"/>
                <a:gd name="T79" fmla="*/ 41 h 77"/>
                <a:gd name="T80" fmla="*/ 209 w 220"/>
                <a:gd name="T81" fmla="*/ 41 h 77"/>
                <a:gd name="T82" fmla="*/ 209 w 220"/>
                <a:gd name="T83" fmla="*/ 45 h 77"/>
                <a:gd name="T84" fmla="*/ 207 w 220"/>
                <a:gd name="T85" fmla="*/ 42 h 77"/>
                <a:gd name="T86" fmla="*/ 206 w 220"/>
                <a:gd name="T87" fmla="*/ 42 h 77"/>
                <a:gd name="T88" fmla="*/ 56 w 220"/>
                <a:gd name="T89" fmla="*/ 67 h 77"/>
                <a:gd name="T90" fmla="*/ 15 w 220"/>
                <a:gd name="T91" fmla="*/ 65 h 77"/>
                <a:gd name="T92" fmla="*/ 7 w 220"/>
                <a:gd name="T93" fmla="*/ 52 h 77"/>
                <a:gd name="T94" fmla="*/ 18 w 220"/>
                <a:gd name="T95" fmla="*/ 43 h 77"/>
                <a:gd name="T96" fmla="*/ 65 w 220"/>
                <a:gd name="T97" fmla="*/ 12 h 77"/>
                <a:gd name="T98" fmla="*/ 74 w 220"/>
                <a:gd name="T99" fmla="*/ 7 h 77"/>
                <a:gd name="T100" fmla="*/ 206 w 220"/>
                <a:gd name="T101" fmla="*/ 21 h 77"/>
                <a:gd name="T102" fmla="*/ 207 w 220"/>
                <a:gd name="T103" fmla="*/ 21 h 77"/>
                <a:gd name="T104" fmla="*/ 207 w 220"/>
                <a:gd name="T105" fmla="*/ 21 h 77"/>
                <a:gd name="T106" fmla="*/ 215 w 220"/>
                <a:gd name="T107" fmla="*/ 23 h 77"/>
                <a:gd name="T108" fmla="*/ 215 w 220"/>
                <a:gd name="T109" fmla="*/ 24 h 77"/>
                <a:gd name="T110" fmla="*/ 213 w 220"/>
                <a:gd name="T111" fmla="*/ 26 h 77"/>
                <a:gd name="T112" fmla="*/ 217 w 220"/>
                <a:gd name="T113" fmla="*/ 27 h 77"/>
                <a:gd name="T114" fmla="*/ 217 w 220"/>
                <a:gd name="T115" fmla="*/ 27 h 77"/>
                <a:gd name="T116" fmla="*/ 217 w 220"/>
                <a:gd name="T117" fmla="*/ 27 h 77"/>
                <a:gd name="T118" fmla="*/ 214 w 220"/>
                <a:gd name="T119" fmla="*/ 31 h 77"/>
                <a:gd name="T120" fmla="*/ 214 w 220"/>
                <a:gd name="T121" fmla="*/ 3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0" h="77">
                  <a:moveTo>
                    <a:pt x="220" y="31"/>
                  </a:moveTo>
                  <a:cubicBezTo>
                    <a:pt x="220" y="31"/>
                    <a:pt x="220" y="31"/>
                    <a:pt x="220" y="31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19" y="26"/>
                    <a:pt x="219" y="25"/>
                    <a:pt x="219" y="25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69" y="0"/>
                    <a:pt x="63" y="3"/>
                    <a:pt x="60" y="9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7"/>
                    <a:pt x="17" y="37"/>
                    <a:pt x="16" y="37"/>
                  </a:cubicBezTo>
                  <a:cubicBezTo>
                    <a:pt x="9" y="37"/>
                    <a:pt x="2" y="43"/>
                    <a:pt x="1" y="51"/>
                  </a:cubicBezTo>
                  <a:cubicBezTo>
                    <a:pt x="0" y="55"/>
                    <a:pt x="1" y="60"/>
                    <a:pt x="4" y="63"/>
                  </a:cubicBezTo>
                  <a:cubicBezTo>
                    <a:pt x="6" y="67"/>
                    <a:pt x="9" y="70"/>
                    <a:pt x="13" y="71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7" y="77"/>
                    <a:pt x="48" y="77"/>
                  </a:cubicBezTo>
                  <a:cubicBezTo>
                    <a:pt x="53" y="77"/>
                    <a:pt x="58" y="75"/>
                    <a:pt x="61" y="70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8"/>
                    <a:pt x="209" y="48"/>
                    <a:pt x="209" y="48"/>
                  </a:cubicBezTo>
                  <a:cubicBezTo>
                    <a:pt x="211" y="47"/>
                    <a:pt x="211" y="47"/>
                    <a:pt x="211" y="47"/>
                  </a:cubicBezTo>
                  <a:cubicBezTo>
                    <a:pt x="211" y="47"/>
                    <a:pt x="211" y="47"/>
                    <a:pt x="211" y="47"/>
                  </a:cubicBezTo>
                  <a:cubicBezTo>
                    <a:pt x="213" y="46"/>
                    <a:pt x="213" y="46"/>
                    <a:pt x="213" y="46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7" y="41"/>
                    <a:pt x="217" y="41"/>
                    <a:pt x="217" y="41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0"/>
                    <a:pt x="218" y="40"/>
                    <a:pt x="218" y="39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20" y="32"/>
                    <a:pt x="220" y="32"/>
                    <a:pt x="220" y="32"/>
                  </a:cubicBezTo>
                  <a:lnTo>
                    <a:pt x="220" y="31"/>
                  </a:lnTo>
                  <a:close/>
                  <a:moveTo>
                    <a:pt x="207" y="43"/>
                  </a:moveTo>
                  <a:cubicBezTo>
                    <a:pt x="207" y="43"/>
                    <a:pt x="207" y="43"/>
                    <a:pt x="207" y="43"/>
                  </a:cubicBezTo>
                  <a:cubicBezTo>
                    <a:pt x="207" y="45"/>
                    <a:pt x="207" y="45"/>
                    <a:pt x="207" y="45"/>
                  </a:cubicBezTo>
                  <a:lnTo>
                    <a:pt x="207" y="43"/>
                  </a:lnTo>
                  <a:close/>
                  <a:moveTo>
                    <a:pt x="212" y="40"/>
                  </a:moveTo>
                  <a:cubicBezTo>
                    <a:pt x="212" y="40"/>
                    <a:pt x="212" y="40"/>
                    <a:pt x="212" y="40"/>
                  </a:cubicBezTo>
                  <a:cubicBezTo>
                    <a:pt x="213" y="42"/>
                    <a:pt x="213" y="42"/>
                    <a:pt x="213" y="42"/>
                  </a:cubicBezTo>
                  <a:lnTo>
                    <a:pt x="212" y="40"/>
                  </a:lnTo>
                  <a:close/>
                  <a:moveTo>
                    <a:pt x="214" y="32"/>
                  </a:moveTo>
                  <a:cubicBezTo>
                    <a:pt x="214" y="32"/>
                    <a:pt x="214" y="32"/>
                    <a:pt x="214" y="32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13" y="37"/>
                    <a:pt x="213" y="37"/>
                    <a:pt x="213" y="37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6" y="42"/>
                    <a:pt x="206" y="42"/>
                    <a:pt x="206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4" y="70"/>
                    <a:pt x="50" y="72"/>
                    <a:pt x="47" y="71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0" y="63"/>
                    <a:pt x="9" y="60"/>
                  </a:cubicBezTo>
                  <a:cubicBezTo>
                    <a:pt x="7" y="58"/>
                    <a:pt x="7" y="55"/>
                    <a:pt x="7" y="52"/>
                  </a:cubicBezTo>
                  <a:cubicBezTo>
                    <a:pt x="8" y="47"/>
                    <a:pt x="12" y="43"/>
                    <a:pt x="16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7" y="9"/>
                    <a:pt x="70" y="7"/>
                    <a:pt x="73" y="7"/>
                  </a:cubicBezTo>
                  <a:cubicBezTo>
                    <a:pt x="73" y="7"/>
                    <a:pt x="73" y="7"/>
                    <a:pt x="74" y="7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7" y="21"/>
                    <a:pt x="207" y="21"/>
                    <a:pt x="207" y="21"/>
                  </a:cubicBezTo>
                  <a:cubicBezTo>
                    <a:pt x="208" y="18"/>
                    <a:pt x="208" y="18"/>
                    <a:pt x="208" y="18"/>
                  </a:cubicBezTo>
                  <a:cubicBezTo>
                    <a:pt x="207" y="21"/>
                    <a:pt x="207" y="21"/>
                    <a:pt x="207" y="21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3" y="25"/>
                    <a:pt x="213" y="25"/>
                    <a:pt x="213" y="25"/>
                  </a:cubicBezTo>
                  <a:cubicBezTo>
                    <a:pt x="215" y="24"/>
                    <a:pt x="215" y="24"/>
                    <a:pt x="215" y="24"/>
                  </a:cubicBezTo>
                  <a:cubicBezTo>
                    <a:pt x="213" y="25"/>
                    <a:pt x="213" y="25"/>
                    <a:pt x="213" y="25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4" y="29"/>
                    <a:pt x="214" y="29"/>
                    <a:pt x="214" y="29"/>
                  </a:cubicBezTo>
                  <a:cubicBezTo>
                    <a:pt x="214" y="31"/>
                    <a:pt x="214" y="31"/>
                    <a:pt x="214" y="31"/>
                  </a:cubicBezTo>
                  <a:cubicBezTo>
                    <a:pt x="217" y="31"/>
                    <a:pt x="217" y="31"/>
                    <a:pt x="217" y="31"/>
                  </a:cubicBezTo>
                  <a:lnTo>
                    <a:pt x="21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05" name="ZoneTexte 204">
            <a:extLst>
              <a:ext uri="{FF2B5EF4-FFF2-40B4-BE49-F238E27FC236}">
                <a16:creationId xmlns:a16="http://schemas.microsoft.com/office/drawing/2014/main" id="{5FD8D030-912C-44D8-9819-1563FD0BC2CC}"/>
              </a:ext>
            </a:extLst>
          </p:cNvPr>
          <p:cNvSpPr txBox="1"/>
          <p:nvPr/>
        </p:nvSpPr>
        <p:spPr>
          <a:xfrm>
            <a:off x="5383459" y="3502506"/>
            <a:ext cx="1546223" cy="83099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Relaxation, massage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grpSp>
        <p:nvGrpSpPr>
          <p:cNvPr id="242" name="Group 46">
            <a:extLst>
              <a:ext uri="{FF2B5EF4-FFF2-40B4-BE49-F238E27FC236}">
                <a16:creationId xmlns:a16="http://schemas.microsoft.com/office/drawing/2014/main" id="{48D06830-AE7A-44E5-B6D3-8362A761EEF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09493" y="2495715"/>
            <a:ext cx="804863" cy="901700"/>
            <a:chOff x="7427" y="4039"/>
            <a:chExt cx="507" cy="568"/>
          </a:xfrm>
          <a:solidFill>
            <a:schemeClr val="accent5"/>
          </a:solidFill>
        </p:grpSpPr>
        <p:sp>
          <p:nvSpPr>
            <p:cNvPr id="244" name="Freeform 47">
              <a:extLst>
                <a:ext uri="{FF2B5EF4-FFF2-40B4-BE49-F238E27FC236}">
                  <a16:creationId xmlns:a16="http://schemas.microsoft.com/office/drawing/2014/main" id="{6FAC8357-04C6-436A-9D01-E2C97E08F1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1" y="4039"/>
              <a:ext cx="160" cy="159"/>
            </a:xfrm>
            <a:custGeom>
              <a:avLst/>
              <a:gdLst>
                <a:gd name="T0" fmla="*/ 29 w 59"/>
                <a:gd name="T1" fmla="*/ 59 h 59"/>
                <a:gd name="T2" fmla="*/ 50 w 59"/>
                <a:gd name="T3" fmla="*/ 50 h 59"/>
                <a:gd name="T4" fmla="*/ 59 w 59"/>
                <a:gd name="T5" fmla="*/ 29 h 59"/>
                <a:gd name="T6" fmla="*/ 50 w 59"/>
                <a:gd name="T7" fmla="*/ 8 h 59"/>
                <a:gd name="T8" fmla="*/ 29 w 59"/>
                <a:gd name="T9" fmla="*/ 0 h 59"/>
                <a:gd name="T10" fmla="*/ 8 w 59"/>
                <a:gd name="T11" fmla="*/ 8 h 59"/>
                <a:gd name="T12" fmla="*/ 0 w 59"/>
                <a:gd name="T13" fmla="*/ 29 h 59"/>
                <a:gd name="T14" fmla="*/ 8 w 59"/>
                <a:gd name="T15" fmla="*/ 50 h 59"/>
                <a:gd name="T16" fmla="*/ 29 w 59"/>
                <a:gd name="T17" fmla="*/ 59 h 59"/>
                <a:gd name="T18" fmla="*/ 13 w 59"/>
                <a:gd name="T19" fmla="*/ 13 h 59"/>
                <a:gd name="T20" fmla="*/ 29 w 59"/>
                <a:gd name="T21" fmla="*/ 6 h 59"/>
                <a:gd name="T22" fmla="*/ 46 w 59"/>
                <a:gd name="T23" fmla="*/ 13 h 59"/>
                <a:gd name="T24" fmla="*/ 53 w 59"/>
                <a:gd name="T25" fmla="*/ 29 h 59"/>
                <a:gd name="T26" fmla="*/ 46 w 59"/>
                <a:gd name="T27" fmla="*/ 46 h 59"/>
                <a:gd name="T28" fmla="*/ 29 w 59"/>
                <a:gd name="T29" fmla="*/ 53 h 59"/>
                <a:gd name="T30" fmla="*/ 13 w 59"/>
                <a:gd name="T31" fmla="*/ 46 h 59"/>
                <a:gd name="T32" fmla="*/ 6 w 59"/>
                <a:gd name="T33" fmla="*/ 29 h 59"/>
                <a:gd name="T34" fmla="*/ 13 w 59"/>
                <a:gd name="T35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37" y="59"/>
                    <a:pt x="45" y="56"/>
                    <a:pt x="50" y="50"/>
                  </a:cubicBezTo>
                  <a:cubicBezTo>
                    <a:pt x="56" y="45"/>
                    <a:pt x="59" y="37"/>
                    <a:pt x="59" y="29"/>
                  </a:cubicBezTo>
                  <a:cubicBezTo>
                    <a:pt x="59" y="21"/>
                    <a:pt x="56" y="14"/>
                    <a:pt x="50" y="8"/>
                  </a:cubicBezTo>
                  <a:cubicBezTo>
                    <a:pt x="45" y="3"/>
                    <a:pt x="37" y="0"/>
                    <a:pt x="29" y="0"/>
                  </a:cubicBezTo>
                  <a:cubicBezTo>
                    <a:pt x="22" y="0"/>
                    <a:pt x="14" y="3"/>
                    <a:pt x="8" y="8"/>
                  </a:cubicBezTo>
                  <a:cubicBezTo>
                    <a:pt x="3" y="14"/>
                    <a:pt x="0" y="21"/>
                    <a:pt x="0" y="29"/>
                  </a:cubicBezTo>
                  <a:cubicBezTo>
                    <a:pt x="0" y="37"/>
                    <a:pt x="3" y="45"/>
                    <a:pt x="8" y="50"/>
                  </a:cubicBezTo>
                  <a:cubicBezTo>
                    <a:pt x="14" y="56"/>
                    <a:pt x="22" y="59"/>
                    <a:pt x="29" y="59"/>
                  </a:cubicBezTo>
                  <a:close/>
                  <a:moveTo>
                    <a:pt x="13" y="13"/>
                  </a:moveTo>
                  <a:cubicBezTo>
                    <a:pt x="17" y="8"/>
                    <a:pt x="23" y="6"/>
                    <a:pt x="29" y="6"/>
                  </a:cubicBezTo>
                  <a:cubicBezTo>
                    <a:pt x="36" y="6"/>
                    <a:pt x="42" y="8"/>
                    <a:pt x="46" y="13"/>
                  </a:cubicBezTo>
                  <a:cubicBezTo>
                    <a:pt x="51" y="17"/>
                    <a:pt x="53" y="23"/>
                    <a:pt x="53" y="29"/>
                  </a:cubicBezTo>
                  <a:cubicBezTo>
                    <a:pt x="53" y="36"/>
                    <a:pt x="51" y="41"/>
                    <a:pt x="46" y="46"/>
                  </a:cubicBezTo>
                  <a:cubicBezTo>
                    <a:pt x="42" y="50"/>
                    <a:pt x="36" y="53"/>
                    <a:pt x="29" y="53"/>
                  </a:cubicBezTo>
                  <a:cubicBezTo>
                    <a:pt x="23" y="53"/>
                    <a:pt x="17" y="50"/>
                    <a:pt x="13" y="46"/>
                  </a:cubicBezTo>
                  <a:cubicBezTo>
                    <a:pt x="8" y="41"/>
                    <a:pt x="6" y="36"/>
                    <a:pt x="6" y="29"/>
                  </a:cubicBezTo>
                  <a:cubicBezTo>
                    <a:pt x="6" y="23"/>
                    <a:pt x="8" y="17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6" name="Freeform 48">
              <a:extLst>
                <a:ext uri="{FF2B5EF4-FFF2-40B4-BE49-F238E27FC236}">
                  <a16:creationId xmlns:a16="http://schemas.microsoft.com/office/drawing/2014/main" id="{6E714564-AFF4-4FE5-85B4-88A0D454E0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7" y="4220"/>
              <a:ext cx="507" cy="387"/>
            </a:xfrm>
            <a:custGeom>
              <a:avLst/>
              <a:gdLst>
                <a:gd name="T0" fmla="*/ 155 w 187"/>
                <a:gd name="T1" fmla="*/ 54 h 143"/>
                <a:gd name="T2" fmla="*/ 112 w 187"/>
                <a:gd name="T3" fmla="*/ 1 h 143"/>
                <a:gd name="T4" fmla="*/ 90 w 187"/>
                <a:gd name="T5" fmla="*/ 0 h 143"/>
                <a:gd name="T6" fmla="*/ 55 w 187"/>
                <a:gd name="T7" fmla="*/ 13 h 143"/>
                <a:gd name="T8" fmla="*/ 6 w 187"/>
                <a:gd name="T9" fmla="*/ 79 h 143"/>
                <a:gd name="T10" fmla="*/ 6 w 187"/>
                <a:gd name="T11" fmla="*/ 102 h 143"/>
                <a:gd name="T12" fmla="*/ 29 w 187"/>
                <a:gd name="T13" fmla="*/ 102 h 143"/>
                <a:gd name="T14" fmla="*/ 59 w 187"/>
                <a:gd name="T15" fmla="*/ 71 h 143"/>
                <a:gd name="T16" fmla="*/ 61 w 187"/>
                <a:gd name="T17" fmla="*/ 93 h 143"/>
                <a:gd name="T18" fmla="*/ 19 w 187"/>
                <a:gd name="T19" fmla="*/ 118 h 143"/>
                <a:gd name="T20" fmla="*/ 23 w 187"/>
                <a:gd name="T21" fmla="*/ 135 h 143"/>
                <a:gd name="T22" fmla="*/ 93 w 187"/>
                <a:gd name="T23" fmla="*/ 130 h 143"/>
                <a:gd name="T24" fmla="*/ 150 w 187"/>
                <a:gd name="T25" fmla="*/ 141 h 143"/>
                <a:gd name="T26" fmla="*/ 168 w 187"/>
                <a:gd name="T27" fmla="*/ 127 h 143"/>
                <a:gd name="T28" fmla="*/ 155 w 187"/>
                <a:gd name="T29" fmla="*/ 102 h 143"/>
                <a:gd name="T30" fmla="*/ 127 w 187"/>
                <a:gd name="T31" fmla="*/ 68 h 143"/>
                <a:gd name="T32" fmla="*/ 150 w 187"/>
                <a:gd name="T33" fmla="*/ 95 h 143"/>
                <a:gd name="T34" fmla="*/ 175 w 187"/>
                <a:gd name="T35" fmla="*/ 106 h 143"/>
                <a:gd name="T36" fmla="*/ 184 w 187"/>
                <a:gd name="T37" fmla="*/ 97 h 143"/>
                <a:gd name="T38" fmla="*/ 179 w 187"/>
                <a:gd name="T39" fmla="*/ 94 h 143"/>
                <a:gd name="T40" fmla="*/ 173 w 187"/>
                <a:gd name="T41" fmla="*/ 100 h 143"/>
                <a:gd name="T42" fmla="*/ 154 w 187"/>
                <a:gd name="T43" fmla="*/ 90 h 143"/>
                <a:gd name="T44" fmla="*/ 122 w 187"/>
                <a:gd name="T45" fmla="*/ 48 h 143"/>
                <a:gd name="T46" fmla="*/ 153 w 187"/>
                <a:gd name="T47" fmla="*/ 107 h 143"/>
                <a:gd name="T48" fmla="*/ 162 w 187"/>
                <a:gd name="T49" fmla="*/ 126 h 143"/>
                <a:gd name="T50" fmla="*/ 144 w 187"/>
                <a:gd name="T51" fmla="*/ 135 h 143"/>
                <a:gd name="T52" fmla="*/ 43 w 187"/>
                <a:gd name="T53" fmla="*/ 135 h 143"/>
                <a:gd name="T54" fmla="*/ 25 w 187"/>
                <a:gd name="T55" fmla="*/ 126 h 143"/>
                <a:gd name="T56" fmla="*/ 34 w 187"/>
                <a:gd name="T57" fmla="*/ 107 h 143"/>
                <a:gd name="T58" fmla="*/ 65 w 187"/>
                <a:gd name="T59" fmla="*/ 48 h 143"/>
                <a:gd name="T60" fmla="*/ 53 w 187"/>
                <a:gd name="T61" fmla="*/ 69 h 143"/>
                <a:gd name="T62" fmla="*/ 25 w 187"/>
                <a:gd name="T63" fmla="*/ 98 h 143"/>
                <a:gd name="T64" fmla="*/ 11 w 187"/>
                <a:gd name="T65" fmla="*/ 98 h 143"/>
                <a:gd name="T66" fmla="*/ 10 w 187"/>
                <a:gd name="T67" fmla="*/ 84 h 143"/>
                <a:gd name="T68" fmla="*/ 61 w 187"/>
                <a:gd name="T69" fmla="*/ 16 h 143"/>
                <a:gd name="T70" fmla="*/ 95 w 187"/>
                <a:gd name="T71" fmla="*/ 6 h 143"/>
                <a:gd name="T72" fmla="*/ 126 w 187"/>
                <a:gd name="T73" fmla="*/ 16 h 143"/>
                <a:gd name="T74" fmla="*/ 176 w 187"/>
                <a:gd name="T75" fmla="*/ 8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143">
                  <a:moveTo>
                    <a:pt x="181" y="79"/>
                  </a:moveTo>
                  <a:cubicBezTo>
                    <a:pt x="155" y="54"/>
                    <a:pt x="155" y="54"/>
                    <a:pt x="155" y="54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28" y="7"/>
                    <a:pt x="122" y="3"/>
                    <a:pt x="112" y="1"/>
                  </a:cubicBezTo>
                  <a:cubicBezTo>
                    <a:pt x="106" y="0"/>
                    <a:pt x="99" y="0"/>
                    <a:pt x="93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0"/>
                    <a:pt x="62" y="1"/>
                    <a:pt x="55" y="13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1" y="84"/>
                    <a:pt x="0" y="91"/>
                    <a:pt x="3" y="97"/>
                  </a:cubicBezTo>
                  <a:cubicBezTo>
                    <a:pt x="3" y="99"/>
                    <a:pt x="5" y="100"/>
                    <a:pt x="6" y="102"/>
                  </a:cubicBezTo>
                  <a:cubicBezTo>
                    <a:pt x="8" y="103"/>
                    <a:pt x="10" y="105"/>
                    <a:pt x="12" y="106"/>
                  </a:cubicBezTo>
                  <a:cubicBezTo>
                    <a:pt x="18" y="108"/>
                    <a:pt x="24" y="107"/>
                    <a:pt x="29" y="102"/>
                  </a:cubicBezTo>
                  <a:cubicBezTo>
                    <a:pt x="31" y="100"/>
                    <a:pt x="33" y="98"/>
                    <a:pt x="37" y="95"/>
                  </a:cubicBezTo>
                  <a:cubicBezTo>
                    <a:pt x="45" y="87"/>
                    <a:pt x="55" y="78"/>
                    <a:pt x="59" y="71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26" y="103"/>
                    <a:pt x="20" y="110"/>
                    <a:pt x="19" y="118"/>
                  </a:cubicBezTo>
                  <a:cubicBezTo>
                    <a:pt x="18" y="121"/>
                    <a:pt x="18" y="124"/>
                    <a:pt x="19" y="127"/>
                  </a:cubicBezTo>
                  <a:cubicBezTo>
                    <a:pt x="20" y="130"/>
                    <a:pt x="21" y="133"/>
                    <a:pt x="23" y="135"/>
                  </a:cubicBezTo>
                  <a:cubicBezTo>
                    <a:pt x="26" y="139"/>
                    <a:pt x="32" y="143"/>
                    <a:pt x="44" y="141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5" y="141"/>
                    <a:pt x="148" y="141"/>
                    <a:pt x="150" y="141"/>
                  </a:cubicBezTo>
                  <a:cubicBezTo>
                    <a:pt x="157" y="141"/>
                    <a:pt x="161" y="138"/>
                    <a:pt x="164" y="135"/>
                  </a:cubicBezTo>
                  <a:cubicBezTo>
                    <a:pt x="166" y="133"/>
                    <a:pt x="167" y="130"/>
                    <a:pt x="168" y="127"/>
                  </a:cubicBezTo>
                  <a:cubicBezTo>
                    <a:pt x="168" y="124"/>
                    <a:pt x="168" y="121"/>
                    <a:pt x="168" y="118"/>
                  </a:cubicBezTo>
                  <a:cubicBezTo>
                    <a:pt x="167" y="110"/>
                    <a:pt x="161" y="103"/>
                    <a:pt x="155" y="102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31" y="78"/>
                    <a:pt x="142" y="87"/>
                    <a:pt x="150" y="95"/>
                  </a:cubicBezTo>
                  <a:cubicBezTo>
                    <a:pt x="153" y="98"/>
                    <a:pt x="156" y="100"/>
                    <a:pt x="158" y="102"/>
                  </a:cubicBezTo>
                  <a:cubicBezTo>
                    <a:pt x="163" y="107"/>
                    <a:pt x="169" y="108"/>
                    <a:pt x="175" y="106"/>
                  </a:cubicBezTo>
                  <a:cubicBezTo>
                    <a:pt x="177" y="105"/>
                    <a:pt x="179" y="103"/>
                    <a:pt x="181" y="102"/>
                  </a:cubicBezTo>
                  <a:cubicBezTo>
                    <a:pt x="182" y="100"/>
                    <a:pt x="183" y="99"/>
                    <a:pt x="184" y="97"/>
                  </a:cubicBezTo>
                  <a:cubicBezTo>
                    <a:pt x="187" y="91"/>
                    <a:pt x="185" y="84"/>
                    <a:pt x="181" y="79"/>
                  </a:cubicBezTo>
                  <a:close/>
                  <a:moveTo>
                    <a:pt x="179" y="94"/>
                  </a:moveTo>
                  <a:cubicBezTo>
                    <a:pt x="178" y="95"/>
                    <a:pt x="177" y="97"/>
                    <a:pt x="176" y="98"/>
                  </a:cubicBezTo>
                  <a:cubicBezTo>
                    <a:pt x="175" y="99"/>
                    <a:pt x="174" y="99"/>
                    <a:pt x="173" y="100"/>
                  </a:cubicBezTo>
                  <a:cubicBezTo>
                    <a:pt x="171" y="101"/>
                    <a:pt x="166" y="102"/>
                    <a:pt x="162" y="98"/>
                  </a:cubicBezTo>
                  <a:cubicBezTo>
                    <a:pt x="160" y="96"/>
                    <a:pt x="157" y="93"/>
                    <a:pt x="154" y="90"/>
                  </a:cubicBezTo>
                  <a:cubicBezTo>
                    <a:pt x="147" y="83"/>
                    <a:pt x="136" y="74"/>
                    <a:pt x="133" y="6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7" y="109"/>
                    <a:pt x="161" y="113"/>
                    <a:pt x="162" y="119"/>
                  </a:cubicBezTo>
                  <a:cubicBezTo>
                    <a:pt x="162" y="122"/>
                    <a:pt x="162" y="124"/>
                    <a:pt x="162" y="126"/>
                  </a:cubicBezTo>
                  <a:cubicBezTo>
                    <a:pt x="162" y="128"/>
                    <a:pt x="161" y="130"/>
                    <a:pt x="159" y="131"/>
                  </a:cubicBezTo>
                  <a:cubicBezTo>
                    <a:pt x="156" y="135"/>
                    <a:pt x="151" y="136"/>
                    <a:pt x="144" y="13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36" y="136"/>
                    <a:pt x="31" y="135"/>
                    <a:pt x="27" y="131"/>
                  </a:cubicBezTo>
                  <a:cubicBezTo>
                    <a:pt x="26" y="130"/>
                    <a:pt x="25" y="128"/>
                    <a:pt x="25" y="126"/>
                  </a:cubicBezTo>
                  <a:cubicBezTo>
                    <a:pt x="24" y="124"/>
                    <a:pt x="24" y="122"/>
                    <a:pt x="25" y="119"/>
                  </a:cubicBezTo>
                  <a:cubicBezTo>
                    <a:pt x="26" y="113"/>
                    <a:pt x="29" y="109"/>
                    <a:pt x="34" y="107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0" y="74"/>
                    <a:pt x="40" y="84"/>
                    <a:pt x="32" y="90"/>
                  </a:cubicBezTo>
                  <a:cubicBezTo>
                    <a:pt x="29" y="93"/>
                    <a:pt x="27" y="96"/>
                    <a:pt x="25" y="98"/>
                  </a:cubicBezTo>
                  <a:cubicBezTo>
                    <a:pt x="20" y="102"/>
                    <a:pt x="16" y="101"/>
                    <a:pt x="14" y="100"/>
                  </a:cubicBezTo>
                  <a:cubicBezTo>
                    <a:pt x="13" y="99"/>
                    <a:pt x="12" y="99"/>
                    <a:pt x="11" y="98"/>
                  </a:cubicBezTo>
                  <a:cubicBezTo>
                    <a:pt x="10" y="97"/>
                    <a:pt x="9" y="95"/>
                    <a:pt x="8" y="94"/>
                  </a:cubicBezTo>
                  <a:cubicBezTo>
                    <a:pt x="7" y="92"/>
                    <a:pt x="6" y="88"/>
                    <a:pt x="10" y="84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6" y="6"/>
                    <a:pt x="83" y="6"/>
                    <a:pt x="93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100" y="6"/>
                    <a:pt x="106" y="6"/>
                    <a:pt x="111" y="7"/>
                  </a:cubicBezTo>
                  <a:cubicBezTo>
                    <a:pt x="119" y="9"/>
                    <a:pt x="124" y="12"/>
                    <a:pt x="126" y="16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81" y="88"/>
                    <a:pt x="180" y="92"/>
                    <a:pt x="17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11" name="ZoneTexte 210">
            <a:extLst>
              <a:ext uri="{FF2B5EF4-FFF2-40B4-BE49-F238E27FC236}">
                <a16:creationId xmlns:a16="http://schemas.microsoft.com/office/drawing/2014/main" id="{1424F0AE-86C6-455A-9709-3DB05D900C74}"/>
              </a:ext>
            </a:extLst>
          </p:cNvPr>
          <p:cNvSpPr txBox="1"/>
          <p:nvPr/>
        </p:nvSpPr>
        <p:spPr>
          <a:xfrm>
            <a:off x="7126544" y="3553520"/>
            <a:ext cx="1546223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Wellbeing,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work-life balance,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serenity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grpSp>
        <p:nvGrpSpPr>
          <p:cNvPr id="251" name="Group 51">
            <a:extLst>
              <a:ext uri="{FF2B5EF4-FFF2-40B4-BE49-F238E27FC236}">
                <a16:creationId xmlns:a16="http://schemas.microsoft.com/office/drawing/2014/main" id="{225ABA17-0078-4E5B-BCDC-CAB54F447A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40349" y="8500557"/>
            <a:ext cx="847725" cy="947738"/>
            <a:chOff x="7411" y="4020"/>
            <a:chExt cx="534" cy="597"/>
          </a:xfrm>
          <a:solidFill>
            <a:schemeClr val="accent5"/>
          </a:solidFill>
        </p:grpSpPr>
        <p:sp>
          <p:nvSpPr>
            <p:cNvPr id="253" name="Freeform 52">
              <a:extLst>
                <a:ext uri="{FF2B5EF4-FFF2-40B4-BE49-F238E27FC236}">
                  <a16:creationId xmlns:a16="http://schemas.microsoft.com/office/drawing/2014/main" id="{19F113CA-3645-4692-869F-FC1F8ED37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2" y="4204"/>
              <a:ext cx="369" cy="367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30 h 136"/>
                <a:gd name="T12" fmla="*/ 6 w 136"/>
                <a:gd name="T13" fmla="*/ 68 h 136"/>
                <a:gd name="T14" fmla="*/ 68 w 136"/>
                <a:gd name="T15" fmla="*/ 6 h 136"/>
                <a:gd name="T16" fmla="*/ 130 w 136"/>
                <a:gd name="T17" fmla="*/ 68 h 136"/>
                <a:gd name="T18" fmla="*/ 68 w 136"/>
                <a:gd name="T19" fmla="*/ 13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1" y="0"/>
                    <a:pt x="0" y="30"/>
                    <a:pt x="0" y="68"/>
                  </a:cubicBezTo>
                  <a:cubicBezTo>
                    <a:pt x="0" y="105"/>
                    <a:pt x="31" y="136"/>
                    <a:pt x="68" y="136"/>
                  </a:cubicBezTo>
                  <a:cubicBezTo>
                    <a:pt x="106" y="136"/>
                    <a:pt x="136" y="105"/>
                    <a:pt x="136" y="68"/>
                  </a:cubicBezTo>
                  <a:cubicBezTo>
                    <a:pt x="136" y="30"/>
                    <a:pt x="106" y="0"/>
                    <a:pt x="68" y="0"/>
                  </a:cubicBezTo>
                  <a:close/>
                  <a:moveTo>
                    <a:pt x="68" y="130"/>
                  </a:moveTo>
                  <a:cubicBezTo>
                    <a:pt x="34" y="130"/>
                    <a:pt x="6" y="102"/>
                    <a:pt x="6" y="68"/>
                  </a:cubicBezTo>
                  <a:cubicBezTo>
                    <a:pt x="6" y="34"/>
                    <a:pt x="34" y="6"/>
                    <a:pt x="68" y="6"/>
                  </a:cubicBezTo>
                  <a:cubicBezTo>
                    <a:pt x="102" y="6"/>
                    <a:pt x="130" y="34"/>
                    <a:pt x="130" y="68"/>
                  </a:cubicBezTo>
                  <a:cubicBezTo>
                    <a:pt x="130" y="102"/>
                    <a:pt x="102" y="130"/>
                    <a:pt x="68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4" name="Freeform 53">
              <a:extLst>
                <a:ext uri="{FF2B5EF4-FFF2-40B4-BE49-F238E27FC236}">
                  <a16:creationId xmlns:a16="http://schemas.microsoft.com/office/drawing/2014/main" id="{9AA83DD9-B93F-4F20-9B96-6BEF80A277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3" y="4244"/>
              <a:ext cx="287" cy="287"/>
            </a:xfrm>
            <a:custGeom>
              <a:avLst/>
              <a:gdLst>
                <a:gd name="T0" fmla="*/ 53 w 106"/>
                <a:gd name="T1" fmla="*/ 0 h 106"/>
                <a:gd name="T2" fmla="*/ 0 w 106"/>
                <a:gd name="T3" fmla="*/ 53 h 106"/>
                <a:gd name="T4" fmla="*/ 53 w 106"/>
                <a:gd name="T5" fmla="*/ 106 h 106"/>
                <a:gd name="T6" fmla="*/ 106 w 106"/>
                <a:gd name="T7" fmla="*/ 53 h 106"/>
                <a:gd name="T8" fmla="*/ 53 w 106"/>
                <a:gd name="T9" fmla="*/ 0 h 106"/>
                <a:gd name="T10" fmla="*/ 53 w 106"/>
                <a:gd name="T11" fmla="*/ 6 h 106"/>
                <a:gd name="T12" fmla="*/ 99 w 106"/>
                <a:gd name="T13" fmla="*/ 41 h 106"/>
                <a:gd name="T14" fmla="*/ 99 w 106"/>
                <a:gd name="T15" fmla="*/ 41 h 106"/>
                <a:gd name="T16" fmla="*/ 83 w 106"/>
                <a:gd name="T17" fmla="*/ 56 h 106"/>
                <a:gd name="T18" fmla="*/ 63 w 106"/>
                <a:gd name="T19" fmla="*/ 54 h 106"/>
                <a:gd name="T20" fmla="*/ 55 w 106"/>
                <a:gd name="T21" fmla="*/ 48 h 106"/>
                <a:gd name="T22" fmla="*/ 48 w 106"/>
                <a:gd name="T23" fmla="*/ 41 h 106"/>
                <a:gd name="T24" fmla="*/ 25 w 106"/>
                <a:gd name="T25" fmla="*/ 37 h 106"/>
                <a:gd name="T26" fmla="*/ 7 w 106"/>
                <a:gd name="T27" fmla="*/ 45 h 106"/>
                <a:gd name="T28" fmla="*/ 53 w 106"/>
                <a:gd name="T29" fmla="*/ 6 h 106"/>
                <a:gd name="T30" fmla="*/ 53 w 106"/>
                <a:gd name="T31" fmla="*/ 100 h 106"/>
                <a:gd name="T32" fmla="*/ 6 w 106"/>
                <a:gd name="T33" fmla="*/ 53 h 106"/>
                <a:gd name="T34" fmla="*/ 6 w 106"/>
                <a:gd name="T35" fmla="*/ 52 h 106"/>
                <a:gd name="T36" fmla="*/ 8 w 106"/>
                <a:gd name="T37" fmla="*/ 52 h 106"/>
                <a:gd name="T38" fmla="*/ 26 w 106"/>
                <a:gd name="T39" fmla="*/ 43 h 106"/>
                <a:gd name="T40" fmla="*/ 44 w 106"/>
                <a:gd name="T41" fmla="*/ 46 h 106"/>
                <a:gd name="T42" fmla="*/ 51 w 106"/>
                <a:gd name="T43" fmla="*/ 52 h 106"/>
                <a:gd name="T44" fmla="*/ 59 w 106"/>
                <a:gd name="T45" fmla="*/ 59 h 106"/>
                <a:gd name="T46" fmla="*/ 74 w 106"/>
                <a:gd name="T47" fmla="*/ 63 h 106"/>
                <a:gd name="T48" fmla="*/ 85 w 106"/>
                <a:gd name="T49" fmla="*/ 61 h 106"/>
                <a:gd name="T50" fmla="*/ 100 w 106"/>
                <a:gd name="T51" fmla="*/ 50 h 106"/>
                <a:gd name="T52" fmla="*/ 100 w 106"/>
                <a:gd name="T53" fmla="*/ 53 h 106"/>
                <a:gd name="T54" fmla="*/ 53 w 106"/>
                <a:gd name="T5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3" y="106"/>
                  </a:cubicBezTo>
                  <a:cubicBezTo>
                    <a:pt x="83" y="106"/>
                    <a:pt x="106" y="82"/>
                    <a:pt x="106" y="53"/>
                  </a:cubicBezTo>
                  <a:cubicBezTo>
                    <a:pt x="106" y="24"/>
                    <a:pt x="83" y="0"/>
                    <a:pt x="53" y="0"/>
                  </a:cubicBezTo>
                  <a:close/>
                  <a:moveTo>
                    <a:pt x="53" y="6"/>
                  </a:moveTo>
                  <a:cubicBezTo>
                    <a:pt x="75" y="6"/>
                    <a:pt x="94" y="21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5" y="48"/>
                    <a:pt x="89" y="53"/>
                    <a:pt x="83" y="56"/>
                  </a:cubicBezTo>
                  <a:cubicBezTo>
                    <a:pt x="76" y="58"/>
                    <a:pt x="68" y="58"/>
                    <a:pt x="63" y="54"/>
                  </a:cubicBezTo>
                  <a:cubicBezTo>
                    <a:pt x="60" y="52"/>
                    <a:pt x="58" y="50"/>
                    <a:pt x="55" y="48"/>
                  </a:cubicBezTo>
                  <a:cubicBezTo>
                    <a:pt x="53" y="45"/>
                    <a:pt x="51" y="43"/>
                    <a:pt x="48" y="41"/>
                  </a:cubicBezTo>
                  <a:cubicBezTo>
                    <a:pt x="41" y="37"/>
                    <a:pt x="33" y="35"/>
                    <a:pt x="25" y="37"/>
                  </a:cubicBezTo>
                  <a:cubicBezTo>
                    <a:pt x="19" y="38"/>
                    <a:pt x="13" y="41"/>
                    <a:pt x="7" y="45"/>
                  </a:cubicBezTo>
                  <a:cubicBezTo>
                    <a:pt x="11" y="23"/>
                    <a:pt x="30" y="6"/>
                    <a:pt x="53" y="6"/>
                  </a:cubicBezTo>
                  <a:close/>
                  <a:moveTo>
                    <a:pt x="53" y="100"/>
                  </a:moveTo>
                  <a:cubicBezTo>
                    <a:pt x="27" y="100"/>
                    <a:pt x="6" y="79"/>
                    <a:pt x="6" y="53"/>
                  </a:cubicBezTo>
                  <a:cubicBezTo>
                    <a:pt x="6" y="53"/>
                    <a:pt x="6" y="52"/>
                    <a:pt x="6" y="52"/>
                  </a:cubicBezTo>
                  <a:cubicBezTo>
                    <a:pt x="7" y="52"/>
                    <a:pt x="7" y="52"/>
                    <a:pt x="8" y="52"/>
                  </a:cubicBezTo>
                  <a:cubicBezTo>
                    <a:pt x="13" y="47"/>
                    <a:pt x="20" y="44"/>
                    <a:pt x="26" y="43"/>
                  </a:cubicBezTo>
                  <a:cubicBezTo>
                    <a:pt x="32" y="42"/>
                    <a:pt x="39" y="43"/>
                    <a:pt x="44" y="46"/>
                  </a:cubicBezTo>
                  <a:cubicBezTo>
                    <a:pt x="47" y="48"/>
                    <a:pt x="49" y="50"/>
                    <a:pt x="51" y="52"/>
                  </a:cubicBezTo>
                  <a:cubicBezTo>
                    <a:pt x="54" y="55"/>
                    <a:pt x="56" y="57"/>
                    <a:pt x="59" y="59"/>
                  </a:cubicBezTo>
                  <a:cubicBezTo>
                    <a:pt x="64" y="62"/>
                    <a:pt x="69" y="63"/>
                    <a:pt x="74" y="63"/>
                  </a:cubicBezTo>
                  <a:cubicBezTo>
                    <a:pt x="78" y="63"/>
                    <a:pt x="81" y="62"/>
                    <a:pt x="85" y="61"/>
                  </a:cubicBezTo>
                  <a:cubicBezTo>
                    <a:pt x="91" y="59"/>
                    <a:pt x="96" y="55"/>
                    <a:pt x="100" y="50"/>
                  </a:cubicBezTo>
                  <a:cubicBezTo>
                    <a:pt x="100" y="51"/>
                    <a:pt x="100" y="52"/>
                    <a:pt x="100" y="53"/>
                  </a:cubicBezTo>
                  <a:cubicBezTo>
                    <a:pt x="100" y="79"/>
                    <a:pt x="79" y="100"/>
                    <a:pt x="53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5" name="Freeform 54">
              <a:extLst>
                <a:ext uri="{FF2B5EF4-FFF2-40B4-BE49-F238E27FC236}">
                  <a16:creationId xmlns:a16="http://schemas.microsoft.com/office/drawing/2014/main" id="{B1AFEC3D-ACA1-48AA-A178-0C774F41B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11" y="4020"/>
              <a:ext cx="534" cy="597"/>
            </a:xfrm>
            <a:custGeom>
              <a:avLst/>
              <a:gdLst>
                <a:gd name="T0" fmla="*/ 178 w 197"/>
                <a:gd name="T1" fmla="*/ 0 h 221"/>
                <a:gd name="T2" fmla="*/ 18 w 197"/>
                <a:gd name="T3" fmla="*/ 0 h 221"/>
                <a:gd name="T4" fmla="*/ 0 w 197"/>
                <a:gd name="T5" fmla="*/ 18 h 221"/>
                <a:gd name="T6" fmla="*/ 0 w 197"/>
                <a:gd name="T7" fmla="*/ 55 h 221"/>
                <a:gd name="T8" fmla="*/ 0 w 197"/>
                <a:gd name="T9" fmla="*/ 202 h 221"/>
                <a:gd name="T10" fmla="*/ 18 w 197"/>
                <a:gd name="T11" fmla="*/ 221 h 221"/>
                <a:gd name="T12" fmla="*/ 178 w 197"/>
                <a:gd name="T13" fmla="*/ 221 h 221"/>
                <a:gd name="T14" fmla="*/ 197 w 197"/>
                <a:gd name="T15" fmla="*/ 202 h 221"/>
                <a:gd name="T16" fmla="*/ 197 w 197"/>
                <a:gd name="T17" fmla="*/ 55 h 221"/>
                <a:gd name="T18" fmla="*/ 197 w 197"/>
                <a:gd name="T19" fmla="*/ 18 h 221"/>
                <a:gd name="T20" fmla="*/ 178 w 197"/>
                <a:gd name="T21" fmla="*/ 0 h 221"/>
                <a:gd name="T22" fmla="*/ 6 w 197"/>
                <a:gd name="T23" fmla="*/ 18 h 221"/>
                <a:gd name="T24" fmla="*/ 18 w 197"/>
                <a:gd name="T25" fmla="*/ 6 h 221"/>
                <a:gd name="T26" fmla="*/ 178 w 197"/>
                <a:gd name="T27" fmla="*/ 6 h 221"/>
                <a:gd name="T28" fmla="*/ 191 w 197"/>
                <a:gd name="T29" fmla="*/ 18 h 221"/>
                <a:gd name="T30" fmla="*/ 191 w 197"/>
                <a:gd name="T31" fmla="*/ 55 h 221"/>
                <a:gd name="T32" fmla="*/ 190 w 197"/>
                <a:gd name="T33" fmla="*/ 56 h 221"/>
                <a:gd name="T34" fmla="*/ 6 w 197"/>
                <a:gd name="T35" fmla="*/ 56 h 221"/>
                <a:gd name="T36" fmla="*/ 6 w 197"/>
                <a:gd name="T37" fmla="*/ 55 h 221"/>
                <a:gd name="T38" fmla="*/ 6 w 197"/>
                <a:gd name="T39" fmla="*/ 18 h 221"/>
                <a:gd name="T40" fmla="*/ 178 w 197"/>
                <a:gd name="T41" fmla="*/ 215 h 221"/>
                <a:gd name="T42" fmla="*/ 18 w 197"/>
                <a:gd name="T43" fmla="*/ 215 h 221"/>
                <a:gd name="T44" fmla="*/ 6 w 197"/>
                <a:gd name="T45" fmla="*/ 202 h 221"/>
                <a:gd name="T46" fmla="*/ 6 w 197"/>
                <a:gd name="T47" fmla="*/ 61 h 221"/>
                <a:gd name="T48" fmla="*/ 6 w 197"/>
                <a:gd name="T49" fmla="*/ 62 h 221"/>
                <a:gd name="T50" fmla="*/ 190 w 197"/>
                <a:gd name="T51" fmla="*/ 62 h 221"/>
                <a:gd name="T52" fmla="*/ 191 w 197"/>
                <a:gd name="T53" fmla="*/ 61 h 221"/>
                <a:gd name="T54" fmla="*/ 191 w 197"/>
                <a:gd name="T55" fmla="*/ 202 h 221"/>
                <a:gd name="T56" fmla="*/ 178 w 197"/>
                <a:gd name="T57" fmla="*/ 21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7" h="221">
                  <a:moveTo>
                    <a:pt x="17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12"/>
                    <a:pt x="8" y="221"/>
                    <a:pt x="18" y="221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88" y="221"/>
                    <a:pt x="197" y="212"/>
                    <a:pt x="197" y="202"/>
                  </a:cubicBezTo>
                  <a:cubicBezTo>
                    <a:pt x="197" y="55"/>
                    <a:pt x="197" y="55"/>
                    <a:pt x="197" y="55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97" y="8"/>
                    <a:pt x="188" y="0"/>
                    <a:pt x="178" y="0"/>
                  </a:cubicBezTo>
                  <a:close/>
                  <a:moveTo>
                    <a:pt x="6" y="18"/>
                  </a:moveTo>
                  <a:cubicBezTo>
                    <a:pt x="6" y="11"/>
                    <a:pt x="12" y="6"/>
                    <a:pt x="18" y="6"/>
                  </a:cubicBezTo>
                  <a:cubicBezTo>
                    <a:pt x="178" y="6"/>
                    <a:pt x="178" y="6"/>
                    <a:pt x="178" y="6"/>
                  </a:cubicBezTo>
                  <a:cubicBezTo>
                    <a:pt x="185" y="6"/>
                    <a:pt x="191" y="11"/>
                    <a:pt x="191" y="18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0" y="56"/>
                    <a:pt x="190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5"/>
                    <a:pt x="6" y="55"/>
                  </a:cubicBezTo>
                  <a:lnTo>
                    <a:pt x="6" y="18"/>
                  </a:lnTo>
                  <a:close/>
                  <a:moveTo>
                    <a:pt x="178" y="215"/>
                  </a:moveTo>
                  <a:cubicBezTo>
                    <a:pt x="18" y="215"/>
                    <a:pt x="18" y="215"/>
                    <a:pt x="18" y="215"/>
                  </a:cubicBezTo>
                  <a:cubicBezTo>
                    <a:pt x="12" y="215"/>
                    <a:pt x="6" y="209"/>
                    <a:pt x="6" y="202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6" y="62"/>
                    <a:pt x="6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1" y="209"/>
                    <a:pt x="185" y="215"/>
                    <a:pt x="17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5D2F59EF-97EE-4D37-8A98-A6F8D5ED86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5" y="4063"/>
              <a:ext cx="75" cy="79"/>
            </a:xfrm>
            <a:custGeom>
              <a:avLst/>
              <a:gdLst>
                <a:gd name="T0" fmla="*/ 14 w 28"/>
                <a:gd name="T1" fmla="*/ 29 h 29"/>
                <a:gd name="T2" fmla="*/ 28 w 28"/>
                <a:gd name="T3" fmla="*/ 15 h 29"/>
                <a:gd name="T4" fmla="*/ 14 w 28"/>
                <a:gd name="T5" fmla="*/ 0 h 29"/>
                <a:gd name="T6" fmla="*/ 0 w 28"/>
                <a:gd name="T7" fmla="*/ 15 h 29"/>
                <a:gd name="T8" fmla="*/ 14 w 28"/>
                <a:gd name="T9" fmla="*/ 29 h 29"/>
                <a:gd name="T10" fmla="*/ 14 w 28"/>
                <a:gd name="T11" fmla="*/ 6 h 29"/>
                <a:gd name="T12" fmla="*/ 22 w 28"/>
                <a:gd name="T13" fmla="*/ 15 h 29"/>
                <a:gd name="T14" fmla="*/ 14 w 28"/>
                <a:gd name="T15" fmla="*/ 23 h 29"/>
                <a:gd name="T16" fmla="*/ 6 w 28"/>
                <a:gd name="T17" fmla="*/ 15 h 29"/>
                <a:gd name="T18" fmla="*/ 14 w 28"/>
                <a:gd name="T1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22" y="29"/>
                    <a:pt x="28" y="22"/>
                    <a:pt x="28" y="15"/>
                  </a:cubicBez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  <a:moveTo>
                    <a:pt x="14" y="6"/>
                  </a:moveTo>
                  <a:cubicBezTo>
                    <a:pt x="18" y="6"/>
                    <a:pt x="22" y="10"/>
                    <a:pt x="22" y="15"/>
                  </a:cubicBezTo>
                  <a:cubicBezTo>
                    <a:pt x="22" y="19"/>
                    <a:pt x="18" y="23"/>
                    <a:pt x="14" y="23"/>
                  </a:cubicBezTo>
                  <a:cubicBezTo>
                    <a:pt x="9" y="23"/>
                    <a:pt x="6" y="19"/>
                    <a:pt x="6" y="15"/>
                  </a:cubicBezTo>
                  <a:cubicBezTo>
                    <a:pt x="6" y="10"/>
                    <a:pt x="9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2A17642A-7EC5-4A75-A0A6-68348F806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2" y="4050"/>
              <a:ext cx="103" cy="105"/>
            </a:xfrm>
            <a:custGeom>
              <a:avLst/>
              <a:gdLst>
                <a:gd name="T0" fmla="*/ 19 w 38"/>
                <a:gd name="T1" fmla="*/ 39 h 39"/>
                <a:gd name="T2" fmla="*/ 38 w 38"/>
                <a:gd name="T3" fmla="*/ 20 h 39"/>
                <a:gd name="T4" fmla="*/ 19 w 38"/>
                <a:gd name="T5" fmla="*/ 0 h 39"/>
                <a:gd name="T6" fmla="*/ 0 w 38"/>
                <a:gd name="T7" fmla="*/ 20 h 39"/>
                <a:gd name="T8" fmla="*/ 19 w 38"/>
                <a:gd name="T9" fmla="*/ 39 h 39"/>
                <a:gd name="T10" fmla="*/ 19 w 38"/>
                <a:gd name="T11" fmla="*/ 6 h 39"/>
                <a:gd name="T12" fmla="*/ 32 w 38"/>
                <a:gd name="T13" fmla="*/ 20 h 39"/>
                <a:gd name="T14" fmla="*/ 19 w 38"/>
                <a:gd name="T15" fmla="*/ 33 h 39"/>
                <a:gd name="T16" fmla="*/ 6 w 38"/>
                <a:gd name="T17" fmla="*/ 20 h 39"/>
                <a:gd name="T18" fmla="*/ 19 w 38"/>
                <a:gd name="T1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30" y="39"/>
                    <a:pt x="38" y="30"/>
                    <a:pt x="38" y="20"/>
                  </a:cubicBezTo>
                  <a:cubicBezTo>
                    <a:pt x="38" y="9"/>
                    <a:pt x="30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0"/>
                    <a:pt x="8" y="39"/>
                    <a:pt x="19" y="39"/>
                  </a:cubicBezTo>
                  <a:close/>
                  <a:moveTo>
                    <a:pt x="19" y="6"/>
                  </a:moveTo>
                  <a:cubicBezTo>
                    <a:pt x="26" y="6"/>
                    <a:pt x="32" y="12"/>
                    <a:pt x="32" y="20"/>
                  </a:cubicBezTo>
                  <a:cubicBezTo>
                    <a:pt x="32" y="27"/>
                    <a:pt x="26" y="33"/>
                    <a:pt x="19" y="33"/>
                  </a:cubicBezTo>
                  <a:cubicBezTo>
                    <a:pt x="12" y="33"/>
                    <a:pt x="6" y="27"/>
                    <a:pt x="6" y="20"/>
                  </a:cubicBezTo>
                  <a:cubicBezTo>
                    <a:pt x="6" y="12"/>
                    <a:pt x="12" y="6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" name="Freeform 57">
              <a:extLst>
                <a:ext uri="{FF2B5EF4-FFF2-40B4-BE49-F238E27FC236}">
                  <a16:creationId xmlns:a16="http://schemas.microsoft.com/office/drawing/2014/main" id="{268F948E-3842-4623-99F9-3587E5028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" y="4096"/>
              <a:ext cx="62" cy="16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6 h 6"/>
                <a:gd name="T4" fmla="*/ 23 w 23"/>
                <a:gd name="T5" fmla="*/ 3 h 6"/>
                <a:gd name="T6" fmla="*/ 20 w 23"/>
                <a:gd name="T7" fmla="*/ 0 h 6"/>
                <a:gd name="T8" fmla="*/ 3 w 23"/>
                <a:gd name="T9" fmla="*/ 0 h 6"/>
                <a:gd name="T10" fmla="*/ 0 w 23"/>
                <a:gd name="T11" fmla="*/ 3 h 6"/>
                <a:gd name="T12" fmla="*/ 3 w 2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3" y="4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58">
              <a:extLst>
                <a:ext uri="{FF2B5EF4-FFF2-40B4-BE49-F238E27FC236}">
                  <a16:creationId xmlns:a16="http://schemas.microsoft.com/office/drawing/2014/main" id="{CF4B694D-D3C2-4B8D-986A-DCA59D270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" y="4096"/>
              <a:ext cx="114" cy="16"/>
            </a:xfrm>
            <a:custGeom>
              <a:avLst/>
              <a:gdLst>
                <a:gd name="T0" fmla="*/ 3 w 42"/>
                <a:gd name="T1" fmla="*/ 6 h 6"/>
                <a:gd name="T2" fmla="*/ 39 w 42"/>
                <a:gd name="T3" fmla="*/ 6 h 6"/>
                <a:gd name="T4" fmla="*/ 42 w 42"/>
                <a:gd name="T5" fmla="*/ 3 h 6"/>
                <a:gd name="T6" fmla="*/ 39 w 42"/>
                <a:gd name="T7" fmla="*/ 0 h 6"/>
                <a:gd name="T8" fmla="*/ 3 w 42"/>
                <a:gd name="T9" fmla="*/ 0 h 6"/>
                <a:gd name="T10" fmla="*/ 0 w 42"/>
                <a:gd name="T11" fmla="*/ 3 h 6"/>
                <a:gd name="T12" fmla="*/ 3 w 4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">
                  <a:moveTo>
                    <a:pt x="3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41" y="6"/>
                    <a:pt x="42" y="4"/>
                    <a:pt x="42" y="3"/>
                  </a:cubicBezTo>
                  <a:cubicBezTo>
                    <a:pt x="42" y="1"/>
                    <a:pt x="41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22" name="ZoneTexte 221">
            <a:extLst>
              <a:ext uri="{FF2B5EF4-FFF2-40B4-BE49-F238E27FC236}">
                <a16:creationId xmlns:a16="http://schemas.microsoft.com/office/drawing/2014/main" id="{9664F10B-8392-4E18-B86E-1C437AC42FA0}"/>
              </a:ext>
            </a:extLst>
          </p:cNvPr>
          <p:cNvSpPr txBox="1"/>
          <p:nvPr/>
        </p:nvSpPr>
        <p:spPr>
          <a:xfrm>
            <a:off x="3111761" y="9642752"/>
            <a:ext cx="2836375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Washing, laundry</a:t>
            </a:r>
          </a:p>
        </p:txBody>
      </p:sp>
      <p:grpSp>
        <p:nvGrpSpPr>
          <p:cNvPr id="37" name="Group 61">
            <a:extLst>
              <a:ext uri="{FF2B5EF4-FFF2-40B4-BE49-F238E27FC236}">
                <a16:creationId xmlns:a16="http://schemas.microsoft.com/office/drawing/2014/main" id="{8EAAE2AA-EAB1-4AB2-9BC2-97032BB5D0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88900" y="8486270"/>
            <a:ext cx="815975" cy="962025"/>
            <a:chOff x="7421" y="4017"/>
            <a:chExt cx="514" cy="606"/>
          </a:xfrm>
          <a:solidFill>
            <a:schemeClr val="accent5"/>
          </a:solidFill>
        </p:grpSpPr>
        <p:sp>
          <p:nvSpPr>
            <p:cNvPr id="39" name="Freeform 62">
              <a:extLst>
                <a:ext uri="{FF2B5EF4-FFF2-40B4-BE49-F238E27FC236}">
                  <a16:creationId xmlns:a16="http://schemas.microsoft.com/office/drawing/2014/main" id="{D8D344D2-E8DB-48CD-B81A-D93031FA9B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1" y="4055"/>
              <a:ext cx="203" cy="568"/>
            </a:xfrm>
            <a:custGeom>
              <a:avLst/>
              <a:gdLst>
                <a:gd name="T0" fmla="*/ 71 w 75"/>
                <a:gd name="T1" fmla="*/ 0 h 210"/>
                <a:gd name="T2" fmla="*/ 60 w 75"/>
                <a:gd name="T3" fmla="*/ 0 h 210"/>
                <a:gd name="T4" fmla="*/ 56 w 75"/>
                <a:gd name="T5" fmla="*/ 4 h 210"/>
                <a:gd name="T6" fmla="*/ 56 w 75"/>
                <a:gd name="T7" fmla="*/ 27 h 210"/>
                <a:gd name="T8" fmla="*/ 43 w 75"/>
                <a:gd name="T9" fmla="*/ 27 h 210"/>
                <a:gd name="T10" fmla="*/ 38 w 75"/>
                <a:gd name="T11" fmla="*/ 32 h 210"/>
                <a:gd name="T12" fmla="*/ 38 w 75"/>
                <a:gd name="T13" fmla="*/ 61 h 210"/>
                <a:gd name="T14" fmla="*/ 9 w 75"/>
                <a:gd name="T15" fmla="*/ 61 h 210"/>
                <a:gd name="T16" fmla="*/ 0 w 75"/>
                <a:gd name="T17" fmla="*/ 70 h 210"/>
                <a:gd name="T18" fmla="*/ 0 w 75"/>
                <a:gd name="T19" fmla="*/ 201 h 210"/>
                <a:gd name="T20" fmla="*/ 9 w 75"/>
                <a:gd name="T21" fmla="*/ 210 h 210"/>
                <a:gd name="T22" fmla="*/ 66 w 75"/>
                <a:gd name="T23" fmla="*/ 210 h 210"/>
                <a:gd name="T24" fmla="*/ 75 w 75"/>
                <a:gd name="T25" fmla="*/ 201 h 210"/>
                <a:gd name="T26" fmla="*/ 75 w 75"/>
                <a:gd name="T27" fmla="*/ 4 h 210"/>
                <a:gd name="T28" fmla="*/ 71 w 75"/>
                <a:gd name="T29" fmla="*/ 0 h 210"/>
                <a:gd name="T30" fmla="*/ 69 w 75"/>
                <a:gd name="T31" fmla="*/ 201 h 210"/>
                <a:gd name="T32" fmla="*/ 66 w 75"/>
                <a:gd name="T33" fmla="*/ 204 h 210"/>
                <a:gd name="T34" fmla="*/ 9 w 75"/>
                <a:gd name="T35" fmla="*/ 204 h 210"/>
                <a:gd name="T36" fmla="*/ 6 w 75"/>
                <a:gd name="T37" fmla="*/ 201 h 210"/>
                <a:gd name="T38" fmla="*/ 6 w 75"/>
                <a:gd name="T39" fmla="*/ 70 h 210"/>
                <a:gd name="T40" fmla="*/ 9 w 75"/>
                <a:gd name="T41" fmla="*/ 67 h 210"/>
                <a:gd name="T42" fmla="*/ 41 w 75"/>
                <a:gd name="T43" fmla="*/ 67 h 210"/>
                <a:gd name="T44" fmla="*/ 41 w 75"/>
                <a:gd name="T45" fmla="*/ 67 h 210"/>
                <a:gd name="T46" fmla="*/ 41 w 75"/>
                <a:gd name="T47" fmla="*/ 67 h 210"/>
                <a:gd name="T48" fmla="*/ 69 w 75"/>
                <a:gd name="T49" fmla="*/ 67 h 210"/>
                <a:gd name="T50" fmla="*/ 69 w 75"/>
                <a:gd name="T51" fmla="*/ 201 h 210"/>
                <a:gd name="T52" fmla="*/ 69 w 75"/>
                <a:gd name="T53" fmla="*/ 61 h 210"/>
                <a:gd name="T54" fmla="*/ 44 w 75"/>
                <a:gd name="T55" fmla="*/ 61 h 210"/>
                <a:gd name="T56" fmla="*/ 44 w 75"/>
                <a:gd name="T57" fmla="*/ 33 h 210"/>
                <a:gd name="T58" fmla="*/ 59 w 75"/>
                <a:gd name="T59" fmla="*/ 33 h 210"/>
                <a:gd name="T60" fmla="*/ 59 w 75"/>
                <a:gd name="T61" fmla="*/ 33 h 210"/>
                <a:gd name="T62" fmla="*/ 69 w 75"/>
                <a:gd name="T63" fmla="*/ 33 h 210"/>
                <a:gd name="T64" fmla="*/ 69 w 75"/>
                <a:gd name="T65" fmla="*/ 61 h 210"/>
                <a:gd name="T66" fmla="*/ 69 w 75"/>
                <a:gd name="T67" fmla="*/ 27 h 210"/>
                <a:gd name="T68" fmla="*/ 62 w 75"/>
                <a:gd name="T69" fmla="*/ 27 h 210"/>
                <a:gd name="T70" fmla="*/ 62 w 75"/>
                <a:gd name="T71" fmla="*/ 6 h 210"/>
                <a:gd name="T72" fmla="*/ 69 w 75"/>
                <a:gd name="T73" fmla="*/ 6 h 210"/>
                <a:gd name="T74" fmla="*/ 69 w 75"/>
                <a:gd name="T75" fmla="*/ 2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210">
                  <a:moveTo>
                    <a:pt x="7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8" y="0"/>
                    <a:pt x="56" y="2"/>
                    <a:pt x="56" y="4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0" y="27"/>
                    <a:pt x="38" y="29"/>
                    <a:pt x="38" y="3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4" y="61"/>
                    <a:pt x="0" y="65"/>
                    <a:pt x="0" y="7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6"/>
                    <a:pt x="4" y="210"/>
                    <a:pt x="9" y="210"/>
                  </a:cubicBezTo>
                  <a:cubicBezTo>
                    <a:pt x="66" y="210"/>
                    <a:pt x="66" y="210"/>
                    <a:pt x="66" y="210"/>
                  </a:cubicBezTo>
                  <a:cubicBezTo>
                    <a:pt x="71" y="210"/>
                    <a:pt x="75" y="206"/>
                    <a:pt x="75" y="201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2"/>
                    <a:pt x="73" y="0"/>
                    <a:pt x="71" y="0"/>
                  </a:cubicBezTo>
                  <a:close/>
                  <a:moveTo>
                    <a:pt x="69" y="201"/>
                  </a:moveTo>
                  <a:cubicBezTo>
                    <a:pt x="69" y="203"/>
                    <a:pt x="68" y="204"/>
                    <a:pt x="66" y="204"/>
                  </a:cubicBezTo>
                  <a:cubicBezTo>
                    <a:pt x="9" y="204"/>
                    <a:pt x="9" y="204"/>
                    <a:pt x="9" y="204"/>
                  </a:cubicBezTo>
                  <a:cubicBezTo>
                    <a:pt x="7" y="204"/>
                    <a:pt x="6" y="203"/>
                    <a:pt x="6" y="201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8"/>
                    <a:pt x="7" y="67"/>
                    <a:pt x="9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69" y="67"/>
                    <a:pt x="69" y="67"/>
                    <a:pt x="69" y="67"/>
                  </a:cubicBezTo>
                  <a:lnTo>
                    <a:pt x="69" y="201"/>
                  </a:lnTo>
                  <a:close/>
                  <a:moveTo>
                    <a:pt x="69" y="61"/>
                  </a:moveTo>
                  <a:cubicBezTo>
                    <a:pt x="44" y="61"/>
                    <a:pt x="44" y="61"/>
                    <a:pt x="44" y="61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9" y="33"/>
                    <a:pt x="69" y="33"/>
                    <a:pt x="69" y="33"/>
                  </a:cubicBezTo>
                  <a:lnTo>
                    <a:pt x="69" y="61"/>
                  </a:lnTo>
                  <a:close/>
                  <a:moveTo>
                    <a:pt x="69" y="27"/>
                  </a:moveTo>
                  <a:cubicBezTo>
                    <a:pt x="62" y="27"/>
                    <a:pt x="62" y="27"/>
                    <a:pt x="62" y="2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9" y="6"/>
                    <a:pt x="69" y="6"/>
                    <a:pt x="69" y="6"/>
                  </a:cubicBezTo>
                  <a:lnTo>
                    <a:pt x="6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" name="Freeform 63">
              <a:extLst>
                <a:ext uri="{FF2B5EF4-FFF2-40B4-BE49-F238E27FC236}">
                  <a16:creationId xmlns:a16="http://schemas.microsoft.com/office/drawing/2014/main" id="{0C08C3DB-761C-4386-B082-0AC55C1AB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6" y="4139"/>
              <a:ext cx="212" cy="484"/>
            </a:xfrm>
            <a:custGeom>
              <a:avLst/>
              <a:gdLst>
                <a:gd name="T0" fmla="*/ 76 w 78"/>
                <a:gd name="T1" fmla="*/ 6 h 179"/>
                <a:gd name="T2" fmla="*/ 59 w 78"/>
                <a:gd name="T3" fmla="*/ 0 h 179"/>
                <a:gd name="T4" fmla="*/ 57 w 78"/>
                <a:gd name="T5" fmla="*/ 0 h 179"/>
                <a:gd name="T6" fmla="*/ 56 w 78"/>
                <a:gd name="T7" fmla="*/ 2 h 179"/>
                <a:gd name="T8" fmla="*/ 0 w 78"/>
                <a:gd name="T9" fmla="*/ 170 h 179"/>
                <a:gd name="T10" fmla="*/ 0 w 78"/>
                <a:gd name="T11" fmla="*/ 172 h 179"/>
                <a:gd name="T12" fmla="*/ 2 w 78"/>
                <a:gd name="T13" fmla="*/ 174 h 179"/>
                <a:gd name="T14" fmla="*/ 18 w 78"/>
                <a:gd name="T15" fmla="*/ 179 h 179"/>
                <a:gd name="T16" fmla="*/ 19 w 78"/>
                <a:gd name="T17" fmla="*/ 179 h 179"/>
                <a:gd name="T18" fmla="*/ 22 w 78"/>
                <a:gd name="T19" fmla="*/ 177 h 179"/>
                <a:gd name="T20" fmla="*/ 68 w 78"/>
                <a:gd name="T21" fmla="*/ 39 h 179"/>
                <a:gd name="T22" fmla="*/ 68 w 78"/>
                <a:gd name="T23" fmla="*/ 39 h 179"/>
                <a:gd name="T24" fmla="*/ 68 w 78"/>
                <a:gd name="T25" fmla="*/ 39 h 179"/>
                <a:gd name="T26" fmla="*/ 72 w 78"/>
                <a:gd name="T27" fmla="*/ 27 h 179"/>
                <a:gd name="T28" fmla="*/ 72 w 78"/>
                <a:gd name="T29" fmla="*/ 27 h 179"/>
                <a:gd name="T30" fmla="*/ 72 w 78"/>
                <a:gd name="T31" fmla="*/ 27 h 179"/>
                <a:gd name="T32" fmla="*/ 76 w 78"/>
                <a:gd name="T33" fmla="*/ 15 h 179"/>
                <a:gd name="T34" fmla="*/ 76 w 78"/>
                <a:gd name="T35" fmla="*/ 15 h 179"/>
                <a:gd name="T36" fmla="*/ 76 w 78"/>
                <a:gd name="T37" fmla="*/ 15 h 179"/>
                <a:gd name="T38" fmla="*/ 78 w 78"/>
                <a:gd name="T39" fmla="*/ 9 h 179"/>
                <a:gd name="T40" fmla="*/ 76 w 78"/>
                <a:gd name="T41" fmla="*/ 6 h 179"/>
                <a:gd name="T42" fmla="*/ 67 w 78"/>
                <a:gd name="T43" fmla="*/ 22 h 179"/>
                <a:gd name="T44" fmla="*/ 56 w 78"/>
                <a:gd name="T45" fmla="*/ 18 h 179"/>
                <a:gd name="T46" fmla="*/ 59 w 78"/>
                <a:gd name="T47" fmla="*/ 12 h 179"/>
                <a:gd name="T48" fmla="*/ 69 w 78"/>
                <a:gd name="T49" fmla="*/ 16 h 179"/>
                <a:gd name="T50" fmla="*/ 67 w 78"/>
                <a:gd name="T51" fmla="*/ 22 h 179"/>
                <a:gd name="T52" fmla="*/ 63 w 78"/>
                <a:gd name="T53" fmla="*/ 35 h 179"/>
                <a:gd name="T54" fmla="*/ 52 w 78"/>
                <a:gd name="T55" fmla="*/ 31 h 179"/>
                <a:gd name="T56" fmla="*/ 55 w 78"/>
                <a:gd name="T57" fmla="*/ 24 h 179"/>
                <a:gd name="T58" fmla="*/ 65 w 78"/>
                <a:gd name="T59" fmla="*/ 28 h 179"/>
                <a:gd name="T60" fmla="*/ 63 w 78"/>
                <a:gd name="T61" fmla="*/ 35 h 179"/>
                <a:gd name="T62" fmla="*/ 58 w 78"/>
                <a:gd name="T63" fmla="*/ 49 h 179"/>
                <a:gd name="T64" fmla="*/ 48 w 78"/>
                <a:gd name="T65" fmla="*/ 45 h 179"/>
                <a:gd name="T66" fmla="*/ 50 w 78"/>
                <a:gd name="T67" fmla="*/ 37 h 179"/>
                <a:gd name="T68" fmla="*/ 61 w 78"/>
                <a:gd name="T69" fmla="*/ 40 h 179"/>
                <a:gd name="T70" fmla="*/ 58 w 78"/>
                <a:gd name="T71" fmla="*/ 49 h 179"/>
                <a:gd name="T72" fmla="*/ 18 w 78"/>
                <a:gd name="T73" fmla="*/ 173 h 179"/>
                <a:gd name="T74" fmla="*/ 7 w 78"/>
                <a:gd name="T75" fmla="*/ 169 h 179"/>
                <a:gd name="T76" fmla="*/ 46 w 78"/>
                <a:gd name="T77" fmla="*/ 51 h 179"/>
                <a:gd name="T78" fmla="*/ 57 w 78"/>
                <a:gd name="T79" fmla="*/ 54 h 179"/>
                <a:gd name="T80" fmla="*/ 18 w 78"/>
                <a:gd name="T81" fmla="*/ 17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9">
                  <a:moveTo>
                    <a:pt x="76" y="6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1"/>
                    <a:pt x="0" y="172"/>
                    <a:pt x="0" y="172"/>
                  </a:cubicBezTo>
                  <a:cubicBezTo>
                    <a:pt x="1" y="173"/>
                    <a:pt x="1" y="174"/>
                    <a:pt x="2" y="174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79"/>
                    <a:pt x="19" y="179"/>
                    <a:pt x="19" y="179"/>
                  </a:cubicBezTo>
                  <a:cubicBezTo>
                    <a:pt x="21" y="179"/>
                    <a:pt x="22" y="179"/>
                    <a:pt x="22" y="177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8"/>
                    <a:pt x="77" y="6"/>
                    <a:pt x="76" y="6"/>
                  </a:cubicBezTo>
                  <a:close/>
                  <a:moveTo>
                    <a:pt x="67" y="22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69" y="16"/>
                    <a:pt x="69" y="16"/>
                    <a:pt x="69" y="16"/>
                  </a:cubicBezTo>
                  <a:lnTo>
                    <a:pt x="67" y="22"/>
                  </a:lnTo>
                  <a:close/>
                  <a:moveTo>
                    <a:pt x="63" y="3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65" y="28"/>
                    <a:pt x="65" y="28"/>
                    <a:pt x="65" y="28"/>
                  </a:cubicBezTo>
                  <a:lnTo>
                    <a:pt x="63" y="35"/>
                  </a:lnTo>
                  <a:close/>
                  <a:moveTo>
                    <a:pt x="58" y="49"/>
                  </a:moveTo>
                  <a:cubicBezTo>
                    <a:pt x="48" y="45"/>
                    <a:pt x="48" y="45"/>
                    <a:pt x="48" y="45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61" y="40"/>
                    <a:pt x="61" y="40"/>
                    <a:pt x="61" y="40"/>
                  </a:cubicBezTo>
                  <a:lnTo>
                    <a:pt x="58" y="49"/>
                  </a:lnTo>
                  <a:close/>
                  <a:moveTo>
                    <a:pt x="18" y="173"/>
                  </a:moveTo>
                  <a:cubicBezTo>
                    <a:pt x="7" y="169"/>
                    <a:pt x="7" y="169"/>
                    <a:pt x="7" y="169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57" y="54"/>
                    <a:pt x="57" y="54"/>
                    <a:pt x="57" y="54"/>
                  </a:cubicBezTo>
                  <a:lnTo>
                    <a:pt x="18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" name="Freeform 64">
              <a:extLst>
                <a:ext uri="{FF2B5EF4-FFF2-40B4-BE49-F238E27FC236}">
                  <a16:creationId xmlns:a16="http://schemas.microsoft.com/office/drawing/2014/main" id="{5247FD97-6409-4A24-8BF8-7187DDF66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" y="4017"/>
              <a:ext cx="78" cy="114"/>
            </a:xfrm>
            <a:custGeom>
              <a:avLst/>
              <a:gdLst>
                <a:gd name="T0" fmla="*/ 3 w 29"/>
                <a:gd name="T1" fmla="*/ 42 h 42"/>
                <a:gd name="T2" fmla="*/ 6 w 29"/>
                <a:gd name="T3" fmla="*/ 39 h 42"/>
                <a:gd name="T4" fmla="*/ 16 w 29"/>
                <a:gd name="T5" fmla="*/ 23 h 42"/>
                <a:gd name="T6" fmla="*/ 29 w 29"/>
                <a:gd name="T7" fmla="*/ 3 h 42"/>
                <a:gd name="T8" fmla="*/ 26 w 29"/>
                <a:gd name="T9" fmla="*/ 0 h 42"/>
                <a:gd name="T10" fmla="*/ 23 w 29"/>
                <a:gd name="T11" fmla="*/ 3 h 42"/>
                <a:gd name="T12" fmla="*/ 13 w 29"/>
                <a:gd name="T13" fmla="*/ 19 h 42"/>
                <a:gd name="T14" fmla="*/ 0 w 29"/>
                <a:gd name="T15" fmla="*/ 39 h 42"/>
                <a:gd name="T16" fmla="*/ 3 w 29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2">
                  <a:moveTo>
                    <a:pt x="3" y="42"/>
                  </a:moveTo>
                  <a:cubicBezTo>
                    <a:pt x="5" y="42"/>
                    <a:pt x="6" y="41"/>
                    <a:pt x="6" y="39"/>
                  </a:cubicBezTo>
                  <a:cubicBezTo>
                    <a:pt x="6" y="32"/>
                    <a:pt x="11" y="28"/>
                    <a:pt x="16" y="23"/>
                  </a:cubicBezTo>
                  <a:cubicBezTo>
                    <a:pt x="22" y="19"/>
                    <a:pt x="29" y="1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3" y="10"/>
                    <a:pt x="18" y="14"/>
                    <a:pt x="13" y="19"/>
                  </a:cubicBezTo>
                  <a:cubicBezTo>
                    <a:pt x="7" y="23"/>
                    <a:pt x="0" y="29"/>
                    <a:pt x="0" y="39"/>
                  </a:cubicBezTo>
                  <a:cubicBezTo>
                    <a:pt x="0" y="41"/>
                    <a:pt x="2" y="42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" name="Freeform 65">
              <a:extLst>
                <a:ext uri="{FF2B5EF4-FFF2-40B4-BE49-F238E27FC236}">
                  <a16:creationId xmlns:a16="http://schemas.microsoft.com/office/drawing/2014/main" id="{D2303DA4-0BE1-46E3-83D1-AB7F44B30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" y="4017"/>
              <a:ext cx="78" cy="122"/>
            </a:xfrm>
            <a:custGeom>
              <a:avLst/>
              <a:gdLst>
                <a:gd name="T0" fmla="*/ 26 w 29"/>
                <a:gd name="T1" fmla="*/ 0 h 45"/>
                <a:gd name="T2" fmla="*/ 23 w 29"/>
                <a:gd name="T3" fmla="*/ 3 h 45"/>
                <a:gd name="T4" fmla="*/ 12 w 29"/>
                <a:gd name="T5" fmla="*/ 20 h 45"/>
                <a:gd name="T6" fmla="*/ 0 w 29"/>
                <a:gd name="T7" fmla="*/ 42 h 45"/>
                <a:gd name="T8" fmla="*/ 3 w 29"/>
                <a:gd name="T9" fmla="*/ 45 h 45"/>
                <a:gd name="T10" fmla="*/ 6 w 29"/>
                <a:gd name="T11" fmla="*/ 42 h 45"/>
                <a:gd name="T12" fmla="*/ 16 w 29"/>
                <a:gd name="T13" fmla="*/ 25 h 45"/>
                <a:gd name="T14" fmla="*/ 29 w 29"/>
                <a:gd name="T15" fmla="*/ 3 h 45"/>
                <a:gd name="T16" fmla="*/ 26 w 29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5">
                  <a:moveTo>
                    <a:pt x="26" y="0"/>
                  </a:moveTo>
                  <a:cubicBezTo>
                    <a:pt x="24" y="0"/>
                    <a:pt x="23" y="1"/>
                    <a:pt x="23" y="3"/>
                  </a:cubicBezTo>
                  <a:cubicBezTo>
                    <a:pt x="23" y="11"/>
                    <a:pt x="18" y="15"/>
                    <a:pt x="12" y="20"/>
                  </a:cubicBezTo>
                  <a:cubicBezTo>
                    <a:pt x="7" y="25"/>
                    <a:pt x="0" y="31"/>
                    <a:pt x="0" y="42"/>
                  </a:cubicBezTo>
                  <a:cubicBezTo>
                    <a:pt x="0" y="44"/>
                    <a:pt x="1" y="45"/>
                    <a:pt x="3" y="45"/>
                  </a:cubicBezTo>
                  <a:cubicBezTo>
                    <a:pt x="5" y="45"/>
                    <a:pt x="6" y="44"/>
                    <a:pt x="6" y="42"/>
                  </a:cubicBezTo>
                  <a:cubicBezTo>
                    <a:pt x="6" y="34"/>
                    <a:pt x="11" y="29"/>
                    <a:pt x="16" y="25"/>
                  </a:cubicBezTo>
                  <a:cubicBezTo>
                    <a:pt x="22" y="20"/>
                    <a:pt x="29" y="14"/>
                    <a:pt x="29" y="3"/>
                  </a:cubicBezTo>
                  <a:cubicBezTo>
                    <a:pt x="29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56" name="ZoneTexte 255">
            <a:extLst>
              <a:ext uri="{FF2B5EF4-FFF2-40B4-BE49-F238E27FC236}">
                <a16:creationId xmlns:a16="http://schemas.microsoft.com/office/drawing/2014/main" id="{C276EE21-BE1D-416C-B5B0-58D219C18D0A}"/>
              </a:ext>
            </a:extLst>
          </p:cNvPr>
          <p:cNvSpPr txBox="1"/>
          <p:nvPr/>
        </p:nvSpPr>
        <p:spPr>
          <a:xfrm>
            <a:off x="6464416" y="9573097"/>
            <a:ext cx="2836375" cy="5539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Electronic cigarette,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cigarette</a:t>
            </a:r>
          </a:p>
        </p:txBody>
      </p:sp>
      <p:grpSp>
        <p:nvGrpSpPr>
          <p:cNvPr id="44" name="Group 68">
            <a:extLst>
              <a:ext uri="{FF2B5EF4-FFF2-40B4-BE49-F238E27FC236}">
                <a16:creationId xmlns:a16="http://schemas.microsoft.com/office/drawing/2014/main" id="{6C34C4E6-5935-48BD-879E-88535C84F0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478690" y="2751306"/>
            <a:ext cx="982663" cy="474663"/>
            <a:chOff x="7367" y="4172"/>
            <a:chExt cx="619" cy="299"/>
          </a:xfrm>
          <a:solidFill>
            <a:schemeClr val="accent5"/>
          </a:solidFill>
        </p:grpSpPr>
        <p:sp>
          <p:nvSpPr>
            <p:cNvPr id="46" name="Freeform 69">
              <a:extLst>
                <a:ext uri="{FF2B5EF4-FFF2-40B4-BE49-F238E27FC236}">
                  <a16:creationId xmlns:a16="http://schemas.microsoft.com/office/drawing/2014/main" id="{7FD8FEC8-3436-48E4-B0AC-9779AF420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7" y="4186"/>
              <a:ext cx="297" cy="285"/>
            </a:xfrm>
            <a:custGeom>
              <a:avLst/>
              <a:gdLst>
                <a:gd name="T0" fmla="*/ 84 w 110"/>
                <a:gd name="T1" fmla="*/ 66 h 104"/>
                <a:gd name="T2" fmla="*/ 109 w 110"/>
                <a:gd name="T3" fmla="*/ 42 h 104"/>
                <a:gd name="T4" fmla="*/ 110 w 110"/>
                <a:gd name="T5" fmla="*/ 39 h 104"/>
                <a:gd name="T6" fmla="*/ 108 w 110"/>
                <a:gd name="T7" fmla="*/ 37 h 104"/>
                <a:gd name="T8" fmla="*/ 73 w 110"/>
                <a:gd name="T9" fmla="*/ 33 h 104"/>
                <a:gd name="T10" fmla="*/ 58 w 110"/>
                <a:gd name="T11" fmla="*/ 1 h 104"/>
                <a:gd name="T12" fmla="*/ 55 w 110"/>
                <a:gd name="T13" fmla="*/ 0 h 104"/>
                <a:gd name="T14" fmla="*/ 53 w 110"/>
                <a:gd name="T15" fmla="*/ 1 h 104"/>
                <a:gd name="T16" fmla="*/ 37 w 110"/>
                <a:gd name="T17" fmla="*/ 33 h 104"/>
                <a:gd name="T18" fmla="*/ 3 w 110"/>
                <a:gd name="T19" fmla="*/ 37 h 104"/>
                <a:gd name="T20" fmla="*/ 0 w 110"/>
                <a:gd name="T21" fmla="*/ 39 h 104"/>
                <a:gd name="T22" fmla="*/ 1 w 110"/>
                <a:gd name="T23" fmla="*/ 42 h 104"/>
                <a:gd name="T24" fmla="*/ 26 w 110"/>
                <a:gd name="T25" fmla="*/ 66 h 104"/>
                <a:gd name="T26" fmla="*/ 20 w 110"/>
                <a:gd name="T27" fmla="*/ 100 h 104"/>
                <a:gd name="T28" fmla="*/ 22 w 110"/>
                <a:gd name="T29" fmla="*/ 103 h 104"/>
                <a:gd name="T30" fmla="*/ 23 w 110"/>
                <a:gd name="T31" fmla="*/ 104 h 104"/>
                <a:gd name="T32" fmla="*/ 25 w 110"/>
                <a:gd name="T33" fmla="*/ 104 h 104"/>
                <a:gd name="T34" fmla="*/ 55 w 110"/>
                <a:gd name="T35" fmla="*/ 87 h 104"/>
                <a:gd name="T36" fmla="*/ 86 w 110"/>
                <a:gd name="T37" fmla="*/ 104 h 104"/>
                <a:gd name="T38" fmla="*/ 89 w 110"/>
                <a:gd name="T39" fmla="*/ 103 h 104"/>
                <a:gd name="T40" fmla="*/ 90 w 110"/>
                <a:gd name="T41" fmla="*/ 100 h 104"/>
                <a:gd name="T42" fmla="*/ 84 w 110"/>
                <a:gd name="T43" fmla="*/ 66 h 104"/>
                <a:gd name="T44" fmla="*/ 57 w 110"/>
                <a:gd name="T45" fmla="*/ 81 h 104"/>
                <a:gd name="T46" fmla="*/ 54 w 110"/>
                <a:gd name="T47" fmla="*/ 81 h 104"/>
                <a:gd name="T48" fmla="*/ 27 w 110"/>
                <a:gd name="T49" fmla="*/ 95 h 104"/>
                <a:gd name="T50" fmla="*/ 33 w 110"/>
                <a:gd name="T51" fmla="*/ 66 h 104"/>
                <a:gd name="T52" fmla="*/ 32 w 110"/>
                <a:gd name="T53" fmla="*/ 63 h 104"/>
                <a:gd name="T54" fmla="*/ 10 w 110"/>
                <a:gd name="T55" fmla="*/ 42 h 104"/>
                <a:gd name="T56" fmla="*/ 40 w 110"/>
                <a:gd name="T57" fmla="*/ 38 h 104"/>
                <a:gd name="T58" fmla="*/ 42 w 110"/>
                <a:gd name="T59" fmla="*/ 37 h 104"/>
                <a:gd name="T60" fmla="*/ 55 w 110"/>
                <a:gd name="T61" fmla="*/ 9 h 104"/>
                <a:gd name="T62" fmla="*/ 69 w 110"/>
                <a:gd name="T63" fmla="*/ 37 h 104"/>
                <a:gd name="T64" fmla="*/ 71 w 110"/>
                <a:gd name="T65" fmla="*/ 38 h 104"/>
                <a:gd name="T66" fmla="*/ 101 w 110"/>
                <a:gd name="T67" fmla="*/ 42 h 104"/>
                <a:gd name="T68" fmla="*/ 79 w 110"/>
                <a:gd name="T69" fmla="*/ 63 h 104"/>
                <a:gd name="T70" fmla="*/ 78 w 110"/>
                <a:gd name="T71" fmla="*/ 66 h 104"/>
                <a:gd name="T72" fmla="*/ 83 w 110"/>
                <a:gd name="T73" fmla="*/ 95 h 104"/>
                <a:gd name="T74" fmla="*/ 57 w 110"/>
                <a:gd name="T75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104">
                  <a:moveTo>
                    <a:pt x="84" y="66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0"/>
                    <a:pt x="110" y="39"/>
                  </a:cubicBezTo>
                  <a:cubicBezTo>
                    <a:pt x="110" y="38"/>
                    <a:pt x="109" y="37"/>
                    <a:pt x="108" y="37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1" y="38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102"/>
                    <a:pt x="21" y="103"/>
                    <a:pt x="22" y="103"/>
                  </a:cubicBezTo>
                  <a:cubicBezTo>
                    <a:pt x="22" y="104"/>
                    <a:pt x="23" y="104"/>
                    <a:pt x="23" y="104"/>
                  </a:cubicBezTo>
                  <a:cubicBezTo>
                    <a:pt x="24" y="104"/>
                    <a:pt x="24" y="104"/>
                    <a:pt x="25" y="104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7" y="104"/>
                    <a:pt x="88" y="104"/>
                    <a:pt x="89" y="103"/>
                  </a:cubicBezTo>
                  <a:cubicBezTo>
                    <a:pt x="90" y="103"/>
                    <a:pt x="90" y="102"/>
                    <a:pt x="90" y="100"/>
                  </a:cubicBezTo>
                  <a:lnTo>
                    <a:pt x="84" y="66"/>
                  </a:lnTo>
                  <a:close/>
                  <a:moveTo>
                    <a:pt x="57" y="81"/>
                  </a:moveTo>
                  <a:cubicBezTo>
                    <a:pt x="56" y="81"/>
                    <a:pt x="55" y="81"/>
                    <a:pt x="54" y="81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5"/>
                    <a:pt x="32" y="64"/>
                    <a:pt x="32" y="6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8"/>
                    <a:pt x="42" y="38"/>
                    <a:pt x="42" y="3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8"/>
                    <a:pt x="70" y="38"/>
                    <a:pt x="71" y="38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78" y="64"/>
                    <a:pt x="78" y="65"/>
                    <a:pt x="78" y="66"/>
                  </a:cubicBezTo>
                  <a:cubicBezTo>
                    <a:pt x="83" y="95"/>
                    <a:pt x="83" y="95"/>
                    <a:pt x="83" y="95"/>
                  </a:cubicBezTo>
                  <a:lnTo>
                    <a:pt x="57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7" name="Freeform 70">
              <a:extLst>
                <a:ext uri="{FF2B5EF4-FFF2-40B4-BE49-F238E27FC236}">
                  <a16:creationId xmlns:a16="http://schemas.microsoft.com/office/drawing/2014/main" id="{4AADBC2A-2F40-4BC8-83EF-D301F9E5D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1" y="4186"/>
              <a:ext cx="154" cy="216"/>
            </a:xfrm>
            <a:custGeom>
              <a:avLst/>
              <a:gdLst>
                <a:gd name="T0" fmla="*/ 38 w 57"/>
                <a:gd name="T1" fmla="*/ 50 h 79"/>
                <a:gd name="T2" fmla="*/ 56 w 57"/>
                <a:gd name="T3" fmla="*/ 33 h 79"/>
                <a:gd name="T4" fmla="*/ 57 w 57"/>
                <a:gd name="T5" fmla="*/ 30 h 79"/>
                <a:gd name="T6" fmla="*/ 55 w 57"/>
                <a:gd name="T7" fmla="*/ 28 h 79"/>
                <a:gd name="T8" fmla="*/ 29 w 57"/>
                <a:gd name="T9" fmla="*/ 24 h 79"/>
                <a:gd name="T10" fmla="*/ 18 w 57"/>
                <a:gd name="T11" fmla="*/ 1 h 79"/>
                <a:gd name="T12" fmla="*/ 16 w 57"/>
                <a:gd name="T13" fmla="*/ 0 h 79"/>
                <a:gd name="T14" fmla="*/ 16 w 57"/>
                <a:gd name="T15" fmla="*/ 0 h 79"/>
                <a:gd name="T16" fmla="*/ 13 w 57"/>
                <a:gd name="T17" fmla="*/ 1 h 79"/>
                <a:gd name="T18" fmla="*/ 0 w 57"/>
                <a:gd name="T19" fmla="*/ 27 h 79"/>
                <a:gd name="T20" fmla="*/ 2 w 57"/>
                <a:gd name="T21" fmla="*/ 31 h 79"/>
                <a:gd name="T22" fmla="*/ 6 w 57"/>
                <a:gd name="T23" fmla="*/ 30 h 79"/>
                <a:gd name="T24" fmla="*/ 16 w 57"/>
                <a:gd name="T25" fmla="*/ 10 h 79"/>
                <a:gd name="T26" fmla="*/ 24 w 57"/>
                <a:gd name="T27" fmla="*/ 28 h 79"/>
                <a:gd name="T28" fmla="*/ 27 w 57"/>
                <a:gd name="T29" fmla="*/ 30 h 79"/>
                <a:gd name="T30" fmla="*/ 48 w 57"/>
                <a:gd name="T31" fmla="*/ 33 h 79"/>
                <a:gd name="T32" fmla="*/ 32 w 57"/>
                <a:gd name="T33" fmla="*/ 47 h 79"/>
                <a:gd name="T34" fmla="*/ 32 w 57"/>
                <a:gd name="T35" fmla="*/ 50 h 79"/>
                <a:gd name="T36" fmla="*/ 35 w 57"/>
                <a:gd name="T37" fmla="*/ 71 h 79"/>
                <a:gd name="T38" fmla="*/ 15 w 57"/>
                <a:gd name="T39" fmla="*/ 60 h 79"/>
                <a:gd name="T40" fmla="*/ 11 w 57"/>
                <a:gd name="T41" fmla="*/ 61 h 79"/>
                <a:gd name="T42" fmla="*/ 13 w 57"/>
                <a:gd name="T43" fmla="*/ 65 h 79"/>
                <a:gd name="T44" fmla="*/ 38 w 57"/>
                <a:gd name="T45" fmla="*/ 79 h 79"/>
                <a:gd name="T46" fmla="*/ 39 w 57"/>
                <a:gd name="T47" fmla="*/ 79 h 79"/>
                <a:gd name="T48" fmla="*/ 41 w 57"/>
                <a:gd name="T49" fmla="*/ 79 h 79"/>
                <a:gd name="T50" fmla="*/ 42 w 57"/>
                <a:gd name="T51" fmla="*/ 76 h 79"/>
                <a:gd name="T52" fmla="*/ 38 w 57"/>
                <a:gd name="T53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9">
                  <a:moveTo>
                    <a:pt x="38" y="50"/>
                  </a:moveTo>
                  <a:cubicBezTo>
                    <a:pt x="56" y="33"/>
                    <a:pt x="56" y="33"/>
                    <a:pt x="56" y="33"/>
                  </a:cubicBezTo>
                  <a:cubicBezTo>
                    <a:pt x="57" y="32"/>
                    <a:pt x="57" y="31"/>
                    <a:pt x="57" y="30"/>
                  </a:cubicBezTo>
                  <a:cubicBezTo>
                    <a:pt x="57" y="29"/>
                    <a:pt x="56" y="28"/>
                    <a:pt x="55" y="28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30"/>
                    <a:pt x="2" y="31"/>
                  </a:cubicBezTo>
                  <a:cubicBezTo>
                    <a:pt x="3" y="32"/>
                    <a:pt x="5" y="31"/>
                    <a:pt x="6" y="3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8"/>
                    <a:pt x="31" y="49"/>
                    <a:pt x="32" y="5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59"/>
                    <a:pt x="12" y="60"/>
                    <a:pt x="11" y="61"/>
                  </a:cubicBezTo>
                  <a:cubicBezTo>
                    <a:pt x="11" y="63"/>
                    <a:pt x="11" y="65"/>
                    <a:pt x="13" y="65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79"/>
                    <a:pt x="39" y="79"/>
                    <a:pt x="39" y="79"/>
                  </a:cubicBezTo>
                  <a:cubicBezTo>
                    <a:pt x="40" y="79"/>
                    <a:pt x="41" y="79"/>
                    <a:pt x="41" y="79"/>
                  </a:cubicBezTo>
                  <a:cubicBezTo>
                    <a:pt x="42" y="78"/>
                    <a:pt x="42" y="77"/>
                    <a:pt x="42" y="76"/>
                  </a:cubicBezTo>
                  <a:lnTo>
                    <a:pt x="3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" name="Freeform 71">
              <a:extLst>
                <a:ext uri="{FF2B5EF4-FFF2-40B4-BE49-F238E27FC236}">
                  <a16:creationId xmlns:a16="http://schemas.microsoft.com/office/drawing/2014/main" id="{1D9AB5C6-8C2C-419C-BAB2-A3081511B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" y="4172"/>
              <a:ext cx="132" cy="181"/>
            </a:xfrm>
            <a:custGeom>
              <a:avLst/>
              <a:gdLst>
                <a:gd name="T0" fmla="*/ 49 w 49"/>
                <a:gd name="T1" fmla="*/ 25 h 66"/>
                <a:gd name="T2" fmla="*/ 46 w 49"/>
                <a:gd name="T3" fmla="*/ 23 h 66"/>
                <a:gd name="T4" fmla="*/ 25 w 49"/>
                <a:gd name="T5" fmla="*/ 20 h 66"/>
                <a:gd name="T6" fmla="*/ 17 w 49"/>
                <a:gd name="T7" fmla="*/ 1 h 66"/>
                <a:gd name="T8" fmla="*/ 14 w 49"/>
                <a:gd name="T9" fmla="*/ 0 h 66"/>
                <a:gd name="T10" fmla="*/ 14 w 49"/>
                <a:gd name="T11" fmla="*/ 0 h 66"/>
                <a:gd name="T12" fmla="*/ 11 w 49"/>
                <a:gd name="T13" fmla="*/ 1 h 66"/>
                <a:gd name="T14" fmla="*/ 1 w 49"/>
                <a:gd name="T15" fmla="*/ 23 h 66"/>
                <a:gd name="T16" fmla="*/ 2 w 49"/>
                <a:gd name="T17" fmla="*/ 27 h 66"/>
                <a:gd name="T18" fmla="*/ 6 w 49"/>
                <a:gd name="T19" fmla="*/ 25 h 66"/>
                <a:gd name="T20" fmla="*/ 14 w 49"/>
                <a:gd name="T21" fmla="*/ 10 h 66"/>
                <a:gd name="T22" fmla="*/ 21 w 49"/>
                <a:gd name="T23" fmla="*/ 24 h 66"/>
                <a:gd name="T24" fmla="*/ 23 w 49"/>
                <a:gd name="T25" fmla="*/ 26 h 66"/>
                <a:gd name="T26" fmla="*/ 39 w 49"/>
                <a:gd name="T27" fmla="*/ 28 h 66"/>
                <a:gd name="T28" fmla="*/ 27 w 49"/>
                <a:gd name="T29" fmla="*/ 39 h 66"/>
                <a:gd name="T30" fmla="*/ 26 w 49"/>
                <a:gd name="T31" fmla="*/ 42 h 66"/>
                <a:gd name="T32" fmla="*/ 29 w 49"/>
                <a:gd name="T33" fmla="*/ 57 h 66"/>
                <a:gd name="T34" fmla="*/ 14 w 49"/>
                <a:gd name="T35" fmla="*/ 49 h 66"/>
                <a:gd name="T36" fmla="*/ 10 w 49"/>
                <a:gd name="T37" fmla="*/ 50 h 66"/>
                <a:gd name="T38" fmla="*/ 11 w 49"/>
                <a:gd name="T39" fmla="*/ 54 h 66"/>
                <a:gd name="T40" fmla="*/ 32 w 49"/>
                <a:gd name="T41" fmla="*/ 66 h 66"/>
                <a:gd name="T42" fmla="*/ 33 w 49"/>
                <a:gd name="T43" fmla="*/ 66 h 66"/>
                <a:gd name="T44" fmla="*/ 35 w 49"/>
                <a:gd name="T45" fmla="*/ 65 h 66"/>
                <a:gd name="T46" fmla="*/ 36 w 49"/>
                <a:gd name="T47" fmla="*/ 62 h 66"/>
                <a:gd name="T48" fmla="*/ 33 w 49"/>
                <a:gd name="T49" fmla="*/ 42 h 66"/>
                <a:gd name="T50" fmla="*/ 48 w 49"/>
                <a:gd name="T51" fmla="*/ 28 h 66"/>
                <a:gd name="T52" fmla="*/ 49 w 49"/>
                <a:gd name="T5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" h="66">
                  <a:moveTo>
                    <a:pt x="49" y="25"/>
                  </a:moveTo>
                  <a:cubicBezTo>
                    <a:pt x="48" y="24"/>
                    <a:pt x="47" y="23"/>
                    <a:pt x="46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1" y="26"/>
                    <a:pt x="2" y="27"/>
                  </a:cubicBezTo>
                  <a:cubicBezTo>
                    <a:pt x="4" y="27"/>
                    <a:pt x="5" y="27"/>
                    <a:pt x="6" y="2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5"/>
                    <a:pt x="22" y="26"/>
                    <a:pt x="23" y="26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6" y="41"/>
                    <a:pt x="26" y="42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9" y="52"/>
                    <a:pt x="10" y="54"/>
                    <a:pt x="11" y="54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4" y="66"/>
                    <a:pt x="35" y="66"/>
                    <a:pt x="35" y="65"/>
                  </a:cubicBezTo>
                  <a:cubicBezTo>
                    <a:pt x="36" y="65"/>
                    <a:pt x="37" y="64"/>
                    <a:pt x="36" y="6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9" y="27"/>
                    <a:pt x="49" y="26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" name="Freeform 72">
              <a:extLst>
                <a:ext uri="{FF2B5EF4-FFF2-40B4-BE49-F238E27FC236}">
                  <a16:creationId xmlns:a16="http://schemas.microsoft.com/office/drawing/2014/main" id="{D1DE0E80-A498-4A34-9D7B-73BAAFB8C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" y="4186"/>
              <a:ext cx="156" cy="216"/>
            </a:xfrm>
            <a:custGeom>
              <a:avLst/>
              <a:gdLst>
                <a:gd name="T0" fmla="*/ 42 w 58"/>
                <a:gd name="T1" fmla="*/ 60 h 79"/>
                <a:gd name="T2" fmla="*/ 22 w 58"/>
                <a:gd name="T3" fmla="*/ 71 h 79"/>
                <a:gd name="T4" fmla="*/ 26 w 58"/>
                <a:gd name="T5" fmla="*/ 50 h 79"/>
                <a:gd name="T6" fmla="*/ 25 w 58"/>
                <a:gd name="T7" fmla="*/ 47 h 79"/>
                <a:gd name="T8" fmla="*/ 10 w 58"/>
                <a:gd name="T9" fmla="*/ 33 h 79"/>
                <a:gd name="T10" fmla="*/ 31 w 58"/>
                <a:gd name="T11" fmla="*/ 30 h 79"/>
                <a:gd name="T12" fmla="*/ 33 w 58"/>
                <a:gd name="T13" fmla="*/ 28 h 79"/>
                <a:gd name="T14" fmla="*/ 42 w 58"/>
                <a:gd name="T15" fmla="*/ 10 h 79"/>
                <a:gd name="T16" fmla="*/ 52 w 58"/>
                <a:gd name="T17" fmla="*/ 30 h 79"/>
                <a:gd name="T18" fmla="*/ 56 w 58"/>
                <a:gd name="T19" fmla="*/ 31 h 79"/>
                <a:gd name="T20" fmla="*/ 57 w 58"/>
                <a:gd name="T21" fmla="*/ 27 h 79"/>
                <a:gd name="T22" fmla="*/ 45 w 58"/>
                <a:gd name="T23" fmla="*/ 1 h 79"/>
                <a:gd name="T24" fmla="*/ 42 w 58"/>
                <a:gd name="T25" fmla="*/ 0 h 79"/>
                <a:gd name="T26" fmla="*/ 42 w 58"/>
                <a:gd name="T27" fmla="*/ 0 h 79"/>
                <a:gd name="T28" fmla="*/ 39 w 58"/>
                <a:gd name="T29" fmla="*/ 1 h 79"/>
                <a:gd name="T30" fmla="*/ 28 w 58"/>
                <a:gd name="T31" fmla="*/ 24 h 79"/>
                <a:gd name="T32" fmla="*/ 3 w 58"/>
                <a:gd name="T33" fmla="*/ 28 h 79"/>
                <a:gd name="T34" fmla="*/ 1 w 58"/>
                <a:gd name="T35" fmla="*/ 30 h 79"/>
                <a:gd name="T36" fmla="*/ 1 w 58"/>
                <a:gd name="T37" fmla="*/ 33 h 79"/>
                <a:gd name="T38" fmla="*/ 20 w 58"/>
                <a:gd name="T39" fmla="*/ 50 h 79"/>
                <a:gd name="T40" fmla="*/ 15 w 58"/>
                <a:gd name="T41" fmla="*/ 76 h 79"/>
                <a:gd name="T42" fmla="*/ 16 w 58"/>
                <a:gd name="T43" fmla="*/ 79 h 79"/>
                <a:gd name="T44" fmla="*/ 18 w 58"/>
                <a:gd name="T45" fmla="*/ 79 h 79"/>
                <a:gd name="T46" fmla="*/ 20 w 58"/>
                <a:gd name="T47" fmla="*/ 79 h 79"/>
                <a:gd name="T48" fmla="*/ 45 w 58"/>
                <a:gd name="T49" fmla="*/ 65 h 79"/>
                <a:gd name="T50" fmla="*/ 46 w 58"/>
                <a:gd name="T51" fmla="*/ 61 h 79"/>
                <a:gd name="T52" fmla="*/ 42 w 58"/>
                <a:gd name="T53" fmla="*/ 6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79">
                  <a:moveTo>
                    <a:pt x="42" y="60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8"/>
                    <a:pt x="25" y="4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3" y="29"/>
                    <a:pt x="33" y="2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3" y="31"/>
                    <a:pt x="54" y="32"/>
                    <a:pt x="56" y="31"/>
                  </a:cubicBezTo>
                  <a:cubicBezTo>
                    <a:pt x="57" y="30"/>
                    <a:pt x="58" y="28"/>
                    <a:pt x="57" y="27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1" y="29"/>
                    <a:pt x="1" y="30"/>
                  </a:cubicBezTo>
                  <a:cubicBezTo>
                    <a:pt x="0" y="31"/>
                    <a:pt x="0" y="32"/>
                    <a:pt x="1" y="33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7"/>
                    <a:pt x="16" y="78"/>
                    <a:pt x="16" y="79"/>
                  </a:cubicBezTo>
                  <a:cubicBezTo>
                    <a:pt x="17" y="79"/>
                    <a:pt x="18" y="79"/>
                    <a:pt x="18" y="79"/>
                  </a:cubicBezTo>
                  <a:cubicBezTo>
                    <a:pt x="19" y="79"/>
                    <a:pt x="19" y="79"/>
                    <a:pt x="20" y="7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6" y="65"/>
                    <a:pt x="47" y="63"/>
                    <a:pt x="46" y="61"/>
                  </a:cubicBezTo>
                  <a:cubicBezTo>
                    <a:pt x="45" y="60"/>
                    <a:pt x="44" y="59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8" name="Freeform 73">
              <a:extLst>
                <a:ext uri="{FF2B5EF4-FFF2-40B4-BE49-F238E27FC236}">
                  <a16:creationId xmlns:a16="http://schemas.microsoft.com/office/drawing/2014/main" id="{042CC24B-777D-4047-A791-3C6BD1AA8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" y="4172"/>
              <a:ext cx="133" cy="181"/>
            </a:xfrm>
            <a:custGeom>
              <a:avLst/>
              <a:gdLst>
                <a:gd name="T0" fmla="*/ 34 w 49"/>
                <a:gd name="T1" fmla="*/ 49 h 66"/>
                <a:gd name="T2" fmla="*/ 19 w 49"/>
                <a:gd name="T3" fmla="*/ 57 h 66"/>
                <a:gd name="T4" fmla="*/ 22 w 49"/>
                <a:gd name="T5" fmla="*/ 42 h 66"/>
                <a:gd name="T6" fmla="*/ 21 w 49"/>
                <a:gd name="T7" fmla="*/ 39 h 66"/>
                <a:gd name="T8" fmla="*/ 10 w 49"/>
                <a:gd name="T9" fmla="*/ 28 h 66"/>
                <a:gd name="T10" fmla="*/ 26 w 49"/>
                <a:gd name="T11" fmla="*/ 26 h 66"/>
                <a:gd name="T12" fmla="*/ 28 w 49"/>
                <a:gd name="T13" fmla="*/ 24 h 66"/>
                <a:gd name="T14" fmla="*/ 35 w 49"/>
                <a:gd name="T15" fmla="*/ 10 h 66"/>
                <a:gd name="T16" fmla="*/ 42 w 49"/>
                <a:gd name="T17" fmla="*/ 25 h 66"/>
                <a:gd name="T18" fmla="*/ 46 w 49"/>
                <a:gd name="T19" fmla="*/ 27 h 66"/>
                <a:gd name="T20" fmla="*/ 48 w 49"/>
                <a:gd name="T21" fmla="*/ 23 h 66"/>
                <a:gd name="T22" fmla="*/ 37 w 49"/>
                <a:gd name="T23" fmla="*/ 1 h 66"/>
                <a:gd name="T24" fmla="*/ 35 w 49"/>
                <a:gd name="T25" fmla="*/ 0 h 66"/>
                <a:gd name="T26" fmla="*/ 32 w 49"/>
                <a:gd name="T27" fmla="*/ 1 h 66"/>
                <a:gd name="T28" fmla="*/ 23 w 49"/>
                <a:gd name="T29" fmla="*/ 20 h 66"/>
                <a:gd name="T30" fmla="*/ 2 w 49"/>
                <a:gd name="T31" fmla="*/ 23 h 66"/>
                <a:gd name="T32" fmla="*/ 0 w 49"/>
                <a:gd name="T33" fmla="*/ 25 h 66"/>
                <a:gd name="T34" fmla="*/ 1 w 49"/>
                <a:gd name="T35" fmla="*/ 28 h 66"/>
                <a:gd name="T36" fmla="*/ 16 w 49"/>
                <a:gd name="T37" fmla="*/ 42 h 66"/>
                <a:gd name="T38" fmla="*/ 12 w 49"/>
                <a:gd name="T39" fmla="*/ 62 h 66"/>
                <a:gd name="T40" fmla="*/ 13 w 49"/>
                <a:gd name="T41" fmla="*/ 65 h 66"/>
                <a:gd name="T42" fmla="*/ 15 w 49"/>
                <a:gd name="T43" fmla="*/ 66 h 66"/>
                <a:gd name="T44" fmla="*/ 17 w 49"/>
                <a:gd name="T45" fmla="*/ 66 h 66"/>
                <a:gd name="T46" fmla="*/ 37 w 49"/>
                <a:gd name="T47" fmla="*/ 54 h 66"/>
                <a:gd name="T48" fmla="*/ 39 w 49"/>
                <a:gd name="T49" fmla="*/ 50 h 66"/>
                <a:gd name="T50" fmla="*/ 34 w 49"/>
                <a:gd name="T51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66">
                  <a:moveTo>
                    <a:pt x="34" y="49"/>
                  </a:moveTo>
                  <a:cubicBezTo>
                    <a:pt x="19" y="57"/>
                    <a:pt x="19" y="57"/>
                    <a:pt x="19" y="57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1"/>
                    <a:pt x="22" y="40"/>
                    <a:pt x="21" y="3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7" y="25"/>
                    <a:pt x="28" y="2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7"/>
                    <a:pt x="45" y="27"/>
                    <a:pt x="46" y="27"/>
                  </a:cubicBezTo>
                  <a:cubicBezTo>
                    <a:pt x="48" y="26"/>
                    <a:pt x="49" y="24"/>
                    <a:pt x="48" y="2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4"/>
                    <a:pt x="12" y="65"/>
                    <a:pt x="13" y="65"/>
                  </a:cubicBezTo>
                  <a:cubicBezTo>
                    <a:pt x="14" y="66"/>
                    <a:pt x="14" y="66"/>
                    <a:pt x="15" y="66"/>
                  </a:cubicBezTo>
                  <a:cubicBezTo>
                    <a:pt x="16" y="66"/>
                    <a:pt x="16" y="66"/>
                    <a:pt x="17" y="66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9" y="54"/>
                    <a:pt x="39" y="52"/>
                    <a:pt x="39" y="50"/>
                  </a:cubicBezTo>
                  <a:cubicBezTo>
                    <a:pt x="38" y="49"/>
                    <a:pt x="36" y="48"/>
                    <a:pt x="3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61" name="ZoneTexte 260">
            <a:extLst>
              <a:ext uri="{FF2B5EF4-FFF2-40B4-BE49-F238E27FC236}">
                <a16:creationId xmlns:a16="http://schemas.microsoft.com/office/drawing/2014/main" id="{FFCF6353-49D3-4E7E-A34B-4483FB07B012}"/>
              </a:ext>
            </a:extLst>
          </p:cNvPr>
          <p:cNvSpPr txBox="1"/>
          <p:nvPr/>
        </p:nvSpPr>
        <p:spPr>
          <a:xfrm>
            <a:off x="10494565" y="3491650"/>
            <a:ext cx="1546223" cy="1107996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Econocom,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40 years’ experience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grpSp>
        <p:nvGrpSpPr>
          <p:cNvPr id="263" name="Group 76">
            <a:extLst>
              <a:ext uri="{FF2B5EF4-FFF2-40B4-BE49-F238E27FC236}">
                <a16:creationId xmlns:a16="http://schemas.microsoft.com/office/drawing/2014/main" id="{E2B28655-ED8B-491C-ABB3-1C1E69C6BD7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05315" y="2624306"/>
            <a:ext cx="835025" cy="601663"/>
            <a:chOff x="7415" y="4129"/>
            <a:chExt cx="526" cy="379"/>
          </a:xfrm>
          <a:solidFill>
            <a:schemeClr val="accent5"/>
          </a:solidFill>
        </p:grpSpPr>
        <p:sp>
          <p:nvSpPr>
            <p:cNvPr id="266" name="Freeform 77">
              <a:extLst>
                <a:ext uri="{FF2B5EF4-FFF2-40B4-BE49-F238E27FC236}">
                  <a16:creationId xmlns:a16="http://schemas.microsoft.com/office/drawing/2014/main" id="{5F5CFDA6-F138-4AA9-AEE9-94A4D9F76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" y="4228"/>
              <a:ext cx="361" cy="239"/>
            </a:xfrm>
            <a:custGeom>
              <a:avLst/>
              <a:gdLst>
                <a:gd name="T0" fmla="*/ 36 w 133"/>
                <a:gd name="T1" fmla="*/ 88 h 88"/>
                <a:gd name="T2" fmla="*/ 2 w 133"/>
                <a:gd name="T3" fmla="*/ 82 h 88"/>
                <a:gd name="T4" fmla="*/ 1 w 133"/>
                <a:gd name="T5" fmla="*/ 78 h 88"/>
                <a:gd name="T6" fmla="*/ 4 w 133"/>
                <a:gd name="T7" fmla="*/ 77 h 88"/>
                <a:gd name="T8" fmla="*/ 36 w 133"/>
                <a:gd name="T9" fmla="*/ 82 h 88"/>
                <a:gd name="T10" fmla="*/ 126 w 133"/>
                <a:gd name="T11" fmla="*/ 39 h 88"/>
                <a:gd name="T12" fmla="*/ 78 w 133"/>
                <a:gd name="T13" fmla="*/ 6 h 88"/>
                <a:gd name="T14" fmla="*/ 76 w 133"/>
                <a:gd name="T15" fmla="*/ 2 h 88"/>
                <a:gd name="T16" fmla="*/ 80 w 133"/>
                <a:gd name="T17" fmla="*/ 0 h 88"/>
                <a:gd name="T18" fmla="*/ 132 w 133"/>
                <a:gd name="T19" fmla="*/ 37 h 88"/>
                <a:gd name="T20" fmla="*/ 132 w 133"/>
                <a:gd name="T21" fmla="*/ 41 h 88"/>
                <a:gd name="T22" fmla="*/ 36 w 133"/>
                <a:gd name="T2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88">
                  <a:moveTo>
                    <a:pt x="36" y="88"/>
                  </a:moveTo>
                  <a:cubicBezTo>
                    <a:pt x="25" y="88"/>
                    <a:pt x="14" y="86"/>
                    <a:pt x="2" y="82"/>
                  </a:cubicBezTo>
                  <a:cubicBezTo>
                    <a:pt x="1" y="82"/>
                    <a:pt x="0" y="80"/>
                    <a:pt x="1" y="78"/>
                  </a:cubicBezTo>
                  <a:cubicBezTo>
                    <a:pt x="1" y="77"/>
                    <a:pt x="3" y="76"/>
                    <a:pt x="4" y="77"/>
                  </a:cubicBezTo>
                  <a:cubicBezTo>
                    <a:pt x="15" y="80"/>
                    <a:pt x="26" y="82"/>
                    <a:pt x="36" y="82"/>
                  </a:cubicBezTo>
                  <a:cubicBezTo>
                    <a:pt x="80" y="82"/>
                    <a:pt x="117" y="48"/>
                    <a:pt x="126" y="39"/>
                  </a:cubicBezTo>
                  <a:cubicBezTo>
                    <a:pt x="120" y="33"/>
                    <a:pt x="102" y="17"/>
                    <a:pt x="78" y="6"/>
                  </a:cubicBezTo>
                  <a:cubicBezTo>
                    <a:pt x="76" y="5"/>
                    <a:pt x="75" y="3"/>
                    <a:pt x="76" y="2"/>
                  </a:cubicBezTo>
                  <a:cubicBezTo>
                    <a:pt x="77" y="0"/>
                    <a:pt x="78" y="0"/>
                    <a:pt x="80" y="0"/>
                  </a:cubicBezTo>
                  <a:cubicBezTo>
                    <a:pt x="110" y="14"/>
                    <a:pt x="131" y="36"/>
                    <a:pt x="132" y="37"/>
                  </a:cubicBezTo>
                  <a:cubicBezTo>
                    <a:pt x="133" y="38"/>
                    <a:pt x="133" y="40"/>
                    <a:pt x="132" y="41"/>
                  </a:cubicBezTo>
                  <a:cubicBezTo>
                    <a:pt x="130" y="43"/>
                    <a:pt x="89" y="88"/>
                    <a:pt x="36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7" name="Freeform 78">
              <a:extLst>
                <a:ext uri="{FF2B5EF4-FFF2-40B4-BE49-F238E27FC236}">
                  <a16:creationId xmlns:a16="http://schemas.microsoft.com/office/drawing/2014/main" id="{35491A14-FB90-4E09-860D-94A149BCC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5" y="4200"/>
              <a:ext cx="328" cy="224"/>
            </a:xfrm>
            <a:custGeom>
              <a:avLst/>
              <a:gdLst>
                <a:gd name="T0" fmla="*/ 41 w 121"/>
                <a:gd name="T1" fmla="*/ 82 h 82"/>
                <a:gd name="T2" fmla="*/ 40 w 121"/>
                <a:gd name="T3" fmla="*/ 81 h 82"/>
                <a:gd name="T4" fmla="*/ 1 w 121"/>
                <a:gd name="T5" fmla="*/ 51 h 82"/>
                <a:gd name="T6" fmla="*/ 1 w 121"/>
                <a:gd name="T7" fmla="*/ 47 h 82"/>
                <a:gd name="T8" fmla="*/ 97 w 121"/>
                <a:gd name="T9" fmla="*/ 0 h 82"/>
                <a:gd name="T10" fmla="*/ 118 w 121"/>
                <a:gd name="T11" fmla="*/ 2 h 82"/>
                <a:gd name="T12" fmla="*/ 121 w 121"/>
                <a:gd name="T13" fmla="*/ 6 h 82"/>
                <a:gd name="T14" fmla="*/ 117 w 121"/>
                <a:gd name="T15" fmla="*/ 8 h 82"/>
                <a:gd name="T16" fmla="*/ 97 w 121"/>
                <a:gd name="T17" fmla="*/ 6 h 82"/>
                <a:gd name="T18" fmla="*/ 8 w 121"/>
                <a:gd name="T19" fmla="*/ 49 h 82"/>
                <a:gd name="T20" fmla="*/ 43 w 121"/>
                <a:gd name="T21" fmla="*/ 76 h 82"/>
                <a:gd name="T22" fmla="*/ 44 w 121"/>
                <a:gd name="T23" fmla="*/ 80 h 82"/>
                <a:gd name="T24" fmla="*/ 41 w 121"/>
                <a:gd name="T2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82">
                  <a:moveTo>
                    <a:pt x="41" y="82"/>
                  </a:moveTo>
                  <a:cubicBezTo>
                    <a:pt x="41" y="82"/>
                    <a:pt x="40" y="82"/>
                    <a:pt x="40" y="81"/>
                  </a:cubicBezTo>
                  <a:cubicBezTo>
                    <a:pt x="17" y="68"/>
                    <a:pt x="2" y="52"/>
                    <a:pt x="1" y="51"/>
                  </a:cubicBezTo>
                  <a:cubicBezTo>
                    <a:pt x="0" y="50"/>
                    <a:pt x="0" y="48"/>
                    <a:pt x="1" y="47"/>
                  </a:cubicBezTo>
                  <a:cubicBezTo>
                    <a:pt x="3" y="45"/>
                    <a:pt x="45" y="0"/>
                    <a:pt x="97" y="0"/>
                  </a:cubicBezTo>
                  <a:cubicBezTo>
                    <a:pt x="103" y="0"/>
                    <a:pt x="112" y="1"/>
                    <a:pt x="118" y="2"/>
                  </a:cubicBezTo>
                  <a:cubicBezTo>
                    <a:pt x="120" y="3"/>
                    <a:pt x="121" y="4"/>
                    <a:pt x="121" y="6"/>
                  </a:cubicBezTo>
                  <a:cubicBezTo>
                    <a:pt x="120" y="7"/>
                    <a:pt x="119" y="9"/>
                    <a:pt x="117" y="8"/>
                  </a:cubicBezTo>
                  <a:cubicBezTo>
                    <a:pt x="112" y="7"/>
                    <a:pt x="103" y="6"/>
                    <a:pt x="97" y="6"/>
                  </a:cubicBezTo>
                  <a:cubicBezTo>
                    <a:pt x="54" y="6"/>
                    <a:pt x="16" y="41"/>
                    <a:pt x="8" y="49"/>
                  </a:cubicBezTo>
                  <a:cubicBezTo>
                    <a:pt x="12" y="54"/>
                    <a:pt x="25" y="66"/>
                    <a:pt x="43" y="76"/>
                  </a:cubicBezTo>
                  <a:cubicBezTo>
                    <a:pt x="44" y="77"/>
                    <a:pt x="45" y="79"/>
                    <a:pt x="44" y="80"/>
                  </a:cubicBezTo>
                  <a:cubicBezTo>
                    <a:pt x="43" y="81"/>
                    <a:pt x="42" y="82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8" name="Freeform 79">
              <a:extLst>
                <a:ext uri="{FF2B5EF4-FFF2-40B4-BE49-F238E27FC236}">
                  <a16:creationId xmlns:a16="http://schemas.microsoft.com/office/drawing/2014/main" id="{A516624D-B902-4F41-8910-182CA0B6E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" y="4217"/>
              <a:ext cx="44" cy="158"/>
            </a:xfrm>
            <a:custGeom>
              <a:avLst/>
              <a:gdLst>
                <a:gd name="T0" fmla="*/ 12 w 16"/>
                <a:gd name="T1" fmla="*/ 58 h 58"/>
                <a:gd name="T2" fmla="*/ 10 w 16"/>
                <a:gd name="T3" fmla="*/ 57 h 58"/>
                <a:gd name="T4" fmla="*/ 0 w 16"/>
                <a:gd name="T5" fmla="*/ 29 h 58"/>
                <a:gd name="T6" fmla="*/ 9 w 16"/>
                <a:gd name="T7" fmla="*/ 2 h 58"/>
                <a:gd name="T8" fmla="*/ 13 w 16"/>
                <a:gd name="T9" fmla="*/ 1 h 58"/>
                <a:gd name="T10" fmla="*/ 14 w 16"/>
                <a:gd name="T11" fmla="*/ 6 h 58"/>
                <a:gd name="T12" fmla="*/ 6 w 16"/>
                <a:gd name="T13" fmla="*/ 29 h 58"/>
                <a:gd name="T14" fmla="*/ 15 w 16"/>
                <a:gd name="T15" fmla="*/ 53 h 58"/>
                <a:gd name="T16" fmla="*/ 14 w 16"/>
                <a:gd name="T17" fmla="*/ 57 h 58"/>
                <a:gd name="T18" fmla="*/ 12 w 16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58">
                  <a:moveTo>
                    <a:pt x="12" y="58"/>
                  </a:moveTo>
                  <a:cubicBezTo>
                    <a:pt x="11" y="58"/>
                    <a:pt x="11" y="58"/>
                    <a:pt x="10" y="57"/>
                  </a:cubicBezTo>
                  <a:cubicBezTo>
                    <a:pt x="4" y="49"/>
                    <a:pt x="0" y="39"/>
                    <a:pt x="0" y="29"/>
                  </a:cubicBezTo>
                  <a:cubicBezTo>
                    <a:pt x="0" y="19"/>
                    <a:pt x="3" y="10"/>
                    <a:pt x="9" y="2"/>
                  </a:cubicBezTo>
                  <a:cubicBezTo>
                    <a:pt x="10" y="1"/>
                    <a:pt x="12" y="0"/>
                    <a:pt x="13" y="1"/>
                  </a:cubicBezTo>
                  <a:cubicBezTo>
                    <a:pt x="14" y="2"/>
                    <a:pt x="15" y="4"/>
                    <a:pt x="14" y="6"/>
                  </a:cubicBezTo>
                  <a:cubicBezTo>
                    <a:pt x="9" y="12"/>
                    <a:pt x="6" y="20"/>
                    <a:pt x="6" y="29"/>
                  </a:cubicBezTo>
                  <a:cubicBezTo>
                    <a:pt x="6" y="38"/>
                    <a:pt x="9" y="46"/>
                    <a:pt x="15" y="53"/>
                  </a:cubicBezTo>
                  <a:cubicBezTo>
                    <a:pt x="16" y="54"/>
                    <a:pt x="15" y="56"/>
                    <a:pt x="14" y="57"/>
                  </a:cubicBezTo>
                  <a:cubicBezTo>
                    <a:pt x="14" y="58"/>
                    <a:pt x="13" y="58"/>
                    <a:pt x="1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9" name="Freeform 80">
              <a:extLst>
                <a:ext uri="{FF2B5EF4-FFF2-40B4-BE49-F238E27FC236}">
                  <a16:creationId xmlns:a16="http://schemas.microsoft.com/office/drawing/2014/main" id="{DF1C175C-4C28-483D-AAA3-181FB75EC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" y="4238"/>
              <a:ext cx="181" cy="180"/>
            </a:xfrm>
            <a:custGeom>
              <a:avLst/>
              <a:gdLst>
                <a:gd name="T0" fmla="*/ 22 w 67"/>
                <a:gd name="T1" fmla="*/ 66 h 66"/>
                <a:gd name="T2" fmla="*/ 2 w 67"/>
                <a:gd name="T3" fmla="*/ 61 h 66"/>
                <a:gd name="T4" fmla="*/ 1 w 67"/>
                <a:gd name="T5" fmla="*/ 57 h 66"/>
                <a:gd name="T6" fmla="*/ 5 w 67"/>
                <a:gd name="T7" fmla="*/ 56 h 66"/>
                <a:gd name="T8" fmla="*/ 22 w 67"/>
                <a:gd name="T9" fmla="*/ 60 h 66"/>
                <a:gd name="T10" fmla="*/ 61 w 67"/>
                <a:gd name="T11" fmla="*/ 21 h 66"/>
                <a:gd name="T12" fmla="*/ 57 w 67"/>
                <a:gd name="T13" fmla="*/ 5 h 66"/>
                <a:gd name="T14" fmla="*/ 59 w 67"/>
                <a:gd name="T15" fmla="*/ 1 h 66"/>
                <a:gd name="T16" fmla="*/ 63 w 67"/>
                <a:gd name="T17" fmla="*/ 3 h 66"/>
                <a:gd name="T18" fmla="*/ 67 w 67"/>
                <a:gd name="T19" fmla="*/ 21 h 66"/>
                <a:gd name="T20" fmla="*/ 22 w 67"/>
                <a:gd name="T2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6">
                  <a:moveTo>
                    <a:pt x="22" y="66"/>
                  </a:moveTo>
                  <a:cubicBezTo>
                    <a:pt x="15" y="66"/>
                    <a:pt x="8" y="64"/>
                    <a:pt x="2" y="61"/>
                  </a:cubicBezTo>
                  <a:cubicBezTo>
                    <a:pt x="1" y="60"/>
                    <a:pt x="0" y="58"/>
                    <a:pt x="1" y="57"/>
                  </a:cubicBezTo>
                  <a:cubicBezTo>
                    <a:pt x="2" y="56"/>
                    <a:pt x="3" y="55"/>
                    <a:pt x="5" y="56"/>
                  </a:cubicBezTo>
                  <a:cubicBezTo>
                    <a:pt x="10" y="58"/>
                    <a:pt x="16" y="60"/>
                    <a:pt x="22" y="60"/>
                  </a:cubicBezTo>
                  <a:cubicBezTo>
                    <a:pt x="43" y="60"/>
                    <a:pt x="61" y="42"/>
                    <a:pt x="61" y="21"/>
                  </a:cubicBezTo>
                  <a:cubicBezTo>
                    <a:pt x="61" y="14"/>
                    <a:pt x="60" y="10"/>
                    <a:pt x="57" y="5"/>
                  </a:cubicBezTo>
                  <a:cubicBezTo>
                    <a:pt x="56" y="4"/>
                    <a:pt x="57" y="2"/>
                    <a:pt x="59" y="1"/>
                  </a:cubicBezTo>
                  <a:cubicBezTo>
                    <a:pt x="60" y="0"/>
                    <a:pt x="62" y="1"/>
                    <a:pt x="63" y="3"/>
                  </a:cubicBezTo>
                  <a:cubicBezTo>
                    <a:pt x="65" y="8"/>
                    <a:pt x="67" y="14"/>
                    <a:pt x="67" y="21"/>
                  </a:cubicBezTo>
                  <a:cubicBezTo>
                    <a:pt x="67" y="46"/>
                    <a:pt x="46" y="66"/>
                    <a:pt x="2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0" name="Freeform 81">
              <a:extLst>
                <a:ext uri="{FF2B5EF4-FFF2-40B4-BE49-F238E27FC236}">
                  <a16:creationId xmlns:a16="http://schemas.microsoft.com/office/drawing/2014/main" id="{4481483D-0AA2-4C33-B7E2-E026CD90D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" y="4377"/>
              <a:ext cx="132" cy="131"/>
            </a:xfrm>
            <a:custGeom>
              <a:avLst/>
              <a:gdLst>
                <a:gd name="T0" fmla="*/ 2 w 49"/>
                <a:gd name="T1" fmla="*/ 43 h 48"/>
                <a:gd name="T2" fmla="*/ 2 w 49"/>
                <a:gd name="T3" fmla="*/ 48 h 48"/>
                <a:gd name="T4" fmla="*/ 4 w 49"/>
                <a:gd name="T5" fmla="*/ 48 h 48"/>
                <a:gd name="T6" fmla="*/ 6 w 49"/>
                <a:gd name="T7" fmla="*/ 48 h 48"/>
                <a:gd name="T8" fmla="*/ 49 w 49"/>
                <a:gd name="T9" fmla="*/ 4 h 48"/>
                <a:gd name="T10" fmla="*/ 44 w 49"/>
                <a:gd name="T11" fmla="*/ 0 h 48"/>
                <a:gd name="T12" fmla="*/ 2 w 49"/>
                <a:gd name="T13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8">
                  <a:moveTo>
                    <a:pt x="2" y="43"/>
                  </a:moveTo>
                  <a:cubicBezTo>
                    <a:pt x="0" y="44"/>
                    <a:pt x="0" y="46"/>
                    <a:pt x="2" y="48"/>
                  </a:cubicBezTo>
                  <a:cubicBezTo>
                    <a:pt x="2" y="48"/>
                    <a:pt x="3" y="48"/>
                    <a:pt x="4" y="48"/>
                  </a:cubicBezTo>
                  <a:cubicBezTo>
                    <a:pt x="4" y="48"/>
                    <a:pt x="5" y="48"/>
                    <a:pt x="6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7" y="3"/>
                    <a:pt x="46" y="2"/>
                    <a:pt x="44" y="0"/>
                  </a:cubicBezTo>
                  <a:lnTo>
                    <a:pt x="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1" name="Freeform 82">
              <a:extLst>
                <a:ext uri="{FF2B5EF4-FFF2-40B4-BE49-F238E27FC236}">
                  <a16:creationId xmlns:a16="http://schemas.microsoft.com/office/drawing/2014/main" id="{F4B90A93-8DD0-4E6A-9B20-B2D0D417E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" y="4129"/>
              <a:ext cx="103" cy="101"/>
            </a:xfrm>
            <a:custGeom>
              <a:avLst/>
              <a:gdLst>
                <a:gd name="T0" fmla="*/ 5 w 38"/>
                <a:gd name="T1" fmla="*/ 37 h 37"/>
                <a:gd name="T2" fmla="*/ 37 w 38"/>
                <a:gd name="T3" fmla="*/ 6 h 37"/>
                <a:gd name="T4" fmla="*/ 37 w 38"/>
                <a:gd name="T5" fmla="*/ 1 h 37"/>
                <a:gd name="T6" fmla="*/ 35 w 38"/>
                <a:gd name="T7" fmla="*/ 0 h 37"/>
                <a:gd name="T8" fmla="*/ 32 w 38"/>
                <a:gd name="T9" fmla="*/ 1 h 37"/>
                <a:gd name="T10" fmla="*/ 0 w 38"/>
                <a:gd name="T11" fmla="*/ 34 h 37"/>
                <a:gd name="T12" fmla="*/ 3 w 38"/>
                <a:gd name="T13" fmla="*/ 35 h 37"/>
                <a:gd name="T14" fmla="*/ 5 w 38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7">
                  <a:moveTo>
                    <a:pt x="5" y="37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8" y="4"/>
                    <a:pt x="38" y="3"/>
                    <a:pt x="37" y="1"/>
                  </a:cubicBezTo>
                  <a:cubicBezTo>
                    <a:pt x="36" y="1"/>
                    <a:pt x="35" y="0"/>
                    <a:pt x="35" y="0"/>
                  </a:cubicBezTo>
                  <a:cubicBezTo>
                    <a:pt x="34" y="0"/>
                    <a:pt x="33" y="1"/>
                    <a:pt x="32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2" name="Freeform 83">
              <a:extLst>
                <a:ext uri="{FF2B5EF4-FFF2-40B4-BE49-F238E27FC236}">
                  <a16:creationId xmlns:a16="http://schemas.microsoft.com/office/drawing/2014/main" id="{13271A7E-84C5-4DC5-8490-3826A4596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" y="4222"/>
              <a:ext cx="170" cy="166"/>
            </a:xfrm>
            <a:custGeom>
              <a:avLst/>
              <a:gdLst>
                <a:gd name="T0" fmla="*/ 5 w 63"/>
                <a:gd name="T1" fmla="*/ 61 h 61"/>
                <a:gd name="T2" fmla="*/ 63 w 63"/>
                <a:gd name="T3" fmla="*/ 3 h 61"/>
                <a:gd name="T4" fmla="*/ 61 w 63"/>
                <a:gd name="T5" fmla="*/ 1 h 61"/>
                <a:gd name="T6" fmla="*/ 58 w 63"/>
                <a:gd name="T7" fmla="*/ 0 h 61"/>
                <a:gd name="T8" fmla="*/ 0 w 63"/>
                <a:gd name="T9" fmla="*/ 57 h 61"/>
                <a:gd name="T10" fmla="*/ 5 w 63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1">
                  <a:moveTo>
                    <a:pt x="5" y="61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2" y="1"/>
                    <a:pt x="61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9"/>
                    <a:pt x="3" y="60"/>
                    <a:pt x="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91" name="ZoneTexte 90">
            <a:extLst>
              <a:ext uri="{FF2B5EF4-FFF2-40B4-BE49-F238E27FC236}">
                <a16:creationId xmlns:a16="http://schemas.microsoft.com/office/drawing/2014/main" id="{AE5A75DA-C712-4EC5-8297-15C17124117A}"/>
              </a:ext>
            </a:extLst>
          </p:cNvPr>
          <p:cNvSpPr txBox="1"/>
          <p:nvPr/>
        </p:nvSpPr>
        <p:spPr>
          <a:xfrm>
            <a:off x="8576515" y="3547863"/>
            <a:ext cx="431234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Vision loss,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visually impaired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70F78FC2-1108-495B-9BDE-9867E0244AEC}"/>
              </a:ext>
            </a:extLst>
          </p:cNvPr>
          <p:cNvSpPr txBox="1"/>
          <p:nvPr/>
        </p:nvSpPr>
        <p:spPr>
          <a:xfrm>
            <a:off x="4015518" y="3474185"/>
            <a:ext cx="1546223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Disability,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Reduced mobility</a:t>
            </a:r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C2B14ED1-6755-4CA5-9368-3A76B791A1BC}"/>
              </a:ext>
            </a:extLst>
          </p:cNvPr>
          <p:cNvSpPr txBox="1"/>
          <p:nvPr/>
        </p:nvSpPr>
        <p:spPr>
          <a:xfrm>
            <a:off x="1759330" y="3499009"/>
            <a:ext cx="154622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Sport, gym</a:t>
            </a:r>
          </a:p>
          <a:p>
            <a:pPr algn="l"/>
            <a:endParaRPr lang="en-GB" sz="1800" dirty="0">
              <a:solidFill>
                <a:schemeClr val="tx2"/>
              </a:solidFill>
            </a:endParaRP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861CDBA2-DDDB-44B0-9473-4B8613A89956}"/>
              </a:ext>
            </a:extLst>
          </p:cNvPr>
          <p:cNvSpPr txBox="1"/>
          <p:nvPr/>
        </p:nvSpPr>
        <p:spPr>
          <a:xfrm>
            <a:off x="1860359" y="5915030"/>
            <a:ext cx="2836375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Breakfast, coffee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A1110A04-B59E-4B41-9631-3FA205A734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96527" y="2569310"/>
            <a:ext cx="771525" cy="904875"/>
            <a:chOff x="7876" y="1570"/>
            <a:chExt cx="486" cy="570"/>
          </a:xfrm>
          <a:solidFill>
            <a:schemeClr val="accent5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7814530A-6118-4C3B-97F0-CDC1750A4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" y="1570"/>
              <a:ext cx="486" cy="570"/>
            </a:xfrm>
            <a:custGeom>
              <a:avLst/>
              <a:gdLst>
                <a:gd name="T0" fmla="*/ 90 w 179"/>
                <a:gd name="T1" fmla="*/ 211 h 211"/>
                <a:gd name="T2" fmla="*/ 85 w 179"/>
                <a:gd name="T3" fmla="*/ 210 h 211"/>
                <a:gd name="T4" fmla="*/ 0 w 179"/>
                <a:gd name="T5" fmla="*/ 122 h 211"/>
                <a:gd name="T6" fmla="*/ 0 w 179"/>
                <a:gd name="T7" fmla="*/ 25 h 211"/>
                <a:gd name="T8" fmla="*/ 4 w 179"/>
                <a:gd name="T9" fmla="*/ 16 h 211"/>
                <a:gd name="T10" fmla="*/ 13 w 179"/>
                <a:gd name="T11" fmla="*/ 13 h 211"/>
                <a:gd name="T12" fmla="*/ 33 w 179"/>
                <a:gd name="T13" fmla="*/ 14 h 211"/>
                <a:gd name="T14" fmla="*/ 80 w 179"/>
                <a:gd name="T15" fmla="*/ 3 h 211"/>
                <a:gd name="T16" fmla="*/ 83 w 179"/>
                <a:gd name="T17" fmla="*/ 2 h 211"/>
                <a:gd name="T18" fmla="*/ 86 w 179"/>
                <a:gd name="T19" fmla="*/ 1 h 211"/>
                <a:gd name="T20" fmla="*/ 93 w 179"/>
                <a:gd name="T21" fmla="*/ 1 h 211"/>
                <a:gd name="T22" fmla="*/ 100 w 179"/>
                <a:gd name="T23" fmla="*/ 3 h 211"/>
                <a:gd name="T24" fmla="*/ 146 w 179"/>
                <a:gd name="T25" fmla="*/ 14 h 211"/>
                <a:gd name="T26" fmla="*/ 166 w 179"/>
                <a:gd name="T27" fmla="*/ 13 h 211"/>
                <a:gd name="T28" fmla="*/ 166 w 179"/>
                <a:gd name="T29" fmla="*/ 13 h 211"/>
                <a:gd name="T30" fmla="*/ 175 w 179"/>
                <a:gd name="T31" fmla="*/ 16 h 211"/>
                <a:gd name="T32" fmla="*/ 179 w 179"/>
                <a:gd name="T33" fmla="*/ 25 h 211"/>
                <a:gd name="T34" fmla="*/ 179 w 179"/>
                <a:gd name="T35" fmla="*/ 122 h 211"/>
                <a:gd name="T36" fmla="*/ 95 w 179"/>
                <a:gd name="T37" fmla="*/ 210 h 211"/>
                <a:gd name="T38" fmla="*/ 94 w 179"/>
                <a:gd name="T39" fmla="*/ 210 h 211"/>
                <a:gd name="T40" fmla="*/ 90 w 179"/>
                <a:gd name="T41" fmla="*/ 211 h 211"/>
                <a:gd name="T42" fmla="*/ 12 w 179"/>
                <a:gd name="T43" fmla="*/ 19 h 211"/>
                <a:gd name="T44" fmla="*/ 8 w 179"/>
                <a:gd name="T45" fmla="*/ 20 h 211"/>
                <a:gd name="T46" fmla="*/ 6 w 179"/>
                <a:gd name="T47" fmla="*/ 25 h 211"/>
                <a:gd name="T48" fmla="*/ 6 w 179"/>
                <a:gd name="T49" fmla="*/ 122 h 211"/>
                <a:gd name="T50" fmla="*/ 87 w 179"/>
                <a:gd name="T51" fmla="*/ 205 h 211"/>
                <a:gd name="T52" fmla="*/ 92 w 179"/>
                <a:gd name="T53" fmla="*/ 205 h 211"/>
                <a:gd name="T54" fmla="*/ 93 w 179"/>
                <a:gd name="T55" fmla="*/ 204 h 211"/>
                <a:gd name="T56" fmla="*/ 173 w 179"/>
                <a:gd name="T57" fmla="*/ 122 h 211"/>
                <a:gd name="T58" fmla="*/ 173 w 179"/>
                <a:gd name="T59" fmla="*/ 25 h 211"/>
                <a:gd name="T60" fmla="*/ 171 w 179"/>
                <a:gd name="T61" fmla="*/ 20 h 211"/>
                <a:gd name="T62" fmla="*/ 167 w 179"/>
                <a:gd name="T63" fmla="*/ 19 h 211"/>
                <a:gd name="T64" fmla="*/ 146 w 179"/>
                <a:gd name="T65" fmla="*/ 20 h 211"/>
                <a:gd name="T66" fmla="*/ 97 w 179"/>
                <a:gd name="T67" fmla="*/ 9 h 211"/>
                <a:gd name="T68" fmla="*/ 92 w 179"/>
                <a:gd name="T69" fmla="*/ 7 h 211"/>
                <a:gd name="T70" fmla="*/ 88 w 179"/>
                <a:gd name="T71" fmla="*/ 7 h 211"/>
                <a:gd name="T72" fmla="*/ 85 w 179"/>
                <a:gd name="T73" fmla="*/ 8 h 211"/>
                <a:gd name="T74" fmla="*/ 82 w 179"/>
                <a:gd name="T75" fmla="*/ 9 h 211"/>
                <a:gd name="T76" fmla="*/ 33 w 179"/>
                <a:gd name="T77" fmla="*/ 20 h 211"/>
                <a:gd name="T78" fmla="*/ 13 w 179"/>
                <a:gd name="T79" fmla="*/ 19 h 211"/>
                <a:gd name="T80" fmla="*/ 12 w 179"/>
                <a:gd name="T81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9" h="211">
                  <a:moveTo>
                    <a:pt x="90" y="211"/>
                  </a:moveTo>
                  <a:cubicBezTo>
                    <a:pt x="88" y="211"/>
                    <a:pt x="86" y="211"/>
                    <a:pt x="85" y="210"/>
                  </a:cubicBezTo>
                  <a:cubicBezTo>
                    <a:pt x="84" y="210"/>
                    <a:pt x="0" y="173"/>
                    <a:pt x="0" y="1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1" y="18"/>
                    <a:pt x="4" y="16"/>
                  </a:cubicBezTo>
                  <a:cubicBezTo>
                    <a:pt x="6" y="14"/>
                    <a:pt x="10" y="12"/>
                    <a:pt x="13" y="13"/>
                  </a:cubicBezTo>
                  <a:cubicBezTo>
                    <a:pt x="19" y="14"/>
                    <a:pt x="25" y="14"/>
                    <a:pt x="33" y="14"/>
                  </a:cubicBezTo>
                  <a:cubicBezTo>
                    <a:pt x="50" y="14"/>
                    <a:pt x="67" y="8"/>
                    <a:pt x="80" y="3"/>
                  </a:cubicBezTo>
                  <a:cubicBezTo>
                    <a:pt x="81" y="3"/>
                    <a:pt x="82" y="2"/>
                    <a:pt x="83" y="2"/>
                  </a:cubicBezTo>
                  <a:cubicBezTo>
                    <a:pt x="84" y="2"/>
                    <a:pt x="85" y="1"/>
                    <a:pt x="86" y="1"/>
                  </a:cubicBezTo>
                  <a:cubicBezTo>
                    <a:pt x="88" y="0"/>
                    <a:pt x="91" y="0"/>
                    <a:pt x="93" y="1"/>
                  </a:cubicBezTo>
                  <a:cubicBezTo>
                    <a:pt x="95" y="2"/>
                    <a:pt x="97" y="2"/>
                    <a:pt x="100" y="3"/>
                  </a:cubicBezTo>
                  <a:cubicBezTo>
                    <a:pt x="113" y="8"/>
                    <a:pt x="130" y="14"/>
                    <a:pt x="146" y="14"/>
                  </a:cubicBezTo>
                  <a:cubicBezTo>
                    <a:pt x="154" y="14"/>
                    <a:pt x="160" y="14"/>
                    <a:pt x="166" y="13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9" y="12"/>
                    <a:pt x="173" y="14"/>
                    <a:pt x="175" y="16"/>
                  </a:cubicBezTo>
                  <a:cubicBezTo>
                    <a:pt x="178" y="18"/>
                    <a:pt x="179" y="22"/>
                    <a:pt x="179" y="25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66"/>
                    <a:pt x="115" y="200"/>
                    <a:pt x="95" y="210"/>
                  </a:cubicBezTo>
                  <a:cubicBezTo>
                    <a:pt x="94" y="210"/>
                    <a:pt x="94" y="210"/>
                    <a:pt x="94" y="210"/>
                  </a:cubicBezTo>
                  <a:cubicBezTo>
                    <a:pt x="93" y="211"/>
                    <a:pt x="91" y="211"/>
                    <a:pt x="90" y="211"/>
                  </a:cubicBezTo>
                  <a:close/>
                  <a:moveTo>
                    <a:pt x="12" y="19"/>
                  </a:moveTo>
                  <a:cubicBezTo>
                    <a:pt x="11" y="19"/>
                    <a:pt x="9" y="19"/>
                    <a:pt x="8" y="20"/>
                  </a:cubicBezTo>
                  <a:cubicBezTo>
                    <a:pt x="7" y="21"/>
                    <a:pt x="6" y="23"/>
                    <a:pt x="6" y="25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69"/>
                    <a:pt x="86" y="204"/>
                    <a:pt x="87" y="205"/>
                  </a:cubicBezTo>
                  <a:cubicBezTo>
                    <a:pt x="89" y="206"/>
                    <a:pt x="90" y="205"/>
                    <a:pt x="92" y="205"/>
                  </a:cubicBezTo>
                  <a:cubicBezTo>
                    <a:pt x="93" y="204"/>
                    <a:pt x="93" y="204"/>
                    <a:pt x="93" y="204"/>
                  </a:cubicBezTo>
                  <a:cubicBezTo>
                    <a:pt x="111" y="195"/>
                    <a:pt x="173" y="163"/>
                    <a:pt x="173" y="122"/>
                  </a:cubicBezTo>
                  <a:cubicBezTo>
                    <a:pt x="173" y="25"/>
                    <a:pt x="173" y="25"/>
                    <a:pt x="173" y="25"/>
                  </a:cubicBezTo>
                  <a:cubicBezTo>
                    <a:pt x="173" y="23"/>
                    <a:pt x="172" y="21"/>
                    <a:pt x="171" y="20"/>
                  </a:cubicBezTo>
                  <a:cubicBezTo>
                    <a:pt x="170" y="19"/>
                    <a:pt x="168" y="19"/>
                    <a:pt x="167" y="19"/>
                  </a:cubicBezTo>
                  <a:cubicBezTo>
                    <a:pt x="161" y="20"/>
                    <a:pt x="154" y="20"/>
                    <a:pt x="146" y="20"/>
                  </a:cubicBezTo>
                  <a:cubicBezTo>
                    <a:pt x="129" y="20"/>
                    <a:pt x="111" y="14"/>
                    <a:pt x="97" y="9"/>
                  </a:cubicBezTo>
                  <a:cubicBezTo>
                    <a:pt x="95" y="8"/>
                    <a:pt x="94" y="7"/>
                    <a:pt x="92" y="7"/>
                  </a:cubicBezTo>
                  <a:cubicBezTo>
                    <a:pt x="90" y="6"/>
                    <a:pt x="89" y="6"/>
                    <a:pt x="88" y="7"/>
                  </a:cubicBezTo>
                  <a:cubicBezTo>
                    <a:pt x="87" y="7"/>
                    <a:pt x="86" y="7"/>
                    <a:pt x="85" y="8"/>
                  </a:cubicBezTo>
                  <a:cubicBezTo>
                    <a:pt x="84" y="8"/>
                    <a:pt x="83" y="8"/>
                    <a:pt x="82" y="9"/>
                  </a:cubicBezTo>
                  <a:cubicBezTo>
                    <a:pt x="68" y="14"/>
                    <a:pt x="51" y="20"/>
                    <a:pt x="33" y="20"/>
                  </a:cubicBezTo>
                  <a:cubicBezTo>
                    <a:pt x="25" y="20"/>
                    <a:pt x="18" y="20"/>
                    <a:pt x="13" y="19"/>
                  </a:cubicBezTo>
                  <a:cubicBezTo>
                    <a:pt x="12" y="19"/>
                    <a:pt x="12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A127E81-4170-4B81-977C-587A03697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9" y="1732"/>
              <a:ext cx="266" cy="265"/>
            </a:xfrm>
            <a:custGeom>
              <a:avLst/>
              <a:gdLst>
                <a:gd name="T0" fmla="*/ 32 w 98"/>
                <a:gd name="T1" fmla="*/ 98 h 98"/>
                <a:gd name="T2" fmla="*/ 30 w 98"/>
                <a:gd name="T3" fmla="*/ 96 h 98"/>
                <a:gd name="T4" fmla="*/ 1 w 98"/>
                <a:gd name="T5" fmla="*/ 42 h 98"/>
                <a:gd name="T6" fmla="*/ 2 w 98"/>
                <a:gd name="T7" fmla="*/ 38 h 98"/>
                <a:gd name="T8" fmla="*/ 6 w 98"/>
                <a:gd name="T9" fmla="*/ 39 h 98"/>
                <a:gd name="T10" fmla="*/ 32 w 98"/>
                <a:gd name="T11" fmla="*/ 87 h 98"/>
                <a:gd name="T12" fmla="*/ 94 w 98"/>
                <a:gd name="T13" fmla="*/ 0 h 98"/>
                <a:gd name="T14" fmla="*/ 98 w 98"/>
                <a:gd name="T15" fmla="*/ 2 h 98"/>
                <a:gd name="T16" fmla="*/ 96 w 98"/>
                <a:gd name="T17" fmla="*/ 6 h 98"/>
                <a:gd name="T18" fmla="*/ 35 w 98"/>
                <a:gd name="T19" fmla="*/ 95 h 98"/>
                <a:gd name="T20" fmla="*/ 33 w 98"/>
                <a:gd name="T21" fmla="*/ 98 h 98"/>
                <a:gd name="T22" fmla="*/ 32 w 98"/>
                <a:gd name="T2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98">
                  <a:moveTo>
                    <a:pt x="32" y="98"/>
                  </a:moveTo>
                  <a:cubicBezTo>
                    <a:pt x="31" y="98"/>
                    <a:pt x="30" y="97"/>
                    <a:pt x="30" y="96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9"/>
                    <a:pt x="2" y="38"/>
                  </a:cubicBezTo>
                  <a:cubicBezTo>
                    <a:pt x="3" y="37"/>
                    <a:pt x="5" y="38"/>
                    <a:pt x="6" y="39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8" y="67"/>
                    <a:pt x="61" y="9"/>
                    <a:pt x="94" y="0"/>
                  </a:cubicBezTo>
                  <a:cubicBezTo>
                    <a:pt x="96" y="0"/>
                    <a:pt x="97" y="1"/>
                    <a:pt x="98" y="2"/>
                  </a:cubicBezTo>
                  <a:cubicBezTo>
                    <a:pt x="98" y="4"/>
                    <a:pt x="97" y="5"/>
                    <a:pt x="96" y="6"/>
                  </a:cubicBezTo>
                  <a:cubicBezTo>
                    <a:pt x="59" y="16"/>
                    <a:pt x="35" y="95"/>
                    <a:pt x="35" y="95"/>
                  </a:cubicBezTo>
                  <a:cubicBezTo>
                    <a:pt x="35" y="97"/>
                    <a:pt x="34" y="97"/>
                    <a:pt x="33" y="98"/>
                  </a:cubicBezTo>
                  <a:cubicBezTo>
                    <a:pt x="33" y="98"/>
                    <a:pt x="32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97" name="ZoneTexte 96">
            <a:extLst>
              <a:ext uri="{FF2B5EF4-FFF2-40B4-BE49-F238E27FC236}">
                <a16:creationId xmlns:a16="http://schemas.microsoft.com/office/drawing/2014/main" id="{0CAB5A6A-6B22-4C8A-B93B-E3CC3799078B}"/>
              </a:ext>
            </a:extLst>
          </p:cNvPr>
          <p:cNvSpPr txBox="1"/>
          <p:nvPr/>
        </p:nvSpPr>
        <p:spPr>
          <a:xfrm>
            <a:off x="12459742" y="3558649"/>
            <a:ext cx="4312349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Protection</a:t>
            </a:r>
          </a:p>
        </p:txBody>
      </p:sp>
    </p:spTree>
    <p:extLst>
      <p:ext uri="{BB962C8B-B14F-4D97-AF65-F5344CB8AC3E}">
        <p14:creationId xmlns:p14="http://schemas.microsoft.com/office/powerpoint/2010/main" val="2774809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978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56189D2-A73B-4A97-A182-CBF75B8A90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5889" y="4720517"/>
            <a:ext cx="10826735" cy="4170586"/>
          </a:xfrm>
        </p:spPr>
        <p:txBody>
          <a:bodyPr/>
          <a:lstStyle/>
          <a:p>
            <a:r>
              <a:rPr lang="en-GB" dirty="0"/>
              <a:t>Rules </a:t>
            </a:r>
            <a:br>
              <a:rPr lang="en-GB" dirty="0"/>
            </a:br>
            <a:r>
              <a:rPr lang="en-GB" dirty="0"/>
              <a:t>for use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A7CAB34-BA88-46A1-A754-EC00E8E9E3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020707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9D7693A-7D58-46D2-B738-F7AB74ABAE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TT" dirty="0"/>
              <a:t>Introduction</a:t>
            </a:r>
          </a:p>
          <a:p>
            <a:pPr marL="0" indent="0">
              <a:buNone/>
            </a:pPr>
            <a:r>
              <a:rPr lang="en-TT" sz="3200" b="0" dirty="0">
                <a:solidFill>
                  <a:schemeClr val="tx2"/>
                </a:solidFill>
              </a:rPr>
              <a:t>This presentation features a pictogram database to use for illustrating your publications.</a:t>
            </a:r>
            <a:br>
              <a:rPr lang="en-TT" sz="3200" b="0" dirty="0">
                <a:solidFill>
                  <a:schemeClr val="tx2"/>
                </a:solidFill>
              </a:rPr>
            </a:br>
            <a:endParaRPr lang="en-TT" sz="3200" b="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TT" sz="3200" b="0" dirty="0">
                <a:solidFill>
                  <a:schemeClr val="tx2"/>
                </a:solidFill>
              </a:rPr>
              <a:t>It will be regularly updated in Onelink/Communication/Graphics charter.</a:t>
            </a:r>
            <a:br>
              <a:rPr lang="en-TT" sz="3200" b="0" dirty="0">
                <a:solidFill>
                  <a:schemeClr val="tx2"/>
                </a:solidFill>
              </a:rPr>
            </a:br>
            <a:endParaRPr lang="en-TT" sz="3200" b="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TT" sz="3200" b="0" dirty="0">
                <a:solidFill>
                  <a:schemeClr val="tx2"/>
                </a:solidFill>
              </a:rPr>
              <a:t>If you have any questions, contact the Group Communications Dept.:</a:t>
            </a:r>
          </a:p>
          <a:p>
            <a:pPr marL="0" indent="0">
              <a:buNone/>
            </a:pPr>
            <a:r>
              <a:rPr lang="en-TT" sz="3200" b="0" dirty="0">
                <a:solidFill>
                  <a:schemeClr val="tx2"/>
                </a:solidFill>
              </a:rPr>
              <a:t>stephanie.savin@econocom.com</a:t>
            </a:r>
            <a:endParaRPr lang="en-TT" sz="3600" dirty="0">
              <a:solidFill>
                <a:schemeClr val="tx2"/>
              </a:solidFill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D84C0BE-88AE-49C8-A29E-A69684AF1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965" y="658531"/>
            <a:ext cx="20879711" cy="553998"/>
          </a:xfrm>
        </p:spPr>
        <p:txBody>
          <a:bodyPr/>
          <a:lstStyle/>
          <a:p>
            <a:r>
              <a:rPr lang="en-TT" dirty="0"/>
              <a:t>Rules for use</a:t>
            </a:r>
          </a:p>
        </p:txBody>
      </p:sp>
    </p:spTree>
    <p:extLst>
      <p:ext uri="{BB962C8B-B14F-4D97-AF65-F5344CB8AC3E}">
        <p14:creationId xmlns:p14="http://schemas.microsoft.com/office/powerpoint/2010/main" val="1200149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9D7693A-7D58-46D2-B738-F7AB74ABAE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+mj-lt"/>
              <a:buAutoNum type="arabicPeriod" startAt="2"/>
            </a:pPr>
            <a:r>
              <a:rPr lang="en-US" dirty="0"/>
              <a:t>Using the pictos</a:t>
            </a:r>
          </a:p>
          <a:p>
            <a:pPr marL="0" indent="0">
              <a:buNone/>
            </a:pPr>
            <a:r>
              <a:rPr lang="en-US" sz="3200" b="0" dirty="0">
                <a:solidFill>
                  <a:schemeClr val="tx2"/>
                </a:solidFill>
              </a:rPr>
              <a:t>The pictograms featured in this presentation are in vector format.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0" dirty="0">
                <a:solidFill>
                  <a:schemeClr val="tx2"/>
                </a:solidFill>
              </a:rPr>
              <a:t>You can copy &amp; paste them into your presentations.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0" dirty="0">
                <a:solidFill>
                  <a:schemeClr val="tx2"/>
                </a:solidFill>
              </a:rPr>
              <a:t>You can colour them provided you use the corporate colours as featured in the graphics guidelines </a:t>
            </a:r>
            <a:br>
              <a:rPr lang="en-US" sz="3200" b="0" dirty="0">
                <a:solidFill>
                  <a:schemeClr val="tx2"/>
                </a:solidFill>
              </a:rPr>
            </a:br>
            <a:r>
              <a:rPr lang="en-US" sz="3200" b="0" dirty="0">
                <a:solidFill>
                  <a:schemeClr val="tx2"/>
                </a:solidFill>
              </a:rPr>
              <a:t>(on Onelink/Communication/charte graphique)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0" dirty="0"/>
              <a:t>NB: Please restrict yourselves to one colour per pictogram. </a:t>
            </a:r>
            <a:br>
              <a:rPr lang="en-US" sz="3200" b="0" dirty="0"/>
            </a:br>
            <a:r>
              <a:rPr lang="en-US" sz="3200" b="0" dirty="0"/>
              <a:t>Colour combinations are not allowed in the pictograms.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200" b="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0" dirty="0">
                <a:solidFill>
                  <a:schemeClr val="tx2"/>
                </a:solidFill>
              </a:rPr>
              <a:t>To change the colour of a pictogram in this PPT: </a:t>
            </a:r>
          </a:p>
          <a:p>
            <a:pPr marL="1111365" lvl="4" indent="-571500"/>
            <a:r>
              <a:rPr lang="en-US" sz="2800" b="0" dirty="0"/>
              <a:t>Click on the pictogram</a:t>
            </a:r>
          </a:p>
          <a:p>
            <a:pPr marL="1111365" lvl="4" indent="-571500"/>
            <a:r>
              <a:rPr lang="en-US" sz="2800" b="0" dirty="0"/>
              <a:t>Select the theme colour, and only use one colour from the top row,</a:t>
            </a:r>
          </a:p>
          <a:p>
            <a:pPr marL="539865" lvl="4" indent="0">
              <a:buNone/>
            </a:pPr>
            <a:r>
              <a:rPr lang="en-US" sz="2800" b="0" dirty="0"/>
              <a:t>as illustrated opposite.</a:t>
            </a:r>
            <a:endParaRPr lang="en-US" sz="2800" dirty="0"/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200" b="0" dirty="0"/>
              <a:t>To search for a pictogram: </a:t>
            </a:r>
            <a:br>
              <a:rPr lang="en-US" sz="3200" b="0" dirty="0"/>
            </a:br>
            <a:r>
              <a:rPr lang="en-US" sz="2800" b="0" dirty="0"/>
              <a:t>Use the magnifying glass and enter the key words</a:t>
            </a:r>
            <a:endParaRPr lang="en-US" sz="2800" b="0" dirty="0">
              <a:solidFill>
                <a:srgbClr val="3E0D81"/>
              </a:solidFill>
            </a:endParaRPr>
          </a:p>
          <a:p>
            <a:pPr marL="1111365" lvl="3" indent="-571500"/>
            <a:endParaRPr lang="en-US" sz="2800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D84C0BE-88AE-49C8-A29E-A69684AF1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for use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432F8EB-58B3-4245-AD88-63F90D6C1B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726" t="3161" b="46038"/>
          <a:stretch/>
        </p:blipFill>
        <p:spPr>
          <a:xfrm>
            <a:off x="15465425" y="5813172"/>
            <a:ext cx="4111624" cy="6096000"/>
          </a:xfrm>
          <a:prstGeom prst="rect">
            <a:avLst/>
          </a:prstGeom>
        </p:spPr>
      </p:pic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B688AD80-66BB-4CBE-B075-FC05EEB15D67}"/>
              </a:ext>
            </a:extLst>
          </p:cNvPr>
          <p:cNvCxnSpPr/>
          <p:nvPr/>
        </p:nvCxnSpPr>
        <p:spPr>
          <a:xfrm flipV="1">
            <a:off x="11655425" y="7391400"/>
            <a:ext cx="4191000" cy="2133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166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E853AF6-24ED-43D1-9E86-7939A8735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6645" y="4720516"/>
            <a:ext cx="11958980" cy="4172660"/>
          </a:xfrm>
        </p:spPr>
        <p:txBody>
          <a:bodyPr/>
          <a:lstStyle/>
          <a:p>
            <a:r>
              <a:rPr lang="en-GB" dirty="0"/>
              <a:t>Hardware and connected devices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782237A-CB0A-4D2F-8DFC-943394618B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285046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A56F1AA-931C-4C7C-8A6D-CD6604AF1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and connected devices</a:t>
            </a:r>
          </a:p>
        </p:txBody>
      </p: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5FCC10EB-4FBC-4490-8D51-DEDF036AE1C8}"/>
              </a:ext>
            </a:extLst>
          </p:cNvPr>
          <p:cNvGrpSpPr/>
          <p:nvPr/>
        </p:nvGrpSpPr>
        <p:grpSpPr>
          <a:xfrm>
            <a:off x="2130425" y="2878792"/>
            <a:ext cx="904875" cy="617538"/>
            <a:chOff x="3876677" y="2789239"/>
            <a:chExt cx="904875" cy="617538"/>
          </a:xfrm>
          <a:solidFill>
            <a:schemeClr val="accent3"/>
          </a:solidFill>
        </p:grpSpPr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98E33F6F-6FB8-467F-8C45-02A4A3C2C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6677" y="2789239"/>
              <a:ext cx="904875" cy="617538"/>
            </a:xfrm>
            <a:custGeom>
              <a:avLst/>
              <a:gdLst>
                <a:gd name="T0" fmla="*/ 24 w 211"/>
                <a:gd name="T1" fmla="*/ 119 h 143"/>
                <a:gd name="T2" fmla="*/ 187 w 211"/>
                <a:gd name="T3" fmla="*/ 119 h 143"/>
                <a:gd name="T4" fmla="*/ 187 w 211"/>
                <a:gd name="T5" fmla="*/ 7 h 143"/>
                <a:gd name="T6" fmla="*/ 24 w 211"/>
                <a:gd name="T7" fmla="*/ 7 h 143"/>
                <a:gd name="T8" fmla="*/ 24 w 211"/>
                <a:gd name="T9" fmla="*/ 119 h 143"/>
                <a:gd name="T10" fmla="*/ 7 w 211"/>
                <a:gd name="T11" fmla="*/ 136 h 143"/>
                <a:gd name="T12" fmla="*/ 204 w 211"/>
                <a:gd name="T13" fmla="*/ 136 h 143"/>
                <a:gd name="T14" fmla="*/ 204 w 211"/>
                <a:gd name="T15" fmla="*/ 126 h 143"/>
                <a:gd name="T16" fmla="*/ 7 w 211"/>
                <a:gd name="T17" fmla="*/ 126 h 143"/>
                <a:gd name="T18" fmla="*/ 7 w 211"/>
                <a:gd name="T19" fmla="*/ 136 h 143"/>
                <a:gd name="T20" fmla="*/ 4 w 211"/>
                <a:gd name="T21" fmla="*/ 143 h 143"/>
                <a:gd name="T22" fmla="*/ 0 w 211"/>
                <a:gd name="T23" fmla="*/ 140 h 143"/>
                <a:gd name="T24" fmla="*/ 0 w 211"/>
                <a:gd name="T25" fmla="*/ 123 h 143"/>
                <a:gd name="T26" fmla="*/ 4 w 211"/>
                <a:gd name="T27" fmla="*/ 119 h 143"/>
                <a:gd name="T28" fmla="*/ 17 w 211"/>
                <a:gd name="T29" fmla="*/ 119 h 143"/>
                <a:gd name="T30" fmla="*/ 17 w 211"/>
                <a:gd name="T31" fmla="*/ 4 h 143"/>
                <a:gd name="T32" fmla="*/ 21 w 211"/>
                <a:gd name="T33" fmla="*/ 0 h 143"/>
                <a:gd name="T34" fmla="*/ 190 w 211"/>
                <a:gd name="T35" fmla="*/ 0 h 143"/>
                <a:gd name="T36" fmla="*/ 194 w 211"/>
                <a:gd name="T37" fmla="*/ 4 h 143"/>
                <a:gd name="T38" fmla="*/ 194 w 211"/>
                <a:gd name="T39" fmla="*/ 119 h 143"/>
                <a:gd name="T40" fmla="*/ 207 w 211"/>
                <a:gd name="T41" fmla="*/ 119 h 143"/>
                <a:gd name="T42" fmla="*/ 211 w 211"/>
                <a:gd name="T43" fmla="*/ 123 h 143"/>
                <a:gd name="T44" fmla="*/ 211 w 211"/>
                <a:gd name="T45" fmla="*/ 140 h 143"/>
                <a:gd name="T46" fmla="*/ 207 w 211"/>
                <a:gd name="T47" fmla="*/ 143 h 143"/>
                <a:gd name="T48" fmla="*/ 4 w 211"/>
                <a:gd name="T4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1" h="143">
                  <a:moveTo>
                    <a:pt x="24" y="119"/>
                  </a:moveTo>
                  <a:cubicBezTo>
                    <a:pt x="187" y="119"/>
                    <a:pt x="187" y="119"/>
                    <a:pt x="187" y="119"/>
                  </a:cubicBezTo>
                  <a:cubicBezTo>
                    <a:pt x="187" y="7"/>
                    <a:pt x="187" y="7"/>
                    <a:pt x="187" y="7"/>
                  </a:cubicBezTo>
                  <a:cubicBezTo>
                    <a:pt x="24" y="7"/>
                    <a:pt x="24" y="7"/>
                    <a:pt x="24" y="7"/>
                  </a:cubicBezTo>
                  <a:lnTo>
                    <a:pt x="24" y="119"/>
                  </a:lnTo>
                  <a:close/>
                  <a:moveTo>
                    <a:pt x="7" y="136"/>
                  </a:moveTo>
                  <a:cubicBezTo>
                    <a:pt x="204" y="136"/>
                    <a:pt x="204" y="136"/>
                    <a:pt x="204" y="13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7" y="126"/>
                    <a:pt x="7" y="126"/>
                    <a:pt x="7" y="126"/>
                  </a:cubicBezTo>
                  <a:lnTo>
                    <a:pt x="7" y="136"/>
                  </a:lnTo>
                  <a:close/>
                  <a:moveTo>
                    <a:pt x="4" y="143"/>
                  </a:moveTo>
                  <a:cubicBezTo>
                    <a:pt x="2" y="143"/>
                    <a:pt x="0" y="141"/>
                    <a:pt x="0" y="14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1"/>
                    <a:pt x="2" y="119"/>
                    <a:pt x="4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9" y="0"/>
                    <a:pt x="21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4" y="2"/>
                    <a:pt x="194" y="4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09" y="119"/>
                    <a:pt x="211" y="121"/>
                    <a:pt x="211" y="123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11" y="141"/>
                    <a:pt x="209" y="143"/>
                    <a:pt x="207" y="143"/>
                  </a:cubicBezTo>
                  <a:lnTo>
                    <a:pt x="4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58A570B9-42B7-468A-B380-0E0552E78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727" y="2897189"/>
              <a:ext cx="252413" cy="250825"/>
            </a:xfrm>
            <a:custGeom>
              <a:avLst/>
              <a:gdLst>
                <a:gd name="T0" fmla="*/ 54 w 59"/>
                <a:gd name="T1" fmla="*/ 1 h 58"/>
                <a:gd name="T2" fmla="*/ 1 w 59"/>
                <a:gd name="T3" fmla="*/ 54 h 58"/>
                <a:gd name="T4" fmla="*/ 1 w 59"/>
                <a:gd name="T5" fmla="*/ 58 h 58"/>
                <a:gd name="T6" fmla="*/ 3 w 59"/>
                <a:gd name="T7" fmla="*/ 58 h 58"/>
                <a:gd name="T8" fmla="*/ 5 w 59"/>
                <a:gd name="T9" fmla="*/ 58 h 58"/>
                <a:gd name="T10" fmla="*/ 58 w 59"/>
                <a:gd name="T11" fmla="*/ 5 h 58"/>
                <a:gd name="T12" fmla="*/ 58 w 59"/>
                <a:gd name="T13" fmla="*/ 1 h 58"/>
                <a:gd name="T14" fmla="*/ 54 w 59"/>
                <a:gd name="T15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8">
                  <a:moveTo>
                    <a:pt x="54" y="1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0" y="55"/>
                    <a:pt x="0" y="57"/>
                    <a:pt x="1" y="58"/>
                  </a:cubicBezTo>
                  <a:cubicBezTo>
                    <a:pt x="2" y="58"/>
                    <a:pt x="2" y="58"/>
                    <a:pt x="3" y="58"/>
                  </a:cubicBezTo>
                  <a:cubicBezTo>
                    <a:pt x="4" y="58"/>
                    <a:pt x="4" y="58"/>
                    <a:pt x="5" y="58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4"/>
                    <a:pt x="59" y="2"/>
                    <a:pt x="58" y="1"/>
                  </a:cubicBezTo>
                  <a:cubicBezTo>
                    <a:pt x="57" y="0"/>
                    <a:pt x="55" y="0"/>
                    <a:pt x="5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585C5EF6-6A53-4405-8C0D-C52F1A094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727" y="2897189"/>
              <a:ext cx="136525" cy="138113"/>
            </a:xfrm>
            <a:custGeom>
              <a:avLst/>
              <a:gdLst>
                <a:gd name="T0" fmla="*/ 3 w 32"/>
                <a:gd name="T1" fmla="*/ 32 h 32"/>
                <a:gd name="T2" fmla="*/ 5 w 32"/>
                <a:gd name="T3" fmla="*/ 31 h 32"/>
                <a:gd name="T4" fmla="*/ 31 w 32"/>
                <a:gd name="T5" fmla="*/ 4 h 32"/>
                <a:gd name="T6" fmla="*/ 31 w 32"/>
                <a:gd name="T7" fmla="*/ 1 h 32"/>
                <a:gd name="T8" fmla="*/ 28 w 32"/>
                <a:gd name="T9" fmla="*/ 1 h 32"/>
                <a:gd name="T10" fmla="*/ 1 w 32"/>
                <a:gd name="T11" fmla="*/ 27 h 32"/>
                <a:gd name="T12" fmla="*/ 1 w 32"/>
                <a:gd name="T13" fmla="*/ 31 h 32"/>
                <a:gd name="T14" fmla="*/ 3 w 32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3" y="32"/>
                  </a:moveTo>
                  <a:cubicBezTo>
                    <a:pt x="4" y="32"/>
                    <a:pt x="4" y="31"/>
                    <a:pt x="5" y="31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2"/>
                    <a:pt x="31" y="1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30"/>
                    <a:pt x="1" y="31"/>
                  </a:cubicBezTo>
                  <a:cubicBezTo>
                    <a:pt x="2" y="31"/>
                    <a:pt x="2" y="32"/>
                    <a:pt x="3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Oval 15">
              <a:extLst>
                <a:ext uri="{FF2B5EF4-FFF2-40B4-BE49-F238E27FC236}">
                  <a16:creationId xmlns:a16="http://schemas.microsoft.com/office/drawing/2014/main" id="{6FA5FEAE-AC9A-4B85-BA1F-4D4719C77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5302" y="2836864"/>
              <a:ext cx="4762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8" name="Group 18">
            <a:extLst>
              <a:ext uri="{FF2B5EF4-FFF2-40B4-BE49-F238E27FC236}">
                <a16:creationId xmlns:a16="http://schemas.microsoft.com/office/drawing/2014/main" id="{EB9D5BB2-0C41-424A-A042-59D68C2B72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17759" y="2607966"/>
            <a:ext cx="506413" cy="904875"/>
            <a:chOff x="2627" y="2084"/>
            <a:chExt cx="319" cy="570"/>
          </a:xfrm>
          <a:solidFill>
            <a:schemeClr val="accent3"/>
          </a:solidFill>
        </p:grpSpPr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id="{FCA4D930-026A-4BFD-8CA5-D53C94CEAC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6" y="2587"/>
              <a:ext cx="41" cy="43"/>
            </a:xfrm>
            <a:custGeom>
              <a:avLst/>
              <a:gdLst>
                <a:gd name="T0" fmla="*/ 7 w 15"/>
                <a:gd name="T1" fmla="*/ 4 h 16"/>
                <a:gd name="T2" fmla="*/ 10 w 15"/>
                <a:gd name="T3" fmla="*/ 5 h 16"/>
                <a:gd name="T4" fmla="*/ 11 w 15"/>
                <a:gd name="T5" fmla="*/ 8 h 16"/>
                <a:gd name="T6" fmla="*/ 10 w 15"/>
                <a:gd name="T7" fmla="*/ 11 h 16"/>
                <a:gd name="T8" fmla="*/ 7 w 15"/>
                <a:gd name="T9" fmla="*/ 12 h 16"/>
                <a:gd name="T10" fmla="*/ 5 w 15"/>
                <a:gd name="T11" fmla="*/ 11 h 16"/>
                <a:gd name="T12" fmla="*/ 4 w 15"/>
                <a:gd name="T13" fmla="*/ 8 h 16"/>
                <a:gd name="T14" fmla="*/ 4 w 15"/>
                <a:gd name="T15" fmla="*/ 7 h 16"/>
                <a:gd name="T16" fmla="*/ 4 w 15"/>
                <a:gd name="T17" fmla="*/ 7 h 16"/>
                <a:gd name="T18" fmla="*/ 4 w 15"/>
                <a:gd name="T19" fmla="*/ 6 h 16"/>
                <a:gd name="T20" fmla="*/ 5 w 15"/>
                <a:gd name="T21" fmla="*/ 5 h 16"/>
                <a:gd name="T22" fmla="*/ 7 w 15"/>
                <a:gd name="T23" fmla="*/ 4 h 16"/>
                <a:gd name="T24" fmla="*/ 7 w 15"/>
                <a:gd name="T25" fmla="*/ 0 h 16"/>
                <a:gd name="T26" fmla="*/ 2 w 15"/>
                <a:gd name="T27" fmla="*/ 3 h 16"/>
                <a:gd name="T28" fmla="*/ 1 w 15"/>
                <a:gd name="T29" fmla="*/ 4 h 16"/>
                <a:gd name="T30" fmla="*/ 0 w 15"/>
                <a:gd name="T31" fmla="*/ 5 h 16"/>
                <a:gd name="T32" fmla="*/ 0 w 15"/>
                <a:gd name="T33" fmla="*/ 7 h 16"/>
                <a:gd name="T34" fmla="*/ 0 w 15"/>
                <a:gd name="T35" fmla="*/ 8 h 16"/>
                <a:gd name="T36" fmla="*/ 2 w 15"/>
                <a:gd name="T37" fmla="*/ 14 h 16"/>
                <a:gd name="T38" fmla="*/ 7 w 15"/>
                <a:gd name="T39" fmla="*/ 16 h 16"/>
                <a:gd name="T40" fmla="*/ 13 w 15"/>
                <a:gd name="T41" fmla="*/ 14 h 16"/>
                <a:gd name="T42" fmla="*/ 15 w 15"/>
                <a:gd name="T43" fmla="*/ 8 h 16"/>
                <a:gd name="T44" fmla="*/ 13 w 15"/>
                <a:gd name="T45" fmla="*/ 3 h 16"/>
                <a:gd name="T46" fmla="*/ 7 w 15"/>
                <a:gd name="T4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6">
                  <a:moveTo>
                    <a:pt x="7" y="4"/>
                  </a:moveTo>
                  <a:cubicBezTo>
                    <a:pt x="9" y="4"/>
                    <a:pt x="9" y="5"/>
                    <a:pt x="10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7" y="4"/>
                  </a:cubicBezTo>
                  <a:moveTo>
                    <a:pt x="7" y="0"/>
                  </a:moveTo>
                  <a:cubicBezTo>
                    <a:pt x="5" y="0"/>
                    <a:pt x="3" y="1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3" y="15"/>
                    <a:pt x="5" y="16"/>
                    <a:pt x="7" y="16"/>
                  </a:cubicBezTo>
                  <a:cubicBezTo>
                    <a:pt x="9" y="16"/>
                    <a:pt x="11" y="15"/>
                    <a:pt x="13" y="14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6"/>
                    <a:pt x="14" y="4"/>
                    <a:pt x="13" y="3"/>
                  </a:cubicBezTo>
                  <a:cubicBezTo>
                    <a:pt x="11" y="1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95437EED-C27A-4DF0-BCCD-153DD4FB10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5" y="2157"/>
              <a:ext cx="242" cy="424"/>
            </a:xfrm>
            <a:custGeom>
              <a:avLst/>
              <a:gdLst>
                <a:gd name="T0" fmla="*/ 81 w 89"/>
                <a:gd name="T1" fmla="*/ 6 h 157"/>
                <a:gd name="T2" fmla="*/ 83 w 89"/>
                <a:gd name="T3" fmla="*/ 8 h 157"/>
                <a:gd name="T4" fmla="*/ 83 w 89"/>
                <a:gd name="T5" fmla="*/ 149 h 157"/>
                <a:gd name="T6" fmla="*/ 81 w 89"/>
                <a:gd name="T7" fmla="*/ 151 h 157"/>
                <a:gd name="T8" fmla="*/ 8 w 89"/>
                <a:gd name="T9" fmla="*/ 151 h 157"/>
                <a:gd name="T10" fmla="*/ 6 w 89"/>
                <a:gd name="T11" fmla="*/ 149 h 157"/>
                <a:gd name="T12" fmla="*/ 6 w 89"/>
                <a:gd name="T13" fmla="*/ 8 h 157"/>
                <a:gd name="T14" fmla="*/ 8 w 89"/>
                <a:gd name="T15" fmla="*/ 6 h 157"/>
                <a:gd name="T16" fmla="*/ 81 w 89"/>
                <a:gd name="T17" fmla="*/ 6 h 157"/>
                <a:gd name="T18" fmla="*/ 81 w 89"/>
                <a:gd name="T19" fmla="*/ 0 h 157"/>
                <a:gd name="T20" fmla="*/ 8 w 89"/>
                <a:gd name="T21" fmla="*/ 0 h 157"/>
                <a:gd name="T22" fmla="*/ 0 w 89"/>
                <a:gd name="T23" fmla="*/ 8 h 157"/>
                <a:gd name="T24" fmla="*/ 0 w 89"/>
                <a:gd name="T25" fmla="*/ 149 h 157"/>
                <a:gd name="T26" fmla="*/ 8 w 89"/>
                <a:gd name="T27" fmla="*/ 157 h 157"/>
                <a:gd name="T28" fmla="*/ 81 w 89"/>
                <a:gd name="T29" fmla="*/ 157 h 157"/>
                <a:gd name="T30" fmla="*/ 89 w 89"/>
                <a:gd name="T31" fmla="*/ 149 h 157"/>
                <a:gd name="T32" fmla="*/ 89 w 89"/>
                <a:gd name="T33" fmla="*/ 8 h 157"/>
                <a:gd name="T34" fmla="*/ 81 w 89"/>
                <a:gd name="T3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157">
                  <a:moveTo>
                    <a:pt x="81" y="6"/>
                  </a:moveTo>
                  <a:cubicBezTo>
                    <a:pt x="82" y="6"/>
                    <a:pt x="83" y="7"/>
                    <a:pt x="83" y="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3" y="150"/>
                    <a:pt x="82" y="151"/>
                    <a:pt x="81" y="151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1"/>
                    <a:pt x="6" y="150"/>
                    <a:pt x="6" y="14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1" y="6"/>
                    <a:pt x="81" y="6"/>
                    <a:pt x="81" y="6"/>
                  </a:cubicBezTo>
                  <a:moveTo>
                    <a:pt x="8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4"/>
                    <a:pt x="3" y="157"/>
                    <a:pt x="8" y="157"/>
                  </a:cubicBezTo>
                  <a:cubicBezTo>
                    <a:pt x="81" y="157"/>
                    <a:pt x="81" y="157"/>
                    <a:pt x="81" y="157"/>
                  </a:cubicBezTo>
                  <a:cubicBezTo>
                    <a:pt x="86" y="157"/>
                    <a:pt x="89" y="154"/>
                    <a:pt x="89" y="14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3"/>
                    <a:pt x="86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5A6DFBCF-FBAB-4DF4-9FA1-B9DD2BE3EA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" y="2119"/>
              <a:ext cx="30" cy="30"/>
            </a:xfrm>
            <a:custGeom>
              <a:avLst/>
              <a:gdLst>
                <a:gd name="T0" fmla="*/ 6 w 11"/>
                <a:gd name="T1" fmla="*/ 4 h 11"/>
                <a:gd name="T2" fmla="*/ 7 w 11"/>
                <a:gd name="T3" fmla="*/ 4 h 11"/>
                <a:gd name="T4" fmla="*/ 7 w 11"/>
                <a:gd name="T5" fmla="*/ 5 h 11"/>
                <a:gd name="T6" fmla="*/ 7 w 11"/>
                <a:gd name="T7" fmla="*/ 6 h 11"/>
                <a:gd name="T8" fmla="*/ 6 w 11"/>
                <a:gd name="T9" fmla="*/ 7 h 11"/>
                <a:gd name="T10" fmla="*/ 5 w 11"/>
                <a:gd name="T11" fmla="*/ 6 h 11"/>
                <a:gd name="T12" fmla="*/ 4 w 11"/>
                <a:gd name="T13" fmla="*/ 5 h 11"/>
                <a:gd name="T14" fmla="*/ 5 w 11"/>
                <a:gd name="T15" fmla="*/ 5 h 11"/>
                <a:gd name="T16" fmla="*/ 5 w 11"/>
                <a:gd name="T17" fmla="*/ 5 h 11"/>
                <a:gd name="T18" fmla="*/ 5 w 11"/>
                <a:gd name="T19" fmla="*/ 5 h 11"/>
                <a:gd name="T20" fmla="*/ 5 w 11"/>
                <a:gd name="T21" fmla="*/ 5 h 11"/>
                <a:gd name="T22" fmla="*/ 5 w 11"/>
                <a:gd name="T23" fmla="*/ 4 h 11"/>
                <a:gd name="T24" fmla="*/ 6 w 11"/>
                <a:gd name="T25" fmla="*/ 4 h 11"/>
                <a:gd name="T26" fmla="*/ 6 w 11"/>
                <a:gd name="T27" fmla="*/ 0 h 11"/>
                <a:gd name="T28" fmla="*/ 2 w 11"/>
                <a:gd name="T29" fmla="*/ 2 h 11"/>
                <a:gd name="T30" fmla="*/ 1 w 11"/>
                <a:gd name="T31" fmla="*/ 2 h 11"/>
                <a:gd name="T32" fmla="*/ 1 w 11"/>
                <a:gd name="T33" fmla="*/ 3 h 11"/>
                <a:gd name="T34" fmla="*/ 1 w 11"/>
                <a:gd name="T35" fmla="*/ 4 h 11"/>
                <a:gd name="T36" fmla="*/ 0 w 11"/>
                <a:gd name="T37" fmla="*/ 5 h 11"/>
                <a:gd name="T38" fmla="*/ 2 w 11"/>
                <a:gd name="T39" fmla="*/ 9 h 11"/>
                <a:gd name="T40" fmla="*/ 6 w 11"/>
                <a:gd name="T41" fmla="*/ 11 h 11"/>
                <a:gd name="T42" fmla="*/ 10 w 11"/>
                <a:gd name="T43" fmla="*/ 9 h 11"/>
                <a:gd name="T44" fmla="*/ 11 w 11"/>
                <a:gd name="T45" fmla="*/ 5 h 11"/>
                <a:gd name="T46" fmla="*/ 10 w 11"/>
                <a:gd name="T47" fmla="*/ 2 h 11"/>
                <a:gd name="T48" fmla="*/ 6 w 11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1">
                  <a:moveTo>
                    <a:pt x="6" y="4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6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3" y="10"/>
                    <a:pt x="4" y="11"/>
                    <a:pt x="6" y="11"/>
                  </a:cubicBezTo>
                  <a:cubicBezTo>
                    <a:pt x="7" y="11"/>
                    <a:pt x="9" y="10"/>
                    <a:pt x="10" y="9"/>
                  </a:cubicBezTo>
                  <a:cubicBezTo>
                    <a:pt x="11" y="8"/>
                    <a:pt x="11" y="7"/>
                    <a:pt x="11" y="5"/>
                  </a:cubicBezTo>
                  <a:cubicBezTo>
                    <a:pt x="11" y="4"/>
                    <a:pt x="11" y="3"/>
                    <a:pt x="10" y="2"/>
                  </a:cubicBezTo>
                  <a:cubicBezTo>
                    <a:pt x="9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22">
              <a:extLst>
                <a:ext uri="{FF2B5EF4-FFF2-40B4-BE49-F238E27FC236}">
                  <a16:creationId xmlns:a16="http://schemas.microsoft.com/office/drawing/2014/main" id="{CC1A4DE4-A8D2-4A20-923A-E3F54AC31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" y="2124"/>
              <a:ext cx="57" cy="19"/>
            </a:xfrm>
            <a:custGeom>
              <a:avLst/>
              <a:gdLst>
                <a:gd name="T0" fmla="*/ 3 w 21"/>
                <a:gd name="T1" fmla="*/ 7 h 7"/>
                <a:gd name="T2" fmla="*/ 18 w 21"/>
                <a:gd name="T3" fmla="*/ 7 h 7"/>
                <a:gd name="T4" fmla="*/ 21 w 21"/>
                <a:gd name="T5" fmla="*/ 3 h 7"/>
                <a:gd name="T6" fmla="*/ 18 w 21"/>
                <a:gd name="T7" fmla="*/ 0 h 7"/>
                <a:gd name="T8" fmla="*/ 3 w 21"/>
                <a:gd name="T9" fmla="*/ 0 h 7"/>
                <a:gd name="T10" fmla="*/ 0 w 21"/>
                <a:gd name="T11" fmla="*/ 3 h 7"/>
                <a:gd name="T12" fmla="*/ 3 w 2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">
                  <a:moveTo>
                    <a:pt x="3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1" y="5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23">
              <a:extLst>
                <a:ext uri="{FF2B5EF4-FFF2-40B4-BE49-F238E27FC236}">
                  <a16:creationId xmlns:a16="http://schemas.microsoft.com/office/drawing/2014/main" id="{6E0AF0E6-DF3F-4306-A693-57A6DD529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7" y="2084"/>
              <a:ext cx="319" cy="570"/>
            </a:xfrm>
            <a:custGeom>
              <a:avLst/>
              <a:gdLst>
                <a:gd name="T0" fmla="*/ 103 w 117"/>
                <a:gd name="T1" fmla="*/ 6 h 211"/>
                <a:gd name="T2" fmla="*/ 111 w 117"/>
                <a:gd name="T3" fmla="*/ 14 h 211"/>
                <a:gd name="T4" fmla="*/ 111 w 117"/>
                <a:gd name="T5" fmla="*/ 197 h 211"/>
                <a:gd name="T6" fmla="*/ 103 w 117"/>
                <a:gd name="T7" fmla="*/ 205 h 211"/>
                <a:gd name="T8" fmla="*/ 14 w 117"/>
                <a:gd name="T9" fmla="*/ 205 h 211"/>
                <a:gd name="T10" fmla="*/ 6 w 117"/>
                <a:gd name="T11" fmla="*/ 197 h 211"/>
                <a:gd name="T12" fmla="*/ 6 w 117"/>
                <a:gd name="T13" fmla="*/ 14 h 211"/>
                <a:gd name="T14" fmla="*/ 14 w 117"/>
                <a:gd name="T15" fmla="*/ 6 h 211"/>
                <a:gd name="T16" fmla="*/ 103 w 117"/>
                <a:gd name="T17" fmla="*/ 6 h 211"/>
                <a:gd name="T18" fmla="*/ 103 w 117"/>
                <a:gd name="T19" fmla="*/ 0 h 211"/>
                <a:gd name="T20" fmla="*/ 14 w 117"/>
                <a:gd name="T21" fmla="*/ 0 h 211"/>
                <a:gd name="T22" fmla="*/ 0 w 117"/>
                <a:gd name="T23" fmla="*/ 14 h 211"/>
                <a:gd name="T24" fmla="*/ 0 w 117"/>
                <a:gd name="T25" fmla="*/ 197 h 211"/>
                <a:gd name="T26" fmla="*/ 14 w 117"/>
                <a:gd name="T27" fmla="*/ 211 h 211"/>
                <a:gd name="T28" fmla="*/ 103 w 117"/>
                <a:gd name="T29" fmla="*/ 211 h 211"/>
                <a:gd name="T30" fmla="*/ 117 w 117"/>
                <a:gd name="T31" fmla="*/ 197 h 211"/>
                <a:gd name="T32" fmla="*/ 117 w 117"/>
                <a:gd name="T33" fmla="*/ 14 h 211"/>
                <a:gd name="T34" fmla="*/ 103 w 117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11">
                  <a:moveTo>
                    <a:pt x="103" y="6"/>
                  </a:moveTo>
                  <a:cubicBezTo>
                    <a:pt x="107" y="6"/>
                    <a:pt x="111" y="10"/>
                    <a:pt x="111" y="14"/>
                  </a:cubicBezTo>
                  <a:cubicBezTo>
                    <a:pt x="111" y="197"/>
                    <a:pt x="111" y="197"/>
                    <a:pt x="111" y="197"/>
                  </a:cubicBezTo>
                  <a:cubicBezTo>
                    <a:pt x="111" y="202"/>
                    <a:pt x="107" y="205"/>
                    <a:pt x="103" y="205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0" y="205"/>
                    <a:pt x="6" y="202"/>
                    <a:pt x="6" y="19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10" y="6"/>
                    <a:pt x="14" y="6"/>
                  </a:cubicBezTo>
                  <a:cubicBezTo>
                    <a:pt x="103" y="6"/>
                    <a:pt x="103" y="6"/>
                    <a:pt x="103" y="6"/>
                  </a:cubicBezTo>
                  <a:moveTo>
                    <a:pt x="10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5"/>
                    <a:pt x="7" y="211"/>
                    <a:pt x="14" y="211"/>
                  </a:cubicBezTo>
                  <a:cubicBezTo>
                    <a:pt x="103" y="211"/>
                    <a:pt x="103" y="211"/>
                    <a:pt x="103" y="211"/>
                  </a:cubicBezTo>
                  <a:cubicBezTo>
                    <a:pt x="110" y="211"/>
                    <a:pt x="117" y="205"/>
                    <a:pt x="117" y="197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6"/>
                    <a:pt x="110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6" name="Group 26">
            <a:extLst>
              <a:ext uri="{FF2B5EF4-FFF2-40B4-BE49-F238E27FC236}">
                <a16:creationId xmlns:a16="http://schemas.microsoft.com/office/drawing/2014/main" id="{153A22B2-71A3-4CE1-89ED-38F7BB6B03B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62631" y="2836566"/>
            <a:ext cx="909638" cy="676275"/>
            <a:chOff x="3841" y="3974"/>
            <a:chExt cx="573" cy="426"/>
          </a:xfrm>
          <a:solidFill>
            <a:schemeClr val="accent3"/>
          </a:solidFill>
        </p:grpSpPr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42B3B571-6966-4A7F-AB5D-AA1B0FEB3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0" y="4281"/>
              <a:ext cx="21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28">
              <a:extLst>
                <a:ext uri="{FF2B5EF4-FFF2-40B4-BE49-F238E27FC236}">
                  <a16:creationId xmlns:a16="http://schemas.microsoft.com/office/drawing/2014/main" id="{C5E05AEE-A7CB-4E90-AF90-AAFDE6279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" y="3974"/>
              <a:ext cx="435" cy="323"/>
            </a:xfrm>
            <a:custGeom>
              <a:avLst/>
              <a:gdLst>
                <a:gd name="T0" fmla="*/ 50 w 161"/>
                <a:gd name="T1" fmla="*/ 119 h 119"/>
                <a:gd name="T2" fmla="*/ 3 w 161"/>
                <a:gd name="T3" fmla="*/ 119 h 119"/>
                <a:gd name="T4" fmla="*/ 0 w 161"/>
                <a:gd name="T5" fmla="*/ 115 h 119"/>
                <a:gd name="T6" fmla="*/ 0 w 161"/>
                <a:gd name="T7" fmla="*/ 3 h 119"/>
                <a:gd name="T8" fmla="*/ 3 w 161"/>
                <a:gd name="T9" fmla="*/ 0 h 119"/>
                <a:gd name="T10" fmla="*/ 158 w 161"/>
                <a:gd name="T11" fmla="*/ 0 h 119"/>
                <a:gd name="T12" fmla="*/ 161 w 161"/>
                <a:gd name="T13" fmla="*/ 3 h 119"/>
                <a:gd name="T14" fmla="*/ 161 w 161"/>
                <a:gd name="T15" fmla="*/ 71 h 119"/>
                <a:gd name="T16" fmla="*/ 156 w 161"/>
                <a:gd name="T17" fmla="*/ 71 h 119"/>
                <a:gd name="T18" fmla="*/ 156 w 161"/>
                <a:gd name="T19" fmla="*/ 5 h 119"/>
                <a:gd name="T20" fmla="*/ 5 w 161"/>
                <a:gd name="T21" fmla="*/ 5 h 119"/>
                <a:gd name="T22" fmla="*/ 5 w 161"/>
                <a:gd name="T23" fmla="*/ 113 h 119"/>
                <a:gd name="T24" fmla="*/ 50 w 161"/>
                <a:gd name="T25" fmla="*/ 113 h 119"/>
                <a:gd name="T26" fmla="*/ 50 w 161"/>
                <a:gd name="T2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119">
                  <a:moveTo>
                    <a:pt x="50" y="119"/>
                  </a:moveTo>
                  <a:cubicBezTo>
                    <a:pt x="3" y="119"/>
                    <a:pt x="3" y="119"/>
                    <a:pt x="3" y="119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0" y="0"/>
                    <a:pt x="161" y="1"/>
                    <a:pt x="161" y="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56" y="71"/>
                    <a:pt x="156" y="71"/>
                    <a:pt x="156" y="71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50" y="113"/>
                    <a:pt x="50" y="113"/>
                    <a:pt x="50" y="113"/>
                  </a:cubicBezTo>
                  <a:lnTo>
                    <a:pt x="50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29">
              <a:extLst>
                <a:ext uri="{FF2B5EF4-FFF2-40B4-BE49-F238E27FC236}">
                  <a16:creationId xmlns:a16="http://schemas.microsoft.com/office/drawing/2014/main" id="{5E54CB6E-CA0F-41EB-BC74-690440987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" y="4281"/>
              <a:ext cx="181" cy="60"/>
            </a:xfrm>
            <a:custGeom>
              <a:avLst/>
              <a:gdLst>
                <a:gd name="T0" fmla="*/ 67 w 67"/>
                <a:gd name="T1" fmla="*/ 22 h 22"/>
                <a:gd name="T2" fmla="*/ 3 w 67"/>
                <a:gd name="T3" fmla="*/ 22 h 22"/>
                <a:gd name="T4" fmla="*/ 0 w 67"/>
                <a:gd name="T5" fmla="*/ 19 h 22"/>
                <a:gd name="T6" fmla="*/ 0 w 67"/>
                <a:gd name="T7" fmla="*/ 4 h 22"/>
                <a:gd name="T8" fmla="*/ 3 w 67"/>
                <a:gd name="T9" fmla="*/ 0 h 22"/>
                <a:gd name="T10" fmla="*/ 67 w 67"/>
                <a:gd name="T11" fmla="*/ 0 h 22"/>
                <a:gd name="T12" fmla="*/ 67 w 67"/>
                <a:gd name="T13" fmla="*/ 6 h 22"/>
                <a:gd name="T14" fmla="*/ 5 w 67"/>
                <a:gd name="T15" fmla="*/ 6 h 22"/>
                <a:gd name="T16" fmla="*/ 5 w 67"/>
                <a:gd name="T17" fmla="*/ 17 h 22"/>
                <a:gd name="T18" fmla="*/ 67 w 67"/>
                <a:gd name="T19" fmla="*/ 17 h 22"/>
                <a:gd name="T20" fmla="*/ 67 w 67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22">
                  <a:moveTo>
                    <a:pt x="67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0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7" y="17"/>
                    <a:pt x="67" y="17"/>
                    <a:pt x="67" y="17"/>
                  </a:cubicBezTo>
                  <a:lnTo>
                    <a:pt x="6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Rectangle 30">
              <a:extLst>
                <a:ext uri="{FF2B5EF4-FFF2-40B4-BE49-F238E27FC236}">
                  <a16:creationId xmlns:a16="http://schemas.microsoft.com/office/drawing/2014/main" id="{39FB29EE-8A40-461F-A2B8-DF85C6120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9" y="4327"/>
              <a:ext cx="32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Rectangle 31">
              <a:extLst>
                <a:ext uri="{FF2B5EF4-FFF2-40B4-BE49-F238E27FC236}">
                  <a16:creationId xmlns:a16="http://schemas.microsoft.com/office/drawing/2014/main" id="{6D194FBB-AAEE-4343-8013-0E6BBE39F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9" y="4281"/>
              <a:ext cx="3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32">
              <a:extLst>
                <a:ext uri="{FF2B5EF4-FFF2-40B4-BE49-F238E27FC236}">
                  <a16:creationId xmlns:a16="http://schemas.microsoft.com/office/drawing/2014/main" id="{864919CF-AAC1-4B9B-B01E-708581A0D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" y="4014"/>
              <a:ext cx="57" cy="60"/>
            </a:xfrm>
            <a:custGeom>
              <a:avLst/>
              <a:gdLst>
                <a:gd name="T0" fmla="*/ 3 w 21"/>
                <a:gd name="T1" fmla="*/ 22 h 22"/>
                <a:gd name="T2" fmla="*/ 1 w 21"/>
                <a:gd name="T3" fmla="*/ 21 h 22"/>
                <a:gd name="T4" fmla="*/ 1 w 21"/>
                <a:gd name="T5" fmla="*/ 17 h 22"/>
                <a:gd name="T6" fmla="*/ 16 w 21"/>
                <a:gd name="T7" fmla="*/ 1 h 22"/>
                <a:gd name="T8" fmla="*/ 20 w 21"/>
                <a:gd name="T9" fmla="*/ 1 h 22"/>
                <a:gd name="T10" fmla="*/ 20 w 21"/>
                <a:gd name="T11" fmla="*/ 5 h 22"/>
                <a:gd name="T12" fmla="*/ 4 w 21"/>
                <a:gd name="T13" fmla="*/ 21 h 22"/>
                <a:gd name="T14" fmla="*/ 3 w 2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3" y="22"/>
                  </a:moveTo>
                  <a:cubicBezTo>
                    <a:pt x="2" y="22"/>
                    <a:pt x="1" y="22"/>
                    <a:pt x="1" y="21"/>
                  </a:cubicBezTo>
                  <a:cubicBezTo>
                    <a:pt x="0" y="20"/>
                    <a:pt x="0" y="18"/>
                    <a:pt x="1" y="17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2"/>
                    <a:pt x="21" y="4"/>
                    <a:pt x="20" y="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3" y="22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33">
              <a:extLst>
                <a:ext uri="{FF2B5EF4-FFF2-40B4-BE49-F238E27FC236}">
                  <a16:creationId xmlns:a16="http://schemas.microsoft.com/office/drawing/2014/main" id="{8C4F0C05-B4E5-4264-A016-626092212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" y="4017"/>
              <a:ext cx="98" cy="101"/>
            </a:xfrm>
            <a:custGeom>
              <a:avLst/>
              <a:gdLst>
                <a:gd name="T0" fmla="*/ 3 w 36"/>
                <a:gd name="T1" fmla="*/ 37 h 37"/>
                <a:gd name="T2" fmla="*/ 1 w 36"/>
                <a:gd name="T3" fmla="*/ 36 h 37"/>
                <a:gd name="T4" fmla="*/ 1 w 36"/>
                <a:gd name="T5" fmla="*/ 33 h 37"/>
                <a:gd name="T6" fmla="*/ 32 w 36"/>
                <a:gd name="T7" fmla="*/ 1 h 37"/>
                <a:gd name="T8" fmla="*/ 35 w 36"/>
                <a:gd name="T9" fmla="*/ 1 h 37"/>
                <a:gd name="T10" fmla="*/ 35 w 36"/>
                <a:gd name="T11" fmla="*/ 4 h 37"/>
                <a:gd name="T12" fmla="*/ 4 w 36"/>
                <a:gd name="T13" fmla="*/ 36 h 37"/>
                <a:gd name="T14" fmla="*/ 3 w 36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7">
                  <a:moveTo>
                    <a:pt x="3" y="37"/>
                  </a:moveTo>
                  <a:cubicBezTo>
                    <a:pt x="2" y="37"/>
                    <a:pt x="1" y="37"/>
                    <a:pt x="1" y="36"/>
                  </a:cubicBezTo>
                  <a:cubicBezTo>
                    <a:pt x="0" y="35"/>
                    <a:pt x="0" y="34"/>
                    <a:pt x="1" y="3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4" y="0"/>
                    <a:pt x="35" y="1"/>
                  </a:cubicBezTo>
                  <a:cubicBezTo>
                    <a:pt x="36" y="2"/>
                    <a:pt x="36" y="3"/>
                    <a:pt x="35" y="4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3" y="37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Oval 34">
              <a:extLst>
                <a:ext uri="{FF2B5EF4-FFF2-40B4-BE49-F238E27FC236}">
                  <a16:creationId xmlns:a16="http://schemas.microsoft.com/office/drawing/2014/main" id="{242774DD-1B6B-4A88-A68D-01186A45F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" y="4012"/>
              <a:ext cx="28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CF29F34A-FFFE-40B0-B719-635B1E0B4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6" y="4074"/>
              <a:ext cx="238" cy="326"/>
            </a:xfrm>
            <a:custGeom>
              <a:avLst/>
              <a:gdLst>
                <a:gd name="T0" fmla="*/ 83 w 88"/>
                <a:gd name="T1" fmla="*/ 9 h 120"/>
                <a:gd name="T2" fmla="*/ 83 w 88"/>
                <a:gd name="T3" fmla="*/ 111 h 120"/>
                <a:gd name="T4" fmla="*/ 79 w 88"/>
                <a:gd name="T5" fmla="*/ 115 h 120"/>
                <a:gd name="T6" fmla="*/ 9 w 88"/>
                <a:gd name="T7" fmla="*/ 115 h 120"/>
                <a:gd name="T8" fmla="*/ 5 w 88"/>
                <a:gd name="T9" fmla="*/ 111 h 120"/>
                <a:gd name="T10" fmla="*/ 5 w 88"/>
                <a:gd name="T11" fmla="*/ 9 h 120"/>
                <a:gd name="T12" fmla="*/ 9 w 88"/>
                <a:gd name="T13" fmla="*/ 5 h 120"/>
                <a:gd name="T14" fmla="*/ 79 w 88"/>
                <a:gd name="T15" fmla="*/ 5 h 120"/>
                <a:gd name="T16" fmla="*/ 83 w 88"/>
                <a:gd name="T17" fmla="*/ 9 h 120"/>
                <a:gd name="T18" fmla="*/ 79 w 88"/>
                <a:gd name="T19" fmla="*/ 0 h 120"/>
                <a:gd name="T20" fmla="*/ 9 w 88"/>
                <a:gd name="T21" fmla="*/ 0 h 120"/>
                <a:gd name="T22" fmla="*/ 0 w 88"/>
                <a:gd name="T23" fmla="*/ 9 h 120"/>
                <a:gd name="T24" fmla="*/ 0 w 88"/>
                <a:gd name="T25" fmla="*/ 111 h 120"/>
                <a:gd name="T26" fmla="*/ 9 w 88"/>
                <a:gd name="T27" fmla="*/ 120 h 120"/>
                <a:gd name="T28" fmla="*/ 79 w 88"/>
                <a:gd name="T29" fmla="*/ 120 h 120"/>
                <a:gd name="T30" fmla="*/ 88 w 88"/>
                <a:gd name="T31" fmla="*/ 111 h 120"/>
                <a:gd name="T32" fmla="*/ 88 w 88"/>
                <a:gd name="T33" fmla="*/ 9 h 120"/>
                <a:gd name="T34" fmla="*/ 79 w 88"/>
                <a:gd name="T3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20">
                  <a:moveTo>
                    <a:pt x="83" y="9"/>
                  </a:moveTo>
                  <a:cubicBezTo>
                    <a:pt x="83" y="111"/>
                    <a:pt x="83" y="111"/>
                    <a:pt x="83" y="111"/>
                  </a:cubicBezTo>
                  <a:cubicBezTo>
                    <a:pt x="83" y="113"/>
                    <a:pt x="81" y="115"/>
                    <a:pt x="79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7" y="115"/>
                    <a:pt x="5" y="113"/>
                    <a:pt x="5" y="1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7" y="5"/>
                    <a:pt x="9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1" y="5"/>
                    <a:pt x="83" y="7"/>
                    <a:pt x="83" y="9"/>
                  </a:cubicBezTo>
                  <a:moveTo>
                    <a:pt x="7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84" y="120"/>
                    <a:pt x="88" y="116"/>
                    <a:pt x="88" y="11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4"/>
                    <a:pt x="84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36">
              <a:extLst>
                <a:ext uri="{FF2B5EF4-FFF2-40B4-BE49-F238E27FC236}">
                  <a16:creationId xmlns:a16="http://schemas.microsoft.com/office/drawing/2014/main" id="{22825306-03AC-41A2-9391-42CCA44BBA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2" y="4351"/>
              <a:ext cx="27" cy="28"/>
            </a:xfrm>
            <a:custGeom>
              <a:avLst/>
              <a:gdLst>
                <a:gd name="T0" fmla="*/ 5 w 10"/>
                <a:gd name="T1" fmla="*/ 7 h 10"/>
                <a:gd name="T2" fmla="*/ 4 w 10"/>
                <a:gd name="T3" fmla="*/ 5 h 10"/>
                <a:gd name="T4" fmla="*/ 5 w 10"/>
                <a:gd name="T5" fmla="*/ 4 h 10"/>
                <a:gd name="T6" fmla="*/ 6 w 10"/>
                <a:gd name="T7" fmla="*/ 5 h 10"/>
                <a:gd name="T8" fmla="*/ 5 w 10"/>
                <a:gd name="T9" fmla="*/ 7 h 10"/>
                <a:gd name="T10" fmla="*/ 5 w 10"/>
                <a:gd name="T11" fmla="*/ 0 h 10"/>
                <a:gd name="T12" fmla="*/ 0 w 10"/>
                <a:gd name="T13" fmla="*/ 5 h 10"/>
                <a:gd name="T14" fmla="*/ 5 w 10"/>
                <a:gd name="T15" fmla="*/ 10 h 10"/>
                <a:gd name="T16" fmla="*/ 10 w 10"/>
                <a:gd name="T17" fmla="*/ 5 h 10"/>
                <a:gd name="T18" fmla="*/ 5 w 10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5" y="7"/>
                  </a:move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6"/>
                    <a:pt x="6" y="7"/>
                    <a:pt x="5" y="7"/>
                  </a:cubicBezTo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EF107F3D-FC7C-4D29-9243-1935EF8EA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" y="4096"/>
              <a:ext cx="33" cy="11"/>
            </a:xfrm>
            <a:custGeom>
              <a:avLst/>
              <a:gdLst>
                <a:gd name="T0" fmla="*/ 2 w 12"/>
                <a:gd name="T1" fmla="*/ 4 h 4"/>
                <a:gd name="T2" fmla="*/ 10 w 12"/>
                <a:gd name="T3" fmla="*/ 4 h 4"/>
                <a:gd name="T4" fmla="*/ 12 w 12"/>
                <a:gd name="T5" fmla="*/ 2 h 4"/>
                <a:gd name="T6" fmla="*/ 10 w 12"/>
                <a:gd name="T7" fmla="*/ 0 h 4"/>
                <a:gd name="T8" fmla="*/ 2 w 12"/>
                <a:gd name="T9" fmla="*/ 0 h 4"/>
                <a:gd name="T10" fmla="*/ 0 w 12"/>
                <a:gd name="T11" fmla="*/ 2 h 4"/>
                <a:gd name="T12" fmla="*/ 2 w 1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2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38">
              <a:extLst>
                <a:ext uri="{FF2B5EF4-FFF2-40B4-BE49-F238E27FC236}">
                  <a16:creationId xmlns:a16="http://schemas.microsoft.com/office/drawing/2014/main" id="{D616C05A-3B15-4DD2-8157-715379AE91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4" y="4118"/>
              <a:ext cx="183" cy="228"/>
            </a:xfrm>
            <a:custGeom>
              <a:avLst/>
              <a:gdLst>
                <a:gd name="T0" fmla="*/ 5 w 68"/>
                <a:gd name="T1" fmla="*/ 5 h 84"/>
                <a:gd name="T2" fmla="*/ 63 w 68"/>
                <a:gd name="T3" fmla="*/ 5 h 84"/>
                <a:gd name="T4" fmla="*/ 63 w 68"/>
                <a:gd name="T5" fmla="*/ 78 h 84"/>
                <a:gd name="T6" fmla="*/ 5 w 68"/>
                <a:gd name="T7" fmla="*/ 78 h 84"/>
                <a:gd name="T8" fmla="*/ 5 w 68"/>
                <a:gd name="T9" fmla="*/ 5 h 84"/>
                <a:gd name="T10" fmla="*/ 66 w 68"/>
                <a:gd name="T11" fmla="*/ 0 h 84"/>
                <a:gd name="T12" fmla="*/ 3 w 68"/>
                <a:gd name="T13" fmla="*/ 0 h 84"/>
                <a:gd name="T14" fmla="*/ 2 w 68"/>
                <a:gd name="T15" fmla="*/ 0 h 84"/>
                <a:gd name="T16" fmla="*/ 2 w 68"/>
                <a:gd name="T17" fmla="*/ 0 h 84"/>
                <a:gd name="T18" fmla="*/ 0 w 68"/>
                <a:gd name="T19" fmla="*/ 2 h 84"/>
                <a:gd name="T20" fmla="*/ 0 w 68"/>
                <a:gd name="T21" fmla="*/ 80 h 84"/>
                <a:gd name="T22" fmla="*/ 0 w 68"/>
                <a:gd name="T23" fmla="*/ 81 h 84"/>
                <a:gd name="T24" fmla="*/ 0 w 68"/>
                <a:gd name="T25" fmla="*/ 81 h 84"/>
                <a:gd name="T26" fmla="*/ 3 w 68"/>
                <a:gd name="T27" fmla="*/ 84 h 84"/>
                <a:gd name="T28" fmla="*/ 66 w 68"/>
                <a:gd name="T29" fmla="*/ 84 h 84"/>
                <a:gd name="T30" fmla="*/ 68 w 68"/>
                <a:gd name="T31" fmla="*/ 81 h 84"/>
                <a:gd name="T32" fmla="*/ 68 w 68"/>
                <a:gd name="T33" fmla="*/ 81 h 84"/>
                <a:gd name="T34" fmla="*/ 68 w 68"/>
                <a:gd name="T35" fmla="*/ 80 h 84"/>
                <a:gd name="T36" fmla="*/ 68 w 68"/>
                <a:gd name="T37" fmla="*/ 2 h 84"/>
                <a:gd name="T38" fmla="*/ 66 w 68"/>
                <a:gd name="T3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84">
                  <a:moveTo>
                    <a:pt x="5" y="5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5" y="78"/>
                    <a:pt x="5" y="78"/>
                    <a:pt x="5" y="78"/>
                  </a:cubicBezTo>
                  <a:lnTo>
                    <a:pt x="5" y="5"/>
                  </a:lnTo>
                  <a:close/>
                  <a:moveTo>
                    <a:pt x="6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1" y="84"/>
                    <a:pt x="3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7" y="84"/>
                    <a:pt x="68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0"/>
                    <a:pt x="68" y="80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39">
              <a:extLst>
                <a:ext uri="{FF2B5EF4-FFF2-40B4-BE49-F238E27FC236}">
                  <a16:creationId xmlns:a16="http://schemas.microsoft.com/office/drawing/2014/main" id="{4CAE981E-AC1E-4E08-9524-AAAEA88B6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" y="4096"/>
              <a:ext cx="11" cy="11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2 w 4"/>
                <a:gd name="T5" fmla="*/ 4 h 4"/>
                <a:gd name="T6" fmla="*/ 3 w 4"/>
                <a:gd name="T7" fmla="*/ 3 h 4"/>
                <a:gd name="T8" fmla="*/ 4 w 4"/>
                <a:gd name="T9" fmla="*/ 2 h 4"/>
                <a:gd name="T10" fmla="*/ 3 w 4"/>
                <a:gd name="T11" fmla="*/ 1 h 4"/>
                <a:gd name="T12" fmla="*/ 3 w 4"/>
                <a:gd name="T13" fmla="*/ 0 h 4"/>
                <a:gd name="T14" fmla="*/ 1 w 4"/>
                <a:gd name="T15" fmla="*/ 0 h 4"/>
                <a:gd name="T16" fmla="*/ 1 w 4"/>
                <a:gd name="T17" fmla="*/ 1 h 4"/>
                <a:gd name="T18" fmla="*/ 1 w 4"/>
                <a:gd name="T19" fmla="*/ 1 h 4"/>
                <a:gd name="T20" fmla="*/ 1 w 4"/>
                <a:gd name="T21" fmla="*/ 1 h 4"/>
                <a:gd name="T22" fmla="*/ 0 w 4"/>
                <a:gd name="T23" fmla="*/ 2 h 4"/>
                <a:gd name="T24" fmla="*/ 0 w 4"/>
                <a:gd name="T25" fmla="*/ 2 h 4"/>
                <a:gd name="T26" fmla="*/ 0 w 4"/>
                <a:gd name="T2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40">
              <a:extLst>
                <a:ext uri="{FF2B5EF4-FFF2-40B4-BE49-F238E27FC236}">
                  <a16:creationId xmlns:a16="http://schemas.microsoft.com/office/drawing/2014/main" id="{5F6D61C2-AECA-4493-AD39-69EFC1B8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" y="4365"/>
              <a:ext cx="16" cy="16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1 h 6"/>
                <a:gd name="T6" fmla="*/ 0 w 6"/>
                <a:gd name="T7" fmla="*/ 2 h 6"/>
                <a:gd name="T8" fmla="*/ 0 w 6"/>
                <a:gd name="T9" fmla="*/ 2 h 6"/>
                <a:gd name="T10" fmla="*/ 0 w 6"/>
                <a:gd name="T11" fmla="*/ 3 h 6"/>
                <a:gd name="T12" fmla="*/ 1 w 6"/>
                <a:gd name="T13" fmla="*/ 5 h 6"/>
                <a:gd name="T14" fmla="*/ 3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41">
              <a:extLst>
                <a:ext uri="{FF2B5EF4-FFF2-40B4-BE49-F238E27FC236}">
                  <a16:creationId xmlns:a16="http://schemas.microsoft.com/office/drawing/2014/main" id="{71D8AA42-A060-4C7E-A398-6C83B6606E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0" y="4199"/>
              <a:ext cx="92" cy="158"/>
            </a:xfrm>
            <a:custGeom>
              <a:avLst/>
              <a:gdLst>
                <a:gd name="T0" fmla="*/ 30 w 34"/>
                <a:gd name="T1" fmla="*/ 4 h 58"/>
                <a:gd name="T2" fmla="*/ 30 w 34"/>
                <a:gd name="T3" fmla="*/ 54 h 58"/>
                <a:gd name="T4" fmla="*/ 4 w 34"/>
                <a:gd name="T5" fmla="*/ 54 h 58"/>
                <a:gd name="T6" fmla="*/ 4 w 34"/>
                <a:gd name="T7" fmla="*/ 4 h 58"/>
                <a:gd name="T8" fmla="*/ 30 w 34"/>
                <a:gd name="T9" fmla="*/ 4 h 58"/>
                <a:gd name="T10" fmla="*/ 32 w 34"/>
                <a:gd name="T11" fmla="*/ 0 h 58"/>
                <a:gd name="T12" fmla="*/ 2 w 34"/>
                <a:gd name="T13" fmla="*/ 0 h 58"/>
                <a:gd name="T14" fmla="*/ 0 w 34"/>
                <a:gd name="T15" fmla="*/ 1 h 58"/>
                <a:gd name="T16" fmla="*/ 0 w 34"/>
                <a:gd name="T17" fmla="*/ 56 h 58"/>
                <a:gd name="T18" fmla="*/ 2 w 34"/>
                <a:gd name="T19" fmla="*/ 58 h 58"/>
                <a:gd name="T20" fmla="*/ 32 w 34"/>
                <a:gd name="T21" fmla="*/ 58 h 58"/>
                <a:gd name="T22" fmla="*/ 34 w 34"/>
                <a:gd name="T23" fmla="*/ 56 h 58"/>
                <a:gd name="T24" fmla="*/ 34 w 34"/>
                <a:gd name="T25" fmla="*/ 1 h 58"/>
                <a:gd name="T26" fmla="*/ 32 w 3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8">
                  <a:moveTo>
                    <a:pt x="30" y="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4" y="57"/>
                    <a:pt x="34" y="5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0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42">
              <a:extLst>
                <a:ext uri="{FF2B5EF4-FFF2-40B4-BE49-F238E27FC236}">
                  <a16:creationId xmlns:a16="http://schemas.microsoft.com/office/drawing/2014/main" id="{CBE74991-381E-4DCC-8A1F-E1F5CCB37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" y="4183"/>
              <a:ext cx="11" cy="11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0 h 4"/>
                <a:gd name="T4" fmla="*/ 0 w 4"/>
                <a:gd name="T5" fmla="*/ 1 h 4"/>
                <a:gd name="T6" fmla="*/ 0 w 4"/>
                <a:gd name="T7" fmla="*/ 1 h 4"/>
                <a:gd name="T8" fmla="*/ 0 w 4"/>
                <a:gd name="T9" fmla="*/ 2 h 4"/>
                <a:gd name="T10" fmla="*/ 0 w 4"/>
                <a:gd name="T11" fmla="*/ 2 h 4"/>
                <a:gd name="T12" fmla="*/ 1 w 4"/>
                <a:gd name="T13" fmla="*/ 4 h 4"/>
                <a:gd name="T14" fmla="*/ 2 w 4"/>
                <a:gd name="T15" fmla="*/ 4 h 4"/>
                <a:gd name="T16" fmla="*/ 4 w 4"/>
                <a:gd name="T17" fmla="*/ 4 h 4"/>
                <a:gd name="T18" fmla="*/ 4 w 4"/>
                <a:gd name="T19" fmla="*/ 2 h 4"/>
                <a:gd name="T20" fmla="*/ 4 w 4"/>
                <a:gd name="T21" fmla="*/ 0 h 4"/>
                <a:gd name="T22" fmla="*/ 2 w 4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43">
              <a:extLst>
                <a:ext uri="{FF2B5EF4-FFF2-40B4-BE49-F238E27FC236}">
                  <a16:creationId xmlns:a16="http://schemas.microsoft.com/office/drawing/2014/main" id="{14946838-9BDB-4082-975E-E2ABD9C77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" y="4186"/>
              <a:ext cx="24" cy="5"/>
            </a:xfrm>
            <a:custGeom>
              <a:avLst/>
              <a:gdLst>
                <a:gd name="T0" fmla="*/ 2 w 9"/>
                <a:gd name="T1" fmla="*/ 2 h 2"/>
                <a:gd name="T2" fmla="*/ 8 w 9"/>
                <a:gd name="T3" fmla="*/ 2 h 2"/>
                <a:gd name="T4" fmla="*/ 9 w 9"/>
                <a:gd name="T5" fmla="*/ 1 h 2"/>
                <a:gd name="T6" fmla="*/ 8 w 9"/>
                <a:gd name="T7" fmla="*/ 0 h 2"/>
                <a:gd name="T8" fmla="*/ 2 w 9"/>
                <a:gd name="T9" fmla="*/ 0 h 2"/>
                <a:gd name="T10" fmla="*/ 0 w 9"/>
                <a:gd name="T11" fmla="*/ 1 h 2"/>
                <a:gd name="T12" fmla="*/ 2 w 9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">
                  <a:moveTo>
                    <a:pt x="2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44">
              <a:extLst>
                <a:ext uri="{FF2B5EF4-FFF2-40B4-BE49-F238E27FC236}">
                  <a16:creationId xmlns:a16="http://schemas.microsoft.com/office/drawing/2014/main" id="{DEAACD71-99CA-4AFE-B3D1-3462B00BF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9" y="4164"/>
              <a:ext cx="135" cy="236"/>
            </a:xfrm>
            <a:custGeom>
              <a:avLst/>
              <a:gdLst>
                <a:gd name="T0" fmla="*/ 43 w 50"/>
                <a:gd name="T1" fmla="*/ 4 h 87"/>
                <a:gd name="T2" fmla="*/ 46 w 50"/>
                <a:gd name="T3" fmla="*/ 8 h 87"/>
                <a:gd name="T4" fmla="*/ 46 w 50"/>
                <a:gd name="T5" fmla="*/ 79 h 87"/>
                <a:gd name="T6" fmla="*/ 43 w 50"/>
                <a:gd name="T7" fmla="*/ 83 h 87"/>
                <a:gd name="T8" fmla="*/ 7 w 50"/>
                <a:gd name="T9" fmla="*/ 83 h 87"/>
                <a:gd name="T10" fmla="*/ 4 w 50"/>
                <a:gd name="T11" fmla="*/ 79 h 87"/>
                <a:gd name="T12" fmla="*/ 4 w 50"/>
                <a:gd name="T13" fmla="*/ 8 h 87"/>
                <a:gd name="T14" fmla="*/ 7 w 50"/>
                <a:gd name="T15" fmla="*/ 4 h 87"/>
                <a:gd name="T16" fmla="*/ 43 w 50"/>
                <a:gd name="T17" fmla="*/ 4 h 87"/>
                <a:gd name="T18" fmla="*/ 43 w 50"/>
                <a:gd name="T19" fmla="*/ 0 h 87"/>
                <a:gd name="T20" fmla="*/ 7 w 50"/>
                <a:gd name="T21" fmla="*/ 0 h 87"/>
                <a:gd name="T22" fmla="*/ 0 w 50"/>
                <a:gd name="T23" fmla="*/ 8 h 87"/>
                <a:gd name="T24" fmla="*/ 0 w 50"/>
                <a:gd name="T25" fmla="*/ 79 h 87"/>
                <a:gd name="T26" fmla="*/ 7 w 50"/>
                <a:gd name="T27" fmla="*/ 87 h 87"/>
                <a:gd name="T28" fmla="*/ 43 w 50"/>
                <a:gd name="T29" fmla="*/ 87 h 87"/>
                <a:gd name="T30" fmla="*/ 50 w 50"/>
                <a:gd name="T31" fmla="*/ 79 h 87"/>
                <a:gd name="T32" fmla="*/ 50 w 50"/>
                <a:gd name="T33" fmla="*/ 8 h 87"/>
                <a:gd name="T34" fmla="*/ 43 w 50"/>
                <a:gd name="T3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87">
                  <a:moveTo>
                    <a:pt x="43" y="4"/>
                  </a:moveTo>
                  <a:cubicBezTo>
                    <a:pt x="45" y="4"/>
                    <a:pt x="46" y="6"/>
                    <a:pt x="46" y="8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81"/>
                    <a:pt x="45" y="83"/>
                    <a:pt x="43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5" y="83"/>
                    <a:pt x="4" y="81"/>
                    <a:pt x="4" y="7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5" y="4"/>
                    <a:pt x="7" y="4"/>
                  </a:cubicBezTo>
                  <a:cubicBezTo>
                    <a:pt x="43" y="4"/>
                    <a:pt x="43" y="4"/>
                    <a:pt x="43" y="4"/>
                  </a:cubicBezTo>
                  <a:moveTo>
                    <a:pt x="4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3" y="87"/>
                    <a:pt x="7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7" y="87"/>
                    <a:pt x="50" y="84"/>
                    <a:pt x="50" y="7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2" name="Group 71">
            <a:extLst>
              <a:ext uri="{FF2B5EF4-FFF2-40B4-BE49-F238E27FC236}">
                <a16:creationId xmlns:a16="http://schemas.microsoft.com/office/drawing/2014/main" id="{A805E31A-83BC-402B-A9B7-27FC04483AE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53742" y="3185817"/>
            <a:ext cx="896938" cy="330200"/>
            <a:chOff x="4056" y="4427"/>
            <a:chExt cx="565" cy="208"/>
          </a:xfrm>
          <a:solidFill>
            <a:schemeClr val="accent3"/>
          </a:solidFill>
        </p:grpSpPr>
        <p:sp>
          <p:nvSpPr>
            <p:cNvPr id="104" name="Freeform 72">
              <a:extLst>
                <a:ext uri="{FF2B5EF4-FFF2-40B4-BE49-F238E27FC236}">
                  <a16:creationId xmlns:a16="http://schemas.microsoft.com/office/drawing/2014/main" id="{516740B8-D1BE-438A-859F-EE4044804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4441"/>
              <a:ext cx="397" cy="183"/>
            </a:xfrm>
            <a:custGeom>
              <a:avLst/>
              <a:gdLst>
                <a:gd name="T0" fmla="*/ 124 w 147"/>
                <a:gd name="T1" fmla="*/ 6 h 66"/>
                <a:gd name="T2" fmla="*/ 142 w 147"/>
                <a:gd name="T3" fmla="*/ 15 h 66"/>
                <a:gd name="T4" fmla="*/ 113 w 147"/>
                <a:gd name="T5" fmla="*/ 30 h 66"/>
                <a:gd name="T6" fmla="*/ 142 w 147"/>
                <a:gd name="T7" fmla="*/ 21 h 66"/>
                <a:gd name="T8" fmla="*/ 141 w 147"/>
                <a:gd name="T9" fmla="*/ 46 h 66"/>
                <a:gd name="T10" fmla="*/ 117 w 147"/>
                <a:gd name="T11" fmla="*/ 36 h 66"/>
                <a:gd name="T12" fmla="*/ 141 w 147"/>
                <a:gd name="T13" fmla="*/ 46 h 66"/>
                <a:gd name="T14" fmla="*/ 127 w 147"/>
                <a:gd name="T15" fmla="*/ 51 h 66"/>
                <a:gd name="T16" fmla="*/ 142 w 147"/>
                <a:gd name="T17" fmla="*/ 60 h 66"/>
                <a:gd name="T18" fmla="*/ 106 w 147"/>
                <a:gd name="T19" fmla="*/ 60 h 66"/>
                <a:gd name="T20" fmla="*/ 122 w 147"/>
                <a:gd name="T21" fmla="*/ 51 h 66"/>
                <a:gd name="T22" fmla="*/ 46 w 147"/>
                <a:gd name="T23" fmla="*/ 61 h 66"/>
                <a:gd name="T24" fmla="*/ 100 w 147"/>
                <a:gd name="T25" fmla="*/ 50 h 66"/>
                <a:gd name="T26" fmla="*/ 39 w 147"/>
                <a:gd name="T27" fmla="*/ 61 h 66"/>
                <a:gd name="T28" fmla="*/ 26 w 147"/>
                <a:gd name="T29" fmla="*/ 50 h 66"/>
                <a:gd name="T30" fmla="*/ 39 w 147"/>
                <a:gd name="T31" fmla="*/ 61 h 66"/>
                <a:gd name="T32" fmla="*/ 4 w 147"/>
                <a:gd name="T33" fmla="*/ 60 h 66"/>
                <a:gd name="T34" fmla="*/ 20 w 147"/>
                <a:gd name="T35" fmla="*/ 51 h 66"/>
                <a:gd name="T36" fmla="*/ 29 w 147"/>
                <a:gd name="T37" fmla="*/ 36 h 66"/>
                <a:gd name="T38" fmla="*/ 5 w 147"/>
                <a:gd name="T39" fmla="*/ 46 h 66"/>
                <a:gd name="T40" fmla="*/ 5 w 147"/>
                <a:gd name="T41" fmla="*/ 36 h 66"/>
                <a:gd name="T42" fmla="*/ 27 w 147"/>
                <a:gd name="T43" fmla="*/ 21 h 66"/>
                <a:gd name="T44" fmla="*/ 4 w 147"/>
                <a:gd name="T45" fmla="*/ 30 h 66"/>
                <a:gd name="T46" fmla="*/ 5 w 147"/>
                <a:gd name="T47" fmla="*/ 20 h 66"/>
                <a:gd name="T48" fmla="*/ 17 w 147"/>
                <a:gd name="T49" fmla="*/ 15 h 66"/>
                <a:gd name="T50" fmla="*/ 4 w 147"/>
                <a:gd name="T51" fmla="*/ 15 h 66"/>
                <a:gd name="T52" fmla="*/ 23 w 147"/>
                <a:gd name="T53" fmla="*/ 6 h 66"/>
                <a:gd name="T54" fmla="*/ 36 w 147"/>
                <a:gd name="T55" fmla="*/ 16 h 66"/>
                <a:gd name="T56" fmla="*/ 23 w 147"/>
                <a:gd name="T57" fmla="*/ 6 h 66"/>
                <a:gd name="T58" fmla="*/ 33 w 147"/>
                <a:gd name="T59" fmla="*/ 20 h 66"/>
                <a:gd name="T60" fmla="*/ 46 w 147"/>
                <a:gd name="T61" fmla="*/ 30 h 66"/>
                <a:gd name="T62" fmla="*/ 36 w 147"/>
                <a:gd name="T63" fmla="*/ 36 h 66"/>
                <a:gd name="T64" fmla="*/ 49 w 147"/>
                <a:gd name="T65" fmla="*/ 46 h 66"/>
                <a:gd name="T66" fmla="*/ 36 w 147"/>
                <a:gd name="T67" fmla="*/ 36 h 66"/>
                <a:gd name="T68" fmla="*/ 58 w 147"/>
                <a:gd name="T69" fmla="*/ 15 h 66"/>
                <a:gd name="T70" fmla="*/ 42 w 147"/>
                <a:gd name="T71" fmla="*/ 6 h 66"/>
                <a:gd name="T72" fmla="*/ 52 w 147"/>
                <a:gd name="T73" fmla="*/ 21 h 66"/>
                <a:gd name="T74" fmla="*/ 68 w 147"/>
                <a:gd name="T75" fmla="*/ 30 h 66"/>
                <a:gd name="T76" fmla="*/ 56 w 147"/>
                <a:gd name="T77" fmla="*/ 36 h 66"/>
                <a:gd name="T78" fmla="*/ 70 w 147"/>
                <a:gd name="T79" fmla="*/ 46 h 66"/>
                <a:gd name="T80" fmla="*/ 56 w 147"/>
                <a:gd name="T81" fmla="*/ 36 h 66"/>
                <a:gd name="T82" fmla="*/ 78 w 147"/>
                <a:gd name="T83" fmla="*/ 15 h 66"/>
                <a:gd name="T84" fmla="*/ 63 w 147"/>
                <a:gd name="T85" fmla="*/ 6 h 66"/>
                <a:gd name="T86" fmla="*/ 72 w 147"/>
                <a:gd name="T87" fmla="*/ 21 h 66"/>
                <a:gd name="T88" fmla="*/ 88 w 147"/>
                <a:gd name="T89" fmla="*/ 30 h 66"/>
                <a:gd name="T90" fmla="*/ 72 w 147"/>
                <a:gd name="T91" fmla="*/ 30 h 66"/>
                <a:gd name="T92" fmla="*/ 91 w 147"/>
                <a:gd name="T93" fmla="*/ 45 h 66"/>
                <a:gd name="T94" fmla="*/ 76 w 147"/>
                <a:gd name="T95" fmla="*/ 36 h 66"/>
                <a:gd name="T96" fmla="*/ 98 w 147"/>
                <a:gd name="T97" fmla="*/ 6 h 66"/>
                <a:gd name="T98" fmla="*/ 83 w 147"/>
                <a:gd name="T99" fmla="*/ 15 h 66"/>
                <a:gd name="T100" fmla="*/ 93 w 147"/>
                <a:gd name="T101" fmla="*/ 30 h 66"/>
                <a:gd name="T102" fmla="*/ 108 w 147"/>
                <a:gd name="T103" fmla="*/ 21 h 66"/>
                <a:gd name="T104" fmla="*/ 93 w 147"/>
                <a:gd name="T105" fmla="*/ 30 h 66"/>
                <a:gd name="T106" fmla="*/ 111 w 147"/>
                <a:gd name="T107" fmla="*/ 45 h 66"/>
                <a:gd name="T108" fmla="*/ 96 w 147"/>
                <a:gd name="T109" fmla="*/ 36 h 66"/>
                <a:gd name="T110" fmla="*/ 119 w 147"/>
                <a:gd name="T111" fmla="*/ 6 h 66"/>
                <a:gd name="T112" fmla="*/ 103 w 147"/>
                <a:gd name="T113" fmla="*/ 15 h 66"/>
                <a:gd name="T114" fmla="*/ 0 w 147"/>
                <a:gd name="T115" fmla="*/ 4 h 66"/>
                <a:gd name="T116" fmla="*/ 147 w 147"/>
                <a:gd name="T117" fmla="*/ 62 h 66"/>
                <a:gd name="T118" fmla="*/ 0 w 147"/>
                <a:gd name="T11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" h="66">
                  <a:moveTo>
                    <a:pt x="141" y="16"/>
                  </a:moveTo>
                  <a:cubicBezTo>
                    <a:pt x="125" y="16"/>
                    <a:pt x="125" y="16"/>
                    <a:pt x="125" y="16"/>
                  </a:cubicBezTo>
                  <a:cubicBezTo>
                    <a:pt x="124" y="16"/>
                    <a:pt x="124" y="15"/>
                    <a:pt x="124" y="15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5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5"/>
                    <a:pt x="142" y="16"/>
                    <a:pt x="141" y="16"/>
                  </a:cubicBezTo>
                  <a:close/>
                  <a:moveTo>
                    <a:pt x="141" y="30"/>
                  </a:move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3" y="30"/>
                    <a:pt x="113" y="3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4" y="20"/>
                    <a:pt x="114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2" y="20"/>
                    <a:pt x="142" y="21"/>
                    <a:pt x="142" y="2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lose/>
                  <a:moveTo>
                    <a:pt x="141" y="46"/>
                  </a:moveTo>
                  <a:cubicBezTo>
                    <a:pt x="117" y="46"/>
                    <a:pt x="117" y="46"/>
                    <a:pt x="117" y="46"/>
                  </a:cubicBezTo>
                  <a:cubicBezTo>
                    <a:pt x="117" y="46"/>
                    <a:pt x="116" y="45"/>
                    <a:pt x="116" y="4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7" y="36"/>
                    <a:pt x="117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2" y="45"/>
                    <a:pt x="142" y="46"/>
                    <a:pt x="141" y="46"/>
                  </a:cubicBezTo>
                  <a:close/>
                  <a:moveTo>
                    <a:pt x="141" y="61"/>
                  </a:moveTo>
                  <a:cubicBezTo>
                    <a:pt x="128" y="61"/>
                    <a:pt x="128" y="61"/>
                    <a:pt x="128" y="61"/>
                  </a:cubicBezTo>
                  <a:cubicBezTo>
                    <a:pt x="127" y="61"/>
                    <a:pt x="127" y="60"/>
                    <a:pt x="127" y="60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7" y="51"/>
                    <a:pt x="127" y="50"/>
                    <a:pt x="128" y="50"/>
                  </a:cubicBezTo>
                  <a:cubicBezTo>
                    <a:pt x="141" y="50"/>
                    <a:pt x="141" y="50"/>
                    <a:pt x="141" y="50"/>
                  </a:cubicBezTo>
                  <a:cubicBezTo>
                    <a:pt x="142" y="50"/>
                    <a:pt x="142" y="51"/>
                    <a:pt x="142" y="51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42" y="60"/>
                    <a:pt x="142" y="61"/>
                    <a:pt x="141" y="61"/>
                  </a:cubicBezTo>
                  <a:close/>
                  <a:moveTo>
                    <a:pt x="121" y="61"/>
                  </a:moveTo>
                  <a:cubicBezTo>
                    <a:pt x="107" y="61"/>
                    <a:pt x="107" y="61"/>
                    <a:pt x="107" y="61"/>
                  </a:cubicBezTo>
                  <a:cubicBezTo>
                    <a:pt x="107" y="61"/>
                    <a:pt x="106" y="60"/>
                    <a:pt x="106" y="6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1"/>
                    <a:pt x="107" y="50"/>
                    <a:pt x="107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50"/>
                    <a:pt x="122" y="51"/>
                    <a:pt x="122" y="51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2" y="60"/>
                    <a:pt x="121" y="61"/>
                    <a:pt x="121" y="61"/>
                  </a:cubicBezTo>
                  <a:moveTo>
                    <a:pt x="100" y="61"/>
                  </a:move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5" y="60"/>
                    <a:pt x="45" y="6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6" y="50"/>
                    <a:pt x="46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1" y="50"/>
                    <a:pt x="101" y="51"/>
                    <a:pt x="101" y="51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0"/>
                    <a:pt x="101" y="61"/>
                    <a:pt x="100" y="61"/>
                  </a:cubicBezTo>
                  <a:moveTo>
                    <a:pt x="39" y="61"/>
                  </a:moveTo>
                  <a:cubicBezTo>
                    <a:pt x="26" y="61"/>
                    <a:pt x="26" y="61"/>
                    <a:pt x="26" y="61"/>
                  </a:cubicBezTo>
                  <a:cubicBezTo>
                    <a:pt x="25" y="61"/>
                    <a:pt x="25" y="60"/>
                    <a:pt x="25" y="60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0"/>
                    <a:pt x="26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1"/>
                    <a:pt x="40" y="51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39" y="61"/>
                  </a:cubicBezTo>
                  <a:moveTo>
                    <a:pt x="19" y="61"/>
                  </a:move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5" y="50"/>
                    <a:pt x="5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20" y="51"/>
                    <a:pt x="20" y="5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19" y="60"/>
                    <a:pt x="19" y="61"/>
                  </a:cubicBezTo>
                  <a:moveTo>
                    <a:pt x="5" y="36"/>
                  </a:move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6"/>
                    <a:pt x="29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5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7" y="21"/>
                    <a:pt x="27" y="2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moveTo>
                    <a:pt x="5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6" y="16"/>
                    <a:pt x="1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23" y="6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6"/>
                    <a:pt x="36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moveTo>
                    <a:pt x="32" y="30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0"/>
                    <a:pt x="33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20"/>
                    <a:pt x="47" y="21"/>
                    <a:pt x="47" y="21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6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moveTo>
                    <a:pt x="36" y="36"/>
                  </a:move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6"/>
                    <a:pt x="49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5"/>
                    <a:pt x="35" y="4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6" y="36"/>
                  </a:cubicBezTo>
                  <a:moveTo>
                    <a:pt x="43" y="6"/>
                  </a:move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8" y="6"/>
                    <a:pt x="58" y="6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7" y="16"/>
                    <a:pt x="57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2" y="15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52" y="30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0"/>
                    <a:pt x="53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8" y="21"/>
                    <a:pt x="68" y="21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7" y="30"/>
                    <a:pt x="67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2" y="30"/>
                    <a:pt x="52" y="30"/>
                    <a:pt x="52" y="30"/>
                  </a:cubicBezTo>
                  <a:moveTo>
                    <a:pt x="56" y="36"/>
                  </a:moveTo>
                  <a:cubicBezTo>
                    <a:pt x="70" y="36"/>
                    <a:pt x="70" y="36"/>
                    <a:pt x="70" y="36"/>
                  </a:cubicBezTo>
                  <a:cubicBezTo>
                    <a:pt x="70" y="36"/>
                    <a:pt x="71" y="36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0" y="46"/>
                    <a:pt x="70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6"/>
                    <a:pt x="55" y="45"/>
                    <a:pt x="55" y="45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moveTo>
                    <a:pt x="63" y="6"/>
                  </a:move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7" y="16"/>
                    <a:pt x="77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5"/>
                    <a:pt x="63" y="15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2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moveTo>
                    <a:pt x="72" y="30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3" y="20"/>
                    <a:pt x="73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8" y="21"/>
                    <a:pt x="88" y="21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7" y="30"/>
                    <a:pt x="87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1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moveTo>
                    <a:pt x="77" y="36"/>
                  </a:moveTo>
                  <a:cubicBezTo>
                    <a:pt x="90" y="36"/>
                    <a:pt x="90" y="36"/>
                    <a:pt x="90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6"/>
                    <a:pt x="90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6" y="46"/>
                    <a:pt x="76" y="45"/>
                    <a:pt x="76" y="4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6"/>
                    <a:pt x="76" y="36"/>
                    <a:pt x="77" y="36"/>
                  </a:cubicBezTo>
                  <a:moveTo>
                    <a:pt x="84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6"/>
                    <a:pt x="97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3" y="16"/>
                    <a:pt x="83" y="15"/>
                    <a:pt x="83" y="15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moveTo>
                    <a:pt x="93" y="30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3" y="20"/>
                    <a:pt x="94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8" y="20"/>
                    <a:pt x="108" y="21"/>
                    <a:pt x="108" y="2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7" y="30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3" y="30"/>
                    <a:pt x="93" y="30"/>
                    <a:pt x="93" y="30"/>
                  </a:cubicBezTo>
                  <a:moveTo>
                    <a:pt x="97" y="36"/>
                  </a:move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5"/>
                    <a:pt x="111" y="46"/>
                    <a:pt x="111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6" y="46"/>
                    <a:pt x="96" y="45"/>
                    <a:pt x="96" y="45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7" y="36"/>
                  </a:cubicBezTo>
                  <a:moveTo>
                    <a:pt x="104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9" y="6"/>
                    <a:pt x="119" y="6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8" y="16"/>
                    <a:pt x="11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3" y="15"/>
                    <a:pt x="103" y="15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3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moveTo>
                    <a:pt x="0" y="4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6"/>
                    <a:pt x="3" y="66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5" y="66"/>
                    <a:pt x="147" y="64"/>
                    <a:pt x="147" y="62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7" y="2"/>
                    <a:pt x="145" y="0"/>
                    <a:pt x="1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73">
              <a:extLst>
                <a:ext uri="{FF2B5EF4-FFF2-40B4-BE49-F238E27FC236}">
                  <a16:creationId xmlns:a16="http://schemas.microsoft.com/office/drawing/2014/main" id="{68BE4F11-B2EF-452C-87C2-16ACAC5C72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2" y="4427"/>
              <a:ext cx="119" cy="208"/>
            </a:xfrm>
            <a:custGeom>
              <a:avLst/>
              <a:gdLst>
                <a:gd name="T0" fmla="*/ 22 w 44"/>
                <a:gd name="T1" fmla="*/ 6 h 75"/>
                <a:gd name="T2" fmla="*/ 6 w 44"/>
                <a:gd name="T3" fmla="*/ 22 h 75"/>
                <a:gd name="T4" fmla="*/ 6 w 44"/>
                <a:gd name="T5" fmla="*/ 54 h 75"/>
                <a:gd name="T6" fmla="*/ 22 w 44"/>
                <a:gd name="T7" fmla="*/ 70 h 75"/>
                <a:gd name="T8" fmla="*/ 39 w 44"/>
                <a:gd name="T9" fmla="*/ 54 h 75"/>
                <a:gd name="T10" fmla="*/ 39 w 44"/>
                <a:gd name="T11" fmla="*/ 22 h 75"/>
                <a:gd name="T12" fmla="*/ 22 w 44"/>
                <a:gd name="T13" fmla="*/ 6 h 75"/>
                <a:gd name="T14" fmla="*/ 22 w 44"/>
                <a:gd name="T15" fmla="*/ 75 h 75"/>
                <a:gd name="T16" fmla="*/ 0 w 44"/>
                <a:gd name="T17" fmla="*/ 54 h 75"/>
                <a:gd name="T18" fmla="*/ 0 w 44"/>
                <a:gd name="T19" fmla="*/ 22 h 75"/>
                <a:gd name="T20" fmla="*/ 22 w 44"/>
                <a:gd name="T21" fmla="*/ 0 h 75"/>
                <a:gd name="T22" fmla="*/ 44 w 44"/>
                <a:gd name="T23" fmla="*/ 22 h 75"/>
                <a:gd name="T24" fmla="*/ 44 w 44"/>
                <a:gd name="T25" fmla="*/ 54 h 75"/>
                <a:gd name="T26" fmla="*/ 22 w 44"/>
                <a:gd name="T2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75">
                  <a:moveTo>
                    <a:pt x="22" y="6"/>
                  </a:moveTo>
                  <a:cubicBezTo>
                    <a:pt x="13" y="6"/>
                    <a:pt x="6" y="13"/>
                    <a:pt x="6" y="2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63"/>
                    <a:pt x="13" y="70"/>
                    <a:pt x="22" y="70"/>
                  </a:cubicBezTo>
                  <a:cubicBezTo>
                    <a:pt x="31" y="70"/>
                    <a:pt x="39" y="63"/>
                    <a:pt x="39" y="5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13"/>
                    <a:pt x="31" y="6"/>
                    <a:pt x="22" y="6"/>
                  </a:cubicBezTo>
                  <a:moveTo>
                    <a:pt x="22" y="75"/>
                  </a:moveTo>
                  <a:cubicBezTo>
                    <a:pt x="10" y="75"/>
                    <a:pt x="0" y="66"/>
                    <a:pt x="0" y="5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4" y="10"/>
                    <a:pt x="44" y="2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66"/>
                    <a:pt x="35" y="75"/>
                    <a:pt x="22" y="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74">
              <a:extLst>
                <a:ext uri="{FF2B5EF4-FFF2-40B4-BE49-F238E27FC236}">
                  <a16:creationId xmlns:a16="http://schemas.microsoft.com/office/drawing/2014/main" id="{190F0660-B208-47DE-904F-28B75CDA4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" y="4463"/>
              <a:ext cx="14" cy="47"/>
            </a:xfrm>
            <a:custGeom>
              <a:avLst/>
              <a:gdLst>
                <a:gd name="T0" fmla="*/ 2 w 5"/>
                <a:gd name="T1" fmla="*/ 17 h 17"/>
                <a:gd name="T2" fmla="*/ 0 w 5"/>
                <a:gd name="T3" fmla="*/ 14 h 17"/>
                <a:gd name="T4" fmla="*/ 0 w 5"/>
                <a:gd name="T5" fmla="*/ 3 h 17"/>
                <a:gd name="T6" fmla="*/ 2 w 5"/>
                <a:gd name="T7" fmla="*/ 0 h 17"/>
                <a:gd name="T8" fmla="*/ 5 w 5"/>
                <a:gd name="T9" fmla="*/ 3 h 17"/>
                <a:gd name="T10" fmla="*/ 5 w 5"/>
                <a:gd name="T11" fmla="*/ 14 h 17"/>
                <a:gd name="T12" fmla="*/ 2 w 5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7">
                  <a:moveTo>
                    <a:pt x="2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6"/>
                    <a:pt x="4" y="17"/>
                    <a:pt x="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14" name="ZoneTexte 113">
            <a:extLst>
              <a:ext uri="{FF2B5EF4-FFF2-40B4-BE49-F238E27FC236}">
                <a16:creationId xmlns:a16="http://schemas.microsoft.com/office/drawing/2014/main" id="{3A4C9B21-83D5-4AE4-AAAE-8FDEBD1C714F}"/>
              </a:ext>
            </a:extLst>
          </p:cNvPr>
          <p:cNvSpPr txBox="1"/>
          <p:nvPr/>
        </p:nvSpPr>
        <p:spPr>
          <a:xfrm>
            <a:off x="3735908" y="3806767"/>
            <a:ext cx="110490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tablet</a:t>
            </a:r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671E95E0-9EF6-46F3-8F5A-35EE0542A566}"/>
              </a:ext>
            </a:extLst>
          </p:cNvPr>
          <p:cNvSpPr txBox="1"/>
          <p:nvPr/>
        </p:nvSpPr>
        <p:spPr>
          <a:xfrm>
            <a:off x="5018514" y="3820666"/>
            <a:ext cx="1221582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smartphone</a:t>
            </a:r>
          </a:p>
        </p:txBody>
      </p:sp>
      <p:sp>
        <p:nvSpPr>
          <p:cNvPr id="116" name="ZoneTexte 115">
            <a:extLst>
              <a:ext uri="{FF2B5EF4-FFF2-40B4-BE49-F238E27FC236}">
                <a16:creationId xmlns:a16="http://schemas.microsoft.com/office/drawing/2014/main" id="{F0F767FD-31FF-4F53-9D17-A4F62BB5E720}"/>
              </a:ext>
            </a:extLst>
          </p:cNvPr>
          <p:cNvSpPr txBox="1"/>
          <p:nvPr/>
        </p:nvSpPr>
        <p:spPr>
          <a:xfrm>
            <a:off x="6680627" y="3836692"/>
            <a:ext cx="110490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devices</a:t>
            </a:r>
          </a:p>
        </p:txBody>
      </p:sp>
      <p:sp>
        <p:nvSpPr>
          <p:cNvPr id="117" name="ZoneTexte 116">
            <a:extLst>
              <a:ext uri="{FF2B5EF4-FFF2-40B4-BE49-F238E27FC236}">
                <a16:creationId xmlns:a16="http://schemas.microsoft.com/office/drawing/2014/main" id="{491D1A09-4091-4E5C-9451-69C478F21199}"/>
              </a:ext>
            </a:extLst>
          </p:cNvPr>
          <p:cNvSpPr txBox="1"/>
          <p:nvPr/>
        </p:nvSpPr>
        <p:spPr>
          <a:xfrm>
            <a:off x="8471692" y="3827916"/>
            <a:ext cx="110490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devices</a:t>
            </a:r>
          </a:p>
        </p:txBody>
      </p:sp>
      <p:sp>
        <p:nvSpPr>
          <p:cNvPr id="118" name="ZoneTexte 117">
            <a:extLst>
              <a:ext uri="{FF2B5EF4-FFF2-40B4-BE49-F238E27FC236}">
                <a16:creationId xmlns:a16="http://schemas.microsoft.com/office/drawing/2014/main" id="{2090D082-BEE7-49D4-9377-343D7FBBF9A4}"/>
              </a:ext>
            </a:extLst>
          </p:cNvPr>
          <p:cNvSpPr txBox="1"/>
          <p:nvPr/>
        </p:nvSpPr>
        <p:spPr>
          <a:xfrm>
            <a:off x="10017124" y="3836692"/>
            <a:ext cx="110490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keyboard</a:t>
            </a:r>
          </a:p>
        </p:txBody>
      </p:sp>
      <p:sp>
        <p:nvSpPr>
          <p:cNvPr id="119" name="ZoneTexte 118">
            <a:extLst>
              <a:ext uri="{FF2B5EF4-FFF2-40B4-BE49-F238E27FC236}">
                <a16:creationId xmlns:a16="http://schemas.microsoft.com/office/drawing/2014/main" id="{C6649F91-46BC-4376-BBF4-8008E6CD9BC8}"/>
              </a:ext>
            </a:extLst>
          </p:cNvPr>
          <p:cNvSpPr txBox="1"/>
          <p:nvPr/>
        </p:nvSpPr>
        <p:spPr>
          <a:xfrm>
            <a:off x="9182704" y="6057995"/>
            <a:ext cx="110490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Connected</a:t>
            </a:r>
          </a:p>
        </p:txBody>
      </p:sp>
      <p:sp>
        <p:nvSpPr>
          <p:cNvPr id="165" name="ZoneTexte 164">
            <a:extLst>
              <a:ext uri="{FF2B5EF4-FFF2-40B4-BE49-F238E27FC236}">
                <a16:creationId xmlns:a16="http://schemas.microsoft.com/office/drawing/2014/main" id="{6BC0C0F3-B1E4-42A6-B3AC-756908B98D7A}"/>
              </a:ext>
            </a:extLst>
          </p:cNvPr>
          <p:cNvSpPr txBox="1"/>
          <p:nvPr/>
        </p:nvSpPr>
        <p:spPr>
          <a:xfrm>
            <a:off x="2167334" y="7945048"/>
            <a:ext cx="1221582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Solar panel</a:t>
            </a:r>
          </a:p>
        </p:txBody>
      </p:sp>
      <p:sp>
        <p:nvSpPr>
          <p:cNvPr id="236" name="ZoneTexte 235">
            <a:extLst>
              <a:ext uri="{FF2B5EF4-FFF2-40B4-BE49-F238E27FC236}">
                <a16:creationId xmlns:a16="http://schemas.microsoft.com/office/drawing/2014/main" id="{9A54319C-FD78-4853-8D8F-861A63C6AD5C}"/>
              </a:ext>
            </a:extLst>
          </p:cNvPr>
          <p:cNvSpPr txBox="1"/>
          <p:nvPr/>
        </p:nvSpPr>
        <p:spPr>
          <a:xfrm>
            <a:off x="2030411" y="3806767"/>
            <a:ext cx="110490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Computer</a:t>
            </a:r>
          </a:p>
        </p:txBody>
      </p:sp>
      <p:grpSp>
        <p:nvGrpSpPr>
          <p:cNvPr id="25" name="Group 104">
            <a:extLst>
              <a:ext uri="{FF2B5EF4-FFF2-40B4-BE49-F238E27FC236}">
                <a16:creationId xmlns:a16="http://schemas.microsoft.com/office/drawing/2014/main" id="{B4DA7FF2-1A9A-4DAE-B510-AC3D133F87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45047" y="2631778"/>
            <a:ext cx="698500" cy="922338"/>
            <a:chOff x="7458" y="4028"/>
            <a:chExt cx="440" cy="581"/>
          </a:xfrm>
          <a:solidFill>
            <a:schemeClr val="accent3"/>
          </a:solidFill>
        </p:grpSpPr>
        <p:sp>
          <p:nvSpPr>
            <p:cNvPr id="27" name="Freeform 105">
              <a:extLst>
                <a:ext uri="{FF2B5EF4-FFF2-40B4-BE49-F238E27FC236}">
                  <a16:creationId xmlns:a16="http://schemas.microsoft.com/office/drawing/2014/main" id="{F14247A2-6230-4AEF-86F3-FB0977B48D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" y="4028"/>
              <a:ext cx="440" cy="581"/>
            </a:xfrm>
            <a:custGeom>
              <a:avLst/>
              <a:gdLst>
                <a:gd name="T0" fmla="*/ 145 w 162"/>
                <a:gd name="T1" fmla="*/ 6 h 215"/>
                <a:gd name="T2" fmla="*/ 156 w 162"/>
                <a:gd name="T3" fmla="*/ 17 h 215"/>
                <a:gd name="T4" fmla="*/ 156 w 162"/>
                <a:gd name="T5" fmla="*/ 198 h 215"/>
                <a:gd name="T6" fmla="*/ 145 w 162"/>
                <a:gd name="T7" fmla="*/ 209 h 215"/>
                <a:gd name="T8" fmla="*/ 17 w 162"/>
                <a:gd name="T9" fmla="*/ 209 h 215"/>
                <a:gd name="T10" fmla="*/ 6 w 162"/>
                <a:gd name="T11" fmla="*/ 198 h 215"/>
                <a:gd name="T12" fmla="*/ 6 w 162"/>
                <a:gd name="T13" fmla="*/ 17 h 215"/>
                <a:gd name="T14" fmla="*/ 17 w 162"/>
                <a:gd name="T15" fmla="*/ 6 h 215"/>
                <a:gd name="T16" fmla="*/ 145 w 162"/>
                <a:gd name="T17" fmla="*/ 6 h 215"/>
                <a:gd name="T18" fmla="*/ 145 w 162"/>
                <a:gd name="T19" fmla="*/ 0 h 215"/>
                <a:gd name="T20" fmla="*/ 17 w 162"/>
                <a:gd name="T21" fmla="*/ 0 h 215"/>
                <a:gd name="T22" fmla="*/ 0 w 162"/>
                <a:gd name="T23" fmla="*/ 17 h 215"/>
                <a:gd name="T24" fmla="*/ 0 w 162"/>
                <a:gd name="T25" fmla="*/ 198 h 215"/>
                <a:gd name="T26" fmla="*/ 17 w 162"/>
                <a:gd name="T27" fmla="*/ 215 h 215"/>
                <a:gd name="T28" fmla="*/ 145 w 162"/>
                <a:gd name="T29" fmla="*/ 215 h 215"/>
                <a:gd name="T30" fmla="*/ 162 w 162"/>
                <a:gd name="T31" fmla="*/ 198 h 215"/>
                <a:gd name="T32" fmla="*/ 162 w 162"/>
                <a:gd name="T33" fmla="*/ 17 h 215"/>
                <a:gd name="T34" fmla="*/ 145 w 162"/>
                <a:gd name="T3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215">
                  <a:moveTo>
                    <a:pt x="145" y="6"/>
                  </a:moveTo>
                  <a:cubicBezTo>
                    <a:pt x="151" y="6"/>
                    <a:pt x="156" y="11"/>
                    <a:pt x="156" y="17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156" y="204"/>
                    <a:pt x="151" y="209"/>
                    <a:pt x="145" y="209"/>
                  </a:cubicBezTo>
                  <a:cubicBezTo>
                    <a:pt x="17" y="209"/>
                    <a:pt x="17" y="209"/>
                    <a:pt x="17" y="209"/>
                  </a:cubicBezTo>
                  <a:cubicBezTo>
                    <a:pt x="11" y="209"/>
                    <a:pt x="6" y="204"/>
                    <a:pt x="6" y="19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145" y="6"/>
                    <a:pt x="145" y="6"/>
                    <a:pt x="145" y="6"/>
                  </a:cubicBezTo>
                  <a:moveTo>
                    <a:pt x="14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7"/>
                    <a:pt x="7" y="215"/>
                    <a:pt x="17" y="215"/>
                  </a:cubicBezTo>
                  <a:cubicBezTo>
                    <a:pt x="145" y="215"/>
                    <a:pt x="145" y="215"/>
                    <a:pt x="145" y="215"/>
                  </a:cubicBezTo>
                  <a:cubicBezTo>
                    <a:pt x="154" y="215"/>
                    <a:pt x="162" y="207"/>
                    <a:pt x="162" y="198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2" y="8"/>
                    <a:pt x="15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06">
              <a:extLst>
                <a:ext uri="{FF2B5EF4-FFF2-40B4-BE49-F238E27FC236}">
                  <a16:creationId xmlns:a16="http://schemas.microsoft.com/office/drawing/2014/main" id="{AD4A1CB5-B08E-46D3-B42B-71FAA24C7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" y="4523"/>
              <a:ext cx="51" cy="49"/>
            </a:xfrm>
            <a:custGeom>
              <a:avLst/>
              <a:gdLst>
                <a:gd name="T0" fmla="*/ 10 w 19"/>
                <a:gd name="T1" fmla="*/ 11 h 18"/>
                <a:gd name="T2" fmla="*/ 7 w 19"/>
                <a:gd name="T3" fmla="*/ 9 h 18"/>
                <a:gd name="T4" fmla="*/ 10 w 19"/>
                <a:gd name="T5" fmla="*/ 6 h 18"/>
                <a:gd name="T6" fmla="*/ 12 w 19"/>
                <a:gd name="T7" fmla="*/ 9 h 18"/>
                <a:gd name="T8" fmla="*/ 10 w 19"/>
                <a:gd name="T9" fmla="*/ 11 h 18"/>
                <a:gd name="T10" fmla="*/ 10 w 19"/>
                <a:gd name="T11" fmla="*/ 0 h 18"/>
                <a:gd name="T12" fmla="*/ 0 w 19"/>
                <a:gd name="T13" fmla="*/ 9 h 18"/>
                <a:gd name="T14" fmla="*/ 10 w 19"/>
                <a:gd name="T15" fmla="*/ 18 h 18"/>
                <a:gd name="T16" fmla="*/ 19 w 19"/>
                <a:gd name="T17" fmla="*/ 9 h 18"/>
                <a:gd name="T18" fmla="*/ 10 w 1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8">
                  <a:moveTo>
                    <a:pt x="10" y="11"/>
                  </a:move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11" y="6"/>
                    <a:pt x="12" y="7"/>
                    <a:pt x="12" y="9"/>
                  </a:cubicBezTo>
                  <a:cubicBezTo>
                    <a:pt x="12" y="10"/>
                    <a:pt x="11" y="11"/>
                    <a:pt x="10" y="11"/>
                  </a:cubicBezTo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107">
              <a:extLst>
                <a:ext uri="{FF2B5EF4-FFF2-40B4-BE49-F238E27FC236}">
                  <a16:creationId xmlns:a16="http://schemas.microsoft.com/office/drawing/2014/main" id="{496A5DB1-BEC5-4AC6-9DD9-9288FEAAF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" y="4069"/>
              <a:ext cx="57" cy="19"/>
            </a:xfrm>
            <a:custGeom>
              <a:avLst/>
              <a:gdLst>
                <a:gd name="T0" fmla="*/ 3 w 21"/>
                <a:gd name="T1" fmla="*/ 7 h 7"/>
                <a:gd name="T2" fmla="*/ 18 w 21"/>
                <a:gd name="T3" fmla="*/ 7 h 7"/>
                <a:gd name="T4" fmla="*/ 21 w 21"/>
                <a:gd name="T5" fmla="*/ 3 h 7"/>
                <a:gd name="T6" fmla="*/ 18 w 21"/>
                <a:gd name="T7" fmla="*/ 0 h 7"/>
                <a:gd name="T8" fmla="*/ 3 w 21"/>
                <a:gd name="T9" fmla="*/ 0 h 7"/>
                <a:gd name="T10" fmla="*/ 0 w 21"/>
                <a:gd name="T11" fmla="*/ 3 h 7"/>
                <a:gd name="T12" fmla="*/ 3 w 2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">
                  <a:moveTo>
                    <a:pt x="3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1" y="5"/>
                    <a:pt x="21" y="3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08">
              <a:extLst>
                <a:ext uri="{FF2B5EF4-FFF2-40B4-BE49-F238E27FC236}">
                  <a16:creationId xmlns:a16="http://schemas.microsoft.com/office/drawing/2014/main" id="{D3A0DE55-0398-4255-9877-F9963B145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9" y="4098"/>
              <a:ext cx="356" cy="420"/>
            </a:xfrm>
            <a:custGeom>
              <a:avLst/>
              <a:gdLst>
                <a:gd name="T0" fmla="*/ 124 w 131"/>
                <a:gd name="T1" fmla="*/ 155 h 155"/>
                <a:gd name="T2" fmla="*/ 7 w 131"/>
                <a:gd name="T3" fmla="*/ 155 h 155"/>
                <a:gd name="T4" fmla="*/ 0 w 131"/>
                <a:gd name="T5" fmla="*/ 148 h 155"/>
                <a:gd name="T6" fmla="*/ 0 w 131"/>
                <a:gd name="T7" fmla="*/ 146 h 155"/>
                <a:gd name="T8" fmla="*/ 0 w 131"/>
                <a:gd name="T9" fmla="*/ 7 h 155"/>
                <a:gd name="T10" fmla="*/ 7 w 131"/>
                <a:gd name="T11" fmla="*/ 0 h 155"/>
                <a:gd name="T12" fmla="*/ 124 w 131"/>
                <a:gd name="T13" fmla="*/ 0 h 155"/>
                <a:gd name="T14" fmla="*/ 131 w 131"/>
                <a:gd name="T15" fmla="*/ 7 h 155"/>
                <a:gd name="T16" fmla="*/ 131 w 131"/>
                <a:gd name="T17" fmla="*/ 146 h 155"/>
                <a:gd name="T18" fmla="*/ 131 w 131"/>
                <a:gd name="T19" fmla="*/ 147 h 155"/>
                <a:gd name="T20" fmla="*/ 131 w 131"/>
                <a:gd name="T21" fmla="*/ 148 h 155"/>
                <a:gd name="T22" fmla="*/ 124 w 131"/>
                <a:gd name="T23" fmla="*/ 155 h 155"/>
                <a:gd name="T24" fmla="*/ 6 w 131"/>
                <a:gd name="T25" fmla="*/ 148 h 155"/>
                <a:gd name="T26" fmla="*/ 7 w 131"/>
                <a:gd name="T27" fmla="*/ 149 h 155"/>
                <a:gd name="T28" fmla="*/ 124 w 131"/>
                <a:gd name="T29" fmla="*/ 149 h 155"/>
                <a:gd name="T30" fmla="*/ 125 w 131"/>
                <a:gd name="T31" fmla="*/ 148 h 155"/>
                <a:gd name="T32" fmla="*/ 125 w 131"/>
                <a:gd name="T33" fmla="*/ 147 h 155"/>
                <a:gd name="T34" fmla="*/ 125 w 131"/>
                <a:gd name="T35" fmla="*/ 146 h 155"/>
                <a:gd name="T36" fmla="*/ 125 w 131"/>
                <a:gd name="T37" fmla="*/ 7 h 155"/>
                <a:gd name="T38" fmla="*/ 124 w 131"/>
                <a:gd name="T39" fmla="*/ 6 h 155"/>
                <a:gd name="T40" fmla="*/ 7 w 131"/>
                <a:gd name="T41" fmla="*/ 6 h 155"/>
                <a:gd name="T42" fmla="*/ 6 w 131"/>
                <a:gd name="T43" fmla="*/ 7 h 155"/>
                <a:gd name="T44" fmla="*/ 6 w 131"/>
                <a:gd name="T45" fmla="*/ 146 h 155"/>
                <a:gd name="T46" fmla="*/ 6 w 131"/>
                <a:gd name="T47" fmla="*/ 147 h 155"/>
                <a:gd name="T48" fmla="*/ 6 w 131"/>
                <a:gd name="T49" fmla="*/ 14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155">
                  <a:moveTo>
                    <a:pt x="124" y="155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3" y="155"/>
                    <a:pt x="0" y="152"/>
                    <a:pt x="0" y="148"/>
                  </a:cubicBezTo>
                  <a:cubicBezTo>
                    <a:pt x="0" y="147"/>
                    <a:pt x="0" y="147"/>
                    <a:pt x="0" y="1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8" y="0"/>
                    <a:pt x="131" y="3"/>
                    <a:pt x="131" y="7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1" y="146"/>
                    <a:pt x="131" y="147"/>
                    <a:pt x="131" y="147"/>
                  </a:cubicBezTo>
                  <a:cubicBezTo>
                    <a:pt x="131" y="147"/>
                    <a:pt x="131" y="147"/>
                    <a:pt x="131" y="148"/>
                  </a:cubicBezTo>
                  <a:cubicBezTo>
                    <a:pt x="131" y="152"/>
                    <a:pt x="128" y="155"/>
                    <a:pt x="124" y="155"/>
                  </a:cubicBezTo>
                  <a:close/>
                  <a:moveTo>
                    <a:pt x="6" y="148"/>
                  </a:moveTo>
                  <a:cubicBezTo>
                    <a:pt x="6" y="148"/>
                    <a:pt x="7" y="149"/>
                    <a:pt x="7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8"/>
                    <a:pt x="125" y="148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5" y="6"/>
                    <a:pt x="125" y="6"/>
                    <a:pt x="124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6" y="146"/>
                    <a:pt x="6" y="147"/>
                    <a:pt x="6" y="147"/>
                  </a:cubicBezTo>
                  <a:lnTo>
                    <a:pt x="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16" name="Group 111">
            <a:extLst>
              <a:ext uri="{FF2B5EF4-FFF2-40B4-BE49-F238E27FC236}">
                <a16:creationId xmlns:a16="http://schemas.microsoft.com/office/drawing/2014/main" id="{CD93240A-0E1D-4711-AE8B-8F74CE07AE7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87379" y="2787354"/>
            <a:ext cx="893763" cy="728663"/>
            <a:chOff x="7398" y="4089"/>
            <a:chExt cx="563" cy="459"/>
          </a:xfrm>
          <a:solidFill>
            <a:schemeClr val="accent3"/>
          </a:solidFill>
        </p:grpSpPr>
        <p:sp>
          <p:nvSpPr>
            <p:cNvPr id="217" name="Freeform 112">
              <a:extLst>
                <a:ext uri="{FF2B5EF4-FFF2-40B4-BE49-F238E27FC236}">
                  <a16:creationId xmlns:a16="http://schemas.microsoft.com/office/drawing/2014/main" id="{27B54AF1-7FC8-43D3-9DE0-1705AD657D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4089"/>
              <a:ext cx="346" cy="459"/>
            </a:xfrm>
            <a:custGeom>
              <a:avLst/>
              <a:gdLst>
                <a:gd name="T0" fmla="*/ 114 w 128"/>
                <a:gd name="T1" fmla="*/ 6 h 169"/>
                <a:gd name="T2" fmla="*/ 122 w 128"/>
                <a:gd name="T3" fmla="*/ 14 h 169"/>
                <a:gd name="T4" fmla="*/ 122 w 128"/>
                <a:gd name="T5" fmla="*/ 156 h 169"/>
                <a:gd name="T6" fmla="*/ 114 w 128"/>
                <a:gd name="T7" fmla="*/ 163 h 169"/>
                <a:gd name="T8" fmla="*/ 14 w 128"/>
                <a:gd name="T9" fmla="*/ 163 h 169"/>
                <a:gd name="T10" fmla="*/ 6 w 128"/>
                <a:gd name="T11" fmla="*/ 156 h 169"/>
                <a:gd name="T12" fmla="*/ 6 w 128"/>
                <a:gd name="T13" fmla="*/ 14 h 169"/>
                <a:gd name="T14" fmla="*/ 14 w 128"/>
                <a:gd name="T15" fmla="*/ 6 h 169"/>
                <a:gd name="T16" fmla="*/ 114 w 128"/>
                <a:gd name="T17" fmla="*/ 6 h 169"/>
                <a:gd name="T18" fmla="*/ 114 w 128"/>
                <a:gd name="T19" fmla="*/ 0 h 169"/>
                <a:gd name="T20" fmla="*/ 14 w 128"/>
                <a:gd name="T21" fmla="*/ 0 h 169"/>
                <a:gd name="T22" fmla="*/ 0 w 128"/>
                <a:gd name="T23" fmla="*/ 14 h 169"/>
                <a:gd name="T24" fmla="*/ 0 w 128"/>
                <a:gd name="T25" fmla="*/ 156 h 169"/>
                <a:gd name="T26" fmla="*/ 14 w 128"/>
                <a:gd name="T27" fmla="*/ 169 h 169"/>
                <a:gd name="T28" fmla="*/ 114 w 128"/>
                <a:gd name="T29" fmla="*/ 169 h 169"/>
                <a:gd name="T30" fmla="*/ 128 w 128"/>
                <a:gd name="T31" fmla="*/ 156 h 169"/>
                <a:gd name="T32" fmla="*/ 128 w 128"/>
                <a:gd name="T33" fmla="*/ 14 h 169"/>
                <a:gd name="T34" fmla="*/ 114 w 128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9">
                  <a:moveTo>
                    <a:pt x="114" y="6"/>
                  </a:moveTo>
                  <a:cubicBezTo>
                    <a:pt x="118" y="6"/>
                    <a:pt x="122" y="10"/>
                    <a:pt x="122" y="14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60"/>
                    <a:pt x="118" y="163"/>
                    <a:pt x="1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0" y="163"/>
                    <a:pt x="6" y="160"/>
                    <a:pt x="6" y="15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10" y="6"/>
                    <a:pt x="14" y="6"/>
                  </a:cubicBezTo>
                  <a:cubicBezTo>
                    <a:pt x="114" y="6"/>
                    <a:pt x="114" y="6"/>
                    <a:pt x="114" y="6"/>
                  </a:cubicBezTo>
                  <a:moveTo>
                    <a:pt x="1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3"/>
                    <a:pt x="6" y="169"/>
                    <a:pt x="14" y="169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21" y="169"/>
                    <a:pt x="128" y="163"/>
                    <a:pt x="128" y="156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6"/>
                    <a:pt x="122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8" name="Freeform 113">
              <a:extLst>
                <a:ext uri="{FF2B5EF4-FFF2-40B4-BE49-F238E27FC236}">
                  <a16:creationId xmlns:a16="http://schemas.microsoft.com/office/drawing/2014/main" id="{0CD2E521-28D6-4FEE-A759-FB70BC605B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2" y="4480"/>
              <a:ext cx="38" cy="38"/>
            </a:xfrm>
            <a:custGeom>
              <a:avLst/>
              <a:gdLst>
                <a:gd name="T0" fmla="*/ 7 w 14"/>
                <a:gd name="T1" fmla="*/ 9 h 14"/>
                <a:gd name="T2" fmla="*/ 5 w 14"/>
                <a:gd name="T3" fmla="*/ 7 h 14"/>
                <a:gd name="T4" fmla="*/ 7 w 14"/>
                <a:gd name="T5" fmla="*/ 5 h 14"/>
                <a:gd name="T6" fmla="*/ 9 w 14"/>
                <a:gd name="T7" fmla="*/ 7 h 14"/>
                <a:gd name="T8" fmla="*/ 7 w 14"/>
                <a:gd name="T9" fmla="*/ 9 h 14"/>
                <a:gd name="T10" fmla="*/ 7 w 14"/>
                <a:gd name="T11" fmla="*/ 0 h 14"/>
                <a:gd name="T12" fmla="*/ 0 w 14"/>
                <a:gd name="T13" fmla="*/ 7 h 14"/>
                <a:gd name="T14" fmla="*/ 7 w 14"/>
                <a:gd name="T15" fmla="*/ 14 h 14"/>
                <a:gd name="T16" fmla="*/ 14 w 14"/>
                <a:gd name="T17" fmla="*/ 7 h 14"/>
                <a:gd name="T18" fmla="*/ 7 w 14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9"/>
                  </a:move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ubicBezTo>
                    <a:pt x="9" y="8"/>
                    <a:pt x="8" y="9"/>
                    <a:pt x="7" y="9"/>
                  </a:cubicBezTo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9" name="Freeform 114">
              <a:extLst>
                <a:ext uri="{FF2B5EF4-FFF2-40B4-BE49-F238E27FC236}">
                  <a16:creationId xmlns:a16="http://schemas.microsoft.com/office/drawing/2014/main" id="{48EB27AB-1615-4DA7-8D13-E2B5E6F42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" y="4122"/>
              <a:ext cx="44" cy="14"/>
            </a:xfrm>
            <a:custGeom>
              <a:avLst/>
              <a:gdLst>
                <a:gd name="T0" fmla="*/ 2 w 16"/>
                <a:gd name="T1" fmla="*/ 5 h 5"/>
                <a:gd name="T2" fmla="*/ 14 w 16"/>
                <a:gd name="T3" fmla="*/ 5 h 5"/>
                <a:gd name="T4" fmla="*/ 16 w 16"/>
                <a:gd name="T5" fmla="*/ 3 h 5"/>
                <a:gd name="T6" fmla="*/ 14 w 16"/>
                <a:gd name="T7" fmla="*/ 0 h 5"/>
                <a:gd name="T8" fmla="*/ 2 w 16"/>
                <a:gd name="T9" fmla="*/ 0 h 5"/>
                <a:gd name="T10" fmla="*/ 0 w 16"/>
                <a:gd name="T11" fmla="*/ 3 h 5"/>
                <a:gd name="T12" fmla="*/ 2 w 16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">
                  <a:moveTo>
                    <a:pt x="2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6" y="4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0" name="Freeform 115">
              <a:extLst>
                <a:ext uri="{FF2B5EF4-FFF2-40B4-BE49-F238E27FC236}">
                  <a16:creationId xmlns:a16="http://schemas.microsoft.com/office/drawing/2014/main" id="{430EB1D9-90FD-47C1-90AE-E0DDB9111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0" y="4144"/>
              <a:ext cx="282" cy="334"/>
            </a:xfrm>
            <a:custGeom>
              <a:avLst/>
              <a:gdLst>
                <a:gd name="T0" fmla="*/ 98 w 104"/>
                <a:gd name="T1" fmla="*/ 123 h 123"/>
                <a:gd name="T2" fmla="*/ 6 w 104"/>
                <a:gd name="T3" fmla="*/ 123 h 123"/>
                <a:gd name="T4" fmla="*/ 0 w 104"/>
                <a:gd name="T5" fmla="*/ 117 h 123"/>
                <a:gd name="T6" fmla="*/ 0 w 104"/>
                <a:gd name="T7" fmla="*/ 115 h 123"/>
                <a:gd name="T8" fmla="*/ 0 w 104"/>
                <a:gd name="T9" fmla="*/ 6 h 123"/>
                <a:gd name="T10" fmla="*/ 6 w 104"/>
                <a:gd name="T11" fmla="*/ 0 h 123"/>
                <a:gd name="T12" fmla="*/ 98 w 104"/>
                <a:gd name="T13" fmla="*/ 0 h 123"/>
                <a:gd name="T14" fmla="*/ 104 w 104"/>
                <a:gd name="T15" fmla="*/ 6 h 123"/>
                <a:gd name="T16" fmla="*/ 104 w 104"/>
                <a:gd name="T17" fmla="*/ 116 h 123"/>
                <a:gd name="T18" fmla="*/ 104 w 104"/>
                <a:gd name="T19" fmla="*/ 116 h 123"/>
                <a:gd name="T20" fmla="*/ 98 w 104"/>
                <a:gd name="T21" fmla="*/ 123 h 123"/>
                <a:gd name="T22" fmla="*/ 6 w 104"/>
                <a:gd name="T23" fmla="*/ 117 h 123"/>
                <a:gd name="T24" fmla="*/ 6 w 104"/>
                <a:gd name="T25" fmla="*/ 117 h 123"/>
                <a:gd name="T26" fmla="*/ 98 w 104"/>
                <a:gd name="T27" fmla="*/ 117 h 123"/>
                <a:gd name="T28" fmla="*/ 98 w 104"/>
                <a:gd name="T29" fmla="*/ 116 h 123"/>
                <a:gd name="T30" fmla="*/ 98 w 104"/>
                <a:gd name="T31" fmla="*/ 116 h 123"/>
                <a:gd name="T32" fmla="*/ 98 w 104"/>
                <a:gd name="T33" fmla="*/ 116 h 123"/>
                <a:gd name="T34" fmla="*/ 98 w 104"/>
                <a:gd name="T35" fmla="*/ 6 h 123"/>
                <a:gd name="T36" fmla="*/ 98 w 104"/>
                <a:gd name="T37" fmla="*/ 6 h 123"/>
                <a:gd name="T38" fmla="*/ 6 w 104"/>
                <a:gd name="T39" fmla="*/ 6 h 123"/>
                <a:gd name="T40" fmla="*/ 6 w 104"/>
                <a:gd name="T41" fmla="*/ 6 h 123"/>
                <a:gd name="T42" fmla="*/ 6 w 104"/>
                <a:gd name="T43" fmla="*/ 1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123">
                  <a:moveTo>
                    <a:pt x="98" y="123"/>
                  </a:moveTo>
                  <a:cubicBezTo>
                    <a:pt x="6" y="123"/>
                    <a:pt x="6" y="123"/>
                    <a:pt x="6" y="123"/>
                  </a:cubicBezTo>
                  <a:cubicBezTo>
                    <a:pt x="3" y="123"/>
                    <a:pt x="0" y="120"/>
                    <a:pt x="0" y="117"/>
                  </a:cubicBezTo>
                  <a:cubicBezTo>
                    <a:pt x="0" y="116"/>
                    <a:pt x="0" y="116"/>
                    <a:pt x="0" y="11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1" y="0"/>
                    <a:pt x="104" y="3"/>
                    <a:pt x="104" y="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4" y="120"/>
                    <a:pt x="101" y="123"/>
                    <a:pt x="98" y="123"/>
                  </a:cubicBezTo>
                  <a:close/>
                  <a:moveTo>
                    <a:pt x="6" y="117"/>
                  </a:moveTo>
                  <a:cubicBezTo>
                    <a:pt x="6" y="117"/>
                    <a:pt x="6" y="117"/>
                    <a:pt x="6" y="117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98" y="117"/>
                    <a:pt x="98" y="116"/>
                  </a:cubicBezTo>
                  <a:cubicBezTo>
                    <a:pt x="98" y="116"/>
                    <a:pt x="98" y="116"/>
                    <a:pt x="98" y="116"/>
                  </a:cubicBezTo>
                  <a:cubicBezTo>
                    <a:pt x="98" y="116"/>
                    <a:pt x="98" y="116"/>
                    <a:pt x="98" y="11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1" name="Freeform 116">
              <a:extLst>
                <a:ext uri="{FF2B5EF4-FFF2-40B4-BE49-F238E27FC236}">
                  <a16:creationId xmlns:a16="http://schemas.microsoft.com/office/drawing/2014/main" id="{49AAE386-7C04-4C43-93B8-1869887E1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" y="4494"/>
              <a:ext cx="24" cy="24"/>
            </a:xfrm>
            <a:custGeom>
              <a:avLst/>
              <a:gdLst>
                <a:gd name="T0" fmla="*/ 5 w 9"/>
                <a:gd name="T1" fmla="*/ 0 h 9"/>
                <a:gd name="T2" fmla="*/ 2 w 9"/>
                <a:gd name="T3" fmla="*/ 1 h 9"/>
                <a:gd name="T4" fmla="*/ 1 w 9"/>
                <a:gd name="T5" fmla="*/ 2 h 9"/>
                <a:gd name="T6" fmla="*/ 1 w 9"/>
                <a:gd name="T7" fmla="*/ 3 h 9"/>
                <a:gd name="T8" fmla="*/ 0 w 9"/>
                <a:gd name="T9" fmla="*/ 3 h 9"/>
                <a:gd name="T10" fmla="*/ 0 w 9"/>
                <a:gd name="T11" fmla="*/ 4 h 9"/>
                <a:gd name="T12" fmla="*/ 2 w 9"/>
                <a:gd name="T13" fmla="*/ 7 h 9"/>
                <a:gd name="T14" fmla="*/ 5 w 9"/>
                <a:gd name="T15" fmla="*/ 9 h 9"/>
                <a:gd name="T16" fmla="*/ 8 w 9"/>
                <a:gd name="T17" fmla="*/ 7 h 9"/>
                <a:gd name="T18" fmla="*/ 9 w 9"/>
                <a:gd name="T19" fmla="*/ 4 h 9"/>
                <a:gd name="T20" fmla="*/ 8 w 9"/>
                <a:gd name="T21" fmla="*/ 1 h 9"/>
                <a:gd name="T22" fmla="*/ 5 w 9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4" y="0"/>
                    <a:pt x="2" y="0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4" y="9"/>
                    <a:pt x="5" y="9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9" y="3"/>
                    <a:pt x="9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" name="Freeform 117">
              <a:extLst>
                <a:ext uri="{FF2B5EF4-FFF2-40B4-BE49-F238E27FC236}">
                  <a16:creationId xmlns:a16="http://schemas.microsoft.com/office/drawing/2014/main" id="{67C7F259-B5A1-4515-993B-1BE5E3F31A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8" y="4258"/>
              <a:ext cx="146" cy="225"/>
            </a:xfrm>
            <a:custGeom>
              <a:avLst/>
              <a:gdLst>
                <a:gd name="T0" fmla="*/ 48 w 54"/>
                <a:gd name="T1" fmla="*/ 5 h 83"/>
                <a:gd name="T2" fmla="*/ 48 w 54"/>
                <a:gd name="T3" fmla="*/ 77 h 83"/>
                <a:gd name="T4" fmla="*/ 5 w 54"/>
                <a:gd name="T5" fmla="*/ 77 h 83"/>
                <a:gd name="T6" fmla="*/ 5 w 54"/>
                <a:gd name="T7" fmla="*/ 5 h 83"/>
                <a:gd name="T8" fmla="*/ 48 w 54"/>
                <a:gd name="T9" fmla="*/ 5 h 83"/>
                <a:gd name="T10" fmla="*/ 50 w 54"/>
                <a:gd name="T11" fmla="*/ 0 h 83"/>
                <a:gd name="T12" fmla="*/ 3 w 54"/>
                <a:gd name="T13" fmla="*/ 0 h 83"/>
                <a:gd name="T14" fmla="*/ 0 w 54"/>
                <a:gd name="T15" fmla="*/ 3 h 83"/>
                <a:gd name="T16" fmla="*/ 0 w 54"/>
                <a:gd name="T17" fmla="*/ 80 h 83"/>
                <a:gd name="T18" fmla="*/ 3 w 54"/>
                <a:gd name="T19" fmla="*/ 83 h 83"/>
                <a:gd name="T20" fmla="*/ 50 w 54"/>
                <a:gd name="T21" fmla="*/ 83 h 83"/>
                <a:gd name="T22" fmla="*/ 54 w 54"/>
                <a:gd name="T23" fmla="*/ 80 h 83"/>
                <a:gd name="T24" fmla="*/ 54 w 54"/>
                <a:gd name="T25" fmla="*/ 3 h 83"/>
                <a:gd name="T26" fmla="*/ 50 w 54"/>
                <a:gd name="T2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3">
                  <a:moveTo>
                    <a:pt x="48" y="5"/>
                  </a:moveTo>
                  <a:cubicBezTo>
                    <a:pt x="48" y="77"/>
                    <a:pt x="48" y="77"/>
                    <a:pt x="48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8" y="5"/>
                    <a:pt x="48" y="5"/>
                    <a:pt x="48" y="5"/>
                  </a:cubicBezTo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3"/>
                    <a:pt x="3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2" y="83"/>
                    <a:pt x="54" y="82"/>
                    <a:pt x="54" y="80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1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3" name="Freeform 118">
              <a:extLst>
                <a:ext uri="{FF2B5EF4-FFF2-40B4-BE49-F238E27FC236}">
                  <a16:creationId xmlns:a16="http://schemas.microsoft.com/office/drawing/2014/main" id="{855D3CAC-5D47-43E4-A7F3-E1662F2E0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8" y="4233"/>
              <a:ext cx="16" cy="19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1 h 7"/>
                <a:gd name="T4" fmla="*/ 1 w 6"/>
                <a:gd name="T5" fmla="*/ 2 h 7"/>
                <a:gd name="T6" fmla="*/ 0 w 6"/>
                <a:gd name="T7" fmla="*/ 2 h 7"/>
                <a:gd name="T8" fmla="*/ 0 w 6"/>
                <a:gd name="T9" fmla="*/ 3 h 7"/>
                <a:gd name="T10" fmla="*/ 0 w 6"/>
                <a:gd name="T11" fmla="*/ 4 h 7"/>
                <a:gd name="T12" fmla="*/ 1 w 6"/>
                <a:gd name="T13" fmla="*/ 6 h 7"/>
                <a:gd name="T14" fmla="*/ 3 w 6"/>
                <a:gd name="T15" fmla="*/ 7 h 7"/>
                <a:gd name="T16" fmla="*/ 6 w 6"/>
                <a:gd name="T17" fmla="*/ 6 h 7"/>
                <a:gd name="T18" fmla="*/ 6 w 6"/>
                <a:gd name="T19" fmla="*/ 4 h 7"/>
                <a:gd name="T20" fmla="*/ 6 w 6"/>
                <a:gd name="T21" fmla="*/ 1 h 7"/>
                <a:gd name="T22" fmla="*/ 3 w 6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Freeform 119">
              <a:extLst>
                <a:ext uri="{FF2B5EF4-FFF2-40B4-BE49-F238E27FC236}">
                  <a16:creationId xmlns:a16="http://schemas.microsoft.com/office/drawing/2014/main" id="{65588EE2-8184-44E2-A7F8-39348A41D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" y="4239"/>
              <a:ext cx="35" cy="11"/>
            </a:xfrm>
            <a:custGeom>
              <a:avLst/>
              <a:gdLst>
                <a:gd name="T0" fmla="*/ 2 w 13"/>
                <a:gd name="T1" fmla="*/ 4 h 4"/>
                <a:gd name="T2" fmla="*/ 11 w 13"/>
                <a:gd name="T3" fmla="*/ 4 h 4"/>
                <a:gd name="T4" fmla="*/ 13 w 13"/>
                <a:gd name="T5" fmla="*/ 2 h 4"/>
                <a:gd name="T6" fmla="*/ 11 w 13"/>
                <a:gd name="T7" fmla="*/ 0 h 4"/>
                <a:gd name="T8" fmla="*/ 2 w 13"/>
                <a:gd name="T9" fmla="*/ 0 h 4"/>
                <a:gd name="T10" fmla="*/ 0 w 13"/>
                <a:gd name="T11" fmla="*/ 2 h 4"/>
                <a:gd name="T12" fmla="*/ 2 w 1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5" name="Freeform 120">
              <a:extLst>
                <a:ext uri="{FF2B5EF4-FFF2-40B4-BE49-F238E27FC236}">
                  <a16:creationId xmlns:a16="http://schemas.microsoft.com/office/drawing/2014/main" id="{D04A6A88-7B23-4CBB-926B-E0853DDB8E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8" y="4209"/>
              <a:ext cx="203" cy="336"/>
            </a:xfrm>
            <a:custGeom>
              <a:avLst/>
              <a:gdLst>
                <a:gd name="T0" fmla="*/ 66 w 75"/>
                <a:gd name="T1" fmla="*/ 5 h 124"/>
                <a:gd name="T2" fmla="*/ 70 w 75"/>
                <a:gd name="T3" fmla="*/ 9 h 124"/>
                <a:gd name="T4" fmla="*/ 70 w 75"/>
                <a:gd name="T5" fmla="*/ 115 h 124"/>
                <a:gd name="T6" fmla="*/ 66 w 75"/>
                <a:gd name="T7" fmla="*/ 118 h 124"/>
                <a:gd name="T8" fmla="*/ 9 w 75"/>
                <a:gd name="T9" fmla="*/ 118 h 124"/>
                <a:gd name="T10" fmla="*/ 6 w 75"/>
                <a:gd name="T11" fmla="*/ 115 h 124"/>
                <a:gd name="T12" fmla="*/ 6 w 75"/>
                <a:gd name="T13" fmla="*/ 9 h 124"/>
                <a:gd name="T14" fmla="*/ 9 w 75"/>
                <a:gd name="T15" fmla="*/ 5 h 124"/>
                <a:gd name="T16" fmla="*/ 66 w 75"/>
                <a:gd name="T17" fmla="*/ 5 h 124"/>
                <a:gd name="T18" fmla="*/ 66 w 75"/>
                <a:gd name="T19" fmla="*/ 0 h 124"/>
                <a:gd name="T20" fmla="*/ 9 w 75"/>
                <a:gd name="T21" fmla="*/ 0 h 124"/>
                <a:gd name="T22" fmla="*/ 0 w 75"/>
                <a:gd name="T23" fmla="*/ 9 h 124"/>
                <a:gd name="T24" fmla="*/ 0 w 75"/>
                <a:gd name="T25" fmla="*/ 115 h 124"/>
                <a:gd name="T26" fmla="*/ 9 w 75"/>
                <a:gd name="T27" fmla="*/ 124 h 124"/>
                <a:gd name="T28" fmla="*/ 66 w 75"/>
                <a:gd name="T29" fmla="*/ 124 h 124"/>
                <a:gd name="T30" fmla="*/ 75 w 75"/>
                <a:gd name="T31" fmla="*/ 115 h 124"/>
                <a:gd name="T32" fmla="*/ 75 w 75"/>
                <a:gd name="T33" fmla="*/ 9 h 124"/>
                <a:gd name="T34" fmla="*/ 66 w 75"/>
                <a:gd name="T3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124">
                  <a:moveTo>
                    <a:pt x="66" y="5"/>
                  </a:moveTo>
                  <a:cubicBezTo>
                    <a:pt x="68" y="5"/>
                    <a:pt x="70" y="7"/>
                    <a:pt x="70" y="9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7"/>
                    <a:pt x="68" y="118"/>
                    <a:pt x="66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8" y="118"/>
                    <a:pt x="6" y="117"/>
                    <a:pt x="6" y="11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8" y="5"/>
                    <a:pt x="9" y="5"/>
                  </a:cubicBezTo>
                  <a:cubicBezTo>
                    <a:pt x="66" y="5"/>
                    <a:pt x="66" y="5"/>
                    <a:pt x="66" y="5"/>
                  </a:cubicBezTo>
                  <a:moveTo>
                    <a:pt x="6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0"/>
                    <a:pt x="4" y="124"/>
                    <a:pt x="9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71" y="124"/>
                    <a:pt x="75" y="120"/>
                    <a:pt x="75" y="115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4"/>
                    <a:pt x="71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3" name="Group 123">
            <a:extLst>
              <a:ext uri="{FF2B5EF4-FFF2-40B4-BE49-F238E27FC236}">
                <a16:creationId xmlns:a16="http://schemas.microsoft.com/office/drawing/2014/main" id="{C11522A4-6FF2-45CD-9512-E10CE81D6B6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2975" y="6957177"/>
            <a:ext cx="901700" cy="647700"/>
            <a:chOff x="7397" y="4113"/>
            <a:chExt cx="568" cy="408"/>
          </a:xfrm>
          <a:solidFill>
            <a:schemeClr val="accent3"/>
          </a:solidFill>
        </p:grpSpPr>
        <p:sp>
          <p:nvSpPr>
            <p:cNvPr id="35" name="Rectangle 124">
              <a:extLst>
                <a:ext uri="{FF2B5EF4-FFF2-40B4-BE49-F238E27FC236}">
                  <a16:creationId xmlns:a16="http://schemas.microsoft.com/office/drawing/2014/main" id="{FB762E9F-3D43-4D66-86E7-270499ED04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6" y="4415"/>
              <a:ext cx="70" cy="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125">
              <a:extLst>
                <a:ext uri="{FF2B5EF4-FFF2-40B4-BE49-F238E27FC236}">
                  <a16:creationId xmlns:a16="http://schemas.microsoft.com/office/drawing/2014/main" id="{F7F46562-F674-4A4A-BCE1-B217E1621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7" y="4113"/>
              <a:ext cx="200" cy="117"/>
            </a:xfrm>
            <a:custGeom>
              <a:avLst/>
              <a:gdLst>
                <a:gd name="T0" fmla="*/ 74 w 74"/>
                <a:gd name="T1" fmla="*/ 43 h 43"/>
                <a:gd name="T2" fmla="*/ 0 w 74"/>
                <a:gd name="T3" fmla="*/ 43 h 43"/>
                <a:gd name="T4" fmla="*/ 0 w 74"/>
                <a:gd name="T5" fmla="*/ 31 h 43"/>
                <a:gd name="T6" fmla="*/ 31 w 74"/>
                <a:gd name="T7" fmla="*/ 0 h 43"/>
                <a:gd name="T8" fmla="*/ 74 w 74"/>
                <a:gd name="T9" fmla="*/ 0 h 43"/>
                <a:gd name="T10" fmla="*/ 74 w 74"/>
                <a:gd name="T11" fmla="*/ 43 h 43"/>
                <a:gd name="T12" fmla="*/ 6 w 74"/>
                <a:gd name="T13" fmla="*/ 37 h 43"/>
                <a:gd name="T14" fmla="*/ 68 w 74"/>
                <a:gd name="T15" fmla="*/ 37 h 43"/>
                <a:gd name="T16" fmla="*/ 68 w 74"/>
                <a:gd name="T17" fmla="*/ 6 h 43"/>
                <a:gd name="T18" fmla="*/ 31 w 74"/>
                <a:gd name="T19" fmla="*/ 6 h 43"/>
                <a:gd name="T20" fmla="*/ 6 w 74"/>
                <a:gd name="T21" fmla="*/ 31 h 43"/>
                <a:gd name="T22" fmla="*/ 6 w 74"/>
                <a:gd name="T23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43">
                  <a:moveTo>
                    <a:pt x="74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74" y="43"/>
                  </a:lnTo>
                  <a:close/>
                  <a:moveTo>
                    <a:pt x="6" y="37"/>
                  </a:moveTo>
                  <a:cubicBezTo>
                    <a:pt x="68" y="37"/>
                    <a:pt x="68" y="37"/>
                    <a:pt x="68" y="3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17" y="6"/>
                    <a:pt x="6" y="17"/>
                    <a:pt x="6" y="31"/>
                  </a:cubicBezTo>
                  <a:lnTo>
                    <a:pt x="6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126">
              <a:extLst>
                <a:ext uri="{FF2B5EF4-FFF2-40B4-BE49-F238E27FC236}">
                  <a16:creationId xmlns:a16="http://schemas.microsoft.com/office/drawing/2014/main" id="{B9473A77-52D4-4083-8BE6-1793576219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" y="4113"/>
              <a:ext cx="200" cy="117"/>
            </a:xfrm>
            <a:custGeom>
              <a:avLst/>
              <a:gdLst>
                <a:gd name="T0" fmla="*/ 200 w 200"/>
                <a:gd name="T1" fmla="*/ 117 h 117"/>
                <a:gd name="T2" fmla="*/ 0 w 200"/>
                <a:gd name="T3" fmla="*/ 117 h 117"/>
                <a:gd name="T4" fmla="*/ 0 w 200"/>
                <a:gd name="T5" fmla="*/ 0 h 117"/>
                <a:gd name="T6" fmla="*/ 200 w 200"/>
                <a:gd name="T7" fmla="*/ 0 h 117"/>
                <a:gd name="T8" fmla="*/ 200 w 200"/>
                <a:gd name="T9" fmla="*/ 117 h 117"/>
                <a:gd name="T10" fmla="*/ 16 w 200"/>
                <a:gd name="T11" fmla="*/ 101 h 117"/>
                <a:gd name="T12" fmla="*/ 184 w 200"/>
                <a:gd name="T13" fmla="*/ 101 h 117"/>
                <a:gd name="T14" fmla="*/ 184 w 200"/>
                <a:gd name="T15" fmla="*/ 17 h 117"/>
                <a:gd name="T16" fmla="*/ 16 w 200"/>
                <a:gd name="T17" fmla="*/ 17 h 117"/>
                <a:gd name="T18" fmla="*/ 16 w 200"/>
                <a:gd name="T19" fmla="*/ 10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17">
                  <a:moveTo>
                    <a:pt x="200" y="117"/>
                  </a:moveTo>
                  <a:lnTo>
                    <a:pt x="0" y="117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117"/>
                  </a:lnTo>
                  <a:close/>
                  <a:moveTo>
                    <a:pt x="16" y="101"/>
                  </a:moveTo>
                  <a:lnTo>
                    <a:pt x="184" y="101"/>
                  </a:lnTo>
                  <a:lnTo>
                    <a:pt x="184" y="17"/>
                  </a:lnTo>
                  <a:lnTo>
                    <a:pt x="16" y="17"/>
                  </a:lnTo>
                  <a:lnTo>
                    <a:pt x="16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127">
              <a:extLst>
                <a:ext uri="{FF2B5EF4-FFF2-40B4-BE49-F238E27FC236}">
                  <a16:creationId xmlns:a16="http://schemas.microsoft.com/office/drawing/2014/main" id="{C93A782E-6F18-4D33-A315-688994F5D1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5" y="4113"/>
              <a:ext cx="200" cy="117"/>
            </a:xfrm>
            <a:custGeom>
              <a:avLst/>
              <a:gdLst>
                <a:gd name="T0" fmla="*/ 74 w 74"/>
                <a:gd name="T1" fmla="*/ 43 h 43"/>
                <a:gd name="T2" fmla="*/ 0 w 74"/>
                <a:gd name="T3" fmla="*/ 43 h 43"/>
                <a:gd name="T4" fmla="*/ 0 w 74"/>
                <a:gd name="T5" fmla="*/ 0 h 43"/>
                <a:gd name="T6" fmla="*/ 43 w 74"/>
                <a:gd name="T7" fmla="*/ 0 h 43"/>
                <a:gd name="T8" fmla="*/ 74 w 74"/>
                <a:gd name="T9" fmla="*/ 31 h 43"/>
                <a:gd name="T10" fmla="*/ 74 w 74"/>
                <a:gd name="T11" fmla="*/ 43 h 43"/>
                <a:gd name="T12" fmla="*/ 6 w 74"/>
                <a:gd name="T13" fmla="*/ 37 h 43"/>
                <a:gd name="T14" fmla="*/ 68 w 74"/>
                <a:gd name="T15" fmla="*/ 37 h 43"/>
                <a:gd name="T16" fmla="*/ 68 w 74"/>
                <a:gd name="T17" fmla="*/ 31 h 43"/>
                <a:gd name="T18" fmla="*/ 43 w 74"/>
                <a:gd name="T19" fmla="*/ 6 h 43"/>
                <a:gd name="T20" fmla="*/ 6 w 74"/>
                <a:gd name="T21" fmla="*/ 6 h 43"/>
                <a:gd name="T22" fmla="*/ 6 w 74"/>
                <a:gd name="T23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43">
                  <a:moveTo>
                    <a:pt x="74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0" y="0"/>
                    <a:pt x="74" y="14"/>
                    <a:pt x="74" y="31"/>
                  </a:cubicBezTo>
                  <a:lnTo>
                    <a:pt x="74" y="43"/>
                  </a:lnTo>
                  <a:close/>
                  <a:moveTo>
                    <a:pt x="6" y="37"/>
                  </a:moveTo>
                  <a:cubicBezTo>
                    <a:pt x="68" y="37"/>
                    <a:pt x="68" y="37"/>
                    <a:pt x="68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17"/>
                    <a:pt x="56" y="6"/>
                    <a:pt x="4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128">
              <a:extLst>
                <a:ext uri="{FF2B5EF4-FFF2-40B4-BE49-F238E27FC236}">
                  <a16:creationId xmlns:a16="http://schemas.microsoft.com/office/drawing/2014/main" id="{2C9F4A9B-C973-4362-84EF-96CBAD2A9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7" y="4214"/>
              <a:ext cx="200" cy="117"/>
            </a:xfrm>
            <a:custGeom>
              <a:avLst/>
              <a:gdLst>
                <a:gd name="T0" fmla="*/ 200 w 200"/>
                <a:gd name="T1" fmla="*/ 117 h 117"/>
                <a:gd name="T2" fmla="*/ 0 w 200"/>
                <a:gd name="T3" fmla="*/ 117 h 117"/>
                <a:gd name="T4" fmla="*/ 0 w 200"/>
                <a:gd name="T5" fmla="*/ 0 h 117"/>
                <a:gd name="T6" fmla="*/ 200 w 200"/>
                <a:gd name="T7" fmla="*/ 0 h 117"/>
                <a:gd name="T8" fmla="*/ 200 w 200"/>
                <a:gd name="T9" fmla="*/ 117 h 117"/>
                <a:gd name="T10" fmla="*/ 16 w 200"/>
                <a:gd name="T11" fmla="*/ 101 h 117"/>
                <a:gd name="T12" fmla="*/ 184 w 200"/>
                <a:gd name="T13" fmla="*/ 101 h 117"/>
                <a:gd name="T14" fmla="*/ 184 w 200"/>
                <a:gd name="T15" fmla="*/ 16 h 117"/>
                <a:gd name="T16" fmla="*/ 16 w 200"/>
                <a:gd name="T17" fmla="*/ 16 h 117"/>
                <a:gd name="T18" fmla="*/ 16 w 200"/>
                <a:gd name="T19" fmla="*/ 10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17">
                  <a:moveTo>
                    <a:pt x="200" y="117"/>
                  </a:moveTo>
                  <a:lnTo>
                    <a:pt x="0" y="117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117"/>
                  </a:lnTo>
                  <a:close/>
                  <a:moveTo>
                    <a:pt x="16" y="101"/>
                  </a:moveTo>
                  <a:lnTo>
                    <a:pt x="184" y="101"/>
                  </a:lnTo>
                  <a:lnTo>
                    <a:pt x="184" y="16"/>
                  </a:lnTo>
                  <a:lnTo>
                    <a:pt x="16" y="16"/>
                  </a:lnTo>
                  <a:lnTo>
                    <a:pt x="16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129">
              <a:extLst>
                <a:ext uri="{FF2B5EF4-FFF2-40B4-BE49-F238E27FC236}">
                  <a16:creationId xmlns:a16="http://schemas.microsoft.com/office/drawing/2014/main" id="{3F676B6D-6C98-43EA-BD92-F766683B6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" y="4214"/>
              <a:ext cx="200" cy="117"/>
            </a:xfrm>
            <a:custGeom>
              <a:avLst/>
              <a:gdLst>
                <a:gd name="T0" fmla="*/ 200 w 200"/>
                <a:gd name="T1" fmla="*/ 117 h 117"/>
                <a:gd name="T2" fmla="*/ 0 w 200"/>
                <a:gd name="T3" fmla="*/ 117 h 117"/>
                <a:gd name="T4" fmla="*/ 0 w 200"/>
                <a:gd name="T5" fmla="*/ 0 h 117"/>
                <a:gd name="T6" fmla="*/ 200 w 200"/>
                <a:gd name="T7" fmla="*/ 0 h 117"/>
                <a:gd name="T8" fmla="*/ 200 w 200"/>
                <a:gd name="T9" fmla="*/ 117 h 117"/>
                <a:gd name="T10" fmla="*/ 16 w 200"/>
                <a:gd name="T11" fmla="*/ 101 h 117"/>
                <a:gd name="T12" fmla="*/ 184 w 200"/>
                <a:gd name="T13" fmla="*/ 101 h 117"/>
                <a:gd name="T14" fmla="*/ 184 w 200"/>
                <a:gd name="T15" fmla="*/ 16 h 117"/>
                <a:gd name="T16" fmla="*/ 16 w 200"/>
                <a:gd name="T17" fmla="*/ 16 h 117"/>
                <a:gd name="T18" fmla="*/ 16 w 200"/>
                <a:gd name="T19" fmla="*/ 10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17">
                  <a:moveTo>
                    <a:pt x="200" y="117"/>
                  </a:moveTo>
                  <a:lnTo>
                    <a:pt x="0" y="117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117"/>
                  </a:lnTo>
                  <a:close/>
                  <a:moveTo>
                    <a:pt x="16" y="101"/>
                  </a:moveTo>
                  <a:lnTo>
                    <a:pt x="184" y="101"/>
                  </a:lnTo>
                  <a:lnTo>
                    <a:pt x="184" y="16"/>
                  </a:lnTo>
                  <a:lnTo>
                    <a:pt x="16" y="16"/>
                  </a:lnTo>
                  <a:lnTo>
                    <a:pt x="16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130">
              <a:extLst>
                <a:ext uri="{FF2B5EF4-FFF2-40B4-BE49-F238E27FC236}">
                  <a16:creationId xmlns:a16="http://schemas.microsoft.com/office/drawing/2014/main" id="{9D640188-BCF6-494C-940E-5BBC9897CA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5" y="4214"/>
              <a:ext cx="200" cy="117"/>
            </a:xfrm>
            <a:custGeom>
              <a:avLst/>
              <a:gdLst>
                <a:gd name="T0" fmla="*/ 200 w 200"/>
                <a:gd name="T1" fmla="*/ 117 h 117"/>
                <a:gd name="T2" fmla="*/ 0 w 200"/>
                <a:gd name="T3" fmla="*/ 117 h 117"/>
                <a:gd name="T4" fmla="*/ 0 w 200"/>
                <a:gd name="T5" fmla="*/ 0 h 117"/>
                <a:gd name="T6" fmla="*/ 200 w 200"/>
                <a:gd name="T7" fmla="*/ 0 h 117"/>
                <a:gd name="T8" fmla="*/ 200 w 200"/>
                <a:gd name="T9" fmla="*/ 117 h 117"/>
                <a:gd name="T10" fmla="*/ 16 w 200"/>
                <a:gd name="T11" fmla="*/ 101 h 117"/>
                <a:gd name="T12" fmla="*/ 183 w 200"/>
                <a:gd name="T13" fmla="*/ 101 h 117"/>
                <a:gd name="T14" fmla="*/ 183 w 200"/>
                <a:gd name="T15" fmla="*/ 16 h 117"/>
                <a:gd name="T16" fmla="*/ 16 w 200"/>
                <a:gd name="T17" fmla="*/ 16 h 117"/>
                <a:gd name="T18" fmla="*/ 16 w 200"/>
                <a:gd name="T19" fmla="*/ 10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17">
                  <a:moveTo>
                    <a:pt x="200" y="117"/>
                  </a:moveTo>
                  <a:lnTo>
                    <a:pt x="0" y="117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117"/>
                  </a:lnTo>
                  <a:close/>
                  <a:moveTo>
                    <a:pt x="16" y="101"/>
                  </a:moveTo>
                  <a:lnTo>
                    <a:pt x="183" y="101"/>
                  </a:lnTo>
                  <a:lnTo>
                    <a:pt x="183" y="16"/>
                  </a:lnTo>
                  <a:lnTo>
                    <a:pt x="16" y="16"/>
                  </a:lnTo>
                  <a:lnTo>
                    <a:pt x="16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131">
              <a:extLst>
                <a:ext uri="{FF2B5EF4-FFF2-40B4-BE49-F238E27FC236}">
                  <a16:creationId xmlns:a16="http://schemas.microsoft.com/office/drawing/2014/main" id="{1079C89E-FC5A-4FBD-BA01-4AF6A736A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7" y="4315"/>
              <a:ext cx="200" cy="117"/>
            </a:xfrm>
            <a:custGeom>
              <a:avLst/>
              <a:gdLst>
                <a:gd name="T0" fmla="*/ 74 w 74"/>
                <a:gd name="T1" fmla="*/ 43 h 43"/>
                <a:gd name="T2" fmla="*/ 31 w 74"/>
                <a:gd name="T3" fmla="*/ 43 h 43"/>
                <a:gd name="T4" fmla="*/ 0 w 74"/>
                <a:gd name="T5" fmla="*/ 12 h 43"/>
                <a:gd name="T6" fmla="*/ 0 w 74"/>
                <a:gd name="T7" fmla="*/ 0 h 43"/>
                <a:gd name="T8" fmla="*/ 74 w 74"/>
                <a:gd name="T9" fmla="*/ 0 h 43"/>
                <a:gd name="T10" fmla="*/ 74 w 74"/>
                <a:gd name="T11" fmla="*/ 43 h 43"/>
                <a:gd name="T12" fmla="*/ 6 w 74"/>
                <a:gd name="T13" fmla="*/ 6 h 43"/>
                <a:gd name="T14" fmla="*/ 6 w 74"/>
                <a:gd name="T15" fmla="*/ 12 h 43"/>
                <a:gd name="T16" fmla="*/ 31 w 74"/>
                <a:gd name="T17" fmla="*/ 37 h 43"/>
                <a:gd name="T18" fmla="*/ 68 w 74"/>
                <a:gd name="T19" fmla="*/ 37 h 43"/>
                <a:gd name="T20" fmla="*/ 68 w 74"/>
                <a:gd name="T21" fmla="*/ 6 h 43"/>
                <a:gd name="T22" fmla="*/ 6 w 74"/>
                <a:gd name="T2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43">
                  <a:moveTo>
                    <a:pt x="74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14" y="43"/>
                    <a:pt x="0" y="29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74" y="43"/>
                  </a:lnTo>
                  <a:close/>
                  <a:moveTo>
                    <a:pt x="6" y="6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25"/>
                    <a:pt x="17" y="37"/>
                    <a:pt x="31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6"/>
                    <a:pt x="68" y="6"/>
                    <a:pt x="68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132">
              <a:extLst>
                <a:ext uri="{FF2B5EF4-FFF2-40B4-BE49-F238E27FC236}">
                  <a16:creationId xmlns:a16="http://schemas.microsoft.com/office/drawing/2014/main" id="{2211A85A-3A86-4279-9331-CE17A9993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" y="4315"/>
              <a:ext cx="200" cy="117"/>
            </a:xfrm>
            <a:custGeom>
              <a:avLst/>
              <a:gdLst>
                <a:gd name="T0" fmla="*/ 200 w 200"/>
                <a:gd name="T1" fmla="*/ 117 h 117"/>
                <a:gd name="T2" fmla="*/ 0 w 200"/>
                <a:gd name="T3" fmla="*/ 117 h 117"/>
                <a:gd name="T4" fmla="*/ 0 w 200"/>
                <a:gd name="T5" fmla="*/ 0 h 117"/>
                <a:gd name="T6" fmla="*/ 200 w 200"/>
                <a:gd name="T7" fmla="*/ 0 h 117"/>
                <a:gd name="T8" fmla="*/ 200 w 200"/>
                <a:gd name="T9" fmla="*/ 117 h 117"/>
                <a:gd name="T10" fmla="*/ 16 w 200"/>
                <a:gd name="T11" fmla="*/ 100 h 117"/>
                <a:gd name="T12" fmla="*/ 184 w 200"/>
                <a:gd name="T13" fmla="*/ 100 h 117"/>
                <a:gd name="T14" fmla="*/ 184 w 200"/>
                <a:gd name="T15" fmla="*/ 16 h 117"/>
                <a:gd name="T16" fmla="*/ 16 w 200"/>
                <a:gd name="T17" fmla="*/ 16 h 117"/>
                <a:gd name="T18" fmla="*/ 16 w 200"/>
                <a:gd name="T19" fmla="*/ 10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17">
                  <a:moveTo>
                    <a:pt x="200" y="117"/>
                  </a:moveTo>
                  <a:lnTo>
                    <a:pt x="0" y="117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117"/>
                  </a:lnTo>
                  <a:close/>
                  <a:moveTo>
                    <a:pt x="16" y="100"/>
                  </a:moveTo>
                  <a:lnTo>
                    <a:pt x="184" y="100"/>
                  </a:lnTo>
                  <a:lnTo>
                    <a:pt x="184" y="16"/>
                  </a:lnTo>
                  <a:lnTo>
                    <a:pt x="16" y="16"/>
                  </a:lnTo>
                  <a:lnTo>
                    <a:pt x="16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133">
              <a:extLst>
                <a:ext uri="{FF2B5EF4-FFF2-40B4-BE49-F238E27FC236}">
                  <a16:creationId xmlns:a16="http://schemas.microsoft.com/office/drawing/2014/main" id="{B0FF4BD3-52AE-44A9-A940-FD3E56DCAB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5" y="4315"/>
              <a:ext cx="200" cy="117"/>
            </a:xfrm>
            <a:custGeom>
              <a:avLst/>
              <a:gdLst>
                <a:gd name="T0" fmla="*/ 43 w 74"/>
                <a:gd name="T1" fmla="*/ 43 h 43"/>
                <a:gd name="T2" fmla="*/ 0 w 74"/>
                <a:gd name="T3" fmla="*/ 43 h 43"/>
                <a:gd name="T4" fmla="*/ 0 w 74"/>
                <a:gd name="T5" fmla="*/ 0 h 43"/>
                <a:gd name="T6" fmla="*/ 74 w 74"/>
                <a:gd name="T7" fmla="*/ 0 h 43"/>
                <a:gd name="T8" fmla="*/ 74 w 74"/>
                <a:gd name="T9" fmla="*/ 12 h 43"/>
                <a:gd name="T10" fmla="*/ 43 w 74"/>
                <a:gd name="T11" fmla="*/ 43 h 43"/>
                <a:gd name="T12" fmla="*/ 6 w 74"/>
                <a:gd name="T13" fmla="*/ 37 h 43"/>
                <a:gd name="T14" fmla="*/ 43 w 74"/>
                <a:gd name="T15" fmla="*/ 37 h 43"/>
                <a:gd name="T16" fmla="*/ 68 w 74"/>
                <a:gd name="T17" fmla="*/ 12 h 43"/>
                <a:gd name="T18" fmla="*/ 68 w 74"/>
                <a:gd name="T19" fmla="*/ 6 h 43"/>
                <a:gd name="T20" fmla="*/ 6 w 74"/>
                <a:gd name="T21" fmla="*/ 6 h 43"/>
                <a:gd name="T22" fmla="*/ 6 w 74"/>
                <a:gd name="T23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43">
                  <a:moveTo>
                    <a:pt x="43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29"/>
                    <a:pt x="60" y="43"/>
                    <a:pt x="43" y="43"/>
                  </a:cubicBezTo>
                  <a:close/>
                  <a:moveTo>
                    <a:pt x="6" y="37"/>
                  </a:moveTo>
                  <a:cubicBezTo>
                    <a:pt x="43" y="37"/>
                    <a:pt x="43" y="37"/>
                    <a:pt x="43" y="37"/>
                  </a:cubicBezTo>
                  <a:cubicBezTo>
                    <a:pt x="56" y="37"/>
                    <a:pt x="68" y="25"/>
                    <a:pt x="68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134">
              <a:extLst>
                <a:ext uri="{FF2B5EF4-FFF2-40B4-BE49-F238E27FC236}">
                  <a16:creationId xmlns:a16="http://schemas.microsoft.com/office/drawing/2014/main" id="{D85EEC48-5877-4B3C-85EA-CD5B45312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" y="4475"/>
              <a:ext cx="200" cy="46"/>
            </a:xfrm>
            <a:custGeom>
              <a:avLst/>
              <a:gdLst>
                <a:gd name="T0" fmla="*/ 65 w 74"/>
                <a:gd name="T1" fmla="*/ 17 h 17"/>
                <a:gd name="T2" fmla="*/ 9 w 74"/>
                <a:gd name="T3" fmla="*/ 17 h 17"/>
                <a:gd name="T4" fmla="*/ 0 w 74"/>
                <a:gd name="T5" fmla="*/ 8 h 17"/>
                <a:gd name="T6" fmla="*/ 9 w 74"/>
                <a:gd name="T7" fmla="*/ 0 h 17"/>
                <a:gd name="T8" fmla="*/ 65 w 74"/>
                <a:gd name="T9" fmla="*/ 0 h 17"/>
                <a:gd name="T10" fmla="*/ 74 w 74"/>
                <a:gd name="T11" fmla="*/ 8 h 17"/>
                <a:gd name="T12" fmla="*/ 65 w 74"/>
                <a:gd name="T13" fmla="*/ 17 h 17"/>
                <a:gd name="T14" fmla="*/ 9 w 74"/>
                <a:gd name="T15" fmla="*/ 6 h 17"/>
                <a:gd name="T16" fmla="*/ 6 w 74"/>
                <a:gd name="T17" fmla="*/ 8 h 17"/>
                <a:gd name="T18" fmla="*/ 9 w 74"/>
                <a:gd name="T19" fmla="*/ 11 h 17"/>
                <a:gd name="T20" fmla="*/ 65 w 74"/>
                <a:gd name="T21" fmla="*/ 11 h 17"/>
                <a:gd name="T22" fmla="*/ 68 w 74"/>
                <a:gd name="T23" fmla="*/ 8 h 17"/>
                <a:gd name="T24" fmla="*/ 65 w 74"/>
                <a:gd name="T25" fmla="*/ 6 h 17"/>
                <a:gd name="T26" fmla="*/ 9 w 74"/>
                <a:gd name="T2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7">
                  <a:moveTo>
                    <a:pt x="65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4" y="3"/>
                    <a:pt x="74" y="8"/>
                  </a:cubicBezTo>
                  <a:cubicBezTo>
                    <a:pt x="74" y="13"/>
                    <a:pt x="70" y="17"/>
                    <a:pt x="65" y="17"/>
                  </a:cubicBezTo>
                  <a:close/>
                  <a:moveTo>
                    <a:pt x="9" y="6"/>
                  </a:moveTo>
                  <a:cubicBezTo>
                    <a:pt x="7" y="6"/>
                    <a:pt x="6" y="7"/>
                    <a:pt x="6" y="8"/>
                  </a:cubicBezTo>
                  <a:cubicBezTo>
                    <a:pt x="6" y="10"/>
                    <a:pt x="7" y="11"/>
                    <a:pt x="9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0"/>
                    <a:pt x="68" y="8"/>
                  </a:cubicBezTo>
                  <a:cubicBezTo>
                    <a:pt x="68" y="7"/>
                    <a:pt x="67" y="6"/>
                    <a:pt x="65" y="6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62" name="Groupe 261">
            <a:extLst>
              <a:ext uri="{FF2B5EF4-FFF2-40B4-BE49-F238E27FC236}">
                <a16:creationId xmlns:a16="http://schemas.microsoft.com/office/drawing/2014/main" id="{94C2A1B3-BEFF-4CF6-9656-DFD9F729E508}"/>
              </a:ext>
            </a:extLst>
          </p:cNvPr>
          <p:cNvGrpSpPr/>
          <p:nvPr/>
        </p:nvGrpSpPr>
        <p:grpSpPr>
          <a:xfrm>
            <a:off x="5481272" y="6723497"/>
            <a:ext cx="431800" cy="901700"/>
            <a:chOff x="11972925" y="6407150"/>
            <a:chExt cx="431800" cy="901700"/>
          </a:xfrm>
          <a:solidFill>
            <a:schemeClr val="accent3"/>
          </a:solidFill>
        </p:grpSpPr>
        <p:grpSp>
          <p:nvGrpSpPr>
            <p:cNvPr id="89" name="Group 147">
              <a:extLst>
                <a:ext uri="{FF2B5EF4-FFF2-40B4-BE49-F238E27FC236}">
                  <a16:creationId xmlns:a16="http://schemas.microsoft.com/office/drawing/2014/main" id="{856C1A5A-C56F-46E4-9598-09D8F91B46B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030075" y="6462713"/>
              <a:ext cx="317500" cy="536575"/>
              <a:chOff x="7578" y="4071"/>
              <a:chExt cx="200" cy="338"/>
            </a:xfrm>
            <a:grpFill/>
          </p:grpSpPr>
          <p:sp>
            <p:nvSpPr>
              <p:cNvPr id="259" name="Freeform 149">
                <a:extLst>
                  <a:ext uri="{FF2B5EF4-FFF2-40B4-BE49-F238E27FC236}">
                    <a16:creationId xmlns:a16="http://schemas.microsoft.com/office/drawing/2014/main" id="{EB9BBC65-3C4B-4BAC-B0DE-6AF957D06D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78" y="4071"/>
                <a:ext cx="200" cy="338"/>
              </a:xfrm>
              <a:custGeom>
                <a:avLst/>
                <a:gdLst>
                  <a:gd name="T0" fmla="*/ 70 w 73"/>
                  <a:gd name="T1" fmla="*/ 125 h 125"/>
                  <a:gd name="T2" fmla="*/ 3 w 73"/>
                  <a:gd name="T3" fmla="*/ 125 h 125"/>
                  <a:gd name="T4" fmla="*/ 0 w 73"/>
                  <a:gd name="T5" fmla="*/ 122 h 125"/>
                  <a:gd name="T6" fmla="*/ 0 w 73"/>
                  <a:gd name="T7" fmla="*/ 3 h 125"/>
                  <a:gd name="T8" fmla="*/ 3 w 73"/>
                  <a:gd name="T9" fmla="*/ 0 h 125"/>
                  <a:gd name="T10" fmla="*/ 70 w 73"/>
                  <a:gd name="T11" fmla="*/ 0 h 125"/>
                  <a:gd name="T12" fmla="*/ 73 w 73"/>
                  <a:gd name="T13" fmla="*/ 3 h 125"/>
                  <a:gd name="T14" fmla="*/ 73 w 73"/>
                  <a:gd name="T15" fmla="*/ 122 h 125"/>
                  <a:gd name="T16" fmla="*/ 70 w 73"/>
                  <a:gd name="T17" fmla="*/ 125 h 125"/>
                  <a:gd name="T18" fmla="*/ 6 w 73"/>
                  <a:gd name="T19" fmla="*/ 119 h 125"/>
                  <a:gd name="T20" fmla="*/ 67 w 73"/>
                  <a:gd name="T21" fmla="*/ 119 h 125"/>
                  <a:gd name="T22" fmla="*/ 67 w 73"/>
                  <a:gd name="T23" fmla="*/ 6 h 125"/>
                  <a:gd name="T24" fmla="*/ 6 w 73"/>
                  <a:gd name="T25" fmla="*/ 6 h 125"/>
                  <a:gd name="T26" fmla="*/ 6 w 73"/>
                  <a:gd name="T27" fmla="*/ 11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25">
                    <a:moveTo>
                      <a:pt x="70" y="125"/>
                    </a:moveTo>
                    <a:cubicBezTo>
                      <a:pt x="3" y="125"/>
                      <a:pt x="3" y="125"/>
                      <a:pt x="3" y="125"/>
                    </a:cubicBezTo>
                    <a:cubicBezTo>
                      <a:pt x="1" y="125"/>
                      <a:pt x="0" y="124"/>
                      <a:pt x="0" y="1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1" y="0"/>
                      <a:pt x="73" y="1"/>
                      <a:pt x="73" y="3"/>
                    </a:cubicBezTo>
                    <a:cubicBezTo>
                      <a:pt x="73" y="122"/>
                      <a:pt x="73" y="122"/>
                      <a:pt x="73" y="122"/>
                    </a:cubicBezTo>
                    <a:cubicBezTo>
                      <a:pt x="73" y="124"/>
                      <a:pt x="71" y="125"/>
                      <a:pt x="70" y="125"/>
                    </a:cubicBezTo>
                    <a:close/>
                    <a:moveTo>
                      <a:pt x="6" y="119"/>
                    </a:moveTo>
                    <a:cubicBezTo>
                      <a:pt x="67" y="119"/>
                      <a:pt x="67" y="119"/>
                      <a:pt x="67" y="119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0" name="Freeform 150">
                <a:extLst>
                  <a:ext uri="{FF2B5EF4-FFF2-40B4-BE49-F238E27FC236}">
                    <a16:creationId xmlns:a16="http://schemas.microsoft.com/office/drawing/2014/main" id="{AB826BF4-AC4D-488B-94A5-EE604AD6C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2" y="4193"/>
                <a:ext cx="69" cy="86"/>
              </a:xfrm>
              <a:custGeom>
                <a:avLst/>
                <a:gdLst>
                  <a:gd name="T0" fmla="*/ 0 w 69"/>
                  <a:gd name="T1" fmla="*/ 0 h 86"/>
                  <a:gd name="T2" fmla="*/ 69 w 69"/>
                  <a:gd name="T3" fmla="*/ 43 h 86"/>
                  <a:gd name="T4" fmla="*/ 0 w 69"/>
                  <a:gd name="T5" fmla="*/ 86 h 86"/>
                  <a:gd name="T6" fmla="*/ 0 w 6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86">
                    <a:moveTo>
                      <a:pt x="0" y="0"/>
                    </a:moveTo>
                    <a:lnTo>
                      <a:pt x="69" y="43"/>
                    </a:lnTo>
                    <a:lnTo>
                      <a:pt x="0" y="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61" name="Freeform 148">
              <a:extLst>
                <a:ext uri="{FF2B5EF4-FFF2-40B4-BE49-F238E27FC236}">
                  <a16:creationId xmlns:a16="http://schemas.microsoft.com/office/drawing/2014/main" id="{7A4203E0-2F45-4C2A-B6EC-59E81FA4D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72925" y="6407150"/>
              <a:ext cx="431800" cy="901700"/>
            </a:xfrm>
            <a:custGeom>
              <a:avLst/>
              <a:gdLst>
                <a:gd name="T0" fmla="*/ 96 w 99"/>
                <a:gd name="T1" fmla="*/ 210 h 210"/>
                <a:gd name="T2" fmla="*/ 3 w 99"/>
                <a:gd name="T3" fmla="*/ 210 h 210"/>
                <a:gd name="T4" fmla="*/ 0 w 99"/>
                <a:gd name="T5" fmla="*/ 207 h 210"/>
                <a:gd name="T6" fmla="*/ 0 w 99"/>
                <a:gd name="T7" fmla="*/ 3 h 210"/>
                <a:gd name="T8" fmla="*/ 3 w 99"/>
                <a:gd name="T9" fmla="*/ 0 h 210"/>
                <a:gd name="T10" fmla="*/ 96 w 99"/>
                <a:gd name="T11" fmla="*/ 0 h 210"/>
                <a:gd name="T12" fmla="*/ 99 w 99"/>
                <a:gd name="T13" fmla="*/ 3 h 210"/>
                <a:gd name="T14" fmla="*/ 99 w 99"/>
                <a:gd name="T15" fmla="*/ 207 h 210"/>
                <a:gd name="T16" fmla="*/ 96 w 99"/>
                <a:gd name="T17" fmla="*/ 210 h 210"/>
                <a:gd name="T18" fmla="*/ 6 w 99"/>
                <a:gd name="T19" fmla="*/ 204 h 210"/>
                <a:gd name="T20" fmla="*/ 93 w 99"/>
                <a:gd name="T21" fmla="*/ 204 h 210"/>
                <a:gd name="T22" fmla="*/ 93 w 99"/>
                <a:gd name="T23" fmla="*/ 6 h 210"/>
                <a:gd name="T24" fmla="*/ 6 w 99"/>
                <a:gd name="T25" fmla="*/ 6 h 210"/>
                <a:gd name="T26" fmla="*/ 6 w 99"/>
                <a:gd name="T27" fmla="*/ 2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10">
                  <a:moveTo>
                    <a:pt x="96" y="210"/>
                  </a:moveTo>
                  <a:cubicBezTo>
                    <a:pt x="3" y="210"/>
                    <a:pt x="3" y="210"/>
                    <a:pt x="3" y="210"/>
                  </a:cubicBezTo>
                  <a:cubicBezTo>
                    <a:pt x="1" y="210"/>
                    <a:pt x="0" y="209"/>
                    <a:pt x="0" y="20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9" y="1"/>
                    <a:pt x="99" y="3"/>
                  </a:cubicBezTo>
                  <a:cubicBezTo>
                    <a:pt x="99" y="207"/>
                    <a:pt x="99" y="207"/>
                    <a:pt x="99" y="207"/>
                  </a:cubicBezTo>
                  <a:cubicBezTo>
                    <a:pt x="99" y="209"/>
                    <a:pt x="97" y="210"/>
                    <a:pt x="96" y="210"/>
                  </a:cubicBezTo>
                  <a:close/>
                  <a:moveTo>
                    <a:pt x="6" y="204"/>
                  </a:moveTo>
                  <a:cubicBezTo>
                    <a:pt x="93" y="204"/>
                    <a:pt x="93" y="204"/>
                    <a:pt x="93" y="204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70" name="ZoneTexte 269">
            <a:extLst>
              <a:ext uri="{FF2B5EF4-FFF2-40B4-BE49-F238E27FC236}">
                <a16:creationId xmlns:a16="http://schemas.microsoft.com/office/drawing/2014/main" id="{99DDE14F-88DE-490C-8E5D-92E53E1A8A99}"/>
              </a:ext>
            </a:extLst>
          </p:cNvPr>
          <p:cNvSpPr txBox="1"/>
          <p:nvPr/>
        </p:nvSpPr>
        <p:spPr>
          <a:xfrm>
            <a:off x="5245131" y="7955775"/>
            <a:ext cx="1221582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Digital signage</a:t>
            </a:r>
          </a:p>
        </p:txBody>
      </p:sp>
      <p:sp>
        <p:nvSpPr>
          <p:cNvPr id="271" name="ZoneTexte 270">
            <a:extLst>
              <a:ext uri="{FF2B5EF4-FFF2-40B4-BE49-F238E27FC236}">
                <a16:creationId xmlns:a16="http://schemas.microsoft.com/office/drawing/2014/main" id="{A2401461-00F6-4274-BC44-43687E59E091}"/>
              </a:ext>
            </a:extLst>
          </p:cNvPr>
          <p:cNvSpPr txBox="1"/>
          <p:nvPr/>
        </p:nvSpPr>
        <p:spPr>
          <a:xfrm>
            <a:off x="3972077" y="7941874"/>
            <a:ext cx="1221582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US" sz="1800" dirty="0">
                <a:solidFill>
                  <a:schemeClr val="tx2"/>
                </a:solidFill>
              </a:rPr>
              <a:t>LED</a:t>
            </a:r>
          </a:p>
        </p:txBody>
      </p:sp>
      <p:sp>
        <p:nvSpPr>
          <p:cNvPr id="272" name="ZoneTexte 271">
            <a:extLst>
              <a:ext uri="{FF2B5EF4-FFF2-40B4-BE49-F238E27FC236}">
                <a16:creationId xmlns:a16="http://schemas.microsoft.com/office/drawing/2014/main" id="{A4D6E706-DE28-4E8F-8E2F-84844C947F49}"/>
              </a:ext>
            </a:extLst>
          </p:cNvPr>
          <p:cNvSpPr txBox="1"/>
          <p:nvPr/>
        </p:nvSpPr>
        <p:spPr>
          <a:xfrm>
            <a:off x="6837653" y="7925790"/>
            <a:ext cx="1221582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Printer</a:t>
            </a:r>
          </a:p>
        </p:txBody>
      </p:sp>
      <p:grpSp>
        <p:nvGrpSpPr>
          <p:cNvPr id="3" name="Group 98">
            <a:extLst>
              <a:ext uri="{FF2B5EF4-FFF2-40B4-BE49-F238E27FC236}">
                <a16:creationId xmlns:a16="http://schemas.microsoft.com/office/drawing/2014/main" id="{F03E260C-78AD-414D-97CA-D4A1455262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59574" y="5403712"/>
            <a:ext cx="927100" cy="606425"/>
            <a:chOff x="7383" y="4129"/>
            <a:chExt cx="584" cy="382"/>
          </a:xfrm>
          <a:solidFill>
            <a:schemeClr val="accent3"/>
          </a:solidFill>
        </p:grpSpPr>
        <p:sp>
          <p:nvSpPr>
            <p:cNvPr id="6" name="Freeform 99">
              <a:extLst>
                <a:ext uri="{FF2B5EF4-FFF2-40B4-BE49-F238E27FC236}">
                  <a16:creationId xmlns:a16="http://schemas.microsoft.com/office/drawing/2014/main" id="{42A9860B-EF25-41EE-B1AF-A615B6552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3" y="4129"/>
              <a:ext cx="584" cy="294"/>
            </a:xfrm>
            <a:custGeom>
              <a:avLst/>
              <a:gdLst>
                <a:gd name="T0" fmla="*/ 152 w 216"/>
                <a:gd name="T1" fmla="*/ 108 h 108"/>
                <a:gd name="T2" fmla="*/ 150 w 216"/>
                <a:gd name="T3" fmla="*/ 106 h 108"/>
                <a:gd name="T4" fmla="*/ 108 w 216"/>
                <a:gd name="T5" fmla="*/ 85 h 108"/>
                <a:gd name="T6" fmla="*/ 67 w 216"/>
                <a:gd name="T7" fmla="*/ 106 h 108"/>
                <a:gd name="T8" fmla="*/ 62 w 216"/>
                <a:gd name="T9" fmla="*/ 107 h 108"/>
                <a:gd name="T10" fmla="*/ 62 w 216"/>
                <a:gd name="T11" fmla="*/ 103 h 108"/>
                <a:gd name="T12" fmla="*/ 108 w 216"/>
                <a:gd name="T13" fmla="*/ 79 h 108"/>
                <a:gd name="T14" fmla="*/ 155 w 216"/>
                <a:gd name="T15" fmla="*/ 103 h 108"/>
                <a:gd name="T16" fmla="*/ 154 w 216"/>
                <a:gd name="T17" fmla="*/ 107 h 108"/>
                <a:gd name="T18" fmla="*/ 152 w 216"/>
                <a:gd name="T19" fmla="*/ 108 h 108"/>
                <a:gd name="T20" fmla="*/ 29 w 216"/>
                <a:gd name="T21" fmla="*/ 88 h 108"/>
                <a:gd name="T22" fmla="*/ 28 w 216"/>
                <a:gd name="T23" fmla="*/ 87 h 108"/>
                <a:gd name="T24" fmla="*/ 27 w 216"/>
                <a:gd name="T25" fmla="*/ 83 h 108"/>
                <a:gd name="T26" fmla="*/ 108 w 216"/>
                <a:gd name="T27" fmla="*/ 40 h 108"/>
                <a:gd name="T28" fmla="*/ 189 w 216"/>
                <a:gd name="T29" fmla="*/ 83 h 108"/>
                <a:gd name="T30" fmla="*/ 188 w 216"/>
                <a:gd name="T31" fmla="*/ 87 h 108"/>
                <a:gd name="T32" fmla="*/ 184 w 216"/>
                <a:gd name="T33" fmla="*/ 86 h 108"/>
                <a:gd name="T34" fmla="*/ 108 w 216"/>
                <a:gd name="T35" fmla="*/ 46 h 108"/>
                <a:gd name="T36" fmla="*/ 32 w 216"/>
                <a:gd name="T37" fmla="*/ 86 h 108"/>
                <a:gd name="T38" fmla="*/ 29 w 216"/>
                <a:gd name="T39" fmla="*/ 88 h 108"/>
                <a:gd name="T40" fmla="*/ 213 w 216"/>
                <a:gd name="T41" fmla="*/ 57 h 108"/>
                <a:gd name="T42" fmla="*/ 211 w 216"/>
                <a:gd name="T43" fmla="*/ 55 h 108"/>
                <a:gd name="T44" fmla="*/ 108 w 216"/>
                <a:gd name="T45" fmla="*/ 6 h 108"/>
                <a:gd name="T46" fmla="*/ 6 w 216"/>
                <a:gd name="T47" fmla="*/ 55 h 108"/>
                <a:gd name="T48" fmla="*/ 1 w 216"/>
                <a:gd name="T49" fmla="*/ 56 h 108"/>
                <a:gd name="T50" fmla="*/ 1 w 216"/>
                <a:gd name="T51" fmla="*/ 51 h 108"/>
                <a:gd name="T52" fmla="*/ 108 w 216"/>
                <a:gd name="T53" fmla="*/ 0 h 108"/>
                <a:gd name="T54" fmla="*/ 215 w 216"/>
                <a:gd name="T55" fmla="*/ 52 h 108"/>
                <a:gd name="T56" fmla="*/ 215 w 216"/>
                <a:gd name="T57" fmla="*/ 56 h 108"/>
                <a:gd name="T58" fmla="*/ 213 w 216"/>
                <a:gd name="T59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6" h="108">
                  <a:moveTo>
                    <a:pt x="152" y="108"/>
                  </a:moveTo>
                  <a:cubicBezTo>
                    <a:pt x="151" y="108"/>
                    <a:pt x="150" y="107"/>
                    <a:pt x="150" y="106"/>
                  </a:cubicBezTo>
                  <a:cubicBezTo>
                    <a:pt x="140" y="93"/>
                    <a:pt x="125" y="85"/>
                    <a:pt x="108" y="85"/>
                  </a:cubicBezTo>
                  <a:cubicBezTo>
                    <a:pt x="92" y="85"/>
                    <a:pt x="76" y="93"/>
                    <a:pt x="67" y="106"/>
                  </a:cubicBezTo>
                  <a:cubicBezTo>
                    <a:pt x="66" y="108"/>
                    <a:pt x="64" y="108"/>
                    <a:pt x="62" y="107"/>
                  </a:cubicBezTo>
                  <a:cubicBezTo>
                    <a:pt x="61" y="106"/>
                    <a:pt x="61" y="104"/>
                    <a:pt x="62" y="103"/>
                  </a:cubicBezTo>
                  <a:cubicBezTo>
                    <a:pt x="73" y="88"/>
                    <a:pt x="90" y="79"/>
                    <a:pt x="108" y="79"/>
                  </a:cubicBezTo>
                  <a:cubicBezTo>
                    <a:pt x="126" y="79"/>
                    <a:pt x="144" y="88"/>
                    <a:pt x="155" y="103"/>
                  </a:cubicBezTo>
                  <a:cubicBezTo>
                    <a:pt x="156" y="104"/>
                    <a:pt x="155" y="106"/>
                    <a:pt x="154" y="107"/>
                  </a:cubicBezTo>
                  <a:cubicBezTo>
                    <a:pt x="153" y="108"/>
                    <a:pt x="153" y="108"/>
                    <a:pt x="152" y="108"/>
                  </a:cubicBezTo>
                  <a:close/>
                  <a:moveTo>
                    <a:pt x="29" y="88"/>
                  </a:moveTo>
                  <a:cubicBezTo>
                    <a:pt x="29" y="88"/>
                    <a:pt x="28" y="88"/>
                    <a:pt x="28" y="87"/>
                  </a:cubicBezTo>
                  <a:cubicBezTo>
                    <a:pt x="26" y="86"/>
                    <a:pt x="26" y="84"/>
                    <a:pt x="27" y="83"/>
                  </a:cubicBezTo>
                  <a:cubicBezTo>
                    <a:pt x="45" y="56"/>
                    <a:pt x="75" y="40"/>
                    <a:pt x="108" y="40"/>
                  </a:cubicBezTo>
                  <a:cubicBezTo>
                    <a:pt x="141" y="40"/>
                    <a:pt x="171" y="56"/>
                    <a:pt x="189" y="83"/>
                  </a:cubicBezTo>
                  <a:cubicBezTo>
                    <a:pt x="190" y="84"/>
                    <a:pt x="190" y="86"/>
                    <a:pt x="188" y="87"/>
                  </a:cubicBezTo>
                  <a:cubicBezTo>
                    <a:pt x="187" y="88"/>
                    <a:pt x="185" y="88"/>
                    <a:pt x="184" y="86"/>
                  </a:cubicBezTo>
                  <a:cubicBezTo>
                    <a:pt x="167" y="61"/>
                    <a:pt x="139" y="46"/>
                    <a:pt x="108" y="46"/>
                  </a:cubicBezTo>
                  <a:cubicBezTo>
                    <a:pt x="77" y="46"/>
                    <a:pt x="49" y="61"/>
                    <a:pt x="32" y="86"/>
                  </a:cubicBezTo>
                  <a:cubicBezTo>
                    <a:pt x="31" y="87"/>
                    <a:pt x="30" y="88"/>
                    <a:pt x="29" y="88"/>
                  </a:cubicBezTo>
                  <a:close/>
                  <a:moveTo>
                    <a:pt x="213" y="57"/>
                  </a:moveTo>
                  <a:cubicBezTo>
                    <a:pt x="212" y="57"/>
                    <a:pt x="211" y="56"/>
                    <a:pt x="211" y="55"/>
                  </a:cubicBezTo>
                  <a:cubicBezTo>
                    <a:pt x="186" y="24"/>
                    <a:pt x="148" y="6"/>
                    <a:pt x="108" y="6"/>
                  </a:cubicBezTo>
                  <a:cubicBezTo>
                    <a:pt x="68" y="6"/>
                    <a:pt x="31" y="24"/>
                    <a:pt x="6" y="55"/>
                  </a:cubicBezTo>
                  <a:cubicBezTo>
                    <a:pt x="5" y="57"/>
                    <a:pt x="3" y="57"/>
                    <a:pt x="1" y="56"/>
                  </a:cubicBezTo>
                  <a:cubicBezTo>
                    <a:pt x="0" y="55"/>
                    <a:pt x="0" y="53"/>
                    <a:pt x="1" y="51"/>
                  </a:cubicBezTo>
                  <a:cubicBezTo>
                    <a:pt x="27" y="19"/>
                    <a:pt x="66" y="0"/>
                    <a:pt x="108" y="0"/>
                  </a:cubicBezTo>
                  <a:cubicBezTo>
                    <a:pt x="150" y="0"/>
                    <a:pt x="189" y="19"/>
                    <a:pt x="215" y="52"/>
                  </a:cubicBezTo>
                  <a:cubicBezTo>
                    <a:pt x="216" y="53"/>
                    <a:pt x="216" y="55"/>
                    <a:pt x="215" y="56"/>
                  </a:cubicBezTo>
                  <a:cubicBezTo>
                    <a:pt x="214" y="56"/>
                    <a:pt x="214" y="57"/>
                    <a:pt x="21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Oval 100">
              <a:extLst>
                <a:ext uri="{FF2B5EF4-FFF2-40B4-BE49-F238E27FC236}">
                  <a16:creationId xmlns:a16="http://schemas.microsoft.com/office/drawing/2014/main" id="{B3840975-1F6B-467C-AD03-A0BD04AEB5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8" y="4459"/>
              <a:ext cx="54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58" name="Group 13">
            <a:extLst>
              <a:ext uri="{FF2B5EF4-FFF2-40B4-BE49-F238E27FC236}">
                <a16:creationId xmlns:a16="http://schemas.microsoft.com/office/drawing/2014/main" id="{2C3F5541-B1AA-42E9-983F-0D5A5A3F7E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55404" y="6723497"/>
            <a:ext cx="561975" cy="906463"/>
            <a:chOff x="7501" y="4033"/>
            <a:chExt cx="354" cy="571"/>
          </a:xfrm>
          <a:solidFill>
            <a:schemeClr val="accent3"/>
          </a:solidFill>
        </p:grpSpPr>
        <p:sp>
          <p:nvSpPr>
            <p:cNvPr id="159" name="Freeform 14">
              <a:extLst>
                <a:ext uri="{FF2B5EF4-FFF2-40B4-BE49-F238E27FC236}">
                  <a16:creationId xmlns:a16="http://schemas.microsoft.com/office/drawing/2014/main" id="{B17B17AC-8C62-489B-9073-FBD15AC694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1" y="4133"/>
              <a:ext cx="327" cy="371"/>
            </a:xfrm>
            <a:custGeom>
              <a:avLst/>
              <a:gdLst>
                <a:gd name="T0" fmla="*/ 95 w 120"/>
                <a:gd name="T1" fmla="*/ 137 h 137"/>
                <a:gd name="T2" fmla="*/ 25 w 120"/>
                <a:gd name="T3" fmla="*/ 137 h 137"/>
                <a:gd name="T4" fmla="*/ 0 w 120"/>
                <a:gd name="T5" fmla="*/ 112 h 137"/>
                <a:gd name="T6" fmla="*/ 0 w 120"/>
                <a:gd name="T7" fmla="*/ 25 h 137"/>
                <a:gd name="T8" fmla="*/ 25 w 120"/>
                <a:gd name="T9" fmla="*/ 0 h 137"/>
                <a:gd name="T10" fmla="*/ 95 w 120"/>
                <a:gd name="T11" fmla="*/ 0 h 137"/>
                <a:gd name="T12" fmla="*/ 120 w 120"/>
                <a:gd name="T13" fmla="*/ 25 h 137"/>
                <a:gd name="T14" fmla="*/ 120 w 120"/>
                <a:gd name="T15" fmla="*/ 112 h 137"/>
                <a:gd name="T16" fmla="*/ 95 w 120"/>
                <a:gd name="T17" fmla="*/ 137 h 137"/>
                <a:gd name="T18" fmla="*/ 25 w 120"/>
                <a:gd name="T19" fmla="*/ 6 h 137"/>
                <a:gd name="T20" fmla="*/ 6 w 120"/>
                <a:gd name="T21" fmla="*/ 25 h 137"/>
                <a:gd name="T22" fmla="*/ 6 w 120"/>
                <a:gd name="T23" fmla="*/ 112 h 137"/>
                <a:gd name="T24" fmla="*/ 25 w 120"/>
                <a:gd name="T25" fmla="*/ 131 h 137"/>
                <a:gd name="T26" fmla="*/ 95 w 120"/>
                <a:gd name="T27" fmla="*/ 131 h 137"/>
                <a:gd name="T28" fmla="*/ 114 w 120"/>
                <a:gd name="T29" fmla="*/ 112 h 137"/>
                <a:gd name="T30" fmla="*/ 114 w 120"/>
                <a:gd name="T31" fmla="*/ 25 h 137"/>
                <a:gd name="T32" fmla="*/ 95 w 120"/>
                <a:gd name="T33" fmla="*/ 6 h 137"/>
                <a:gd name="T34" fmla="*/ 25 w 120"/>
                <a:gd name="T35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37">
                  <a:moveTo>
                    <a:pt x="95" y="137"/>
                  </a:moveTo>
                  <a:cubicBezTo>
                    <a:pt x="25" y="137"/>
                    <a:pt x="25" y="137"/>
                    <a:pt x="25" y="137"/>
                  </a:cubicBezTo>
                  <a:cubicBezTo>
                    <a:pt x="11" y="137"/>
                    <a:pt x="0" y="126"/>
                    <a:pt x="0" y="1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9" y="0"/>
                    <a:pt x="120" y="11"/>
                    <a:pt x="120" y="25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26"/>
                    <a:pt x="109" y="137"/>
                    <a:pt x="95" y="137"/>
                  </a:cubicBezTo>
                  <a:close/>
                  <a:moveTo>
                    <a:pt x="25" y="6"/>
                  </a:moveTo>
                  <a:cubicBezTo>
                    <a:pt x="15" y="6"/>
                    <a:pt x="6" y="15"/>
                    <a:pt x="6" y="25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23"/>
                    <a:pt x="15" y="131"/>
                    <a:pt x="25" y="131"/>
                  </a:cubicBezTo>
                  <a:cubicBezTo>
                    <a:pt x="95" y="131"/>
                    <a:pt x="95" y="131"/>
                    <a:pt x="95" y="131"/>
                  </a:cubicBezTo>
                  <a:cubicBezTo>
                    <a:pt x="105" y="131"/>
                    <a:pt x="114" y="123"/>
                    <a:pt x="114" y="112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15"/>
                    <a:pt x="105" y="6"/>
                    <a:pt x="95" y="6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0" name="Freeform 15">
              <a:extLst>
                <a:ext uri="{FF2B5EF4-FFF2-40B4-BE49-F238E27FC236}">
                  <a16:creationId xmlns:a16="http://schemas.microsoft.com/office/drawing/2014/main" id="{02A20969-CC13-4C58-AEF9-E4658EF5D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" y="4274"/>
              <a:ext cx="35" cy="95"/>
            </a:xfrm>
            <a:custGeom>
              <a:avLst/>
              <a:gdLst>
                <a:gd name="T0" fmla="*/ 3 w 13"/>
                <a:gd name="T1" fmla="*/ 35 h 35"/>
                <a:gd name="T2" fmla="*/ 0 w 13"/>
                <a:gd name="T3" fmla="*/ 32 h 35"/>
                <a:gd name="T4" fmla="*/ 2 w 13"/>
                <a:gd name="T5" fmla="*/ 29 h 35"/>
                <a:gd name="T6" fmla="*/ 7 w 13"/>
                <a:gd name="T7" fmla="*/ 25 h 35"/>
                <a:gd name="T8" fmla="*/ 7 w 13"/>
                <a:gd name="T9" fmla="*/ 9 h 35"/>
                <a:gd name="T10" fmla="*/ 3 w 13"/>
                <a:gd name="T11" fmla="*/ 6 h 35"/>
                <a:gd name="T12" fmla="*/ 3 w 13"/>
                <a:gd name="T13" fmla="*/ 6 h 35"/>
                <a:gd name="T14" fmla="*/ 0 w 13"/>
                <a:gd name="T15" fmla="*/ 3 h 35"/>
                <a:gd name="T16" fmla="*/ 3 w 13"/>
                <a:gd name="T17" fmla="*/ 0 h 35"/>
                <a:gd name="T18" fmla="*/ 13 w 13"/>
                <a:gd name="T19" fmla="*/ 8 h 35"/>
                <a:gd name="T20" fmla="*/ 13 w 13"/>
                <a:gd name="T21" fmla="*/ 8 h 35"/>
                <a:gd name="T22" fmla="*/ 13 w 13"/>
                <a:gd name="T23" fmla="*/ 26 h 35"/>
                <a:gd name="T24" fmla="*/ 3 w 13"/>
                <a:gd name="T25" fmla="*/ 35 h 35"/>
                <a:gd name="T26" fmla="*/ 3 w 13"/>
                <a:gd name="T2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35">
                  <a:moveTo>
                    <a:pt x="3" y="35"/>
                  </a:moveTo>
                  <a:cubicBezTo>
                    <a:pt x="1" y="35"/>
                    <a:pt x="0" y="34"/>
                    <a:pt x="0" y="32"/>
                  </a:cubicBezTo>
                  <a:cubicBezTo>
                    <a:pt x="0" y="31"/>
                    <a:pt x="1" y="29"/>
                    <a:pt x="2" y="29"/>
                  </a:cubicBezTo>
                  <a:cubicBezTo>
                    <a:pt x="3" y="29"/>
                    <a:pt x="6" y="28"/>
                    <a:pt x="7" y="2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8" y="0"/>
                    <a:pt x="12" y="3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32"/>
                    <a:pt x="6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1" name="Freeform 16">
              <a:extLst>
                <a:ext uri="{FF2B5EF4-FFF2-40B4-BE49-F238E27FC236}">
                  <a16:creationId xmlns:a16="http://schemas.microsoft.com/office/drawing/2014/main" id="{4A359C4E-4BE3-4C76-AD1A-05744FC451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7" y="4033"/>
              <a:ext cx="235" cy="117"/>
            </a:xfrm>
            <a:custGeom>
              <a:avLst/>
              <a:gdLst>
                <a:gd name="T0" fmla="*/ 83 w 86"/>
                <a:gd name="T1" fmla="*/ 43 h 43"/>
                <a:gd name="T2" fmla="*/ 3 w 86"/>
                <a:gd name="T3" fmla="*/ 43 h 43"/>
                <a:gd name="T4" fmla="*/ 1 w 86"/>
                <a:gd name="T5" fmla="*/ 42 h 43"/>
                <a:gd name="T6" fmla="*/ 0 w 86"/>
                <a:gd name="T7" fmla="*/ 39 h 43"/>
                <a:gd name="T8" fmla="*/ 4 w 86"/>
                <a:gd name="T9" fmla="*/ 14 h 43"/>
                <a:gd name="T10" fmla="*/ 21 w 86"/>
                <a:gd name="T11" fmla="*/ 0 h 43"/>
                <a:gd name="T12" fmla="*/ 65 w 86"/>
                <a:gd name="T13" fmla="*/ 0 h 43"/>
                <a:gd name="T14" fmla="*/ 82 w 86"/>
                <a:gd name="T15" fmla="*/ 14 h 43"/>
                <a:gd name="T16" fmla="*/ 86 w 86"/>
                <a:gd name="T17" fmla="*/ 39 h 43"/>
                <a:gd name="T18" fmla="*/ 86 w 86"/>
                <a:gd name="T19" fmla="*/ 42 h 43"/>
                <a:gd name="T20" fmla="*/ 83 w 86"/>
                <a:gd name="T21" fmla="*/ 43 h 43"/>
                <a:gd name="T22" fmla="*/ 6 w 86"/>
                <a:gd name="T23" fmla="*/ 37 h 43"/>
                <a:gd name="T24" fmla="*/ 80 w 86"/>
                <a:gd name="T25" fmla="*/ 37 h 43"/>
                <a:gd name="T26" fmla="*/ 76 w 86"/>
                <a:gd name="T27" fmla="*/ 15 h 43"/>
                <a:gd name="T28" fmla="*/ 65 w 86"/>
                <a:gd name="T29" fmla="*/ 6 h 43"/>
                <a:gd name="T30" fmla="*/ 21 w 86"/>
                <a:gd name="T31" fmla="*/ 6 h 43"/>
                <a:gd name="T32" fmla="*/ 10 w 86"/>
                <a:gd name="T33" fmla="*/ 15 h 43"/>
                <a:gd name="T34" fmla="*/ 6 w 86"/>
                <a:gd name="T35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43">
                  <a:moveTo>
                    <a:pt x="83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3"/>
                    <a:pt x="1" y="42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6"/>
                    <a:pt x="13" y="0"/>
                    <a:pt x="2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4" y="0"/>
                    <a:pt x="81" y="6"/>
                    <a:pt x="82" y="14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40"/>
                    <a:pt x="86" y="41"/>
                    <a:pt x="86" y="42"/>
                  </a:cubicBezTo>
                  <a:cubicBezTo>
                    <a:pt x="85" y="43"/>
                    <a:pt x="84" y="43"/>
                    <a:pt x="83" y="43"/>
                  </a:cubicBezTo>
                  <a:close/>
                  <a:moveTo>
                    <a:pt x="6" y="37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5" y="10"/>
                    <a:pt x="71" y="6"/>
                    <a:pt x="65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6" y="6"/>
                    <a:pt x="11" y="10"/>
                    <a:pt x="10" y="15"/>
                  </a:cubicBezTo>
                  <a:lnTo>
                    <a:pt x="6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2" name="Freeform 17">
              <a:extLst>
                <a:ext uri="{FF2B5EF4-FFF2-40B4-BE49-F238E27FC236}">
                  <a16:creationId xmlns:a16="http://schemas.microsoft.com/office/drawing/2014/main" id="{45CC3A87-AD78-4273-ABDD-DDF63124C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7" y="4488"/>
              <a:ext cx="235" cy="116"/>
            </a:xfrm>
            <a:custGeom>
              <a:avLst/>
              <a:gdLst>
                <a:gd name="T0" fmla="*/ 65 w 86"/>
                <a:gd name="T1" fmla="*/ 43 h 43"/>
                <a:gd name="T2" fmla="*/ 21 w 86"/>
                <a:gd name="T3" fmla="*/ 43 h 43"/>
                <a:gd name="T4" fmla="*/ 4 w 86"/>
                <a:gd name="T5" fmla="*/ 29 h 43"/>
                <a:gd name="T6" fmla="*/ 0 w 86"/>
                <a:gd name="T7" fmla="*/ 4 h 43"/>
                <a:gd name="T8" fmla="*/ 1 w 86"/>
                <a:gd name="T9" fmla="*/ 1 h 43"/>
                <a:gd name="T10" fmla="*/ 3 w 86"/>
                <a:gd name="T11" fmla="*/ 0 h 43"/>
                <a:gd name="T12" fmla="*/ 83 w 86"/>
                <a:gd name="T13" fmla="*/ 0 h 43"/>
                <a:gd name="T14" fmla="*/ 86 w 86"/>
                <a:gd name="T15" fmla="*/ 1 h 43"/>
                <a:gd name="T16" fmla="*/ 86 w 86"/>
                <a:gd name="T17" fmla="*/ 4 h 43"/>
                <a:gd name="T18" fmla="*/ 82 w 86"/>
                <a:gd name="T19" fmla="*/ 29 h 43"/>
                <a:gd name="T20" fmla="*/ 65 w 86"/>
                <a:gd name="T21" fmla="*/ 43 h 43"/>
                <a:gd name="T22" fmla="*/ 6 w 86"/>
                <a:gd name="T23" fmla="*/ 6 h 43"/>
                <a:gd name="T24" fmla="*/ 10 w 86"/>
                <a:gd name="T25" fmla="*/ 28 h 43"/>
                <a:gd name="T26" fmla="*/ 21 w 86"/>
                <a:gd name="T27" fmla="*/ 37 h 43"/>
                <a:gd name="T28" fmla="*/ 65 w 86"/>
                <a:gd name="T29" fmla="*/ 37 h 43"/>
                <a:gd name="T30" fmla="*/ 76 w 86"/>
                <a:gd name="T31" fmla="*/ 28 h 43"/>
                <a:gd name="T32" fmla="*/ 80 w 86"/>
                <a:gd name="T33" fmla="*/ 6 h 43"/>
                <a:gd name="T34" fmla="*/ 6 w 86"/>
                <a:gd name="T35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43">
                  <a:moveTo>
                    <a:pt x="65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3" y="43"/>
                    <a:pt x="5" y="37"/>
                    <a:pt x="4" y="2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4" y="0"/>
                    <a:pt x="85" y="1"/>
                    <a:pt x="86" y="1"/>
                  </a:cubicBezTo>
                  <a:cubicBezTo>
                    <a:pt x="86" y="2"/>
                    <a:pt x="86" y="3"/>
                    <a:pt x="86" y="4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1" y="37"/>
                    <a:pt x="74" y="43"/>
                    <a:pt x="65" y="43"/>
                  </a:cubicBezTo>
                  <a:close/>
                  <a:moveTo>
                    <a:pt x="6" y="6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1" y="33"/>
                    <a:pt x="16" y="37"/>
                    <a:pt x="21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1" y="37"/>
                    <a:pt x="75" y="33"/>
                    <a:pt x="76" y="28"/>
                  </a:cubicBezTo>
                  <a:cubicBezTo>
                    <a:pt x="80" y="6"/>
                    <a:pt x="80" y="6"/>
                    <a:pt x="80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3" name="Freeform 18">
              <a:extLst>
                <a:ext uri="{FF2B5EF4-FFF2-40B4-BE49-F238E27FC236}">
                  <a16:creationId xmlns:a16="http://schemas.microsoft.com/office/drawing/2014/main" id="{E805E1D0-1DB4-4392-BF94-83C7DB9250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4" y="4255"/>
              <a:ext cx="238" cy="95"/>
            </a:xfrm>
            <a:custGeom>
              <a:avLst/>
              <a:gdLst>
                <a:gd name="T0" fmla="*/ 60 w 87"/>
                <a:gd name="T1" fmla="*/ 35 h 35"/>
                <a:gd name="T2" fmla="*/ 58 w 87"/>
                <a:gd name="T3" fmla="*/ 33 h 35"/>
                <a:gd name="T4" fmla="*/ 44 w 87"/>
                <a:gd name="T5" fmla="*/ 26 h 35"/>
                <a:gd name="T6" fmla="*/ 29 w 87"/>
                <a:gd name="T7" fmla="*/ 33 h 35"/>
                <a:gd name="T8" fmla="*/ 25 w 87"/>
                <a:gd name="T9" fmla="*/ 34 h 35"/>
                <a:gd name="T10" fmla="*/ 24 w 87"/>
                <a:gd name="T11" fmla="*/ 30 h 35"/>
                <a:gd name="T12" fmla="*/ 44 w 87"/>
                <a:gd name="T13" fmla="*/ 20 h 35"/>
                <a:gd name="T14" fmla="*/ 63 w 87"/>
                <a:gd name="T15" fmla="*/ 30 h 35"/>
                <a:gd name="T16" fmla="*/ 62 w 87"/>
                <a:gd name="T17" fmla="*/ 34 h 35"/>
                <a:gd name="T18" fmla="*/ 60 w 87"/>
                <a:gd name="T19" fmla="*/ 35 h 35"/>
                <a:gd name="T20" fmla="*/ 83 w 87"/>
                <a:gd name="T21" fmla="*/ 25 h 35"/>
                <a:gd name="T22" fmla="*/ 81 w 87"/>
                <a:gd name="T23" fmla="*/ 24 h 35"/>
                <a:gd name="T24" fmla="*/ 44 w 87"/>
                <a:gd name="T25" fmla="*/ 6 h 35"/>
                <a:gd name="T26" fmla="*/ 6 w 87"/>
                <a:gd name="T27" fmla="*/ 24 h 35"/>
                <a:gd name="T28" fmla="*/ 2 w 87"/>
                <a:gd name="T29" fmla="*/ 24 h 35"/>
                <a:gd name="T30" fmla="*/ 1 w 87"/>
                <a:gd name="T31" fmla="*/ 20 h 35"/>
                <a:gd name="T32" fmla="*/ 44 w 87"/>
                <a:gd name="T33" fmla="*/ 0 h 35"/>
                <a:gd name="T34" fmla="*/ 86 w 87"/>
                <a:gd name="T35" fmla="*/ 20 h 35"/>
                <a:gd name="T36" fmla="*/ 85 w 87"/>
                <a:gd name="T37" fmla="*/ 24 h 35"/>
                <a:gd name="T38" fmla="*/ 83 w 87"/>
                <a:gd name="T39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35">
                  <a:moveTo>
                    <a:pt x="60" y="35"/>
                  </a:moveTo>
                  <a:cubicBezTo>
                    <a:pt x="59" y="35"/>
                    <a:pt x="58" y="34"/>
                    <a:pt x="58" y="33"/>
                  </a:cubicBezTo>
                  <a:cubicBezTo>
                    <a:pt x="54" y="29"/>
                    <a:pt x="49" y="26"/>
                    <a:pt x="44" y="26"/>
                  </a:cubicBezTo>
                  <a:cubicBezTo>
                    <a:pt x="38" y="26"/>
                    <a:pt x="33" y="29"/>
                    <a:pt x="29" y="33"/>
                  </a:cubicBezTo>
                  <a:cubicBezTo>
                    <a:pt x="28" y="35"/>
                    <a:pt x="26" y="35"/>
                    <a:pt x="25" y="34"/>
                  </a:cubicBezTo>
                  <a:cubicBezTo>
                    <a:pt x="24" y="33"/>
                    <a:pt x="23" y="31"/>
                    <a:pt x="24" y="30"/>
                  </a:cubicBezTo>
                  <a:cubicBezTo>
                    <a:pt x="29" y="24"/>
                    <a:pt x="36" y="20"/>
                    <a:pt x="44" y="20"/>
                  </a:cubicBezTo>
                  <a:cubicBezTo>
                    <a:pt x="51" y="20"/>
                    <a:pt x="58" y="24"/>
                    <a:pt x="63" y="30"/>
                  </a:cubicBezTo>
                  <a:cubicBezTo>
                    <a:pt x="64" y="31"/>
                    <a:pt x="63" y="33"/>
                    <a:pt x="62" y="34"/>
                  </a:cubicBezTo>
                  <a:cubicBezTo>
                    <a:pt x="61" y="34"/>
                    <a:pt x="61" y="35"/>
                    <a:pt x="60" y="35"/>
                  </a:cubicBezTo>
                  <a:close/>
                  <a:moveTo>
                    <a:pt x="83" y="25"/>
                  </a:moveTo>
                  <a:cubicBezTo>
                    <a:pt x="82" y="25"/>
                    <a:pt x="81" y="25"/>
                    <a:pt x="81" y="24"/>
                  </a:cubicBezTo>
                  <a:cubicBezTo>
                    <a:pt x="72" y="12"/>
                    <a:pt x="58" y="6"/>
                    <a:pt x="44" y="6"/>
                  </a:cubicBezTo>
                  <a:cubicBezTo>
                    <a:pt x="29" y="6"/>
                    <a:pt x="15" y="12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1" y="23"/>
                    <a:pt x="0" y="21"/>
                    <a:pt x="1" y="20"/>
                  </a:cubicBezTo>
                  <a:cubicBezTo>
                    <a:pt x="12" y="7"/>
                    <a:pt x="27" y="0"/>
                    <a:pt x="44" y="0"/>
                  </a:cubicBezTo>
                  <a:cubicBezTo>
                    <a:pt x="60" y="0"/>
                    <a:pt x="75" y="7"/>
                    <a:pt x="86" y="20"/>
                  </a:cubicBezTo>
                  <a:cubicBezTo>
                    <a:pt x="87" y="21"/>
                    <a:pt x="86" y="23"/>
                    <a:pt x="85" y="24"/>
                  </a:cubicBezTo>
                  <a:cubicBezTo>
                    <a:pt x="85" y="25"/>
                    <a:pt x="84" y="25"/>
                    <a:pt x="8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4" name="Oval 19">
              <a:extLst>
                <a:ext uri="{FF2B5EF4-FFF2-40B4-BE49-F238E27FC236}">
                  <a16:creationId xmlns:a16="http://schemas.microsoft.com/office/drawing/2014/main" id="{7F50CE61-9A5E-489B-9A3B-A2A2D6171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" y="4366"/>
              <a:ext cx="19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66" name="ZoneTexte 165">
            <a:extLst>
              <a:ext uri="{FF2B5EF4-FFF2-40B4-BE49-F238E27FC236}">
                <a16:creationId xmlns:a16="http://schemas.microsoft.com/office/drawing/2014/main" id="{441869D1-9C44-4DEA-A719-A4C48F7CB409}"/>
              </a:ext>
            </a:extLst>
          </p:cNvPr>
          <p:cNvSpPr txBox="1"/>
          <p:nvPr/>
        </p:nvSpPr>
        <p:spPr>
          <a:xfrm>
            <a:off x="8319657" y="7997777"/>
            <a:ext cx="1221582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Smartwatch</a:t>
            </a:r>
          </a:p>
        </p:txBody>
      </p:sp>
      <p:grpSp>
        <p:nvGrpSpPr>
          <p:cNvPr id="167" name="Group 22">
            <a:extLst>
              <a:ext uri="{FF2B5EF4-FFF2-40B4-BE49-F238E27FC236}">
                <a16:creationId xmlns:a16="http://schemas.microsoft.com/office/drawing/2014/main" id="{5730E4E8-167E-48BD-9E8F-9B0014CF534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31111" y="6744497"/>
            <a:ext cx="731838" cy="893763"/>
            <a:chOff x="7449" y="4037"/>
            <a:chExt cx="461" cy="563"/>
          </a:xfrm>
          <a:solidFill>
            <a:schemeClr val="accent3"/>
          </a:solidFill>
        </p:grpSpPr>
        <p:sp>
          <p:nvSpPr>
            <p:cNvPr id="168" name="Freeform 23">
              <a:extLst>
                <a:ext uri="{FF2B5EF4-FFF2-40B4-BE49-F238E27FC236}">
                  <a16:creationId xmlns:a16="http://schemas.microsoft.com/office/drawing/2014/main" id="{A2C6D38D-81F7-42A9-A35B-61B123E988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4" y="4129"/>
              <a:ext cx="276" cy="379"/>
            </a:xfrm>
            <a:custGeom>
              <a:avLst/>
              <a:gdLst>
                <a:gd name="T0" fmla="*/ 94 w 102"/>
                <a:gd name="T1" fmla="*/ 140 h 140"/>
                <a:gd name="T2" fmla="*/ 7 w 102"/>
                <a:gd name="T3" fmla="*/ 140 h 140"/>
                <a:gd name="T4" fmla="*/ 0 w 102"/>
                <a:gd name="T5" fmla="*/ 132 h 140"/>
                <a:gd name="T6" fmla="*/ 0 w 102"/>
                <a:gd name="T7" fmla="*/ 7 h 140"/>
                <a:gd name="T8" fmla="*/ 7 w 102"/>
                <a:gd name="T9" fmla="*/ 0 h 140"/>
                <a:gd name="T10" fmla="*/ 94 w 102"/>
                <a:gd name="T11" fmla="*/ 0 h 140"/>
                <a:gd name="T12" fmla="*/ 102 w 102"/>
                <a:gd name="T13" fmla="*/ 7 h 140"/>
                <a:gd name="T14" fmla="*/ 102 w 102"/>
                <a:gd name="T15" fmla="*/ 132 h 140"/>
                <a:gd name="T16" fmla="*/ 94 w 102"/>
                <a:gd name="T17" fmla="*/ 140 h 140"/>
                <a:gd name="T18" fmla="*/ 7 w 102"/>
                <a:gd name="T19" fmla="*/ 6 h 140"/>
                <a:gd name="T20" fmla="*/ 6 w 102"/>
                <a:gd name="T21" fmla="*/ 7 h 140"/>
                <a:gd name="T22" fmla="*/ 6 w 102"/>
                <a:gd name="T23" fmla="*/ 132 h 140"/>
                <a:gd name="T24" fmla="*/ 7 w 102"/>
                <a:gd name="T25" fmla="*/ 134 h 140"/>
                <a:gd name="T26" fmla="*/ 94 w 102"/>
                <a:gd name="T27" fmla="*/ 134 h 140"/>
                <a:gd name="T28" fmla="*/ 96 w 102"/>
                <a:gd name="T29" fmla="*/ 132 h 140"/>
                <a:gd name="T30" fmla="*/ 96 w 102"/>
                <a:gd name="T31" fmla="*/ 7 h 140"/>
                <a:gd name="T32" fmla="*/ 94 w 102"/>
                <a:gd name="T33" fmla="*/ 6 h 140"/>
                <a:gd name="T34" fmla="*/ 7 w 102"/>
                <a:gd name="T35" fmla="*/ 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140">
                  <a:moveTo>
                    <a:pt x="94" y="140"/>
                  </a:moveTo>
                  <a:cubicBezTo>
                    <a:pt x="7" y="140"/>
                    <a:pt x="7" y="140"/>
                    <a:pt x="7" y="140"/>
                  </a:cubicBezTo>
                  <a:cubicBezTo>
                    <a:pt x="3" y="140"/>
                    <a:pt x="0" y="136"/>
                    <a:pt x="0" y="1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2" y="3"/>
                    <a:pt x="102" y="7"/>
                  </a:cubicBezTo>
                  <a:cubicBezTo>
                    <a:pt x="102" y="132"/>
                    <a:pt x="102" y="132"/>
                    <a:pt x="102" y="132"/>
                  </a:cubicBezTo>
                  <a:cubicBezTo>
                    <a:pt x="102" y="136"/>
                    <a:pt x="98" y="140"/>
                    <a:pt x="94" y="140"/>
                  </a:cubicBezTo>
                  <a:close/>
                  <a:moveTo>
                    <a:pt x="7" y="6"/>
                  </a:moveTo>
                  <a:cubicBezTo>
                    <a:pt x="6" y="6"/>
                    <a:pt x="6" y="6"/>
                    <a:pt x="6" y="7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3"/>
                    <a:pt x="6" y="134"/>
                    <a:pt x="7" y="134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5" y="134"/>
                    <a:pt x="96" y="133"/>
                    <a:pt x="96" y="132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6"/>
                    <a:pt x="95" y="6"/>
                    <a:pt x="94" y="6"/>
                  </a:cubicBezTo>
                  <a:lnTo>
                    <a:pt x="7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2" name="Freeform 24">
              <a:extLst>
                <a:ext uri="{FF2B5EF4-FFF2-40B4-BE49-F238E27FC236}">
                  <a16:creationId xmlns:a16="http://schemas.microsoft.com/office/drawing/2014/main" id="{DE5F7E3E-2551-4EB3-A168-DE223AA60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" y="4243"/>
              <a:ext cx="41" cy="111"/>
            </a:xfrm>
            <a:custGeom>
              <a:avLst/>
              <a:gdLst>
                <a:gd name="T0" fmla="*/ 4 w 15"/>
                <a:gd name="T1" fmla="*/ 41 h 41"/>
                <a:gd name="T2" fmla="*/ 1 w 15"/>
                <a:gd name="T3" fmla="*/ 38 h 41"/>
                <a:gd name="T4" fmla="*/ 3 w 15"/>
                <a:gd name="T5" fmla="*/ 35 h 41"/>
                <a:gd name="T6" fmla="*/ 9 w 15"/>
                <a:gd name="T7" fmla="*/ 30 h 41"/>
                <a:gd name="T8" fmla="*/ 9 w 15"/>
                <a:gd name="T9" fmla="*/ 9 h 41"/>
                <a:gd name="T10" fmla="*/ 4 w 15"/>
                <a:gd name="T11" fmla="*/ 6 h 41"/>
                <a:gd name="T12" fmla="*/ 1 w 15"/>
                <a:gd name="T13" fmla="*/ 3 h 41"/>
                <a:gd name="T14" fmla="*/ 3 w 15"/>
                <a:gd name="T15" fmla="*/ 0 h 41"/>
                <a:gd name="T16" fmla="*/ 15 w 15"/>
                <a:gd name="T17" fmla="*/ 9 h 41"/>
                <a:gd name="T18" fmla="*/ 15 w 15"/>
                <a:gd name="T19" fmla="*/ 9 h 41"/>
                <a:gd name="T20" fmla="*/ 15 w 15"/>
                <a:gd name="T21" fmla="*/ 30 h 41"/>
                <a:gd name="T22" fmla="*/ 4 w 15"/>
                <a:gd name="T23" fmla="*/ 41 h 41"/>
                <a:gd name="T24" fmla="*/ 4 w 15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1">
                  <a:moveTo>
                    <a:pt x="4" y="41"/>
                  </a:moveTo>
                  <a:cubicBezTo>
                    <a:pt x="2" y="41"/>
                    <a:pt x="1" y="40"/>
                    <a:pt x="1" y="38"/>
                  </a:cubicBezTo>
                  <a:cubicBezTo>
                    <a:pt x="0" y="37"/>
                    <a:pt x="2" y="35"/>
                    <a:pt x="3" y="35"/>
                  </a:cubicBezTo>
                  <a:cubicBezTo>
                    <a:pt x="3" y="35"/>
                    <a:pt x="9" y="34"/>
                    <a:pt x="9" y="3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6" y="6"/>
                    <a:pt x="4" y="6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9" y="0"/>
                    <a:pt x="14" y="4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8"/>
                    <a:pt x="7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3" name="Freeform 25">
              <a:extLst>
                <a:ext uri="{FF2B5EF4-FFF2-40B4-BE49-F238E27FC236}">
                  <a16:creationId xmlns:a16="http://schemas.microsoft.com/office/drawing/2014/main" id="{174C505A-4631-439C-A09D-92342DF5E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" y="4037"/>
              <a:ext cx="78" cy="41"/>
            </a:xfrm>
            <a:custGeom>
              <a:avLst/>
              <a:gdLst>
                <a:gd name="T0" fmla="*/ 26 w 29"/>
                <a:gd name="T1" fmla="*/ 15 h 15"/>
                <a:gd name="T2" fmla="*/ 23 w 29"/>
                <a:gd name="T3" fmla="*/ 12 h 15"/>
                <a:gd name="T4" fmla="*/ 18 w 29"/>
                <a:gd name="T5" fmla="*/ 6 h 15"/>
                <a:gd name="T6" fmla="*/ 10 w 29"/>
                <a:gd name="T7" fmla="*/ 6 h 15"/>
                <a:gd name="T8" fmla="*/ 7 w 29"/>
                <a:gd name="T9" fmla="*/ 12 h 15"/>
                <a:gd name="T10" fmla="*/ 4 w 29"/>
                <a:gd name="T11" fmla="*/ 15 h 15"/>
                <a:gd name="T12" fmla="*/ 1 w 29"/>
                <a:gd name="T13" fmla="*/ 12 h 15"/>
                <a:gd name="T14" fmla="*/ 9 w 29"/>
                <a:gd name="T15" fmla="*/ 0 h 15"/>
                <a:gd name="T16" fmla="*/ 10 w 29"/>
                <a:gd name="T17" fmla="*/ 0 h 15"/>
                <a:gd name="T18" fmla="*/ 18 w 29"/>
                <a:gd name="T19" fmla="*/ 0 h 15"/>
                <a:gd name="T20" fmla="*/ 29 w 29"/>
                <a:gd name="T21" fmla="*/ 12 h 15"/>
                <a:gd name="T22" fmla="*/ 26 w 29"/>
                <a:gd name="T23" fmla="*/ 15 h 15"/>
                <a:gd name="T24" fmla="*/ 26 w 29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5">
                  <a:moveTo>
                    <a:pt x="26" y="15"/>
                  </a:moveTo>
                  <a:cubicBezTo>
                    <a:pt x="24" y="15"/>
                    <a:pt x="23" y="14"/>
                    <a:pt x="23" y="12"/>
                  </a:cubicBezTo>
                  <a:cubicBezTo>
                    <a:pt x="23" y="12"/>
                    <a:pt x="22" y="7"/>
                    <a:pt x="18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14"/>
                    <a:pt x="5" y="15"/>
                    <a:pt x="4" y="15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0" y="6"/>
                    <a:pt x="4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6" y="1"/>
                    <a:pt x="28" y="8"/>
                    <a:pt x="29" y="12"/>
                  </a:cubicBezTo>
                  <a:cubicBezTo>
                    <a:pt x="29" y="13"/>
                    <a:pt x="28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4" name="Freeform 26">
              <a:extLst>
                <a:ext uri="{FF2B5EF4-FFF2-40B4-BE49-F238E27FC236}">
                  <a16:creationId xmlns:a16="http://schemas.microsoft.com/office/drawing/2014/main" id="{AED4CFEC-C1B1-4772-A485-F5F569792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9" y="4243"/>
              <a:ext cx="40" cy="111"/>
            </a:xfrm>
            <a:custGeom>
              <a:avLst/>
              <a:gdLst>
                <a:gd name="T0" fmla="*/ 12 w 15"/>
                <a:gd name="T1" fmla="*/ 41 h 41"/>
                <a:gd name="T2" fmla="*/ 12 w 15"/>
                <a:gd name="T3" fmla="*/ 41 h 41"/>
                <a:gd name="T4" fmla="*/ 0 w 15"/>
                <a:gd name="T5" fmla="*/ 31 h 41"/>
                <a:gd name="T6" fmla="*/ 0 w 15"/>
                <a:gd name="T7" fmla="*/ 9 h 41"/>
                <a:gd name="T8" fmla="*/ 0 w 15"/>
                <a:gd name="T9" fmla="*/ 9 h 41"/>
                <a:gd name="T10" fmla="*/ 12 w 15"/>
                <a:gd name="T11" fmla="*/ 0 h 41"/>
                <a:gd name="T12" fmla="*/ 15 w 15"/>
                <a:gd name="T13" fmla="*/ 3 h 41"/>
                <a:gd name="T14" fmla="*/ 12 w 15"/>
                <a:gd name="T15" fmla="*/ 6 h 41"/>
                <a:gd name="T16" fmla="*/ 6 w 15"/>
                <a:gd name="T17" fmla="*/ 9 h 41"/>
                <a:gd name="T18" fmla="*/ 6 w 15"/>
                <a:gd name="T19" fmla="*/ 30 h 41"/>
                <a:gd name="T20" fmla="*/ 12 w 15"/>
                <a:gd name="T21" fmla="*/ 35 h 41"/>
                <a:gd name="T22" fmla="*/ 15 w 15"/>
                <a:gd name="T23" fmla="*/ 38 h 41"/>
                <a:gd name="T24" fmla="*/ 12 w 15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1">
                  <a:moveTo>
                    <a:pt x="12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8" y="41"/>
                    <a:pt x="1" y="38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4"/>
                    <a:pt x="6" y="0"/>
                    <a:pt x="12" y="0"/>
                  </a:cubicBezTo>
                  <a:cubicBezTo>
                    <a:pt x="14" y="0"/>
                    <a:pt x="15" y="1"/>
                    <a:pt x="15" y="3"/>
                  </a:cubicBezTo>
                  <a:cubicBezTo>
                    <a:pt x="15" y="4"/>
                    <a:pt x="14" y="6"/>
                    <a:pt x="12" y="6"/>
                  </a:cubicBezTo>
                  <a:cubicBezTo>
                    <a:pt x="9" y="6"/>
                    <a:pt x="7" y="8"/>
                    <a:pt x="6" y="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4"/>
                    <a:pt x="12" y="35"/>
                    <a:pt x="12" y="35"/>
                  </a:cubicBezTo>
                  <a:cubicBezTo>
                    <a:pt x="14" y="35"/>
                    <a:pt x="15" y="37"/>
                    <a:pt x="15" y="38"/>
                  </a:cubicBezTo>
                  <a:cubicBezTo>
                    <a:pt x="15" y="40"/>
                    <a:pt x="14" y="41"/>
                    <a:pt x="1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5" name="Freeform 27">
              <a:extLst>
                <a:ext uri="{FF2B5EF4-FFF2-40B4-BE49-F238E27FC236}">
                  <a16:creationId xmlns:a16="http://schemas.microsoft.com/office/drawing/2014/main" id="{7B506552-BD35-4777-AA35-4FC718082D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4" y="4070"/>
              <a:ext cx="393" cy="530"/>
            </a:xfrm>
            <a:custGeom>
              <a:avLst/>
              <a:gdLst>
                <a:gd name="T0" fmla="*/ 115 w 145"/>
                <a:gd name="T1" fmla="*/ 196 h 196"/>
                <a:gd name="T2" fmla="*/ 30 w 145"/>
                <a:gd name="T3" fmla="*/ 196 h 196"/>
                <a:gd name="T4" fmla="*/ 0 w 145"/>
                <a:gd name="T5" fmla="*/ 166 h 196"/>
                <a:gd name="T6" fmla="*/ 0 w 145"/>
                <a:gd name="T7" fmla="*/ 30 h 196"/>
                <a:gd name="T8" fmla="*/ 30 w 145"/>
                <a:gd name="T9" fmla="*/ 0 h 196"/>
                <a:gd name="T10" fmla="*/ 115 w 145"/>
                <a:gd name="T11" fmla="*/ 0 h 196"/>
                <a:gd name="T12" fmla="*/ 145 w 145"/>
                <a:gd name="T13" fmla="*/ 30 h 196"/>
                <a:gd name="T14" fmla="*/ 145 w 145"/>
                <a:gd name="T15" fmla="*/ 166 h 196"/>
                <a:gd name="T16" fmla="*/ 115 w 145"/>
                <a:gd name="T17" fmla="*/ 196 h 196"/>
                <a:gd name="T18" fmla="*/ 30 w 145"/>
                <a:gd name="T19" fmla="*/ 6 h 196"/>
                <a:gd name="T20" fmla="*/ 6 w 145"/>
                <a:gd name="T21" fmla="*/ 30 h 196"/>
                <a:gd name="T22" fmla="*/ 6 w 145"/>
                <a:gd name="T23" fmla="*/ 166 h 196"/>
                <a:gd name="T24" fmla="*/ 30 w 145"/>
                <a:gd name="T25" fmla="*/ 190 h 196"/>
                <a:gd name="T26" fmla="*/ 115 w 145"/>
                <a:gd name="T27" fmla="*/ 190 h 196"/>
                <a:gd name="T28" fmla="*/ 139 w 145"/>
                <a:gd name="T29" fmla="*/ 166 h 196"/>
                <a:gd name="T30" fmla="*/ 139 w 145"/>
                <a:gd name="T31" fmla="*/ 30 h 196"/>
                <a:gd name="T32" fmla="*/ 115 w 145"/>
                <a:gd name="T33" fmla="*/ 6 h 196"/>
                <a:gd name="T34" fmla="*/ 30 w 145"/>
                <a:gd name="T35" fmla="*/ 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196">
                  <a:moveTo>
                    <a:pt x="115" y="196"/>
                  </a:moveTo>
                  <a:cubicBezTo>
                    <a:pt x="30" y="196"/>
                    <a:pt x="30" y="196"/>
                    <a:pt x="30" y="196"/>
                  </a:cubicBezTo>
                  <a:cubicBezTo>
                    <a:pt x="14" y="196"/>
                    <a:pt x="0" y="183"/>
                    <a:pt x="0" y="16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32" y="0"/>
                    <a:pt x="145" y="13"/>
                    <a:pt x="145" y="30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45" y="183"/>
                    <a:pt x="132" y="196"/>
                    <a:pt x="115" y="196"/>
                  </a:cubicBezTo>
                  <a:close/>
                  <a:moveTo>
                    <a:pt x="30" y="6"/>
                  </a:moveTo>
                  <a:cubicBezTo>
                    <a:pt x="17" y="6"/>
                    <a:pt x="6" y="17"/>
                    <a:pt x="6" y="30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80"/>
                    <a:pt x="17" y="190"/>
                    <a:pt x="30" y="190"/>
                  </a:cubicBezTo>
                  <a:cubicBezTo>
                    <a:pt x="115" y="190"/>
                    <a:pt x="115" y="190"/>
                    <a:pt x="115" y="190"/>
                  </a:cubicBezTo>
                  <a:cubicBezTo>
                    <a:pt x="128" y="190"/>
                    <a:pt x="139" y="180"/>
                    <a:pt x="139" y="166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17"/>
                    <a:pt x="128" y="6"/>
                    <a:pt x="115" y="6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6" name="Oval 28">
              <a:extLst>
                <a:ext uri="{FF2B5EF4-FFF2-40B4-BE49-F238E27FC236}">
                  <a16:creationId xmlns:a16="http://schemas.microsoft.com/office/drawing/2014/main" id="{449038FA-3E7D-49FD-B1EC-2F3399AE1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3" y="4530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97" name="ZoneTexte 196">
            <a:extLst>
              <a:ext uri="{FF2B5EF4-FFF2-40B4-BE49-F238E27FC236}">
                <a16:creationId xmlns:a16="http://schemas.microsoft.com/office/drawing/2014/main" id="{39CE6696-6894-448F-A22C-0436FF2881A9}"/>
              </a:ext>
            </a:extLst>
          </p:cNvPr>
          <p:cNvSpPr txBox="1"/>
          <p:nvPr/>
        </p:nvSpPr>
        <p:spPr>
          <a:xfrm>
            <a:off x="10150976" y="7992895"/>
            <a:ext cx="1221582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PDA</a:t>
            </a:r>
          </a:p>
        </p:txBody>
      </p:sp>
      <p:sp>
        <p:nvSpPr>
          <p:cNvPr id="198" name="Freeform 36">
            <a:extLst>
              <a:ext uri="{FF2B5EF4-FFF2-40B4-BE49-F238E27FC236}">
                <a16:creationId xmlns:a16="http://schemas.microsoft.com/office/drawing/2014/main" id="{E5A3DFCD-6F2F-4231-BEA7-A7CC0B9BDBD1}"/>
              </a:ext>
            </a:extLst>
          </p:cNvPr>
          <p:cNvSpPr>
            <a:spLocks noEditPoints="1"/>
          </p:cNvSpPr>
          <p:nvPr/>
        </p:nvSpPr>
        <p:spPr bwMode="auto">
          <a:xfrm>
            <a:off x="11336338" y="6783029"/>
            <a:ext cx="949325" cy="947738"/>
          </a:xfrm>
          <a:custGeom>
            <a:avLst/>
            <a:gdLst>
              <a:gd name="T0" fmla="*/ 78 w 221"/>
              <a:gd name="T1" fmla="*/ 0 h 221"/>
              <a:gd name="T2" fmla="*/ 0 w 221"/>
              <a:gd name="T3" fmla="*/ 195 h 221"/>
              <a:gd name="T4" fmla="*/ 221 w 221"/>
              <a:gd name="T5" fmla="*/ 195 h 221"/>
              <a:gd name="T6" fmla="*/ 215 w 221"/>
              <a:gd name="T7" fmla="*/ 26 h 221"/>
              <a:gd name="T8" fmla="*/ 158 w 221"/>
              <a:gd name="T9" fmla="*/ 14 h 221"/>
              <a:gd name="T10" fmla="*/ 215 w 221"/>
              <a:gd name="T11" fmla="*/ 26 h 221"/>
              <a:gd name="T12" fmla="*/ 152 w 221"/>
              <a:gd name="T13" fmla="*/ 55 h 221"/>
              <a:gd name="T14" fmla="*/ 69 w 221"/>
              <a:gd name="T15" fmla="*/ 55 h 221"/>
              <a:gd name="T16" fmla="*/ 143 w 221"/>
              <a:gd name="T17" fmla="*/ 6 h 221"/>
              <a:gd name="T18" fmla="*/ 110 w 221"/>
              <a:gd name="T19" fmla="*/ 113 h 221"/>
              <a:gd name="T20" fmla="*/ 150 w 221"/>
              <a:gd name="T21" fmla="*/ 131 h 221"/>
              <a:gd name="T22" fmla="*/ 113 w 221"/>
              <a:gd name="T23" fmla="*/ 145 h 221"/>
              <a:gd name="T24" fmla="*/ 107 w 221"/>
              <a:gd name="T25" fmla="*/ 194 h 221"/>
              <a:gd name="T26" fmla="*/ 107 w 221"/>
              <a:gd name="T27" fmla="*/ 145 h 221"/>
              <a:gd name="T28" fmla="*/ 99 w 221"/>
              <a:gd name="T29" fmla="*/ 71 h 221"/>
              <a:gd name="T30" fmla="*/ 122 w 221"/>
              <a:gd name="T31" fmla="*/ 71 h 221"/>
              <a:gd name="T32" fmla="*/ 101 w 221"/>
              <a:gd name="T33" fmla="*/ 91 h 221"/>
              <a:gd name="T34" fmla="*/ 63 w 221"/>
              <a:gd name="T35" fmla="*/ 14 h 221"/>
              <a:gd name="T36" fmla="*/ 6 w 221"/>
              <a:gd name="T37" fmla="*/ 26 h 221"/>
              <a:gd name="T38" fmla="*/ 26 w 221"/>
              <a:gd name="T39" fmla="*/ 215 h 221"/>
              <a:gd name="T40" fmla="*/ 63 w 221"/>
              <a:gd name="T41" fmla="*/ 38 h 221"/>
              <a:gd name="T42" fmla="*/ 94 w 221"/>
              <a:gd name="T43" fmla="*/ 69 h 221"/>
              <a:gd name="T44" fmla="*/ 101 w 221"/>
              <a:gd name="T45" fmla="*/ 97 h 221"/>
              <a:gd name="T46" fmla="*/ 67 w 221"/>
              <a:gd name="T47" fmla="*/ 124 h 221"/>
              <a:gd name="T48" fmla="*/ 66 w 221"/>
              <a:gd name="T49" fmla="*/ 125 h 221"/>
              <a:gd name="T50" fmla="*/ 65 w 221"/>
              <a:gd name="T51" fmla="*/ 125 h 221"/>
              <a:gd name="T52" fmla="*/ 65 w 221"/>
              <a:gd name="T53" fmla="*/ 127 h 221"/>
              <a:gd name="T54" fmla="*/ 65 w 221"/>
              <a:gd name="T55" fmla="*/ 127 h 221"/>
              <a:gd name="T56" fmla="*/ 65 w 221"/>
              <a:gd name="T57" fmla="*/ 127 h 221"/>
              <a:gd name="T58" fmla="*/ 65 w 221"/>
              <a:gd name="T59" fmla="*/ 127 h 221"/>
              <a:gd name="T60" fmla="*/ 109 w 221"/>
              <a:gd name="T61" fmla="*/ 202 h 221"/>
              <a:gd name="T62" fmla="*/ 110 w 221"/>
              <a:gd name="T63" fmla="*/ 202 h 221"/>
              <a:gd name="T64" fmla="*/ 110 w 221"/>
              <a:gd name="T65" fmla="*/ 202 h 221"/>
              <a:gd name="T66" fmla="*/ 110 w 221"/>
              <a:gd name="T67" fmla="*/ 202 h 221"/>
              <a:gd name="T68" fmla="*/ 110 w 221"/>
              <a:gd name="T69" fmla="*/ 202 h 221"/>
              <a:gd name="T70" fmla="*/ 111 w 221"/>
              <a:gd name="T71" fmla="*/ 202 h 221"/>
              <a:gd name="T72" fmla="*/ 111 w 221"/>
              <a:gd name="T73" fmla="*/ 202 h 221"/>
              <a:gd name="T74" fmla="*/ 111 w 221"/>
              <a:gd name="T75" fmla="*/ 202 h 221"/>
              <a:gd name="T76" fmla="*/ 111 w 221"/>
              <a:gd name="T77" fmla="*/ 202 h 221"/>
              <a:gd name="T78" fmla="*/ 111 w 221"/>
              <a:gd name="T79" fmla="*/ 202 h 221"/>
              <a:gd name="T80" fmla="*/ 111 w 221"/>
              <a:gd name="T81" fmla="*/ 202 h 221"/>
              <a:gd name="T82" fmla="*/ 111 w 221"/>
              <a:gd name="T83" fmla="*/ 202 h 221"/>
              <a:gd name="T84" fmla="*/ 154 w 221"/>
              <a:gd name="T85" fmla="*/ 180 h 221"/>
              <a:gd name="T86" fmla="*/ 156 w 221"/>
              <a:gd name="T87" fmla="*/ 127 h 221"/>
              <a:gd name="T88" fmla="*/ 156 w 221"/>
              <a:gd name="T89" fmla="*/ 127 h 221"/>
              <a:gd name="T90" fmla="*/ 156 w 221"/>
              <a:gd name="T91" fmla="*/ 127 h 221"/>
              <a:gd name="T92" fmla="*/ 156 w 221"/>
              <a:gd name="T93" fmla="*/ 127 h 221"/>
              <a:gd name="T94" fmla="*/ 156 w 221"/>
              <a:gd name="T95" fmla="*/ 125 h 221"/>
              <a:gd name="T96" fmla="*/ 155 w 221"/>
              <a:gd name="T97" fmla="*/ 125 h 221"/>
              <a:gd name="T98" fmla="*/ 155 w 221"/>
              <a:gd name="T99" fmla="*/ 125 h 221"/>
              <a:gd name="T100" fmla="*/ 154 w 221"/>
              <a:gd name="T101" fmla="*/ 124 h 221"/>
              <a:gd name="T102" fmla="*/ 120 w 221"/>
              <a:gd name="T103" fmla="*/ 97 h 221"/>
              <a:gd name="T104" fmla="*/ 127 w 221"/>
              <a:gd name="T105" fmla="*/ 69 h 221"/>
              <a:gd name="T106" fmla="*/ 158 w 221"/>
              <a:gd name="T107" fmla="*/ 38 h 221"/>
              <a:gd name="T108" fmla="*/ 195 w 221"/>
              <a:gd name="T109" fmla="*/ 21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1" h="221">
                <a:moveTo>
                  <a:pt x="195" y="0"/>
                </a:moveTo>
                <a:cubicBezTo>
                  <a:pt x="143" y="0"/>
                  <a:pt x="143" y="0"/>
                  <a:pt x="143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1" y="0"/>
                  <a:pt x="0" y="12"/>
                  <a:pt x="0" y="26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10"/>
                  <a:pt x="11" y="221"/>
                  <a:pt x="26" y="221"/>
                </a:cubicBezTo>
                <a:cubicBezTo>
                  <a:pt x="195" y="221"/>
                  <a:pt x="195" y="221"/>
                  <a:pt x="195" y="221"/>
                </a:cubicBezTo>
                <a:cubicBezTo>
                  <a:pt x="209" y="221"/>
                  <a:pt x="221" y="210"/>
                  <a:pt x="221" y="195"/>
                </a:cubicBezTo>
                <a:cubicBezTo>
                  <a:pt x="221" y="26"/>
                  <a:pt x="221" y="26"/>
                  <a:pt x="221" y="26"/>
                </a:cubicBezTo>
                <a:cubicBezTo>
                  <a:pt x="221" y="12"/>
                  <a:pt x="209" y="0"/>
                  <a:pt x="195" y="0"/>
                </a:cubicBezTo>
                <a:close/>
                <a:moveTo>
                  <a:pt x="215" y="26"/>
                </a:moveTo>
                <a:cubicBezTo>
                  <a:pt x="215" y="32"/>
                  <a:pt x="215" y="32"/>
                  <a:pt x="215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14"/>
                  <a:pt x="158" y="14"/>
                  <a:pt x="158" y="14"/>
                </a:cubicBezTo>
                <a:cubicBezTo>
                  <a:pt x="158" y="11"/>
                  <a:pt x="157" y="8"/>
                  <a:pt x="155" y="6"/>
                </a:cubicBezTo>
                <a:cubicBezTo>
                  <a:pt x="195" y="6"/>
                  <a:pt x="195" y="6"/>
                  <a:pt x="195" y="6"/>
                </a:cubicBezTo>
                <a:cubicBezTo>
                  <a:pt x="206" y="6"/>
                  <a:pt x="215" y="15"/>
                  <a:pt x="215" y="26"/>
                </a:cubicBezTo>
                <a:close/>
                <a:moveTo>
                  <a:pt x="143" y="6"/>
                </a:moveTo>
                <a:cubicBezTo>
                  <a:pt x="148" y="6"/>
                  <a:pt x="152" y="10"/>
                  <a:pt x="152" y="14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52" y="59"/>
                  <a:pt x="148" y="63"/>
                  <a:pt x="143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3" y="63"/>
                  <a:pt x="69" y="59"/>
                  <a:pt x="69" y="55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0"/>
                  <a:pt x="73" y="6"/>
                  <a:pt x="78" y="6"/>
                </a:cubicBezTo>
                <a:lnTo>
                  <a:pt x="143" y="6"/>
                </a:lnTo>
                <a:close/>
                <a:moveTo>
                  <a:pt x="110" y="140"/>
                </a:moveTo>
                <a:cubicBezTo>
                  <a:pt x="76" y="127"/>
                  <a:pt x="76" y="127"/>
                  <a:pt x="76" y="127"/>
                </a:cubicBezTo>
                <a:cubicBezTo>
                  <a:pt x="110" y="113"/>
                  <a:pt x="110" y="113"/>
                  <a:pt x="110" y="113"/>
                </a:cubicBezTo>
                <a:cubicBezTo>
                  <a:pt x="145" y="127"/>
                  <a:pt x="145" y="127"/>
                  <a:pt x="145" y="127"/>
                </a:cubicBezTo>
                <a:lnTo>
                  <a:pt x="110" y="140"/>
                </a:lnTo>
                <a:close/>
                <a:moveTo>
                  <a:pt x="150" y="131"/>
                </a:moveTo>
                <a:cubicBezTo>
                  <a:pt x="150" y="175"/>
                  <a:pt x="150" y="175"/>
                  <a:pt x="150" y="175"/>
                </a:cubicBezTo>
                <a:cubicBezTo>
                  <a:pt x="113" y="194"/>
                  <a:pt x="113" y="194"/>
                  <a:pt x="113" y="194"/>
                </a:cubicBezTo>
                <a:cubicBezTo>
                  <a:pt x="113" y="145"/>
                  <a:pt x="113" y="145"/>
                  <a:pt x="113" y="145"/>
                </a:cubicBezTo>
                <a:lnTo>
                  <a:pt x="150" y="131"/>
                </a:lnTo>
                <a:close/>
                <a:moveTo>
                  <a:pt x="107" y="145"/>
                </a:moveTo>
                <a:cubicBezTo>
                  <a:pt x="107" y="194"/>
                  <a:pt x="107" y="194"/>
                  <a:pt x="107" y="194"/>
                </a:cubicBezTo>
                <a:cubicBezTo>
                  <a:pt x="71" y="175"/>
                  <a:pt x="71" y="175"/>
                  <a:pt x="71" y="175"/>
                </a:cubicBezTo>
                <a:cubicBezTo>
                  <a:pt x="71" y="131"/>
                  <a:pt x="71" y="131"/>
                  <a:pt x="71" y="131"/>
                </a:cubicBezTo>
                <a:lnTo>
                  <a:pt x="107" y="145"/>
                </a:lnTo>
                <a:close/>
                <a:moveTo>
                  <a:pt x="101" y="91"/>
                </a:moveTo>
                <a:cubicBezTo>
                  <a:pt x="100" y="91"/>
                  <a:pt x="99" y="90"/>
                  <a:pt x="99" y="89"/>
                </a:cubicBezTo>
                <a:cubicBezTo>
                  <a:pt x="99" y="71"/>
                  <a:pt x="99" y="71"/>
                  <a:pt x="99" y="71"/>
                </a:cubicBezTo>
                <a:cubicBezTo>
                  <a:pt x="99" y="70"/>
                  <a:pt x="100" y="69"/>
                  <a:pt x="101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1" y="69"/>
                  <a:pt x="122" y="70"/>
                  <a:pt x="122" y="71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2" y="90"/>
                  <a:pt x="121" y="91"/>
                  <a:pt x="120" y="91"/>
                </a:cubicBezTo>
                <a:lnTo>
                  <a:pt x="101" y="91"/>
                </a:lnTo>
                <a:close/>
                <a:moveTo>
                  <a:pt x="26" y="6"/>
                </a:moveTo>
                <a:cubicBezTo>
                  <a:pt x="66" y="6"/>
                  <a:pt x="66" y="6"/>
                  <a:pt x="66" y="6"/>
                </a:cubicBezTo>
                <a:cubicBezTo>
                  <a:pt x="64" y="8"/>
                  <a:pt x="63" y="11"/>
                  <a:pt x="63" y="14"/>
                </a:cubicBezTo>
                <a:cubicBezTo>
                  <a:pt x="63" y="32"/>
                  <a:pt x="63" y="32"/>
                  <a:pt x="63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15"/>
                  <a:pt x="15" y="6"/>
                  <a:pt x="26" y="6"/>
                </a:cubicBezTo>
                <a:close/>
                <a:moveTo>
                  <a:pt x="195" y="215"/>
                </a:moveTo>
                <a:cubicBezTo>
                  <a:pt x="26" y="215"/>
                  <a:pt x="26" y="215"/>
                  <a:pt x="26" y="215"/>
                </a:cubicBezTo>
                <a:cubicBezTo>
                  <a:pt x="15" y="215"/>
                  <a:pt x="6" y="206"/>
                  <a:pt x="6" y="195"/>
                </a:cubicBezTo>
                <a:cubicBezTo>
                  <a:pt x="6" y="38"/>
                  <a:pt x="6" y="38"/>
                  <a:pt x="6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63"/>
                  <a:pt x="70" y="69"/>
                  <a:pt x="78" y="69"/>
                </a:cubicBezTo>
                <a:cubicBezTo>
                  <a:pt x="94" y="69"/>
                  <a:pt x="94" y="69"/>
                  <a:pt x="94" y="69"/>
                </a:cubicBezTo>
                <a:cubicBezTo>
                  <a:pt x="93" y="70"/>
                  <a:pt x="93" y="70"/>
                  <a:pt x="93" y="71"/>
                </a:cubicBezTo>
                <a:cubicBezTo>
                  <a:pt x="93" y="89"/>
                  <a:pt x="93" y="89"/>
                  <a:pt x="93" y="89"/>
                </a:cubicBezTo>
                <a:cubicBezTo>
                  <a:pt x="93" y="93"/>
                  <a:pt x="97" y="97"/>
                  <a:pt x="101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6" y="124"/>
                  <a:pt x="66" y="124"/>
                  <a:pt x="66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5" y="125"/>
                  <a:pt x="65" y="126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65" y="178"/>
                  <a:pt x="65" y="179"/>
                  <a:pt x="66" y="180"/>
                </a:cubicBezTo>
                <a:cubicBezTo>
                  <a:pt x="109" y="202"/>
                  <a:pt x="109" y="202"/>
                  <a:pt x="109" y="202"/>
                </a:cubicBezTo>
                <a:cubicBezTo>
                  <a:pt x="109" y="202"/>
                  <a:pt x="109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1" y="202"/>
                  <a:pt x="111" y="202"/>
                  <a:pt x="112" y="202"/>
                </a:cubicBezTo>
                <a:cubicBezTo>
                  <a:pt x="154" y="180"/>
                  <a:pt x="154" y="180"/>
                  <a:pt x="154" y="180"/>
                </a:cubicBezTo>
                <a:cubicBezTo>
                  <a:pt x="155" y="179"/>
                  <a:pt x="156" y="178"/>
                  <a:pt x="156" y="17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6"/>
                  <a:pt x="156" y="125"/>
                  <a:pt x="156" y="125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6" y="125"/>
                  <a:pt x="155" y="125"/>
                  <a:pt x="155" y="125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5" y="124"/>
                  <a:pt x="155" y="124"/>
                  <a:pt x="154" y="124"/>
                </a:cubicBezTo>
                <a:cubicBezTo>
                  <a:pt x="154" y="124"/>
                  <a:pt x="154" y="124"/>
                  <a:pt x="154" y="124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4" y="97"/>
                  <a:pt x="128" y="93"/>
                  <a:pt x="128" y="89"/>
                </a:cubicBezTo>
                <a:cubicBezTo>
                  <a:pt x="128" y="71"/>
                  <a:pt x="128" y="71"/>
                  <a:pt x="128" y="71"/>
                </a:cubicBezTo>
                <a:cubicBezTo>
                  <a:pt x="128" y="70"/>
                  <a:pt x="127" y="70"/>
                  <a:pt x="127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51" y="69"/>
                  <a:pt x="158" y="63"/>
                  <a:pt x="158" y="55"/>
                </a:cubicBezTo>
                <a:cubicBezTo>
                  <a:pt x="158" y="38"/>
                  <a:pt x="158" y="38"/>
                  <a:pt x="158" y="38"/>
                </a:cubicBezTo>
                <a:cubicBezTo>
                  <a:pt x="215" y="38"/>
                  <a:pt x="215" y="38"/>
                  <a:pt x="215" y="38"/>
                </a:cubicBezTo>
                <a:cubicBezTo>
                  <a:pt x="215" y="195"/>
                  <a:pt x="215" y="195"/>
                  <a:pt x="215" y="195"/>
                </a:cubicBezTo>
                <a:cubicBezTo>
                  <a:pt x="215" y="206"/>
                  <a:pt x="206" y="215"/>
                  <a:pt x="195" y="2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99" name="ZoneTexte 198">
            <a:extLst>
              <a:ext uri="{FF2B5EF4-FFF2-40B4-BE49-F238E27FC236}">
                <a16:creationId xmlns:a16="http://schemas.microsoft.com/office/drawing/2014/main" id="{10BEB549-A891-426B-A8ED-FB0AC06CC7A4}"/>
              </a:ext>
            </a:extLst>
          </p:cNvPr>
          <p:cNvSpPr txBox="1"/>
          <p:nvPr/>
        </p:nvSpPr>
        <p:spPr>
          <a:xfrm>
            <a:off x="11372558" y="7968146"/>
            <a:ext cx="1677591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3D printer</a:t>
            </a:r>
          </a:p>
        </p:txBody>
      </p:sp>
      <p:grpSp>
        <p:nvGrpSpPr>
          <p:cNvPr id="200" name="Group 39">
            <a:extLst>
              <a:ext uri="{FF2B5EF4-FFF2-40B4-BE49-F238E27FC236}">
                <a16:creationId xmlns:a16="http://schemas.microsoft.com/office/drawing/2014/main" id="{47923994-6CE9-43F8-B57B-ABC56830A0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87575" y="9161555"/>
            <a:ext cx="915987" cy="698500"/>
            <a:chOff x="9310" y="4115"/>
            <a:chExt cx="577" cy="440"/>
          </a:xfrm>
          <a:solidFill>
            <a:schemeClr val="accent3"/>
          </a:solidFill>
        </p:grpSpPr>
        <p:sp>
          <p:nvSpPr>
            <p:cNvPr id="201" name="Freeform 40">
              <a:extLst>
                <a:ext uri="{FF2B5EF4-FFF2-40B4-BE49-F238E27FC236}">
                  <a16:creationId xmlns:a16="http://schemas.microsoft.com/office/drawing/2014/main" id="{3BEB54FA-D780-4FBE-8426-CBD4002ED0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0" y="4115"/>
              <a:ext cx="577" cy="440"/>
            </a:xfrm>
            <a:custGeom>
              <a:avLst/>
              <a:gdLst>
                <a:gd name="T0" fmla="*/ 14 w 214"/>
                <a:gd name="T1" fmla="*/ 0 h 162"/>
                <a:gd name="T2" fmla="*/ 0 w 214"/>
                <a:gd name="T3" fmla="*/ 130 h 162"/>
                <a:gd name="T4" fmla="*/ 105 w 214"/>
                <a:gd name="T5" fmla="*/ 144 h 162"/>
                <a:gd name="T6" fmla="*/ 117 w 214"/>
                <a:gd name="T7" fmla="*/ 162 h 162"/>
                <a:gd name="T8" fmla="*/ 162 w 214"/>
                <a:gd name="T9" fmla="*/ 162 h 162"/>
                <a:gd name="T10" fmla="*/ 174 w 214"/>
                <a:gd name="T11" fmla="*/ 144 h 162"/>
                <a:gd name="T12" fmla="*/ 214 w 214"/>
                <a:gd name="T13" fmla="*/ 130 h 162"/>
                <a:gd name="T14" fmla="*/ 200 w 214"/>
                <a:gd name="T15" fmla="*/ 0 h 162"/>
                <a:gd name="T16" fmla="*/ 120 w 214"/>
                <a:gd name="T17" fmla="*/ 156 h 162"/>
                <a:gd name="T18" fmla="*/ 97 w 214"/>
                <a:gd name="T19" fmla="*/ 107 h 162"/>
                <a:gd name="T20" fmla="*/ 96 w 214"/>
                <a:gd name="T21" fmla="*/ 105 h 162"/>
                <a:gd name="T22" fmla="*/ 103 w 214"/>
                <a:gd name="T23" fmla="*/ 102 h 162"/>
                <a:gd name="T24" fmla="*/ 117 w 214"/>
                <a:gd name="T25" fmla="*/ 125 h 162"/>
                <a:gd name="T26" fmla="*/ 120 w 214"/>
                <a:gd name="T27" fmla="*/ 66 h 162"/>
                <a:gd name="T28" fmla="*/ 128 w 214"/>
                <a:gd name="T29" fmla="*/ 66 h 162"/>
                <a:gd name="T30" fmla="*/ 131 w 214"/>
                <a:gd name="T31" fmla="*/ 104 h 162"/>
                <a:gd name="T32" fmla="*/ 134 w 214"/>
                <a:gd name="T33" fmla="*/ 97 h 162"/>
                <a:gd name="T34" fmla="*/ 142 w 214"/>
                <a:gd name="T35" fmla="*/ 97 h 162"/>
                <a:gd name="T36" fmla="*/ 145 w 214"/>
                <a:gd name="T37" fmla="*/ 104 h 162"/>
                <a:gd name="T38" fmla="*/ 148 w 214"/>
                <a:gd name="T39" fmla="*/ 99 h 162"/>
                <a:gd name="T40" fmla="*/ 156 w 214"/>
                <a:gd name="T41" fmla="*/ 99 h 162"/>
                <a:gd name="T42" fmla="*/ 159 w 214"/>
                <a:gd name="T43" fmla="*/ 107 h 162"/>
                <a:gd name="T44" fmla="*/ 166 w 214"/>
                <a:gd name="T45" fmla="*/ 100 h 162"/>
                <a:gd name="T46" fmla="*/ 169 w 214"/>
                <a:gd name="T47" fmla="*/ 138 h 162"/>
                <a:gd name="T48" fmla="*/ 208 w 214"/>
                <a:gd name="T49" fmla="*/ 130 h 162"/>
                <a:gd name="T50" fmla="*/ 175 w 214"/>
                <a:gd name="T51" fmla="*/ 138 h 162"/>
                <a:gd name="T52" fmla="*/ 166 w 214"/>
                <a:gd name="T53" fmla="*/ 94 h 162"/>
                <a:gd name="T54" fmla="*/ 152 w 214"/>
                <a:gd name="T55" fmla="*/ 89 h 162"/>
                <a:gd name="T56" fmla="*/ 138 w 214"/>
                <a:gd name="T57" fmla="*/ 87 h 162"/>
                <a:gd name="T58" fmla="*/ 134 w 214"/>
                <a:gd name="T59" fmla="*/ 66 h 162"/>
                <a:gd name="T60" fmla="*/ 114 w 214"/>
                <a:gd name="T61" fmla="*/ 66 h 162"/>
                <a:gd name="T62" fmla="*/ 108 w 214"/>
                <a:gd name="T63" fmla="*/ 99 h 162"/>
                <a:gd name="T64" fmla="*/ 100 w 214"/>
                <a:gd name="T65" fmla="*/ 95 h 162"/>
                <a:gd name="T66" fmla="*/ 91 w 214"/>
                <a:gd name="T67" fmla="*/ 109 h 162"/>
                <a:gd name="T68" fmla="*/ 14 w 214"/>
                <a:gd name="T69" fmla="*/ 138 h 162"/>
                <a:gd name="T70" fmla="*/ 6 w 214"/>
                <a:gd name="T71" fmla="*/ 13 h 162"/>
                <a:gd name="T72" fmla="*/ 200 w 214"/>
                <a:gd name="T73" fmla="*/ 6 h 162"/>
                <a:gd name="T74" fmla="*/ 208 w 214"/>
                <a:gd name="T75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162">
                  <a:moveTo>
                    <a:pt x="20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8"/>
                    <a:pt x="6" y="144"/>
                    <a:pt x="14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5"/>
                    <a:pt x="106" y="146"/>
                    <a:pt x="106" y="147"/>
                  </a:cubicBezTo>
                  <a:cubicBezTo>
                    <a:pt x="108" y="151"/>
                    <a:pt x="114" y="159"/>
                    <a:pt x="117" y="162"/>
                  </a:cubicBezTo>
                  <a:cubicBezTo>
                    <a:pt x="118" y="162"/>
                    <a:pt x="118" y="162"/>
                    <a:pt x="119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3" y="162"/>
                    <a:pt x="164" y="162"/>
                  </a:cubicBezTo>
                  <a:cubicBezTo>
                    <a:pt x="169" y="157"/>
                    <a:pt x="172" y="151"/>
                    <a:pt x="174" y="144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7" y="144"/>
                    <a:pt x="214" y="138"/>
                    <a:pt x="214" y="130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14" y="6"/>
                    <a:pt x="207" y="0"/>
                    <a:pt x="200" y="0"/>
                  </a:cubicBezTo>
                  <a:close/>
                  <a:moveTo>
                    <a:pt x="160" y="156"/>
                  </a:moveTo>
                  <a:cubicBezTo>
                    <a:pt x="120" y="156"/>
                    <a:pt x="120" y="156"/>
                    <a:pt x="120" y="156"/>
                  </a:cubicBezTo>
                  <a:cubicBezTo>
                    <a:pt x="118" y="154"/>
                    <a:pt x="113" y="147"/>
                    <a:pt x="112" y="144"/>
                  </a:cubicBezTo>
                  <a:cubicBezTo>
                    <a:pt x="107" y="135"/>
                    <a:pt x="97" y="107"/>
                    <a:pt x="97" y="107"/>
                  </a:cubicBezTo>
                  <a:cubicBezTo>
                    <a:pt x="97" y="107"/>
                    <a:pt x="97" y="107"/>
                    <a:pt x="97" y="106"/>
                  </a:cubicBezTo>
                  <a:cubicBezTo>
                    <a:pt x="96" y="106"/>
                    <a:pt x="96" y="105"/>
                    <a:pt x="96" y="105"/>
                  </a:cubicBezTo>
                  <a:cubicBezTo>
                    <a:pt x="96" y="102"/>
                    <a:pt x="98" y="101"/>
                    <a:pt x="100" y="101"/>
                  </a:cubicBezTo>
                  <a:cubicBezTo>
                    <a:pt x="101" y="101"/>
                    <a:pt x="102" y="101"/>
                    <a:pt x="103" y="102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4" y="125"/>
                    <a:pt x="115" y="125"/>
                    <a:pt x="117" y="125"/>
                  </a:cubicBezTo>
                  <a:cubicBezTo>
                    <a:pt x="118" y="125"/>
                    <a:pt x="119" y="124"/>
                    <a:pt x="119" y="122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0" y="64"/>
                    <a:pt x="122" y="62"/>
                    <a:pt x="124" y="62"/>
                  </a:cubicBezTo>
                  <a:cubicBezTo>
                    <a:pt x="126" y="62"/>
                    <a:pt x="128" y="64"/>
                    <a:pt x="128" y="66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8" y="103"/>
                    <a:pt x="129" y="104"/>
                    <a:pt x="131" y="104"/>
                  </a:cubicBezTo>
                  <a:cubicBezTo>
                    <a:pt x="132" y="104"/>
                    <a:pt x="134" y="103"/>
                    <a:pt x="134" y="101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5"/>
                    <a:pt x="136" y="93"/>
                    <a:pt x="138" y="93"/>
                  </a:cubicBezTo>
                  <a:cubicBezTo>
                    <a:pt x="140" y="93"/>
                    <a:pt x="142" y="95"/>
                    <a:pt x="142" y="97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03"/>
                    <a:pt x="143" y="104"/>
                    <a:pt x="145" y="104"/>
                  </a:cubicBezTo>
                  <a:cubicBezTo>
                    <a:pt x="146" y="104"/>
                    <a:pt x="148" y="103"/>
                    <a:pt x="148" y="101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7"/>
                    <a:pt x="150" y="95"/>
                    <a:pt x="152" y="95"/>
                  </a:cubicBezTo>
                  <a:cubicBezTo>
                    <a:pt x="154" y="95"/>
                    <a:pt x="156" y="97"/>
                    <a:pt x="156" y="99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7" y="107"/>
                    <a:pt x="159" y="107"/>
                  </a:cubicBezTo>
                  <a:cubicBezTo>
                    <a:pt x="161" y="107"/>
                    <a:pt x="162" y="105"/>
                    <a:pt x="162" y="104"/>
                  </a:cubicBezTo>
                  <a:cubicBezTo>
                    <a:pt x="162" y="101"/>
                    <a:pt x="164" y="100"/>
                    <a:pt x="166" y="100"/>
                  </a:cubicBezTo>
                  <a:cubicBezTo>
                    <a:pt x="168" y="100"/>
                    <a:pt x="170" y="102"/>
                    <a:pt x="170" y="105"/>
                  </a:cubicBezTo>
                  <a:cubicBezTo>
                    <a:pt x="170" y="105"/>
                    <a:pt x="170" y="130"/>
                    <a:pt x="169" y="138"/>
                  </a:cubicBezTo>
                  <a:cubicBezTo>
                    <a:pt x="168" y="146"/>
                    <a:pt x="165" y="152"/>
                    <a:pt x="160" y="156"/>
                  </a:cubicBezTo>
                  <a:close/>
                  <a:moveTo>
                    <a:pt x="208" y="130"/>
                  </a:moveTo>
                  <a:cubicBezTo>
                    <a:pt x="208" y="134"/>
                    <a:pt x="204" y="138"/>
                    <a:pt x="200" y="138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76" y="129"/>
                    <a:pt x="176" y="106"/>
                    <a:pt x="176" y="105"/>
                  </a:cubicBezTo>
                  <a:cubicBezTo>
                    <a:pt x="176" y="99"/>
                    <a:pt x="172" y="94"/>
                    <a:pt x="166" y="94"/>
                  </a:cubicBezTo>
                  <a:cubicBezTo>
                    <a:pt x="164" y="94"/>
                    <a:pt x="162" y="94"/>
                    <a:pt x="161" y="95"/>
                  </a:cubicBezTo>
                  <a:cubicBezTo>
                    <a:pt x="159" y="92"/>
                    <a:pt x="156" y="89"/>
                    <a:pt x="152" y="89"/>
                  </a:cubicBezTo>
                  <a:cubicBezTo>
                    <a:pt x="150" y="89"/>
                    <a:pt x="148" y="90"/>
                    <a:pt x="146" y="91"/>
                  </a:cubicBezTo>
                  <a:cubicBezTo>
                    <a:pt x="144" y="88"/>
                    <a:pt x="141" y="87"/>
                    <a:pt x="138" y="87"/>
                  </a:cubicBezTo>
                  <a:cubicBezTo>
                    <a:pt x="136" y="87"/>
                    <a:pt x="135" y="87"/>
                    <a:pt x="134" y="88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4" y="61"/>
                    <a:pt x="129" y="56"/>
                    <a:pt x="124" y="56"/>
                  </a:cubicBezTo>
                  <a:cubicBezTo>
                    <a:pt x="118" y="56"/>
                    <a:pt x="114" y="61"/>
                    <a:pt x="114" y="66"/>
                  </a:cubicBezTo>
                  <a:cubicBezTo>
                    <a:pt x="113" y="110"/>
                    <a:pt x="113" y="110"/>
                    <a:pt x="113" y="110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98"/>
                    <a:pt x="108" y="98"/>
                    <a:pt x="107" y="98"/>
                  </a:cubicBezTo>
                  <a:cubicBezTo>
                    <a:pt x="106" y="96"/>
                    <a:pt x="103" y="95"/>
                    <a:pt x="100" y="95"/>
                  </a:cubicBezTo>
                  <a:cubicBezTo>
                    <a:pt x="95" y="95"/>
                    <a:pt x="90" y="99"/>
                    <a:pt x="90" y="105"/>
                  </a:cubicBezTo>
                  <a:cubicBezTo>
                    <a:pt x="90" y="106"/>
                    <a:pt x="90" y="108"/>
                    <a:pt x="91" y="109"/>
                  </a:cubicBezTo>
                  <a:cubicBezTo>
                    <a:pt x="92" y="112"/>
                    <a:pt x="98" y="127"/>
                    <a:pt x="102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9" y="138"/>
                    <a:pt x="6" y="134"/>
                    <a:pt x="6" y="13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9"/>
                    <a:pt x="9" y="6"/>
                    <a:pt x="14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4" y="6"/>
                    <a:pt x="208" y="9"/>
                    <a:pt x="208" y="13"/>
                  </a:cubicBezTo>
                  <a:lnTo>
                    <a:pt x="208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2" name="Freeform 41">
              <a:extLst>
                <a:ext uri="{FF2B5EF4-FFF2-40B4-BE49-F238E27FC236}">
                  <a16:creationId xmlns:a16="http://schemas.microsoft.com/office/drawing/2014/main" id="{C901659C-AFF0-4E20-AC5B-B4FB07959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3" y="4199"/>
              <a:ext cx="17" cy="54"/>
            </a:xfrm>
            <a:custGeom>
              <a:avLst/>
              <a:gdLst>
                <a:gd name="T0" fmla="*/ 3 w 6"/>
                <a:gd name="T1" fmla="*/ 0 h 20"/>
                <a:gd name="T2" fmla="*/ 0 w 6"/>
                <a:gd name="T3" fmla="*/ 3 h 20"/>
                <a:gd name="T4" fmla="*/ 0 w 6"/>
                <a:gd name="T5" fmla="*/ 17 h 20"/>
                <a:gd name="T6" fmla="*/ 3 w 6"/>
                <a:gd name="T7" fmla="*/ 20 h 20"/>
                <a:gd name="T8" fmla="*/ 6 w 6"/>
                <a:gd name="T9" fmla="*/ 17 h 20"/>
                <a:gd name="T10" fmla="*/ 6 w 6"/>
                <a:gd name="T11" fmla="*/ 3 h 20"/>
                <a:gd name="T12" fmla="*/ 3 w 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0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6" y="19"/>
                    <a:pt x="6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3" name="Freeform 42">
              <a:extLst>
                <a:ext uri="{FF2B5EF4-FFF2-40B4-BE49-F238E27FC236}">
                  <a16:creationId xmlns:a16="http://schemas.microsoft.com/office/drawing/2014/main" id="{4B656955-D56A-4BE2-9700-7CD0314A5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9" y="4215"/>
              <a:ext cx="44" cy="49"/>
            </a:xfrm>
            <a:custGeom>
              <a:avLst/>
              <a:gdLst>
                <a:gd name="T0" fmla="*/ 6 w 16"/>
                <a:gd name="T1" fmla="*/ 1 h 18"/>
                <a:gd name="T2" fmla="*/ 2 w 16"/>
                <a:gd name="T3" fmla="*/ 1 h 18"/>
                <a:gd name="T4" fmla="*/ 1 w 16"/>
                <a:gd name="T5" fmla="*/ 5 h 18"/>
                <a:gd name="T6" fmla="*/ 10 w 16"/>
                <a:gd name="T7" fmla="*/ 17 h 18"/>
                <a:gd name="T8" fmla="*/ 12 w 16"/>
                <a:gd name="T9" fmla="*/ 18 h 18"/>
                <a:gd name="T10" fmla="*/ 14 w 16"/>
                <a:gd name="T11" fmla="*/ 17 h 18"/>
                <a:gd name="T12" fmla="*/ 15 w 16"/>
                <a:gd name="T13" fmla="*/ 13 h 18"/>
                <a:gd name="T14" fmla="*/ 6 w 16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6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6" y="16"/>
                    <a:pt x="16" y="15"/>
                    <a:pt x="15" y="13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4" name="Freeform 43">
              <a:extLst>
                <a:ext uri="{FF2B5EF4-FFF2-40B4-BE49-F238E27FC236}">
                  <a16:creationId xmlns:a16="http://schemas.microsoft.com/office/drawing/2014/main" id="{E2FA8600-46CD-42BB-A261-FCAA853BD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7" y="4259"/>
              <a:ext cx="57" cy="29"/>
            </a:xfrm>
            <a:custGeom>
              <a:avLst/>
              <a:gdLst>
                <a:gd name="T0" fmla="*/ 3 w 21"/>
                <a:gd name="T1" fmla="*/ 7 h 11"/>
                <a:gd name="T2" fmla="*/ 17 w 21"/>
                <a:gd name="T3" fmla="*/ 11 h 11"/>
                <a:gd name="T4" fmla="*/ 18 w 21"/>
                <a:gd name="T5" fmla="*/ 11 h 11"/>
                <a:gd name="T6" fmla="*/ 21 w 21"/>
                <a:gd name="T7" fmla="*/ 9 h 11"/>
                <a:gd name="T8" fmla="*/ 19 w 21"/>
                <a:gd name="T9" fmla="*/ 5 h 11"/>
                <a:gd name="T10" fmla="*/ 5 w 21"/>
                <a:gd name="T11" fmla="*/ 1 h 11"/>
                <a:gd name="T12" fmla="*/ 1 w 21"/>
                <a:gd name="T13" fmla="*/ 3 h 11"/>
                <a:gd name="T14" fmla="*/ 3 w 21"/>
                <a:gd name="T1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1">
                  <a:moveTo>
                    <a:pt x="3" y="7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20" y="10"/>
                    <a:pt x="21" y="9"/>
                  </a:cubicBezTo>
                  <a:cubicBezTo>
                    <a:pt x="21" y="8"/>
                    <a:pt x="20" y="6"/>
                    <a:pt x="19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0" y="4"/>
                    <a:pt x="1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5" name="Freeform 44">
              <a:extLst>
                <a:ext uri="{FF2B5EF4-FFF2-40B4-BE49-F238E27FC236}">
                  <a16:creationId xmlns:a16="http://schemas.microsoft.com/office/drawing/2014/main" id="{8F8A910E-049D-4A57-A475-FBC294C5D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0" y="4302"/>
              <a:ext cx="54" cy="30"/>
            </a:xfrm>
            <a:custGeom>
              <a:avLst/>
              <a:gdLst>
                <a:gd name="T0" fmla="*/ 16 w 20"/>
                <a:gd name="T1" fmla="*/ 1 h 11"/>
                <a:gd name="T2" fmla="*/ 2 w 20"/>
                <a:gd name="T3" fmla="*/ 5 h 11"/>
                <a:gd name="T4" fmla="*/ 0 w 20"/>
                <a:gd name="T5" fmla="*/ 9 h 11"/>
                <a:gd name="T6" fmla="*/ 3 w 20"/>
                <a:gd name="T7" fmla="*/ 11 h 11"/>
                <a:gd name="T8" fmla="*/ 4 w 20"/>
                <a:gd name="T9" fmla="*/ 11 h 11"/>
                <a:gd name="T10" fmla="*/ 18 w 20"/>
                <a:gd name="T11" fmla="*/ 7 h 11"/>
                <a:gd name="T12" fmla="*/ 20 w 20"/>
                <a:gd name="T13" fmla="*/ 3 h 11"/>
                <a:gd name="T14" fmla="*/ 16 w 20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6" y="1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0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6"/>
                    <a:pt x="20" y="4"/>
                    <a:pt x="20" y="3"/>
                  </a:cubicBezTo>
                  <a:cubicBezTo>
                    <a:pt x="19" y="1"/>
                    <a:pt x="18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6" name="Freeform 45">
              <a:extLst>
                <a:ext uri="{FF2B5EF4-FFF2-40B4-BE49-F238E27FC236}">
                  <a16:creationId xmlns:a16="http://schemas.microsoft.com/office/drawing/2014/main" id="{542F0CA5-2EDD-4BCB-8826-6E85B7D54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" y="4302"/>
              <a:ext cx="54" cy="30"/>
            </a:xfrm>
            <a:custGeom>
              <a:avLst/>
              <a:gdLst>
                <a:gd name="T0" fmla="*/ 18 w 20"/>
                <a:gd name="T1" fmla="*/ 5 h 11"/>
                <a:gd name="T2" fmla="*/ 4 w 20"/>
                <a:gd name="T3" fmla="*/ 1 h 11"/>
                <a:gd name="T4" fmla="*/ 0 w 20"/>
                <a:gd name="T5" fmla="*/ 2 h 11"/>
                <a:gd name="T6" fmla="*/ 2 w 20"/>
                <a:gd name="T7" fmla="*/ 6 h 11"/>
                <a:gd name="T8" fmla="*/ 16 w 20"/>
                <a:gd name="T9" fmla="*/ 11 h 11"/>
                <a:gd name="T10" fmla="*/ 17 w 20"/>
                <a:gd name="T11" fmla="*/ 11 h 11"/>
                <a:gd name="T12" fmla="*/ 20 w 20"/>
                <a:gd name="T13" fmla="*/ 9 h 11"/>
                <a:gd name="T14" fmla="*/ 18 w 20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8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8" y="11"/>
                    <a:pt x="20" y="10"/>
                    <a:pt x="20" y="9"/>
                  </a:cubicBezTo>
                  <a:cubicBezTo>
                    <a:pt x="20" y="7"/>
                    <a:pt x="20" y="6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7" name="Freeform 46">
              <a:extLst>
                <a:ext uri="{FF2B5EF4-FFF2-40B4-BE49-F238E27FC236}">
                  <a16:creationId xmlns:a16="http://schemas.microsoft.com/office/drawing/2014/main" id="{41DF2C1F-F830-4850-9D87-3B8B00288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" y="4259"/>
              <a:ext cx="54" cy="29"/>
            </a:xfrm>
            <a:custGeom>
              <a:avLst/>
              <a:gdLst>
                <a:gd name="T0" fmla="*/ 3 w 20"/>
                <a:gd name="T1" fmla="*/ 11 h 11"/>
                <a:gd name="T2" fmla="*/ 4 w 20"/>
                <a:gd name="T3" fmla="*/ 11 h 11"/>
                <a:gd name="T4" fmla="*/ 18 w 20"/>
                <a:gd name="T5" fmla="*/ 6 h 11"/>
                <a:gd name="T6" fmla="*/ 20 w 20"/>
                <a:gd name="T7" fmla="*/ 3 h 11"/>
                <a:gd name="T8" fmla="*/ 16 w 20"/>
                <a:gd name="T9" fmla="*/ 1 h 11"/>
                <a:gd name="T10" fmla="*/ 2 w 20"/>
                <a:gd name="T11" fmla="*/ 5 h 11"/>
                <a:gd name="T12" fmla="*/ 0 w 20"/>
                <a:gd name="T13" fmla="*/ 9 h 11"/>
                <a:gd name="T14" fmla="*/ 3 w 2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3" y="11"/>
                  </a:moveTo>
                  <a:cubicBezTo>
                    <a:pt x="3" y="11"/>
                    <a:pt x="4" y="11"/>
                    <a:pt x="4" y="1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20" y="4"/>
                    <a:pt x="20" y="3"/>
                  </a:cubicBezTo>
                  <a:cubicBezTo>
                    <a:pt x="19" y="1"/>
                    <a:pt x="18" y="0"/>
                    <a:pt x="1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1" y="10"/>
                    <a:pt x="2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8" name="Freeform 47">
              <a:extLst>
                <a:ext uri="{FF2B5EF4-FFF2-40B4-BE49-F238E27FC236}">
                  <a16:creationId xmlns:a16="http://schemas.microsoft.com/office/drawing/2014/main" id="{BE933C41-D8C6-4B87-8DBF-C00DE62A8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3" y="4212"/>
              <a:ext cx="41" cy="52"/>
            </a:xfrm>
            <a:custGeom>
              <a:avLst/>
              <a:gdLst>
                <a:gd name="T0" fmla="*/ 14 w 15"/>
                <a:gd name="T1" fmla="*/ 1 h 19"/>
                <a:gd name="T2" fmla="*/ 9 w 15"/>
                <a:gd name="T3" fmla="*/ 2 h 19"/>
                <a:gd name="T4" fmla="*/ 1 w 15"/>
                <a:gd name="T5" fmla="*/ 14 h 19"/>
                <a:gd name="T6" fmla="*/ 1 w 15"/>
                <a:gd name="T7" fmla="*/ 18 h 19"/>
                <a:gd name="T8" fmla="*/ 3 w 15"/>
                <a:gd name="T9" fmla="*/ 19 h 19"/>
                <a:gd name="T10" fmla="*/ 6 w 15"/>
                <a:gd name="T11" fmla="*/ 18 h 19"/>
                <a:gd name="T12" fmla="*/ 14 w 15"/>
                <a:gd name="T13" fmla="*/ 6 h 19"/>
                <a:gd name="T14" fmla="*/ 14 w 15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9">
                  <a:moveTo>
                    <a:pt x="14" y="1"/>
                  </a:moveTo>
                  <a:cubicBezTo>
                    <a:pt x="12" y="0"/>
                    <a:pt x="10" y="1"/>
                    <a:pt x="9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3" y="19"/>
                    <a:pt x="3" y="19"/>
                  </a:cubicBezTo>
                  <a:cubicBezTo>
                    <a:pt x="4" y="19"/>
                    <a:pt x="5" y="18"/>
                    <a:pt x="6" y="1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4"/>
                    <a:pt x="15" y="2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09" name="ZoneTexte 208">
            <a:extLst>
              <a:ext uri="{FF2B5EF4-FFF2-40B4-BE49-F238E27FC236}">
                <a16:creationId xmlns:a16="http://schemas.microsoft.com/office/drawing/2014/main" id="{BCF0B970-909A-4BAF-AF48-7DBCCEA78960}"/>
              </a:ext>
            </a:extLst>
          </p:cNvPr>
          <p:cNvSpPr txBox="1"/>
          <p:nvPr/>
        </p:nvSpPr>
        <p:spPr>
          <a:xfrm>
            <a:off x="2202257" y="9946477"/>
            <a:ext cx="2173027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Digital screen,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Digital wall</a:t>
            </a:r>
          </a:p>
        </p:txBody>
      </p:sp>
      <p:grpSp>
        <p:nvGrpSpPr>
          <p:cNvPr id="210" name="Group 4">
            <a:extLst>
              <a:ext uri="{FF2B5EF4-FFF2-40B4-BE49-F238E27FC236}">
                <a16:creationId xmlns:a16="http://schemas.microsoft.com/office/drawing/2014/main" id="{60B3DBD5-6D4F-432B-BDBE-62670F47ED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42875" y="5144846"/>
            <a:ext cx="698500" cy="922338"/>
            <a:chOff x="7458" y="4031"/>
            <a:chExt cx="440" cy="581"/>
          </a:xfrm>
          <a:solidFill>
            <a:schemeClr val="accent3"/>
          </a:solidFill>
        </p:grpSpPr>
        <p:sp>
          <p:nvSpPr>
            <p:cNvPr id="211" name="Freeform 5">
              <a:extLst>
                <a:ext uri="{FF2B5EF4-FFF2-40B4-BE49-F238E27FC236}">
                  <a16:creationId xmlns:a16="http://schemas.microsoft.com/office/drawing/2014/main" id="{1C676B48-5F0C-4355-B590-36F249710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" y="4031"/>
              <a:ext cx="440" cy="581"/>
            </a:xfrm>
            <a:custGeom>
              <a:avLst/>
              <a:gdLst>
                <a:gd name="T0" fmla="*/ 145 w 162"/>
                <a:gd name="T1" fmla="*/ 6 h 215"/>
                <a:gd name="T2" fmla="*/ 156 w 162"/>
                <a:gd name="T3" fmla="*/ 17 h 215"/>
                <a:gd name="T4" fmla="*/ 156 w 162"/>
                <a:gd name="T5" fmla="*/ 198 h 215"/>
                <a:gd name="T6" fmla="*/ 145 w 162"/>
                <a:gd name="T7" fmla="*/ 209 h 215"/>
                <a:gd name="T8" fmla="*/ 17 w 162"/>
                <a:gd name="T9" fmla="*/ 209 h 215"/>
                <a:gd name="T10" fmla="*/ 6 w 162"/>
                <a:gd name="T11" fmla="*/ 198 h 215"/>
                <a:gd name="T12" fmla="*/ 6 w 162"/>
                <a:gd name="T13" fmla="*/ 17 h 215"/>
                <a:gd name="T14" fmla="*/ 17 w 162"/>
                <a:gd name="T15" fmla="*/ 6 h 215"/>
                <a:gd name="T16" fmla="*/ 145 w 162"/>
                <a:gd name="T17" fmla="*/ 6 h 215"/>
                <a:gd name="T18" fmla="*/ 145 w 162"/>
                <a:gd name="T19" fmla="*/ 0 h 215"/>
                <a:gd name="T20" fmla="*/ 17 w 162"/>
                <a:gd name="T21" fmla="*/ 0 h 215"/>
                <a:gd name="T22" fmla="*/ 0 w 162"/>
                <a:gd name="T23" fmla="*/ 17 h 215"/>
                <a:gd name="T24" fmla="*/ 0 w 162"/>
                <a:gd name="T25" fmla="*/ 198 h 215"/>
                <a:gd name="T26" fmla="*/ 17 w 162"/>
                <a:gd name="T27" fmla="*/ 215 h 215"/>
                <a:gd name="T28" fmla="*/ 145 w 162"/>
                <a:gd name="T29" fmla="*/ 215 h 215"/>
                <a:gd name="T30" fmla="*/ 162 w 162"/>
                <a:gd name="T31" fmla="*/ 198 h 215"/>
                <a:gd name="T32" fmla="*/ 162 w 162"/>
                <a:gd name="T33" fmla="*/ 17 h 215"/>
                <a:gd name="T34" fmla="*/ 145 w 162"/>
                <a:gd name="T3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215">
                  <a:moveTo>
                    <a:pt x="145" y="6"/>
                  </a:moveTo>
                  <a:cubicBezTo>
                    <a:pt x="151" y="6"/>
                    <a:pt x="156" y="11"/>
                    <a:pt x="156" y="17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156" y="204"/>
                    <a:pt x="151" y="209"/>
                    <a:pt x="145" y="209"/>
                  </a:cubicBezTo>
                  <a:cubicBezTo>
                    <a:pt x="17" y="209"/>
                    <a:pt x="17" y="209"/>
                    <a:pt x="17" y="209"/>
                  </a:cubicBezTo>
                  <a:cubicBezTo>
                    <a:pt x="11" y="209"/>
                    <a:pt x="6" y="204"/>
                    <a:pt x="6" y="19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145" y="6"/>
                    <a:pt x="145" y="6"/>
                    <a:pt x="145" y="6"/>
                  </a:cubicBezTo>
                  <a:moveTo>
                    <a:pt x="14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7"/>
                    <a:pt x="8" y="215"/>
                    <a:pt x="17" y="215"/>
                  </a:cubicBezTo>
                  <a:cubicBezTo>
                    <a:pt x="145" y="215"/>
                    <a:pt x="145" y="215"/>
                    <a:pt x="145" y="215"/>
                  </a:cubicBezTo>
                  <a:cubicBezTo>
                    <a:pt x="154" y="215"/>
                    <a:pt x="162" y="207"/>
                    <a:pt x="162" y="198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2" y="8"/>
                    <a:pt x="15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2" name="Freeform 6">
              <a:extLst>
                <a:ext uri="{FF2B5EF4-FFF2-40B4-BE49-F238E27FC236}">
                  <a16:creationId xmlns:a16="http://schemas.microsoft.com/office/drawing/2014/main" id="{25452CBA-9FFC-4717-9B0A-F259E70FB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4" y="4525"/>
              <a:ext cx="48" cy="49"/>
            </a:xfrm>
            <a:custGeom>
              <a:avLst/>
              <a:gdLst>
                <a:gd name="T0" fmla="*/ 9 w 18"/>
                <a:gd name="T1" fmla="*/ 11 h 18"/>
                <a:gd name="T2" fmla="*/ 6 w 18"/>
                <a:gd name="T3" fmla="*/ 9 h 18"/>
                <a:gd name="T4" fmla="*/ 9 w 18"/>
                <a:gd name="T5" fmla="*/ 6 h 18"/>
                <a:gd name="T6" fmla="*/ 11 w 18"/>
                <a:gd name="T7" fmla="*/ 9 h 18"/>
                <a:gd name="T8" fmla="*/ 9 w 18"/>
                <a:gd name="T9" fmla="*/ 11 h 18"/>
                <a:gd name="T10" fmla="*/ 9 w 18"/>
                <a:gd name="T11" fmla="*/ 0 h 18"/>
                <a:gd name="T12" fmla="*/ 0 w 18"/>
                <a:gd name="T13" fmla="*/ 9 h 18"/>
                <a:gd name="T14" fmla="*/ 9 w 18"/>
                <a:gd name="T15" fmla="*/ 18 h 18"/>
                <a:gd name="T16" fmla="*/ 18 w 18"/>
                <a:gd name="T17" fmla="*/ 9 h 18"/>
                <a:gd name="T18" fmla="*/ 9 w 18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1"/>
                  </a:moveTo>
                  <a:cubicBezTo>
                    <a:pt x="7" y="11"/>
                    <a:pt x="6" y="10"/>
                    <a:pt x="6" y="9"/>
                  </a:cubicBezTo>
                  <a:cubicBezTo>
                    <a:pt x="6" y="7"/>
                    <a:pt x="7" y="6"/>
                    <a:pt x="9" y="6"/>
                  </a:cubicBezTo>
                  <a:cubicBezTo>
                    <a:pt x="10" y="6"/>
                    <a:pt x="11" y="7"/>
                    <a:pt x="11" y="9"/>
                  </a:cubicBezTo>
                  <a:cubicBezTo>
                    <a:pt x="11" y="10"/>
                    <a:pt x="10" y="11"/>
                    <a:pt x="9" y="11"/>
                  </a:cubicBezTo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3" name="Freeform 7">
              <a:extLst>
                <a:ext uri="{FF2B5EF4-FFF2-40B4-BE49-F238E27FC236}">
                  <a16:creationId xmlns:a16="http://schemas.microsoft.com/office/drawing/2014/main" id="{19BD6647-7675-4B71-B4A9-99C2B2659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" y="4071"/>
              <a:ext cx="60" cy="19"/>
            </a:xfrm>
            <a:custGeom>
              <a:avLst/>
              <a:gdLst>
                <a:gd name="T0" fmla="*/ 3 w 22"/>
                <a:gd name="T1" fmla="*/ 7 h 7"/>
                <a:gd name="T2" fmla="*/ 18 w 22"/>
                <a:gd name="T3" fmla="*/ 7 h 7"/>
                <a:gd name="T4" fmla="*/ 22 w 22"/>
                <a:gd name="T5" fmla="*/ 3 h 7"/>
                <a:gd name="T6" fmla="*/ 18 w 22"/>
                <a:gd name="T7" fmla="*/ 0 h 7"/>
                <a:gd name="T8" fmla="*/ 3 w 22"/>
                <a:gd name="T9" fmla="*/ 0 h 7"/>
                <a:gd name="T10" fmla="*/ 0 w 22"/>
                <a:gd name="T11" fmla="*/ 3 h 7"/>
                <a:gd name="T12" fmla="*/ 3 w 2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3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2" y="5"/>
                    <a:pt x="22" y="3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2" y="7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4" name="Freeform 8">
              <a:extLst>
                <a:ext uri="{FF2B5EF4-FFF2-40B4-BE49-F238E27FC236}">
                  <a16:creationId xmlns:a16="http://schemas.microsoft.com/office/drawing/2014/main" id="{D7293BC7-8D9A-48A5-A523-84CBCF01C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9" y="4101"/>
              <a:ext cx="358" cy="419"/>
            </a:xfrm>
            <a:custGeom>
              <a:avLst/>
              <a:gdLst>
                <a:gd name="T0" fmla="*/ 124 w 132"/>
                <a:gd name="T1" fmla="*/ 155 h 155"/>
                <a:gd name="T2" fmla="*/ 8 w 132"/>
                <a:gd name="T3" fmla="*/ 155 h 155"/>
                <a:gd name="T4" fmla="*/ 0 w 132"/>
                <a:gd name="T5" fmla="*/ 148 h 155"/>
                <a:gd name="T6" fmla="*/ 0 w 132"/>
                <a:gd name="T7" fmla="*/ 146 h 155"/>
                <a:gd name="T8" fmla="*/ 0 w 132"/>
                <a:gd name="T9" fmla="*/ 7 h 155"/>
                <a:gd name="T10" fmla="*/ 7 w 132"/>
                <a:gd name="T11" fmla="*/ 0 h 155"/>
                <a:gd name="T12" fmla="*/ 124 w 132"/>
                <a:gd name="T13" fmla="*/ 0 h 155"/>
                <a:gd name="T14" fmla="*/ 132 w 132"/>
                <a:gd name="T15" fmla="*/ 7 h 155"/>
                <a:gd name="T16" fmla="*/ 132 w 132"/>
                <a:gd name="T17" fmla="*/ 146 h 155"/>
                <a:gd name="T18" fmla="*/ 132 w 132"/>
                <a:gd name="T19" fmla="*/ 147 h 155"/>
                <a:gd name="T20" fmla="*/ 132 w 132"/>
                <a:gd name="T21" fmla="*/ 148 h 155"/>
                <a:gd name="T22" fmla="*/ 124 w 132"/>
                <a:gd name="T23" fmla="*/ 155 h 155"/>
                <a:gd name="T24" fmla="*/ 6 w 132"/>
                <a:gd name="T25" fmla="*/ 148 h 155"/>
                <a:gd name="T26" fmla="*/ 8 w 132"/>
                <a:gd name="T27" fmla="*/ 149 h 155"/>
                <a:gd name="T28" fmla="*/ 124 w 132"/>
                <a:gd name="T29" fmla="*/ 149 h 155"/>
                <a:gd name="T30" fmla="*/ 126 w 132"/>
                <a:gd name="T31" fmla="*/ 148 h 155"/>
                <a:gd name="T32" fmla="*/ 126 w 132"/>
                <a:gd name="T33" fmla="*/ 147 h 155"/>
                <a:gd name="T34" fmla="*/ 126 w 132"/>
                <a:gd name="T35" fmla="*/ 147 h 155"/>
                <a:gd name="T36" fmla="*/ 126 w 132"/>
                <a:gd name="T37" fmla="*/ 7 h 155"/>
                <a:gd name="T38" fmla="*/ 124 w 132"/>
                <a:gd name="T39" fmla="*/ 6 h 155"/>
                <a:gd name="T40" fmla="*/ 7 w 132"/>
                <a:gd name="T41" fmla="*/ 6 h 155"/>
                <a:gd name="T42" fmla="*/ 6 w 132"/>
                <a:gd name="T43" fmla="*/ 7 h 155"/>
                <a:gd name="T44" fmla="*/ 6 w 132"/>
                <a:gd name="T45" fmla="*/ 146 h 155"/>
                <a:gd name="T46" fmla="*/ 6 w 132"/>
                <a:gd name="T47" fmla="*/ 147 h 155"/>
                <a:gd name="T48" fmla="*/ 6 w 132"/>
                <a:gd name="T49" fmla="*/ 14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155">
                  <a:moveTo>
                    <a:pt x="124" y="155"/>
                  </a:moveTo>
                  <a:cubicBezTo>
                    <a:pt x="8" y="155"/>
                    <a:pt x="8" y="155"/>
                    <a:pt x="8" y="155"/>
                  </a:cubicBezTo>
                  <a:cubicBezTo>
                    <a:pt x="4" y="155"/>
                    <a:pt x="0" y="152"/>
                    <a:pt x="0" y="148"/>
                  </a:cubicBezTo>
                  <a:cubicBezTo>
                    <a:pt x="0" y="147"/>
                    <a:pt x="0" y="147"/>
                    <a:pt x="0" y="1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8" y="0"/>
                    <a:pt x="132" y="3"/>
                    <a:pt x="132" y="7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2" y="147"/>
                    <a:pt x="132" y="148"/>
                  </a:cubicBezTo>
                  <a:cubicBezTo>
                    <a:pt x="132" y="152"/>
                    <a:pt x="128" y="155"/>
                    <a:pt x="124" y="155"/>
                  </a:cubicBezTo>
                  <a:close/>
                  <a:moveTo>
                    <a:pt x="6" y="148"/>
                  </a:moveTo>
                  <a:cubicBezTo>
                    <a:pt x="6" y="148"/>
                    <a:pt x="7" y="149"/>
                    <a:pt x="8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6" y="149"/>
                    <a:pt x="126" y="148"/>
                  </a:cubicBezTo>
                  <a:cubicBezTo>
                    <a:pt x="126" y="147"/>
                    <a:pt x="126" y="147"/>
                    <a:pt x="126" y="147"/>
                  </a:cubicBezTo>
                  <a:cubicBezTo>
                    <a:pt x="126" y="147"/>
                    <a:pt x="126" y="147"/>
                    <a:pt x="126" y="147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26" y="6"/>
                    <a:pt x="125" y="6"/>
                    <a:pt x="124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6" y="146"/>
                    <a:pt x="6" y="147"/>
                    <a:pt x="6" y="147"/>
                  </a:cubicBezTo>
                  <a:lnTo>
                    <a:pt x="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5" name="Freeform 9">
              <a:extLst>
                <a:ext uri="{FF2B5EF4-FFF2-40B4-BE49-F238E27FC236}">
                  <a16:creationId xmlns:a16="http://schemas.microsoft.com/office/drawing/2014/main" id="{0E307546-560D-4051-ACBA-BF7AAA727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" y="4350"/>
              <a:ext cx="27" cy="24"/>
            </a:xfrm>
            <a:custGeom>
              <a:avLst/>
              <a:gdLst>
                <a:gd name="T0" fmla="*/ 0 w 10"/>
                <a:gd name="T1" fmla="*/ 4 h 9"/>
                <a:gd name="T2" fmla="*/ 5 w 10"/>
                <a:gd name="T3" fmla="*/ 0 h 9"/>
                <a:gd name="T4" fmla="*/ 9 w 10"/>
                <a:gd name="T5" fmla="*/ 5 h 9"/>
                <a:gd name="T6" fmla="*/ 4 w 10"/>
                <a:gd name="T7" fmla="*/ 9 h 9"/>
                <a:gd name="T8" fmla="*/ 0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0" y="4"/>
                  </a:moveTo>
                  <a:cubicBezTo>
                    <a:pt x="1" y="2"/>
                    <a:pt x="3" y="0"/>
                    <a:pt x="5" y="0"/>
                  </a:cubicBezTo>
                  <a:cubicBezTo>
                    <a:pt x="8" y="0"/>
                    <a:pt x="10" y="3"/>
                    <a:pt x="9" y="5"/>
                  </a:cubicBezTo>
                  <a:cubicBezTo>
                    <a:pt x="9" y="8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4" name="Freeform 10">
              <a:extLst>
                <a:ext uri="{FF2B5EF4-FFF2-40B4-BE49-F238E27FC236}">
                  <a16:creationId xmlns:a16="http://schemas.microsoft.com/office/drawing/2014/main" id="{28F4CAF1-D574-4993-B601-06728C769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1" y="4233"/>
              <a:ext cx="234" cy="119"/>
            </a:xfrm>
            <a:custGeom>
              <a:avLst/>
              <a:gdLst>
                <a:gd name="T0" fmla="*/ 60 w 86"/>
                <a:gd name="T1" fmla="*/ 44 h 44"/>
                <a:gd name="T2" fmla="*/ 58 w 86"/>
                <a:gd name="T3" fmla="*/ 43 h 44"/>
                <a:gd name="T4" fmla="*/ 43 w 86"/>
                <a:gd name="T5" fmla="*/ 35 h 44"/>
                <a:gd name="T6" fmla="*/ 28 w 86"/>
                <a:gd name="T7" fmla="*/ 43 h 44"/>
                <a:gd name="T8" fmla="*/ 24 w 86"/>
                <a:gd name="T9" fmla="*/ 43 h 44"/>
                <a:gd name="T10" fmla="*/ 24 w 86"/>
                <a:gd name="T11" fmla="*/ 40 h 44"/>
                <a:gd name="T12" fmla="*/ 43 w 86"/>
                <a:gd name="T13" fmla="*/ 31 h 44"/>
                <a:gd name="T14" fmla="*/ 61 w 86"/>
                <a:gd name="T15" fmla="*/ 40 h 44"/>
                <a:gd name="T16" fmla="*/ 61 w 86"/>
                <a:gd name="T17" fmla="*/ 44 h 44"/>
                <a:gd name="T18" fmla="*/ 60 w 86"/>
                <a:gd name="T19" fmla="*/ 44 h 44"/>
                <a:gd name="T20" fmla="*/ 73 w 86"/>
                <a:gd name="T21" fmla="*/ 37 h 44"/>
                <a:gd name="T22" fmla="*/ 71 w 86"/>
                <a:gd name="T23" fmla="*/ 35 h 44"/>
                <a:gd name="T24" fmla="*/ 43 w 86"/>
                <a:gd name="T25" fmla="*/ 20 h 44"/>
                <a:gd name="T26" fmla="*/ 14 w 86"/>
                <a:gd name="T27" fmla="*/ 35 h 44"/>
                <a:gd name="T28" fmla="*/ 11 w 86"/>
                <a:gd name="T29" fmla="*/ 35 h 44"/>
                <a:gd name="T30" fmla="*/ 10 w 86"/>
                <a:gd name="T31" fmla="*/ 32 h 44"/>
                <a:gd name="T32" fmla="*/ 42 w 86"/>
                <a:gd name="T33" fmla="*/ 15 h 44"/>
                <a:gd name="T34" fmla="*/ 43 w 86"/>
                <a:gd name="T35" fmla="*/ 15 h 44"/>
                <a:gd name="T36" fmla="*/ 75 w 86"/>
                <a:gd name="T37" fmla="*/ 33 h 44"/>
                <a:gd name="T38" fmla="*/ 74 w 86"/>
                <a:gd name="T39" fmla="*/ 36 h 44"/>
                <a:gd name="T40" fmla="*/ 73 w 86"/>
                <a:gd name="T41" fmla="*/ 37 h 44"/>
                <a:gd name="T42" fmla="*/ 83 w 86"/>
                <a:gd name="T43" fmla="*/ 25 h 44"/>
                <a:gd name="T44" fmla="*/ 81 w 86"/>
                <a:gd name="T45" fmla="*/ 24 h 44"/>
                <a:gd name="T46" fmla="*/ 43 w 86"/>
                <a:gd name="T47" fmla="*/ 5 h 44"/>
                <a:gd name="T48" fmla="*/ 42 w 86"/>
                <a:gd name="T49" fmla="*/ 5 h 44"/>
                <a:gd name="T50" fmla="*/ 4 w 86"/>
                <a:gd name="T51" fmla="*/ 23 h 44"/>
                <a:gd name="T52" fmla="*/ 1 w 86"/>
                <a:gd name="T53" fmla="*/ 23 h 44"/>
                <a:gd name="T54" fmla="*/ 1 w 86"/>
                <a:gd name="T55" fmla="*/ 20 h 44"/>
                <a:gd name="T56" fmla="*/ 42 w 86"/>
                <a:gd name="T57" fmla="*/ 0 h 44"/>
                <a:gd name="T58" fmla="*/ 43 w 86"/>
                <a:gd name="T59" fmla="*/ 0 h 44"/>
                <a:gd name="T60" fmla="*/ 85 w 86"/>
                <a:gd name="T61" fmla="*/ 21 h 44"/>
                <a:gd name="T62" fmla="*/ 85 w 86"/>
                <a:gd name="T63" fmla="*/ 24 h 44"/>
                <a:gd name="T64" fmla="*/ 83 w 86"/>
                <a:gd name="T65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44">
                  <a:moveTo>
                    <a:pt x="60" y="44"/>
                  </a:moveTo>
                  <a:cubicBezTo>
                    <a:pt x="59" y="44"/>
                    <a:pt x="58" y="44"/>
                    <a:pt x="58" y="43"/>
                  </a:cubicBezTo>
                  <a:cubicBezTo>
                    <a:pt x="54" y="38"/>
                    <a:pt x="49" y="35"/>
                    <a:pt x="43" y="35"/>
                  </a:cubicBezTo>
                  <a:cubicBezTo>
                    <a:pt x="37" y="35"/>
                    <a:pt x="31" y="38"/>
                    <a:pt x="28" y="43"/>
                  </a:cubicBezTo>
                  <a:cubicBezTo>
                    <a:pt x="27" y="44"/>
                    <a:pt x="25" y="44"/>
                    <a:pt x="24" y="43"/>
                  </a:cubicBezTo>
                  <a:cubicBezTo>
                    <a:pt x="23" y="42"/>
                    <a:pt x="23" y="41"/>
                    <a:pt x="24" y="40"/>
                  </a:cubicBezTo>
                  <a:cubicBezTo>
                    <a:pt x="28" y="34"/>
                    <a:pt x="35" y="30"/>
                    <a:pt x="43" y="31"/>
                  </a:cubicBezTo>
                  <a:cubicBezTo>
                    <a:pt x="50" y="31"/>
                    <a:pt x="57" y="34"/>
                    <a:pt x="61" y="40"/>
                  </a:cubicBezTo>
                  <a:cubicBezTo>
                    <a:pt x="62" y="41"/>
                    <a:pt x="62" y="43"/>
                    <a:pt x="61" y="44"/>
                  </a:cubicBezTo>
                  <a:cubicBezTo>
                    <a:pt x="60" y="44"/>
                    <a:pt x="60" y="44"/>
                    <a:pt x="60" y="44"/>
                  </a:cubicBezTo>
                  <a:close/>
                  <a:moveTo>
                    <a:pt x="73" y="37"/>
                  </a:moveTo>
                  <a:cubicBezTo>
                    <a:pt x="72" y="37"/>
                    <a:pt x="71" y="36"/>
                    <a:pt x="71" y="35"/>
                  </a:cubicBezTo>
                  <a:cubicBezTo>
                    <a:pt x="65" y="26"/>
                    <a:pt x="54" y="20"/>
                    <a:pt x="43" y="20"/>
                  </a:cubicBezTo>
                  <a:cubicBezTo>
                    <a:pt x="31" y="20"/>
                    <a:pt x="21" y="25"/>
                    <a:pt x="14" y="35"/>
                  </a:cubicBezTo>
                  <a:cubicBezTo>
                    <a:pt x="14" y="36"/>
                    <a:pt x="12" y="36"/>
                    <a:pt x="11" y="35"/>
                  </a:cubicBezTo>
                  <a:cubicBezTo>
                    <a:pt x="10" y="35"/>
                    <a:pt x="10" y="33"/>
                    <a:pt x="10" y="32"/>
                  </a:cubicBezTo>
                  <a:cubicBezTo>
                    <a:pt x="18" y="22"/>
                    <a:pt x="30" y="15"/>
                    <a:pt x="42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6" y="15"/>
                    <a:pt x="68" y="22"/>
                    <a:pt x="75" y="33"/>
                  </a:cubicBezTo>
                  <a:cubicBezTo>
                    <a:pt x="76" y="34"/>
                    <a:pt x="75" y="35"/>
                    <a:pt x="74" y="36"/>
                  </a:cubicBezTo>
                  <a:cubicBezTo>
                    <a:pt x="74" y="36"/>
                    <a:pt x="73" y="37"/>
                    <a:pt x="73" y="37"/>
                  </a:cubicBezTo>
                  <a:close/>
                  <a:moveTo>
                    <a:pt x="83" y="25"/>
                  </a:moveTo>
                  <a:cubicBezTo>
                    <a:pt x="82" y="25"/>
                    <a:pt x="82" y="24"/>
                    <a:pt x="81" y="24"/>
                  </a:cubicBezTo>
                  <a:cubicBezTo>
                    <a:pt x="72" y="12"/>
                    <a:pt x="58" y="5"/>
                    <a:pt x="43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28" y="5"/>
                    <a:pt x="14" y="11"/>
                    <a:pt x="4" y="23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11" y="7"/>
                    <a:pt x="26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0" y="0"/>
                    <a:pt x="75" y="8"/>
                    <a:pt x="85" y="21"/>
                  </a:cubicBezTo>
                  <a:cubicBezTo>
                    <a:pt x="86" y="22"/>
                    <a:pt x="86" y="23"/>
                    <a:pt x="85" y="24"/>
                  </a:cubicBezTo>
                  <a:cubicBezTo>
                    <a:pt x="84" y="25"/>
                    <a:pt x="84" y="25"/>
                    <a:pt x="8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25" name="Group 43">
            <a:extLst>
              <a:ext uri="{FF2B5EF4-FFF2-40B4-BE49-F238E27FC236}">
                <a16:creationId xmlns:a16="http://schemas.microsoft.com/office/drawing/2014/main" id="{ED7B621A-9F92-44D5-9596-DFA3882659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95683" y="5170261"/>
            <a:ext cx="511149" cy="916211"/>
            <a:chOff x="10387" y="2975"/>
            <a:chExt cx="318" cy="570"/>
          </a:xfrm>
          <a:solidFill>
            <a:schemeClr val="accent3"/>
          </a:solidFill>
        </p:grpSpPr>
        <p:sp>
          <p:nvSpPr>
            <p:cNvPr id="226" name="Freeform 44">
              <a:extLst>
                <a:ext uri="{FF2B5EF4-FFF2-40B4-BE49-F238E27FC236}">
                  <a16:creationId xmlns:a16="http://schemas.microsoft.com/office/drawing/2014/main" id="{70F1A520-8E5D-4E83-80DD-773D0139AE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4" y="3480"/>
              <a:ext cx="44" cy="41"/>
            </a:xfrm>
            <a:custGeom>
              <a:avLst/>
              <a:gdLst>
                <a:gd name="T0" fmla="*/ 8 w 16"/>
                <a:gd name="T1" fmla="*/ 0 h 15"/>
                <a:gd name="T2" fmla="*/ 3 w 16"/>
                <a:gd name="T3" fmla="*/ 2 h 15"/>
                <a:gd name="T4" fmla="*/ 2 w 16"/>
                <a:gd name="T5" fmla="*/ 3 h 15"/>
                <a:gd name="T6" fmla="*/ 1 w 16"/>
                <a:gd name="T7" fmla="*/ 4 h 15"/>
                <a:gd name="T8" fmla="*/ 0 w 16"/>
                <a:gd name="T9" fmla="*/ 6 h 15"/>
                <a:gd name="T10" fmla="*/ 0 w 16"/>
                <a:gd name="T11" fmla="*/ 7 h 15"/>
                <a:gd name="T12" fmla="*/ 3 w 16"/>
                <a:gd name="T13" fmla="*/ 13 h 15"/>
                <a:gd name="T14" fmla="*/ 8 w 16"/>
                <a:gd name="T15" fmla="*/ 15 h 15"/>
                <a:gd name="T16" fmla="*/ 13 w 16"/>
                <a:gd name="T17" fmla="*/ 13 h 15"/>
                <a:gd name="T18" fmla="*/ 16 w 16"/>
                <a:gd name="T19" fmla="*/ 7 h 15"/>
                <a:gd name="T20" fmla="*/ 13 w 16"/>
                <a:gd name="T21" fmla="*/ 2 h 15"/>
                <a:gd name="T22" fmla="*/ 8 w 16"/>
                <a:gd name="T23" fmla="*/ 0 h 15"/>
                <a:gd name="T24" fmla="*/ 11 w 16"/>
                <a:gd name="T25" fmla="*/ 10 h 15"/>
                <a:gd name="T26" fmla="*/ 8 w 16"/>
                <a:gd name="T27" fmla="*/ 11 h 15"/>
                <a:gd name="T28" fmla="*/ 5 w 16"/>
                <a:gd name="T29" fmla="*/ 10 h 15"/>
                <a:gd name="T30" fmla="*/ 4 w 16"/>
                <a:gd name="T31" fmla="*/ 7 h 15"/>
                <a:gd name="T32" fmla="*/ 4 w 16"/>
                <a:gd name="T33" fmla="*/ 6 h 15"/>
                <a:gd name="T34" fmla="*/ 4 w 16"/>
                <a:gd name="T35" fmla="*/ 6 h 15"/>
                <a:gd name="T36" fmla="*/ 5 w 16"/>
                <a:gd name="T37" fmla="*/ 5 h 15"/>
                <a:gd name="T38" fmla="*/ 5 w 16"/>
                <a:gd name="T39" fmla="*/ 5 h 15"/>
                <a:gd name="T40" fmla="*/ 8 w 16"/>
                <a:gd name="T41" fmla="*/ 4 h 15"/>
                <a:gd name="T42" fmla="*/ 11 w 16"/>
                <a:gd name="T43" fmla="*/ 5 h 15"/>
                <a:gd name="T44" fmla="*/ 12 w 16"/>
                <a:gd name="T45" fmla="*/ 7 h 15"/>
                <a:gd name="T46" fmla="*/ 11 w 16"/>
                <a:gd name="T4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6" y="0"/>
                    <a:pt x="4" y="0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9"/>
                    <a:pt x="1" y="11"/>
                    <a:pt x="3" y="13"/>
                  </a:cubicBezTo>
                  <a:cubicBezTo>
                    <a:pt x="4" y="14"/>
                    <a:pt x="6" y="15"/>
                    <a:pt x="8" y="15"/>
                  </a:cubicBezTo>
                  <a:cubicBezTo>
                    <a:pt x="10" y="15"/>
                    <a:pt x="12" y="14"/>
                    <a:pt x="13" y="13"/>
                  </a:cubicBezTo>
                  <a:cubicBezTo>
                    <a:pt x="15" y="11"/>
                    <a:pt x="16" y="9"/>
                    <a:pt x="16" y="7"/>
                  </a:cubicBezTo>
                  <a:cubicBezTo>
                    <a:pt x="16" y="5"/>
                    <a:pt x="15" y="3"/>
                    <a:pt x="13" y="2"/>
                  </a:cubicBezTo>
                  <a:cubicBezTo>
                    <a:pt x="12" y="0"/>
                    <a:pt x="10" y="0"/>
                    <a:pt x="8" y="0"/>
                  </a:cubicBezTo>
                  <a:close/>
                  <a:moveTo>
                    <a:pt x="11" y="10"/>
                  </a:moveTo>
                  <a:cubicBezTo>
                    <a:pt x="10" y="10"/>
                    <a:pt x="9" y="11"/>
                    <a:pt x="8" y="11"/>
                  </a:cubicBezTo>
                  <a:cubicBezTo>
                    <a:pt x="7" y="11"/>
                    <a:pt x="6" y="10"/>
                    <a:pt x="5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9" y="4"/>
                    <a:pt x="10" y="4"/>
                    <a:pt x="11" y="5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2" y="8"/>
                    <a:pt x="11" y="9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7" name="Freeform 45">
              <a:extLst>
                <a:ext uri="{FF2B5EF4-FFF2-40B4-BE49-F238E27FC236}">
                  <a16:creationId xmlns:a16="http://schemas.microsoft.com/office/drawing/2014/main" id="{089A2009-D2AA-4B97-BA3A-CE3BC8DE9C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23" y="3048"/>
              <a:ext cx="246" cy="424"/>
            </a:xfrm>
            <a:custGeom>
              <a:avLst/>
              <a:gdLst>
                <a:gd name="T0" fmla="*/ 82 w 90"/>
                <a:gd name="T1" fmla="*/ 0 h 157"/>
                <a:gd name="T2" fmla="*/ 8 w 90"/>
                <a:gd name="T3" fmla="*/ 0 h 157"/>
                <a:gd name="T4" fmla="*/ 0 w 90"/>
                <a:gd name="T5" fmla="*/ 8 h 157"/>
                <a:gd name="T6" fmla="*/ 0 w 90"/>
                <a:gd name="T7" fmla="*/ 149 h 157"/>
                <a:gd name="T8" fmla="*/ 8 w 90"/>
                <a:gd name="T9" fmla="*/ 157 h 157"/>
                <a:gd name="T10" fmla="*/ 82 w 90"/>
                <a:gd name="T11" fmla="*/ 157 h 157"/>
                <a:gd name="T12" fmla="*/ 90 w 90"/>
                <a:gd name="T13" fmla="*/ 149 h 157"/>
                <a:gd name="T14" fmla="*/ 90 w 90"/>
                <a:gd name="T15" fmla="*/ 8 h 157"/>
                <a:gd name="T16" fmla="*/ 82 w 90"/>
                <a:gd name="T17" fmla="*/ 0 h 157"/>
                <a:gd name="T18" fmla="*/ 84 w 90"/>
                <a:gd name="T19" fmla="*/ 149 h 157"/>
                <a:gd name="T20" fmla="*/ 82 w 90"/>
                <a:gd name="T21" fmla="*/ 151 h 157"/>
                <a:gd name="T22" fmla="*/ 8 w 90"/>
                <a:gd name="T23" fmla="*/ 151 h 157"/>
                <a:gd name="T24" fmla="*/ 6 w 90"/>
                <a:gd name="T25" fmla="*/ 149 h 157"/>
                <a:gd name="T26" fmla="*/ 6 w 90"/>
                <a:gd name="T27" fmla="*/ 8 h 157"/>
                <a:gd name="T28" fmla="*/ 8 w 90"/>
                <a:gd name="T29" fmla="*/ 6 h 157"/>
                <a:gd name="T30" fmla="*/ 82 w 90"/>
                <a:gd name="T31" fmla="*/ 6 h 157"/>
                <a:gd name="T32" fmla="*/ 84 w 90"/>
                <a:gd name="T33" fmla="*/ 8 h 157"/>
                <a:gd name="T34" fmla="*/ 84 w 90"/>
                <a:gd name="T35" fmla="*/ 1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57">
                  <a:moveTo>
                    <a:pt x="8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4"/>
                    <a:pt x="4" y="157"/>
                    <a:pt x="8" y="157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86" y="157"/>
                    <a:pt x="90" y="154"/>
                    <a:pt x="90" y="149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3"/>
                    <a:pt x="86" y="0"/>
                    <a:pt x="82" y="0"/>
                  </a:cubicBezTo>
                  <a:close/>
                  <a:moveTo>
                    <a:pt x="84" y="149"/>
                  </a:moveTo>
                  <a:cubicBezTo>
                    <a:pt x="84" y="150"/>
                    <a:pt x="83" y="151"/>
                    <a:pt x="82" y="151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1"/>
                    <a:pt x="6" y="150"/>
                    <a:pt x="6" y="14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3" y="6"/>
                    <a:pt x="84" y="7"/>
                    <a:pt x="84" y="8"/>
                  </a:cubicBezTo>
                  <a:lnTo>
                    <a:pt x="84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8" name="Freeform 46">
              <a:extLst>
                <a:ext uri="{FF2B5EF4-FFF2-40B4-BE49-F238E27FC236}">
                  <a16:creationId xmlns:a16="http://schemas.microsoft.com/office/drawing/2014/main" id="{2D14FA04-4E36-4D2C-BC65-A654135C81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1" y="3010"/>
              <a:ext cx="30" cy="29"/>
            </a:xfrm>
            <a:custGeom>
              <a:avLst/>
              <a:gdLst>
                <a:gd name="T0" fmla="*/ 5 w 11"/>
                <a:gd name="T1" fmla="*/ 11 h 11"/>
                <a:gd name="T2" fmla="*/ 9 w 11"/>
                <a:gd name="T3" fmla="*/ 9 h 11"/>
                <a:gd name="T4" fmla="*/ 11 w 11"/>
                <a:gd name="T5" fmla="*/ 5 h 11"/>
                <a:gd name="T6" fmla="*/ 9 w 11"/>
                <a:gd name="T7" fmla="*/ 2 h 11"/>
                <a:gd name="T8" fmla="*/ 5 w 11"/>
                <a:gd name="T9" fmla="*/ 0 h 11"/>
                <a:gd name="T10" fmla="*/ 2 w 11"/>
                <a:gd name="T11" fmla="*/ 2 h 11"/>
                <a:gd name="T12" fmla="*/ 1 w 11"/>
                <a:gd name="T13" fmla="*/ 2 h 11"/>
                <a:gd name="T14" fmla="*/ 0 w 11"/>
                <a:gd name="T15" fmla="*/ 3 h 11"/>
                <a:gd name="T16" fmla="*/ 0 w 11"/>
                <a:gd name="T17" fmla="*/ 4 h 11"/>
                <a:gd name="T18" fmla="*/ 0 w 11"/>
                <a:gd name="T19" fmla="*/ 5 h 11"/>
                <a:gd name="T20" fmla="*/ 2 w 11"/>
                <a:gd name="T21" fmla="*/ 9 h 11"/>
                <a:gd name="T22" fmla="*/ 5 w 11"/>
                <a:gd name="T23" fmla="*/ 11 h 11"/>
                <a:gd name="T24" fmla="*/ 4 w 11"/>
                <a:gd name="T25" fmla="*/ 5 h 11"/>
                <a:gd name="T26" fmla="*/ 4 w 11"/>
                <a:gd name="T27" fmla="*/ 5 h 11"/>
                <a:gd name="T28" fmla="*/ 4 w 11"/>
                <a:gd name="T29" fmla="*/ 5 h 11"/>
                <a:gd name="T30" fmla="*/ 4 w 11"/>
                <a:gd name="T31" fmla="*/ 5 h 11"/>
                <a:gd name="T32" fmla="*/ 4 w 11"/>
                <a:gd name="T33" fmla="*/ 4 h 11"/>
                <a:gd name="T34" fmla="*/ 5 w 11"/>
                <a:gd name="T35" fmla="*/ 4 h 11"/>
                <a:gd name="T36" fmla="*/ 6 w 11"/>
                <a:gd name="T37" fmla="*/ 4 h 11"/>
                <a:gd name="T38" fmla="*/ 7 w 11"/>
                <a:gd name="T39" fmla="*/ 5 h 11"/>
                <a:gd name="T40" fmla="*/ 6 w 11"/>
                <a:gd name="T41" fmla="*/ 6 h 11"/>
                <a:gd name="T42" fmla="*/ 5 w 11"/>
                <a:gd name="T43" fmla="*/ 7 h 11"/>
                <a:gd name="T44" fmla="*/ 4 w 11"/>
                <a:gd name="T45" fmla="*/ 6 h 11"/>
                <a:gd name="T46" fmla="*/ 4 w 11"/>
                <a:gd name="T47" fmla="*/ 5 h 11"/>
                <a:gd name="T48" fmla="*/ 4 w 11"/>
                <a:gd name="T4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7" y="11"/>
                    <a:pt x="8" y="10"/>
                    <a:pt x="9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10"/>
                    <a:pt x="4" y="11"/>
                    <a:pt x="5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Freeform 47">
              <a:extLst>
                <a:ext uri="{FF2B5EF4-FFF2-40B4-BE49-F238E27FC236}">
                  <a16:creationId xmlns:a16="http://schemas.microsoft.com/office/drawing/2014/main" id="{7DA209F8-5BD7-410C-90FE-0CEE0A8B4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0" y="3015"/>
              <a:ext cx="61" cy="19"/>
            </a:xfrm>
            <a:custGeom>
              <a:avLst/>
              <a:gdLst>
                <a:gd name="T0" fmla="*/ 4 w 22"/>
                <a:gd name="T1" fmla="*/ 7 h 7"/>
                <a:gd name="T2" fmla="*/ 19 w 22"/>
                <a:gd name="T3" fmla="*/ 7 h 7"/>
                <a:gd name="T4" fmla="*/ 22 w 22"/>
                <a:gd name="T5" fmla="*/ 3 h 7"/>
                <a:gd name="T6" fmla="*/ 19 w 22"/>
                <a:gd name="T7" fmla="*/ 0 h 7"/>
                <a:gd name="T8" fmla="*/ 4 w 22"/>
                <a:gd name="T9" fmla="*/ 0 h 7"/>
                <a:gd name="T10" fmla="*/ 0 w 22"/>
                <a:gd name="T11" fmla="*/ 3 h 7"/>
                <a:gd name="T12" fmla="*/ 4 w 2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4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2" y="5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1" name="Freeform 48">
              <a:extLst>
                <a:ext uri="{FF2B5EF4-FFF2-40B4-BE49-F238E27FC236}">
                  <a16:creationId xmlns:a16="http://schemas.microsoft.com/office/drawing/2014/main" id="{47F82811-D49C-43FB-B23C-B1EADD93C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87" y="2975"/>
              <a:ext cx="318" cy="570"/>
            </a:xfrm>
            <a:custGeom>
              <a:avLst/>
              <a:gdLst>
                <a:gd name="T0" fmla="*/ 102 w 116"/>
                <a:gd name="T1" fmla="*/ 0 h 211"/>
                <a:gd name="T2" fmla="*/ 14 w 116"/>
                <a:gd name="T3" fmla="*/ 0 h 211"/>
                <a:gd name="T4" fmla="*/ 0 w 116"/>
                <a:gd name="T5" fmla="*/ 14 h 211"/>
                <a:gd name="T6" fmla="*/ 0 w 116"/>
                <a:gd name="T7" fmla="*/ 197 h 211"/>
                <a:gd name="T8" fmla="*/ 14 w 116"/>
                <a:gd name="T9" fmla="*/ 211 h 211"/>
                <a:gd name="T10" fmla="*/ 102 w 116"/>
                <a:gd name="T11" fmla="*/ 211 h 211"/>
                <a:gd name="T12" fmla="*/ 116 w 116"/>
                <a:gd name="T13" fmla="*/ 197 h 211"/>
                <a:gd name="T14" fmla="*/ 116 w 116"/>
                <a:gd name="T15" fmla="*/ 14 h 211"/>
                <a:gd name="T16" fmla="*/ 102 w 116"/>
                <a:gd name="T17" fmla="*/ 0 h 211"/>
                <a:gd name="T18" fmla="*/ 110 w 116"/>
                <a:gd name="T19" fmla="*/ 197 h 211"/>
                <a:gd name="T20" fmla="*/ 102 w 116"/>
                <a:gd name="T21" fmla="*/ 205 h 211"/>
                <a:gd name="T22" fmla="*/ 14 w 116"/>
                <a:gd name="T23" fmla="*/ 205 h 211"/>
                <a:gd name="T24" fmla="*/ 6 w 116"/>
                <a:gd name="T25" fmla="*/ 197 h 211"/>
                <a:gd name="T26" fmla="*/ 6 w 116"/>
                <a:gd name="T27" fmla="*/ 14 h 211"/>
                <a:gd name="T28" fmla="*/ 14 w 116"/>
                <a:gd name="T29" fmla="*/ 6 h 211"/>
                <a:gd name="T30" fmla="*/ 102 w 116"/>
                <a:gd name="T31" fmla="*/ 6 h 211"/>
                <a:gd name="T32" fmla="*/ 110 w 116"/>
                <a:gd name="T33" fmla="*/ 14 h 211"/>
                <a:gd name="T34" fmla="*/ 110 w 116"/>
                <a:gd name="T35" fmla="*/ 19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11">
                  <a:moveTo>
                    <a:pt x="10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5"/>
                    <a:pt x="6" y="211"/>
                    <a:pt x="1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10" y="211"/>
                    <a:pt x="116" y="205"/>
                    <a:pt x="116" y="197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6"/>
                    <a:pt x="110" y="0"/>
                    <a:pt x="102" y="0"/>
                  </a:cubicBezTo>
                  <a:close/>
                  <a:moveTo>
                    <a:pt x="110" y="197"/>
                  </a:moveTo>
                  <a:cubicBezTo>
                    <a:pt x="110" y="202"/>
                    <a:pt x="107" y="205"/>
                    <a:pt x="102" y="205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9" y="205"/>
                    <a:pt x="6" y="202"/>
                    <a:pt x="6" y="19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9" y="6"/>
                    <a:pt x="14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7" y="6"/>
                    <a:pt x="110" y="10"/>
                    <a:pt x="110" y="14"/>
                  </a:cubicBezTo>
                  <a:lnTo>
                    <a:pt x="110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Freeform 49">
              <a:extLst>
                <a:ext uri="{FF2B5EF4-FFF2-40B4-BE49-F238E27FC236}">
                  <a16:creationId xmlns:a16="http://schemas.microsoft.com/office/drawing/2014/main" id="{4B06E2A3-12CF-43B1-B71E-178C03943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9" y="3283"/>
              <a:ext cx="22" cy="22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3 w 8"/>
                <a:gd name="T5" fmla="*/ 8 h 8"/>
                <a:gd name="T6" fmla="*/ 7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" y="8"/>
                    <a:pt x="7" y="7"/>
                    <a:pt x="7" y="4"/>
                  </a:cubicBezTo>
                  <a:cubicBezTo>
                    <a:pt x="8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3" name="Freeform 50">
              <a:extLst>
                <a:ext uri="{FF2B5EF4-FFF2-40B4-BE49-F238E27FC236}">
                  <a16:creationId xmlns:a16="http://schemas.microsoft.com/office/drawing/2014/main" id="{34DE055B-F20F-49F1-B53C-258E22A9B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5" y="3186"/>
              <a:ext cx="194" cy="59"/>
            </a:xfrm>
            <a:custGeom>
              <a:avLst/>
              <a:gdLst>
                <a:gd name="T0" fmla="*/ 36 w 71"/>
                <a:gd name="T1" fmla="*/ 1 h 22"/>
                <a:gd name="T2" fmla="*/ 1 w 71"/>
                <a:gd name="T3" fmla="*/ 17 h 22"/>
                <a:gd name="T4" fmla="*/ 1 w 71"/>
                <a:gd name="T5" fmla="*/ 20 h 22"/>
                <a:gd name="T6" fmla="*/ 4 w 71"/>
                <a:gd name="T7" fmla="*/ 20 h 22"/>
                <a:gd name="T8" fmla="*/ 35 w 71"/>
                <a:gd name="T9" fmla="*/ 6 h 22"/>
                <a:gd name="T10" fmla="*/ 35 w 71"/>
                <a:gd name="T11" fmla="*/ 6 h 22"/>
                <a:gd name="T12" fmla="*/ 66 w 71"/>
                <a:gd name="T13" fmla="*/ 21 h 22"/>
                <a:gd name="T14" fmla="*/ 68 w 71"/>
                <a:gd name="T15" fmla="*/ 22 h 22"/>
                <a:gd name="T16" fmla="*/ 70 w 71"/>
                <a:gd name="T17" fmla="*/ 21 h 22"/>
                <a:gd name="T18" fmla="*/ 70 w 71"/>
                <a:gd name="T19" fmla="*/ 18 h 22"/>
                <a:gd name="T20" fmla="*/ 36 w 71"/>
                <a:gd name="T2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22">
                  <a:moveTo>
                    <a:pt x="36" y="1"/>
                  </a:moveTo>
                  <a:cubicBezTo>
                    <a:pt x="22" y="0"/>
                    <a:pt x="9" y="7"/>
                    <a:pt x="1" y="17"/>
                  </a:cubicBezTo>
                  <a:cubicBezTo>
                    <a:pt x="0" y="18"/>
                    <a:pt x="0" y="20"/>
                    <a:pt x="1" y="20"/>
                  </a:cubicBezTo>
                  <a:cubicBezTo>
                    <a:pt x="2" y="21"/>
                    <a:pt x="3" y="21"/>
                    <a:pt x="4" y="20"/>
                  </a:cubicBezTo>
                  <a:cubicBezTo>
                    <a:pt x="12" y="11"/>
                    <a:pt x="23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48" y="6"/>
                    <a:pt x="59" y="11"/>
                    <a:pt x="66" y="21"/>
                  </a:cubicBezTo>
                  <a:cubicBezTo>
                    <a:pt x="67" y="22"/>
                    <a:pt x="68" y="22"/>
                    <a:pt x="68" y="22"/>
                  </a:cubicBezTo>
                  <a:cubicBezTo>
                    <a:pt x="69" y="22"/>
                    <a:pt x="69" y="22"/>
                    <a:pt x="70" y="21"/>
                  </a:cubicBezTo>
                  <a:cubicBezTo>
                    <a:pt x="71" y="21"/>
                    <a:pt x="71" y="19"/>
                    <a:pt x="70" y="18"/>
                  </a:cubicBezTo>
                  <a:cubicBezTo>
                    <a:pt x="62" y="7"/>
                    <a:pt x="49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4" name="Freeform 51">
              <a:extLst>
                <a:ext uri="{FF2B5EF4-FFF2-40B4-BE49-F238E27FC236}">
                  <a16:creationId xmlns:a16="http://schemas.microsoft.com/office/drawing/2014/main" id="{F5525E06-828A-4B6B-9F46-A315E4125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7" y="3256"/>
              <a:ext cx="90" cy="32"/>
            </a:xfrm>
            <a:custGeom>
              <a:avLst/>
              <a:gdLst>
                <a:gd name="T0" fmla="*/ 16 w 33"/>
                <a:gd name="T1" fmla="*/ 0 h 12"/>
                <a:gd name="T2" fmla="*/ 16 w 33"/>
                <a:gd name="T3" fmla="*/ 0 h 12"/>
                <a:gd name="T4" fmla="*/ 0 w 33"/>
                <a:gd name="T5" fmla="*/ 8 h 12"/>
                <a:gd name="T6" fmla="*/ 1 w 33"/>
                <a:gd name="T7" fmla="*/ 11 h 12"/>
                <a:gd name="T8" fmla="*/ 4 w 33"/>
                <a:gd name="T9" fmla="*/ 10 h 12"/>
                <a:gd name="T10" fmla="*/ 16 w 33"/>
                <a:gd name="T11" fmla="*/ 5 h 12"/>
                <a:gd name="T12" fmla="*/ 16 w 33"/>
                <a:gd name="T13" fmla="*/ 5 h 12"/>
                <a:gd name="T14" fmla="*/ 28 w 33"/>
                <a:gd name="T15" fmla="*/ 11 h 12"/>
                <a:gd name="T16" fmla="*/ 30 w 33"/>
                <a:gd name="T17" fmla="*/ 12 h 12"/>
                <a:gd name="T18" fmla="*/ 31 w 33"/>
                <a:gd name="T19" fmla="*/ 11 h 12"/>
                <a:gd name="T20" fmla="*/ 32 w 33"/>
                <a:gd name="T21" fmla="*/ 8 h 12"/>
                <a:gd name="T22" fmla="*/ 16 w 33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12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4" y="3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7" y="7"/>
                    <a:pt x="11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1" y="5"/>
                    <a:pt x="25" y="7"/>
                    <a:pt x="28" y="11"/>
                  </a:cubicBezTo>
                  <a:cubicBezTo>
                    <a:pt x="29" y="11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3" y="9"/>
                    <a:pt x="32" y="8"/>
                  </a:cubicBezTo>
                  <a:cubicBezTo>
                    <a:pt x="28" y="3"/>
                    <a:pt x="22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5" name="Freeform 52">
              <a:extLst>
                <a:ext uri="{FF2B5EF4-FFF2-40B4-BE49-F238E27FC236}">
                  <a16:creationId xmlns:a16="http://schemas.microsoft.com/office/drawing/2014/main" id="{BF692F17-0F89-41C3-AD41-4DBA31672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7" y="3221"/>
              <a:ext cx="150" cy="51"/>
            </a:xfrm>
            <a:custGeom>
              <a:avLst/>
              <a:gdLst>
                <a:gd name="T0" fmla="*/ 27 w 55"/>
                <a:gd name="T1" fmla="*/ 0 h 19"/>
                <a:gd name="T2" fmla="*/ 27 w 55"/>
                <a:gd name="T3" fmla="*/ 0 h 19"/>
                <a:gd name="T4" fmla="*/ 1 w 55"/>
                <a:gd name="T5" fmla="*/ 14 h 19"/>
                <a:gd name="T6" fmla="*/ 1 w 55"/>
                <a:gd name="T7" fmla="*/ 18 h 19"/>
                <a:gd name="T8" fmla="*/ 4 w 55"/>
                <a:gd name="T9" fmla="*/ 17 h 19"/>
                <a:gd name="T10" fmla="*/ 27 w 55"/>
                <a:gd name="T11" fmla="*/ 5 h 19"/>
                <a:gd name="T12" fmla="*/ 27 w 55"/>
                <a:gd name="T13" fmla="*/ 5 h 19"/>
                <a:gd name="T14" fmla="*/ 50 w 55"/>
                <a:gd name="T15" fmla="*/ 17 h 19"/>
                <a:gd name="T16" fmla="*/ 52 w 55"/>
                <a:gd name="T17" fmla="*/ 19 h 19"/>
                <a:gd name="T18" fmla="*/ 53 w 55"/>
                <a:gd name="T19" fmla="*/ 18 h 19"/>
                <a:gd name="T20" fmla="*/ 54 w 55"/>
                <a:gd name="T21" fmla="*/ 15 h 19"/>
                <a:gd name="T22" fmla="*/ 27 w 55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9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6" y="0"/>
                    <a:pt x="7" y="5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0" y="9"/>
                    <a:pt x="18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6" y="5"/>
                    <a:pt x="45" y="10"/>
                    <a:pt x="50" y="17"/>
                  </a:cubicBezTo>
                  <a:cubicBezTo>
                    <a:pt x="50" y="18"/>
                    <a:pt x="51" y="19"/>
                    <a:pt x="52" y="19"/>
                  </a:cubicBezTo>
                  <a:cubicBezTo>
                    <a:pt x="52" y="19"/>
                    <a:pt x="53" y="18"/>
                    <a:pt x="53" y="18"/>
                  </a:cubicBezTo>
                  <a:cubicBezTo>
                    <a:pt x="54" y="17"/>
                    <a:pt x="55" y="16"/>
                    <a:pt x="54" y="15"/>
                  </a:cubicBezTo>
                  <a:cubicBezTo>
                    <a:pt x="48" y="6"/>
                    <a:pt x="38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37" name="Group 55">
            <a:extLst>
              <a:ext uri="{FF2B5EF4-FFF2-40B4-BE49-F238E27FC236}">
                <a16:creationId xmlns:a16="http://schemas.microsoft.com/office/drawing/2014/main" id="{20ADCE82-53D4-42E3-A967-A49043B49C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76592" y="5182517"/>
            <a:ext cx="917575" cy="930275"/>
            <a:chOff x="10607" y="3419"/>
            <a:chExt cx="578" cy="586"/>
          </a:xfrm>
          <a:solidFill>
            <a:schemeClr val="accent3"/>
          </a:solidFill>
        </p:grpSpPr>
        <p:sp>
          <p:nvSpPr>
            <p:cNvPr id="238" name="Rectangle 57">
              <a:extLst>
                <a:ext uri="{FF2B5EF4-FFF2-40B4-BE49-F238E27FC236}">
                  <a16:creationId xmlns:a16="http://schemas.microsoft.com/office/drawing/2014/main" id="{BFB2F6B5-6EDF-49C9-B85D-224EE9484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6" y="3886"/>
              <a:ext cx="21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9" name="Freeform 58">
              <a:extLst>
                <a:ext uri="{FF2B5EF4-FFF2-40B4-BE49-F238E27FC236}">
                  <a16:creationId xmlns:a16="http://schemas.microsoft.com/office/drawing/2014/main" id="{75284C00-70D3-4059-B5AB-1A99893D6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0" y="3581"/>
              <a:ext cx="438" cy="321"/>
            </a:xfrm>
            <a:custGeom>
              <a:avLst/>
              <a:gdLst>
                <a:gd name="T0" fmla="*/ 51 w 162"/>
                <a:gd name="T1" fmla="*/ 119 h 119"/>
                <a:gd name="T2" fmla="*/ 4 w 162"/>
                <a:gd name="T3" fmla="*/ 119 h 119"/>
                <a:gd name="T4" fmla="*/ 0 w 162"/>
                <a:gd name="T5" fmla="*/ 115 h 119"/>
                <a:gd name="T6" fmla="*/ 0 w 162"/>
                <a:gd name="T7" fmla="*/ 3 h 119"/>
                <a:gd name="T8" fmla="*/ 4 w 162"/>
                <a:gd name="T9" fmla="*/ 0 h 119"/>
                <a:gd name="T10" fmla="*/ 159 w 162"/>
                <a:gd name="T11" fmla="*/ 0 h 119"/>
                <a:gd name="T12" fmla="*/ 162 w 162"/>
                <a:gd name="T13" fmla="*/ 3 h 119"/>
                <a:gd name="T14" fmla="*/ 162 w 162"/>
                <a:gd name="T15" fmla="*/ 71 h 119"/>
                <a:gd name="T16" fmla="*/ 157 w 162"/>
                <a:gd name="T17" fmla="*/ 71 h 119"/>
                <a:gd name="T18" fmla="*/ 157 w 162"/>
                <a:gd name="T19" fmla="*/ 5 h 119"/>
                <a:gd name="T20" fmla="*/ 6 w 162"/>
                <a:gd name="T21" fmla="*/ 5 h 119"/>
                <a:gd name="T22" fmla="*/ 6 w 162"/>
                <a:gd name="T23" fmla="*/ 113 h 119"/>
                <a:gd name="T24" fmla="*/ 51 w 162"/>
                <a:gd name="T25" fmla="*/ 113 h 119"/>
                <a:gd name="T26" fmla="*/ 51 w 162"/>
                <a:gd name="T2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119">
                  <a:moveTo>
                    <a:pt x="51" y="119"/>
                  </a:moveTo>
                  <a:cubicBezTo>
                    <a:pt x="4" y="119"/>
                    <a:pt x="4" y="119"/>
                    <a:pt x="4" y="119"/>
                  </a:cubicBezTo>
                  <a:cubicBezTo>
                    <a:pt x="2" y="119"/>
                    <a:pt x="0" y="117"/>
                    <a:pt x="0" y="1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1" y="0"/>
                    <a:pt x="162" y="1"/>
                    <a:pt x="162" y="3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7" y="5"/>
                    <a:pt x="157" y="5"/>
                    <a:pt x="15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51" y="113"/>
                    <a:pt x="51" y="113"/>
                    <a:pt x="51" y="113"/>
                  </a:cubicBezTo>
                  <a:lnTo>
                    <a:pt x="5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0" name="Freeform 59">
              <a:extLst>
                <a:ext uri="{FF2B5EF4-FFF2-40B4-BE49-F238E27FC236}">
                  <a16:creationId xmlns:a16="http://schemas.microsoft.com/office/drawing/2014/main" id="{83912357-029B-44EC-B3B2-59BB88996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7" y="3886"/>
              <a:ext cx="181" cy="59"/>
            </a:xfrm>
            <a:custGeom>
              <a:avLst/>
              <a:gdLst>
                <a:gd name="T0" fmla="*/ 67 w 67"/>
                <a:gd name="T1" fmla="*/ 22 h 22"/>
                <a:gd name="T2" fmla="*/ 3 w 67"/>
                <a:gd name="T3" fmla="*/ 22 h 22"/>
                <a:gd name="T4" fmla="*/ 0 w 67"/>
                <a:gd name="T5" fmla="*/ 19 h 22"/>
                <a:gd name="T6" fmla="*/ 0 w 67"/>
                <a:gd name="T7" fmla="*/ 4 h 22"/>
                <a:gd name="T8" fmla="*/ 3 w 67"/>
                <a:gd name="T9" fmla="*/ 0 h 22"/>
                <a:gd name="T10" fmla="*/ 67 w 67"/>
                <a:gd name="T11" fmla="*/ 0 h 22"/>
                <a:gd name="T12" fmla="*/ 67 w 67"/>
                <a:gd name="T13" fmla="*/ 6 h 22"/>
                <a:gd name="T14" fmla="*/ 5 w 67"/>
                <a:gd name="T15" fmla="*/ 6 h 22"/>
                <a:gd name="T16" fmla="*/ 5 w 67"/>
                <a:gd name="T17" fmla="*/ 17 h 22"/>
                <a:gd name="T18" fmla="*/ 67 w 67"/>
                <a:gd name="T19" fmla="*/ 17 h 22"/>
                <a:gd name="T20" fmla="*/ 67 w 67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22">
                  <a:moveTo>
                    <a:pt x="67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0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7" y="17"/>
                    <a:pt x="67" y="17"/>
                    <a:pt x="67" y="17"/>
                  </a:cubicBezTo>
                  <a:lnTo>
                    <a:pt x="6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1" name="Rectangle 60">
              <a:extLst>
                <a:ext uri="{FF2B5EF4-FFF2-40B4-BE49-F238E27FC236}">
                  <a16:creationId xmlns:a16="http://schemas.microsoft.com/office/drawing/2014/main" id="{96A6D065-56EA-4588-9D94-60FB2AAC1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5" y="3932"/>
              <a:ext cx="32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6" name="Rectangle 61">
              <a:extLst>
                <a:ext uri="{FF2B5EF4-FFF2-40B4-BE49-F238E27FC236}">
                  <a16:creationId xmlns:a16="http://schemas.microsoft.com/office/drawing/2014/main" id="{35A2E3FA-7096-46CB-91A5-85372D84B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5" y="3886"/>
              <a:ext cx="3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7" name="Freeform 62">
              <a:extLst>
                <a:ext uri="{FF2B5EF4-FFF2-40B4-BE49-F238E27FC236}">
                  <a16:creationId xmlns:a16="http://schemas.microsoft.com/office/drawing/2014/main" id="{692091BD-0456-4B19-8347-ABE95E30B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4" y="3622"/>
              <a:ext cx="56" cy="59"/>
            </a:xfrm>
            <a:custGeom>
              <a:avLst/>
              <a:gdLst>
                <a:gd name="T0" fmla="*/ 2 w 21"/>
                <a:gd name="T1" fmla="*/ 22 h 22"/>
                <a:gd name="T2" fmla="*/ 1 w 21"/>
                <a:gd name="T3" fmla="*/ 21 h 22"/>
                <a:gd name="T4" fmla="*/ 1 w 21"/>
                <a:gd name="T5" fmla="*/ 17 h 22"/>
                <a:gd name="T6" fmla="*/ 16 w 21"/>
                <a:gd name="T7" fmla="*/ 1 h 22"/>
                <a:gd name="T8" fmla="*/ 20 w 21"/>
                <a:gd name="T9" fmla="*/ 1 h 22"/>
                <a:gd name="T10" fmla="*/ 20 w 21"/>
                <a:gd name="T11" fmla="*/ 5 h 22"/>
                <a:gd name="T12" fmla="*/ 4 w 21"/>
                <a:gd name="T13" fmla="*/ 21 h 22"/>
                <a:gd name="T14" fmla="*/ 2 w 2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2">
                  <a:moveTo>
                    <a:pt x="2" y="22"/>
                  </a:moveTo>
                  <a:cubicBezTo>
                    <a:pt x="2" y="22"/>
                    <a:pt x="1" y="22"/>
                    <a:pt x="1" y="21"/>
                  </a:cubicBezTo>
                  <a:cubicBezTo>
                    <a:pt x="0" y="20"/>
                    <a:pt x="0" y="19"/>
                    <a:pt x="1" y="17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2"/>
                    <a:pt x="21" y="4"/>
                    <a:pt x="20" y="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3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8" name="Freeform 63">
              <a:extLst>
                <a:ext uri="{FF2B5EF4-FFF2-40B4-BE49-F238E27FC236}">
                  <a16:creationId xmlns:a16="http://schemas.microsoft.com/office/drawing/2014/main" id="{68EECA37-9A39-40F3-BEA1-1CEA1EAEF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4" y="3624"/>
              <a:ext cx="97" cy="100"/>
            </a:xfrm>
            <a:custGeom>
              <a:avLst/>
              <a:gdLst>
                <a:gd name="T0" fmla="*/ 2 w 36"/>
                <a:gd name="T1" fmla="*/ 37 h 37"/>
                <a:gd name="T2" fmla="*/ 1 w 36"/>
                <a:gd name="T3" fmla="*/ 36 h 37"/>
                <a:gd name="T4" fmla="*/ 1 w 36"/>
                <a:gd name="T5" fmla="*/ 33 h 37"/>
                <a:gd name="T6" fmla="*/ 31 w 36"/>
                <a:gd name="T7" fmla="*/ 1 h 37"/>
                <a:gd name="T8" fmla="*/ 35 w 36"/>
                <a:gd name="T9" fmla="*/ 1 h 37"/>
                <a:gd name="T10" fmla="*/ 35 w 36"/>
                <a:gd name="T11" fmla="*/ 5 h 37"/>
                <a:gd name="T12" fmla="*/ 4 w 36"/>
                <a:gd name="T13" fmla="*/ 36 h 37"/>
                <a:gd name="T14" fmla="*/ 2 w 36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7">
                  <a:moveTo>
                    <a:pt x="2" y="37"/>
                  </a:moveTo>
                  <a:cubicBezTo>
                    <a:pt x="2" y="37"/>
                    <a:pt x="1" y="37"/>
                    <a:pt x="1" y="36"/>
                  </a:cubicBezTo>
                  <a:cubicBezTo>
                    <a:pt x="0" y="35"/>
                    <a:pt x="0" y="34"/>
                    <a:pt x="1" y="3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0"/>
                    <a:pt x="34" y="0"/>
                    <a:pt x="35" y="1"/>
                  </a:cubicBezTo>
                  <a:cubicBezTo>
                    <a:pt x="36" y="2"/>
                    <a:pt x="36" y="3"/>
                    <a:pt x="35" y="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3" y="37"/>
                    <a:pt x="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3" name="Oval 64">
              <a:extLst>
                <a:ext uri="{FF2B5EF4-FFF2-40B4-BE49-F238E27FC236}">
                  <a16:creationId xmlns:a16="http://schemas.microsoft.com/office/drawing/2014/main" id="{D99AF2EA-5ECD-4934-B283-A2F897540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56" y="3619"/>
              <a:ext cx="24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4" name="Freeform 65">
              <a:extLst>
                <a:ext uri="{FF2B5EF4-FFF2-40B4-BE49-F238E27FC236}">
                  <a16:creationId xmlns:a16="http://schemas.microsoft.com/office/drawing/2014/main" id="{C6EA270F-06C5-4D12-A091-1081DB7C2B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" y="3681"/>
              <a:ext cx="237" cy="324"/>
            </a:xfrm>
            <a:custGeom>
              <a:avLst/>
              <a:gdLst>
                <a:gd name="T0" fmla="*/ 83 w 88"/>
                <a:gd name="T1" fmla="*/ 10 h 120"/>
                <a:gd name="T2" fmla="*/ 83 w 88"/>
                <a:gd name="T3" fmla="*/ 111 h 120"/>
                <a:gd name="T4" fmla="*/ 78 w 88"/>
                <a:gd name="T5" fmla="*/ 115 h 120"/>
                <a:gd name="T6" fmla="*/ 9 w 88"/>
                <a:gd name="T7" fmla="*/ 115 h 120"/>
                <a:gd name="T8" fmla="*/ 5 w 88"/>
                <a:gd name="T9" fmla="*/ 111 h 120"/>
                <a:gd name="T10" fmla="*/ 5 w 88"/>
                <a:gd name="T11" fmla="*/ 10 h 120"/>
                <a:gd name="T12" fmla="*/ 9 w 88"/>
                <a:gd name="T13" fmla="*/ 5 h 120"/>
                <a:gd name="T14" fmla="*/ 78 w 88"/>
                <a:gd name="T15" fmla="*/ 5 h 120"/>
                <a:gd name="T16" fmla="*/ 83 w 88"/>
                <a:gd name="T17" fmla="*/ 10 h 120"/>
                <a:gd name="T18" fmla="*/ 79 w 88"/>
                <a:gd name="T19" fmla="*/ 0 h 120"/>
                <a:gd name="T20" fmla="*/ 9 w 88"/>
                <a:gd name="T21" fmla="*/ 0 h 120"/>
                <a:gd name="T22" fmla="*/ 0 w 88"/>
                <a:gd name="T23" fmla="*/ 10 h 120"/>
                <a:gd name="T24" fmla="*/ 0 w 88"/>
                <a:gd name="T25" fmla="*/ 111 h 120"/>
                <a:gd name="T26" fmla="*/ 9 w 88"/>
                <a:gd name="T27" fmla="*/ 120 h 120"/>
                <a:gd name="T28" fmla="*/ 78 w 88"/>
                <a:gd name="T29" fmla="*/ 120 h 120"/>
                <a:gd name="T30" fmla="*/ 88 w 88"/>
                <a:gd name="T31" fmla="*/ 111 h 120"/>
                <a:gd name="T32" fmla="*/ 88 w 88"/>
                <a:gd name="T33" fmla="*/ 10 h 120"/>
                <a:gd name="T34" fmla="*/ 79 w 88"/>
                <a:gd name="T3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20">
                  <a:moveTo>
                    <a:pt x="83" y="10"/>
                  </a:moveTo>
                  <a:cubicBezTo>
                    <a:pt x="83" y="111"/>
                    <a:pt x="83" y="111"/>
                    <a:pt x="83" y="111"/>
                  </a:cubicBezTo>
                  <a:cubicBezTo>
                    <a:pt x="83" y="113"/>
                    <a:pt x="81" y="115"/>
                    <a:pt x="78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7" y="115"/>
                    <a:pt x="5" y="113"/>
                    <a:pt x="5" y="1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9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1" y="5"/>
                    <a:pt x="83" y="7"/>
                    <a:pt x="83" y="10"/>
                  </a:cubicBezTo>
                  <a:moveTo>
                    <a:pt x="7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4" y="120"/>
                    <a:pt x="88" y="116"/>
                    <a:pt x="88" y="11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4"/>
                    <a:pt x="84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5" name="Freeform 66">
              <a:extLst>
                <a:ext uri="{FF2B5EF4-FFF2-40B4-BE49-F238E27FC236}">
                  <a16:creationId xmlns:a16="http://schemas.microsoft.com/office/drawing/2014/main" id="{86E60386-750C-45E3-A195-5CBAA0D05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88" y="3956"/>
              <a:ext cx="27" cy="30"/>
            </a:xfrm>
            <a:custGeom>
              <a:avLst/>
              <a:gdLst>
                <a:gd name="T0" fmla="*/ 5 w 10"/>
                <a:gd name="T1" fmla="*/ 7 h 11"/>
                <a:gd name="T2" fmla="*/ 3 w 10"/>
                <a:gd name="T3" fmla="*/ 5 h 11"/>
                <a:gd name="T4" fmla="*/ 5 w 10"/>
                <a:gd name="T5" fmla="*/ 4 h 11"/>
                <a:gd name="T6" fmla="*/ 6 w 10"/>
                <a:gd name="T7" fmla="*/ 5 h 11"/>
                <a:gd name="T8" fmla="*/ 5 w 10"/>
                <a:gd name="T9" fmla="*/ 7 h 11"/>
                <a:gd name="T10" fmla="*/ 5 w 10"/>
                <a:gd name="T11" fmla="*/ 0 h 11"/>
                <a:gd name="T12" fmla="*/ 0 w 10"/>
                <a:gd name="T13" fmla="*/ 5 h 11"/>
                <a:gd name="T14" fmla="*/ 5 w 10"/>
                <a:gd name="T15" fmla="*/ 11 h 11"/>
                <a:gd name="T16" fmla="*/ 10 w 10"/>
                <a:gd name="T17" fmla="*/ 5 h 11"/>
                <a:gd name="T18" fmla="*/ 5 w 1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5" y="7"/>
                  </a:moveTo>
                  <a:cubicBezTo>
                    <a:pt x="4" y="7"/>
                    <a:pt x="3" y="6"/>
                    <a:pt x="3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6"/>
                    <a:pt x="6" y="7"/>
                    <a:pt x="5" y="7"/>
                  </a:cubicBezTo>
                  <a:moveTo>
                    <a:pt x="5" y="0"/>
                  </a:move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8" y="11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6" name="Freeform 67">
              <a:extLst>
                <a:ext uri="{FF2B5EF4-FFF2-40B4-BE49-F238E27FC236}">
                  <a16:creationId xmlns:a16="http://schemas.microsoft.com/office/drawing/2014/main" id="{9017AE0C-7F4A-43F9-AF8A-BF47BD071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5" y="3702"/>
              <a:ext cx="33" cy="11"/>
            </a:xfrm>
            <a:custGeom>
              <a:avLst/>
              <a:gdLst>
                <a:gd name="T0" fmla="*/ 2 w 12"/>
                <a:gd name="T1" fmla="*/ 4 h 4"/>
                <a:gd name="T2" fmla="*/ 10 w 12"/>
                <a:gd name="T3" fmla="*/ 4 h 4"/>
                <a:gd name="T4" fmla="*/ 12 w 12"/>
                <a:gd name="T5" fmla="*/ 2 h 4"/>
                <a:gd name="T6" fmla="*/ 10 w 12"/>
                <a:gd name="T7" fmla="*/ 0 h 4"/>
                <a:gd name="T8" fmla="*/ 2 w 12"/>
                <a:gd name="T9" fmla="*/ 0 h 4"/>
                <a:gd name="T10" fmla="*/ 0 w 12"/>
                <a:gd name="T11" fmla="*/ 2 h 4"/>
                <a:gd name="T12" fmla="*/ 2 w 1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2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7" name="Freeform 68">
              <a:extLst>
                <a:ext uri="{FF2B5EF4-FFF2-40B4-BE49-F238E27FC236}">
                  <a16:creationId xmlns:a16="http://schemas.microsoft.com/office/drawing/2014/main" id="{7DE82903-6EE9-41B8-9087-C6FB00B274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10" y="3724"/>
              <a:ext cx="183" cy="227"/>
            </a:xfrm>
            <a:custGeom>
              <a:avLst/>
              <a:gdLst>
                <a:gd name="T0" fmla="*/ 5 w 68"/>
                <a:gd name="T1" fmla="*/ 5 h 84"/>
                <a:gd name="T2" fmla="*/ 63 w 68"/>
                <a:gd name="T3" fmla="*/ 5 h 84"/>
                <a:gd name="T4" fmla="*/ 63 w 68"/>
                <a:gd name="T5" fmla="*/ 79 h 84"/>
                <a:gd name="T6" fmla="*/ 5 w 68"/>
                <a:gd name="T7" fmla="*/ 79 h 84"/>
                <a:gd name="T8" fmla="*/ 5 w 68"/>
                <a:gd name="T9" fmla="*/ 5 h 84"/>
                <a:gd name="T10" fmla="*/ 65 w 68"/>
                <a:gd name="T11" fmla="*/ 0 h 84"/>
                <a:gd name="T12" fmla="*/ 2 w 68"/>
                <a:gd name="T13" fmla="*/ 0 h 84"/>
                <a:gd name="T14" fmla="*/ 2 w 68"/>
                <a:gd name="T15" fmla="*/ 0 h 84"/>
                <a:gd name="T16" fmla="*/ 2 w 68"/>
                <a:gd name="T17" fmla="*/ 0 h 84"/>
                <a:gd name="T18" fmla="*/ 0 w 68"/>
                <a:gd name="T19" fmla="*/ 3 h 84"/>
                <a:gd name="T20" fmla="*/ 0 w 68"/>
                <a:gd name="T21" fmla="*/ 80 h 84"/>
                <a:gd name="T22" fmla="*/ 0 w 68"/>
                <a:gd name="T23" fmla="*/ 81 h 84"/>
                <a:gd name="T24" fmla="*/ 0 w 68"/>
                <a:gd name="T25" fmla="*/ 81 h 84"/>
                <a:gd name="T26" fmla="*/ 2 w 68"/>
                <a:gd name="T27" fmla="*/ 84 h 84"/>
                <a:gd name="T28" fmla="*/ 65 w 68"/>
                <a:gd name="T29" fmla="*/ 84 h 84"/>
                <a:gd name="T30" fmla="*/ 68 w 68"/>
                <a:gd name="T31" fmla="*/ 81 h 84"/>
                <a:gd name="T32" fmla="*/ 68 w 68"/>
                <a:gd name="T33" fmla="*/ 81 h 84"/>
                <a:gd name="T34" fmla="*/ 68 w 68"/>
                <a:gd name="T35" fmla="*/ 80 h 84"/>
                <a:gd name="T36" fmla="*/ 68 w 68"/>
                <a:gd name="T37" fmla="*/ 3 h 84"/>
                <a:gd name="T38" fmla="*/ 65 w 68"/>
                <a:gd name="T3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84">
                  <a:moveTo>
                    <a:pt x="5" y="5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5" y="79"/>
                    <a:pt x="5" y="79"/>
                    <a:pt x="5" y="79"/>
                  </a:cubicBezTo>
                  <a:lnTo>
                    <a:pt x="5" y="5"/>
                  </a:lnTo>
                  <a:close/>
                  <a:moveTo>
                    <a:pt x="6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1" y="84"/>
                    <a:pt x="2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7" y="84"/>
                    <a:pt x="68" y="83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0"/>
                    <a:pt x="68" y="80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8" name="Freeform 69">
              <a:extLst>
                <a:ext uri="{FF2B5EF4-FFF2-40B4-BE49-F238E27FC236}">
                  <a16:creationId xmlns:a16="http://schemas.microsoft.com/office/drawing/2014/main" id="{921D666B-575C-43D1-B0A6-327569F6F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6" y="3702"/>
              <a:ext cx="11" cy="11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4 h 4"/>
                <a:gd name="T4" fmla="*/ 2 w 4"/>
                <a:gd name="T5" fmla="*/ 4 h 4"/>
                <a:gd name="T6" fmla="*/ 3 w 4"/>
                <a:gd name="T7" fmla="*/ 4 h 4"/>
                <a:gd name="T8" fmla="*/ 4 w 4"/>
                <a:gd name="T9" fmla="*/ 2 h 4"/>
                <a:gd name="T10" fmla="*/ 3 w 4"/>
                <a:gd name="T11" fmla="*/ 1 h 4"/>
                <a:gd name="T12" fmla="*/ 2 w 4"/>
                <a:gd name="T13" fmla="*/ 0 h 4"/>
                <a:gd name="T14" fmla="*/ 1 w 4"/>
                <a:gd name="T15" fmla="*/ 1 h 4"/>
                <a:gd name="T16" fmla="*/ 1 w 4"/>
                <a:gd name="T17" fmla="*/ 1 h 4"/>
                <a:gd name="T18" fmla="*/ 1 w 4"/>
                <a:gd name="T19" fmla="*/ 1 h 4"/>
                <a:gd name="T20" fmla="*/ 1 w 4"/>
                <a:gd name="T21" fmla="*/ 1 h 4"/>
                <a:gd name="T22" fmla="*/ 0 w 4"/>
                <a:gd name="T23" fmla="*/ 2 h 4"/>
                <a:gd name="T24" fmla="*/ 0 w 4"/>
                <a:gd name="T25" fmla="*/ 2 h 4"/>
                <a:gd name="T26" fmla="*/ 0 w 4"/>
                <a:gd name="T2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9" name="Freeform 70">
              <a:extLst>
                <a:ext uri="{FF2B5EF4-FFF2-40B4-BE49-F238E27FC236}">
                  <a16:creationId xmlns:a16="http://schemas.microsoft.com/office/drawing/2014/main" id="{C3E9281F-3673-49D6-9C3C-CCAF84DCD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4" y="3969"/>
              <a:ext cx="16" cy="17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1 h 6"/>
                <a:gd name="T6" fmla="*/ 0 w 6"/>
                <a:gd name="T7" fmla="*/ 2 h 6"/>
                <a:gd name="T8" fmla="*/ 0 w 6"/>
                <a:gd name="T9" fmla="*/ 2 h 6"/>
                <a:gd name="T10" fmla="*/ 0 w 6"/>
                <a:gd name="T11" fmla="*/ 3 h 6"/>
                <a:gd name="T12" fmla="*/ 1 w 6"/>
                <a:gd name="T13" fmla="*/ 5 h 6"/>
                <a:gd name="T14" fmla="*/ 3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0" name="Freeform 71">
              <a:extLst>
                <a:ext uri="{FF2B5EF4-FFF2-40B4-BE49-F238E27FC236}">
                  <a16:creationId xmlns:a16="http://schemas.microsoft.com/office/drawing/2014/main" id="{60CB3171-5FC1-4FC0-8C55-9DCFF2EE14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66" y="3805"/>
              <a:ext cx="92" cy="156"/>
            </a:xfrm>
            <a:custGeom>
              <a:avLst/>
              <a:gdLst>
                <a:gd name="T0" fmla="*/ 30 w 34"/>
                <a:gd name="T1" fmla="*/ 4 h 58"/>
                <a:gd name="T2" fmla="*/ 30 w 34"/>
                <a:gd name="T3" fmla="*/ 54 h 58"/>
                <a:gd name="T4" fmla="*/ 4 w 34"/>
                <a:gd name="T5" fmla="*/ 54 h 58"/>
                <a:gd name="T6" fmla="*/ 4 w 34"/>
                <a:gd name="T7" fmla="*/ 4 h 58"/>
                <a:gd name="T8" fmla="*/ 30 w 34"/>
                <a:gd name="T9" fmla="*/ 4 h 58"/>
                <a:gd name="T10" fmla="*/ 32 w 34"/>
                <a:gd name="T11" fmla="*/ 0 h 58"/>
                <a:gd name="T12" fmla="*/ 2 w 34"/>
                <a:gd name="T13" fmla="*/ 0 h 58"/>
                <a:gd name="T14" fmla="*/ 0 w 34"/>
                <a:gd name="T15" fmla="*/ 2 h 58"/>
                <a:gd name="T16" fmla="*/ 0 w 34"/>
                <a:gd name="T17" fmla="*/ 56 h 58"/>
                <a:gd name="T18" fmla="*/ 2 w 34"/>
                <a:gd name="T19" fmla="*/ 58 h 58"/>
                <a:gd name="T20" fmla="*/ 32 w 34"/>
                <a:gd name="T21" fmla="*/ 58 h 58"/>
                <a:gd name="T22" fmla="*/ 34 w 34"/>
                <a:gd name="T23" fmla="*/ 56 h 58"/>
                <a:gd name="T24" fmla="*/ 34 w 34"/>
                <a:gd name="T25" fmla="*/ 2 h 58"/>
                <a:gd name="T26" fmla="*/ 32 w 34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8">
                  <a:moveTo>
                    <a:pt x="30" y="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4" y="57"/>
                    <a:pt x="34" y="56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1" name="Freeform 72">
              <a:extLst>
                <a:ext uri="{FF2B5EF4-FFF2-40B4-BE49-F238E27FC236}">
                  <a16:creationId xmlns:a16="http://schemas.microsoft.com/office/drawing/2014/main" id="{242077EE-20C4-4820-8087-91C1240E7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0" y="3789"/>
              <a:ext cx="11" cy="11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1 h 4"/>
                <a:gd name="T6" fmla="*/ 0 w 4"/>
                <a:gd name="T7" fmla="*/ 1 h 4"/>
                <a:gd name="T8" fmla="*/ 0 w 4"/>
                <a:gd name="T9" fmla="*/ 2 h 4"/>
                <a:gd name="T10" fmla="*/ 0 w 4"/>
                <a:gd name="T11" fmla="*/ 2 h 4"/>
                <a:gd name="T12" fmla="*/ 0 w 4"/>
                <a:gd name="T13" fmla="*/ 4 h 4"/>
                <a:gd name="T14" fmla="*/ 2 w 4"/>
                <a:gd name="T15" fmla="*/ 4 h 4"/>
                <a:gd name="T16" fmla="*/ 3 w 4"/>
                <a:gd name="T17" fmla="*/ 4 h 4"/>
                <a:gd name="T18" fmla="*/ 4 w 4"/>
                <a:gd name="T19" fmla="*/ 2 h 4"/>
                <a:gd name="T20" fmla="*/ 3 w 4"/>
                <a:gd name="T21" fmla="*/ 0 h 4"/>
                <a:gd name="T22" fmla="*/ 2 w 4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2" name="Freeform 73">
              <a:extLst>
                <a:ext uri="{FF2B5EF4-FFF2-40B4-BE49-F238E27FC236}">
                  <a16:creationId xmlns:a16="http://schemas.microsoft.com/office/drawing/2014/main" id="{B6E3163F-2AA7-4EB4-B129-6169F6BD9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9" y="3791"/>
              <a:ext cx="24" cy="6"/>
            </a:xfrm>
            <a:custGeom>
              <a:avLst/>
              <a:gdLst>
                <a:gd name="T0" fmla="*/ 1 w 9"/>
                <a:gd name="T1" fmla="*/ 2 h 2"/>
                <a:gd name="T2" fmla="*/ 7 w 9"/>
                <a:gd name="T3" fmla="*/ 2 h 2"/>
                <a:gd name="T4" fmla="*/ 9 w 9"/>
                <a:gd name="T5" fmla="*/ 1 h 2"/>
                <a:gd name="T6" fmla="*/ 7 w 9"/>
                <a:gd name="T7" fmla="*/ 0 h 2"/>
                <a:gd name="T8" fmla="*/ 1 w 9"/>
                <a:gd name="T9" fmla="*/ 0 h 2"/>
                <a:gd name="T10" fmla="*/ 0 w 9"/>
                <a:gd name="T11" fmla="*/ 1 h 2"/>
                <a:gd name="T12" fmla="*/ 1 w 9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9" y="2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3" name="Freeform 74">
              <a:extLst>
                <a:ext uri="{FF2B5EF4-FFF2-40B4-BE49-F238E27FC236}">
                  <a16:creationId xmlns:a16="http://schemas.microsoft.com/office/drawing/2014/main" id="{7AED983B-39A9-4126-A097-3C20127BD8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42" y="3770"/>
              <a:ext cx="137" cy="235"/>
            </a:xfrm>
            <a:custGeom>
              <a:avLst/>
              <a:gdLst>
                <a:gd name="T0" fmla="*/ 43 w 51"/>
                <a:gd name="T1" fmla="*/ 4 h 87"/>
                <a:gd name="T2" fmla="*/ 47 w 51"/>
                <a:gd name="T3" fmla="*/ 8 h 87"/>
                <a:gd name="T4" fmla="*/ 47 w 51"/>
                <a:gd name="T5" fmla="*/ 79 h 87"/>
                <a:gd name="T6" fmla="*/ 43 w 51"/>
                <a:gd name="T7" fmla="*/ 83 h 87"/>
                <a:gd name="T8" fmla="*/ 8 w 51"/>
                <a:gd name="T9" fmla="*/ 83 h 87"/>
                <a:gd name="T10" fmla="*/ 4 w 51"/>
                <a:gd name="T11" fmla="*/ 79 h 87"/>
                <a:gd name="T12" fmla="*/ 4 w 51"/>
                <a:gd name="T13" fmla="*/ 8 h 87"/>
                <a:gd name="T14" fmla="*/ 8 w 51"/>
                <a:gd name="T15" fmla="*/ 4 h 87"/>
                <a:gd name="T16" fmla="*/ 43 w 51"/>
                <a:gd name="T17" fmla="*/ 4 h 87"/>
                <a:gd name="T18" fmla="*/ 43 w 51"/>
                <a:gd name="T19" fmla="*/ 0 h 87"/>
                <a:gd name="T20" fmla="*/ 8 w 51"/>
                <a:gd name="T21" fmla="*/ 0 h 87"/>
                <a:gd name="T22" fmla="*/ 0 w 51"/>
                <a:gd name="T23" fmla="*/ 8 h 87"/>
                <a:gd name="T24" fmla="*/ 0 w 51"/>
                <a:gd name="T25" fmla="*/ 79 h 87"/>
                <a:gd name="T26" fmla="*/ 8 w 51"/>
                <a:gd name="T27" fmla="*/ 87 h 87"/>
                <a:gd name="T28" fmla="*/ 43 w 51"/>
                <a:gd name="T29" fmla="*/ 87 h 87"/>
                <a:gd name="T30" fmla="*/ 51 w 51"/>
                <a:gd name="T31" fmla="*/ 79 h 87"/>
                <a:gd name="T32" fmla="*/ 51 w 51"/>
                <a:gd name="T33" fmla="*/ 8 h 87"/>
                <a:gd name="T34" fmla="*/ 43 w 51"/>
                <a:gd name="T3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87">
                  <a:moveTo>
                    <a:pt x="43" y="4"/>
                  </a:moveTo>
                  <a:cubicBezTo>
                    <a:pt x="45" y="4"/>
                    <a:pt x="47" y="6"/>
                    <a:pt x="47" y="8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81"/>
                    <a:pt x="45" y="83"/>
                    <a:pt x="43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6" y="83"/>
                    <a:pt x="4" y="81"/>
                    <a:pt x="4" y="7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ubicBezTo>
                    <a:pt x="43" y="4"/>
                    <a:pt x="43" y="4"/>
                    <a:pt x="43" y="4"/>
                  </a:cubicBezTo>
                  <a:moveTo>
                    <a:pt x="4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7"/>
                    <a:pt x="8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8" y="87"/>
                    <a:pt x="51" y="84"/>
                    <a:pt x="51" y="7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4"/>
                    <a:pt x="48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4" name="Freeform 75">
              <a:extLst>
                <a:ext uri="{FF2B5EF4-FFF2-40B4-BE49-F238E27FC236}">
                  <a16:creationId xmlns:a16="http://schemas.microsoft.com/office/drawing/2014/main" id="{894D7349-4E1B-48CC-BC4A-CDCC9CD76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4" y="3541"/>
              <a:ext cx="29" cy="29"/>
            </a:xfrm>
            <a:custGeom>
              <a:avLst/>
              <a:gdLst>
                <a:gd name="T0" fmla="*/ 2 w 11"/>
                <a:gd name="T1" fmla="*/ 3 h 11"/>
                <a:gd name="T2" fmla="*/ 8 w 11"/>
                <a:gd name="T3" fmla="*/ 2 h 11"/>
                <a:gd name="T4" fmla="*/ 9 w 11"/>
                <a:gd name="T5" fmla="*/ 8 h 11"/>
                <a:gd name="T6" fmla="*/ 3 w 11"/>
                <a:gd name="T7" fmla="*/ 9 h 11"/>
                <a:gd name="T8" fmla="*/ 2 w 11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2" y="3"/>
                  </a:moveTo>
                  <a:cubicBezTo>
                    <a:pt x="3" y="1"/>
                    <a:pt x="6" y="0"/>
                    <a:pt x="8" y="2"/>
                  </a:cubicBezTo>
                  <a:cubicBezTo>
                    <a:pt x="10" y="3"/>
                    <a:pt x="11" y="6"/>
                    <a:pt x="9" y="8"/>
                  </a:cubicBezTo>
                  <a:cubicBezTo>
                    <a:pt x="7" y="10"/>
                    <a:pt x="5" y="11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5" name="Freeform 76">
              <a:extLst>
                <a:ext uri="{FF2B5EF4-FFF2-40B4-BE49-F238E27FC236}">
                  <a16:creationId xmlns:a16="http://schemas.microsoft.com/office/drawing/2014/main" id="{CAD71276-F4FA-49A1-930F-17F73B121E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0" y="3419"/>
              <a:ext cx="195" cy="157"/>
            </a:xfrm>
            <a:custGeom>
              <a:avLst/>
              <a:gdLst>
                <a:gd name="T0" fmla="*/ 55 w 72"/>
                <a:gd name="T1" fmla="*/ 58 h 58"/>
                <a:gd name="T2" fmla="*/ 52 w 72"/>
                <a:gd name="T3" fmla="*/ 56 h 58"/>
                <a:gd name="T4" fmla="*/ 37 w 72"/>
                <a:gd name="T5" fmla="*/ 28 h 58"/>
                <a:gd name="T6" fmla="*/ 5 w 72"/>
                <a:gd name="T7" fmla="*/ 25 h 58"/>
                <a:gd name="T8" fmla="*/ 2 w 72"/>
                <a:gd name="T9" fmla="*/ 24 h 58"/>
                <a:gd name="T10" fmla="*/ 3 w 72"/>
                <a:gd name="T11" fmla="*/ 21 h 58"/>
                <a:gd name="T12" fmla="*/ 40 w 72"/>
                <a:gd name="T13" fmla="*/ 24 h 58"/>
                <a:gd name="T14" fmla="*/ 57 w 72"/>
                <a:gd name="T15" fmla="*/ 56 h 58"/>
                <a:gd name="T16" fmla="*/ 55 w 72"/>
                <a:gd name="T17" fmla="*/ 58 h 58"/>
                <a:gd name="T18" fmla="*/ 55 w 72"/>
                <a:gd name="T19" fmla="*/ 58 h 58"/>
                <a:gd name="T20" fmla="*/ 39 w 72"/>
                <a:gd name="T21" fmla="*/ 57 h 58"/>
                <a:gd name="T22" fmla="*/ 37 w 72"/>
                <a:gd name="T23" fmla="*/ 55 h 58"/>
                <a:gd name="T24" fmla="*/ 29 w 72"/>
                <a:gd name="T25" fmla="*/ 40 h 58"/>
                <a:gd name="T26" fmla="*/ 12 w 72"/>
                <a:gd name="T27" fmla="*/ 39 h 58"/>
                <a:gd name="T28" fmla="*/ 9 w 72"/>
                <a:gd name="T29" fmla="*/ 37 h 58"/>
                <a:gd name="T30" fmla="*/ 10 w 72"/>
                <a:gd name="T31" fmla="*/ 34 h 58"/>
                <a:gd name="T32" fmla="*/ 31 w 72"/>
                <a:gd name="T33" fmla="*/ 37 h 58"/>
                <a:gd name="T34" fmla="*/ 42 w 72"/>
                <a:gd name="T35" fmla="*/ 55 h 58"/>
                <a:gd name="T36" fmla="*/ 40 w 72"/>
                <a:gd name="T37" fmla="*/ 57 h 58"/>
                <a:gd name="T38" fmla="*/ 39 w 72"/>
                <a:gd name="T39" fmla="*/ 57 h 58"/>
                <a:gd name="T40" fmla="*/ 70 w 72"/>
                <a:gd name="T41" fmla="*/ 54 h 58"/>
                <a:gd name="T42" fmla="*/ 67 w 72"/>
                <a:gd name="T43" fmla="*/ 52 h 58"/>
                <a:gd name="T44" fmla="*/ 45 w 72"/>
                <a:gd name="T45" fmla="*/ 15 h 58"/>
                <a:gd name="T46" fmla="*/ 3 w 72"/>
                <a:gd name="T47" fmla="*/ 9 h 58"/>
                <a:gd name="T48" fmla="*/ 0 w 72"/>
                <a:gd name="T49" fmla="*/ 8 h 58"/>
                <a:gd name="T50" fmla="*/ 1 w 72"/>
                <a:gd name="T51" fmla="*/ 5 h 58"/>
                <a:gd name="T52" fmla="*/ 48 w 72"/>
                <a:gd name="T53" fmla="*/ 11 h 58"/>
                <a:gd name="T54" fmla="*/ 72 w 72"/>
                <a:gd name="T55" fmla="*/ 51 h 58"/>
                <a:gd name="T56" fmla="*/ 70 w 72"/>
                <a:gd name="T57" fmla="*/ 54 h 58"/>
                <a:gd name="T58" fmla="*/ 70 w 72"/>
                <a:gd name="T59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58">
                  <a:moveTo>
                    <a:pt x="55" y="58"/>
                  </a:moveTo>
                  <a:cubicBezTo>
                    <a:pt x="53" y="58"/>
                    <a:pt x="52" y="57"/>
                    <a:pt x="52" y="56"/>
                  </a:cubicBezTo>
                  <a:cubicBezTo>
                    <a:pt x="52" y="44"/>
                    <a:pt x="46" y="34"/>
                    <a:pt x="37" y="28"/>
                  </a:cubicBezTo>
                  <a:cubicBezTo>
                    <a:pt x="27" y="21"/>
                    <a:pt x="16" y="20"/>
                    <a:pt x="5" y="25"/>
                  </a:cubicBezTo>
                  <a:cubicBezTo>
                    <a:pt x="4" y="25"/>
                    <a:pt x="2" y="25"/>
                    <a:pt x="2" y="24"/>
                  </a:cubicBezTo>
                  <a:cubicBezTo>
                    <a:pt x="1" y="22"/>
                    <a:pt x="2" y="21"/>
                    <a:pt x="3" y="21"/>
                  </a:cubicBezTo>
                  <a:cubicBezTo>
                    <a:pt x="15" y="15"/>
                    <a:pt x="29" y="17"/>
                    <a:pt x="40" y="24"/>
                  </a:cubicBezTo>
                  <a:cubicBezTo>
                    <a:pt x="50" y="31"/>
                    <a:pt x="57" y="43"/>
                    <a:pt x="57" y="56"/>
                  </a:cubicBezTo>
                  <a:cubicBezTo>
                    <a:pt x="57" y="57"/>
                    <a:pt x="56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lose/>
                  <a:moveTo>
                    <a:pt x="39" y="57"/>
                  </a:moveTo>
                  <a:cubicBezTo>
                    <a:pt x="38" y="57"/>
                    <a:pt x="37" y="56"/>
                    <a:pt x="37" y="55"/>
                  </a:cubicBezTo>
                  <a:cubicBezTo>
                    <a:pt x="37" y="49"/>
                    <a:pt x="34" y="44"/>
                    <a:pt x="29" y="40"/>
                  </a:cubicBezTo>
                  <a:cubicBezTo>
                    <a:pt x="24" y="37"/>
                    <a:pt x="17" y="37"/>
                    <a:pt x="12" y="39"/>
                  </a:cubicBezTo>
                  <a:cubicBezTo>
                    <a:pt x="11" y="39"/>
                    <a:pt x="9" y="38"/>
                    <a:pt x="9" y="37"/>
                  </a:cubicBezTo>
                  <a:cubicBezTo>
                    <a:pt x="8" y="36"/>
                    <a:pt x="9" y="35"/>
                    <a:pt x="10" y="34"/>
                  </a:cubicBezTo>
                  <a:cubicBezTo>
                    <a:pt x="17" y="32"/>
                    <a:pt x="25" y="32"/>
                    <a:pt x="31" y="37"/>
                  </a:cubicBezTo>
                  <a:cubicBezTo>
                    <a:pt x="37" y="41"/>
                    <a:pt x="41" y="47"/>
                    <a:pt x="42" y="55"/>
                  </a:cubicBezTo>
                  <a:cubicBezTo>
                    <a:pt x="42" y="56"/>
                    <a:pt x="41" y="57"/>
                    <a:pt x="40" y="57"/>
                  </a:cubicBezTo>
                  <a:cubicBezTo>
                    <a:pt x="39" y="57"/>
                    <a:pt x="39" y="57"/>
                    <a:pt x="39" y="57"/>
                  </a:cubicBezTo>
                  <a:close/>
                  <a:moveTo>
                    <a:pt x="70" y="54"/>
                  </a:moveTo>
                  <a:cubicBezTo>
                    <a:pt x="69" y="54"/>
                    <a:pt x="67" y="53"/>
                    <a:pt x="67" y="52"/>
                  </a:cubicBezTo>
                  <a:cubicBezTo>
                    <a:pt x="66" y="37"/>
                    <a:pt x="58" y="23"/>
                    <a:pt x="45" y="15"/>
                  </a:cubicBezTo>
                  <a:cubicBezTo>
                    <a:pt x="33" y="7"/>
                    <a:pt x="17" y="5"/>
                    <a:pt x="3" y="9"/>
                  </a:cubicBezTo>
                  <a:cubicBezTo>
                    <a:pt x="2" y="10"/>
                    <a:pt x="0" y="9"/>
                    <a:pt x="0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17" y="0"/>
                    <a:pt x="34" y="2"/>
                    <a:pt x="48" y="11"/>
                  </a:cubicBezTo>
                  <a:cubicBezTo>
                    <a:pt x="62" y="20"/>
                    <a:pt x="71" y="35"/>
                    <a:pt x="72" y="51"/>
                  </a:cubicBezTo>
                  <a:cubicBezTo>
                    <a:pt x="72" y="52"/>
                    <a:pt x="71" y="54"/>
                    <a:pt x="70" y="54"/>
                  </a:cubicBezTo>
                  <a:cubicBezTo>
                    <a:pt x="70" y="54"/>
                    <a:pt x="70" y="54"/>
                    <a:pt x="7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86" name="Group 79">
            <a:extLst>
              <a:ext uri="{FF2B5EF4-FFF2-40B4-BE49-F238E27FC236}">
                <a16:creationId xmlns:a16="http://schemas.microsoft.com/office/drawing/2014/main" id="{49376F00-304F-4539-BAEE-5F21F8C7E43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25167" y="5241255"/>
            <a:ext cx="903288" cy="841375"/>
            <a:chOff x="9265" y="3606"/>
            <a:chExt cx="569" cy="530"/>
          </a:xfrm>
          <a:solidFill>
            <a:schemeClr val="accent3"/>
          </a:solidFill>
        </p:grpSpPr>
        <p:sp>
          <p:nvSpPr>
            <p:cNvPr id="287" name="Freeform 81">
              <a:extLst>
                <a:ext uri="{FF2B5EF4-FFF2-40B4-BE49-F238E27FC236}">
                  <a16:creationId xmlns:a16="http://schemas.microsoft.com/office/drawing/2014/main" id="{6906F489-47C6-43AB-992C-75B20BA638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5" y="3679"/>
              <a:ext cx="345" cy="457"/>
            </a:xfrm>
            <a:custGeom>
              <a:avLst/>
              <a:gdLst>
                <a:gd name="T0" fmla="*/ 114 w 128"/>
                <a:gd name="T1" fmla="*/ 6 h 169"/>
                <a:gd name="T2" fmla="*/ 122 w 128"/>
                <a:gd name="T3" fmla="*/ 14 h 169"/>
                <a:gd name="T4" fmla="*/ 122 w 128"/>
                <a:gd name="T5" fmla="*/ 156 h 169"/>
                <a:gd name="T6" fmla="*/ 114 w 128"/>
                <a:gd name="T7" fmla="*/ 163 h 169"/>
                <a:gd name="T8" fmla="*/ 14 w 128"/>
                <a:gd name="T9" fmla="*/ 163 h 169"/>
                <a:gd name="T10" fmla="*/ 6 w 128"/>
                <a:gd name="T11" fmla="*/ 156 h 169"/>
                <a:gd name="T12" fmla="*/ 6 w 128"/>
                <a:gd name="T13" fmla="*/ 14 h 169"/>
                <a:gd name="T14" fmla="*/ 14 w 128"/>
                <a:gd name="T15" fmla="*/ 6 h 169"/>
                <a:gd name="T16" fmla="*/ 114 w 128"/>
                <a:gd name="T17" fmla="*/ 6 h 169"/>
                <a:gd name="T18" fmla="*/ 114 w 128"/>
                <a:gd name="T19" fmla="*/ 0 h 169"/>
                <a:gd name="T20" fmla="*/ 14 w 128"/>
                <a:gd name="T21" fmla="*/ 0 h 169"/>
                <a:gd name="T22" fmla="*/ 0 w 128"/>
                <a:gd name="T23" fmla="*/ 14 h 169"/>
                <a:gd name="T24" fmla="*/ 0 w 128"/>
                <a:gd name="T25" fmla="*/ 156 h 169"/>
                <a:gd name="T26" fmla="*/ 14 w 128"/>
                <a:gd name="T27" fmla="*/ 169 h 169"/>
                <a:gd name="T28" fmla="*/ 114 w 128"/>
                <a:gd name="T29" fmla="*/ 169 h 169"/>
                <a:gd name="T30" fmla="*/ 128 w 128"/>
                <a:gd name="T31" fmla="*/ 156 h 169"/>
                <a:gd name="T32" fmla="*/ 128 w 128"/>
                <a:gd name="T33" fmla="*/ 14 h 169"/>
                <a:gd name="T34" fmla="*/ 114 w 128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9">
                  <a:moveTo>
                    <a:pt x="114" y="6"/>
                  </a:moveTo>
                  <a:cubicBezTo>
                    <a:pt x="118" y="6"/>
                    <a:pt x="122" y="10"/>
                    <a:pt x="122" y="14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2" y="160"/>
                    <a:pt x="118" y="163"/>
                    <a:pt x="1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0" y="163"/>
                    <a:pt x="6" y="160"/>
                    <a:pt x="6" y="15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10" y="6"/>
                    <a:pt x="14" y="6"/>
                  </a:cubicBezTo>
                  <a:cubicBezTo>
                    <a:pt x="114" y="6"/>
                    <a:pt x="114" y="6"/>
                    <a:pt x="114" y="6"/>
                  </a:cubicBezTo>
                  <a:moveTo>
                    <a:pt x="1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3"/>
                    <a:pt x="7" y="169"/>
                    <a:pt x="14" y="169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22" y="169"/>
                    <a:pt x="128" y="163"/>
                    <a:pt x="128" y="156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6"/>
                    <a:pt x="122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8" name="Freeform 82">
              <a:extLst>
                <a:ext uri="{FF2B5EF4-FFF2-40B4-BE49-F238E27FC236}">
                  <a16:creationId xmlns:a16="http://schemas.microsoft.com/office/drawing/2014/main" id="{A21FB718-0B43-4302-8C85-465EEC35AB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8" y="4068"/>
              <a:ext cx="38" cy="38"/>
            </a:xfrm>
            <a:custGeom>
              <a:avLst/>
              <a:gdLst>
                <a:gd name="T0" fmla="*/ 7 w 14"/>
                <a:gd name="T1" fmla="*/ 9 h 14"/>
                <a:gd name="T2" fmla="*/ 5 w 14"/>
                <a:gd name="T3" fmla="*/ 7 h 14"/>
                <a:gd name="T4" fmla="*/ 7 w 14"/>
                <a:gd name="T5" fmla="*/ 5 h 14"/>
                <a:gd name="T6" fmla="*/ 9 w 14"/>
                <a:gd name="T7" fmla="*/ 7 h 14"/>
                <a:gd name="T8" fmla="*/ 7 w 14"/>
                <a:gd name="T9" fmla="*/ 9 h 14"/>
                <a:gd name="T10" fmla="*/ 7 w 14"/>
                <a:gd name="T11" fmla="*/ 0 h 14"/>
                <a:gd name="T12" fmla="*/ 0 w 14"/>
                <a:gd name="T13" fmla="*/ 7 h 14"/>
                <a:gd name="T14" fmla="*/ 7 w 14"/>
                <a:gd name="T15" fmla="*/ 14 h 14"/>
                <a:gd name="T16" fmla="*/ 14 w 14"/>
                <a:gd name="T17" fmla="*/ 7 h 14"/>
                <a:gd name="T18" fmla="*/ 7 w 14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9"/>
                  </a:move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8" y="5"/>
                    <a:pt x="9" y="6"/>
                    <a:pt x="9" y="7"/>
                  </a:cubicBezTo>
                  <a:cubicBezTo>
                    <a:pt x="9" y="8"/>
                    <a:pt x="8" y="9"/>
                    <a:pt x="7" y="9"/>
                  </a:cubicBezTo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9" name="Freeform 83">
              <a:extLst>
                <a:ext uri="{FF2B5EF4-FFF2-40B4-BE49-F238E27FC236}">
                  <a16:creationId xmlns:a16="http://schemas.microsoft.com/office/drawing/2014/main" id="{B51F5A71-021E-4B04-BE4D-1166A7491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6" y="3712"/>
              <a:ext cx="43" cy="13"/>
            </a:xfrm>
            <a:custGeom>
              <a:avLst/>
              <a:gdLst>
                <a:gd name="T0" fmla="*/ 2 w 16"/>
                <a:gd name="T1" fmla="*/ 5 h 5"/>
                <a:gd name="T2" fmla="*/ 14 w 16"/>
                <a:gd name="T3" fmla="*/ 5 h 5"/>
                <a:gd name="T4" fmla="*/ 16 w 16"/>
                <a:gd name="T5" fmla="*/ 3 h 5"/>
                <a:gd name="T6" fmla="*/ 14 w 16"/>
                <a:gd name="T7" fmla="*/ 0 h 5"/>
                <a:gd name="T8" fmla="*/ 2 w 16"/>
                <a:gd name="T9" fmla="*/ 0 h 5"/>
                <a:gd name="T10" fmla="*/ 0 w 16"/>
                <a:gd name="T11" fmla="*/ 3 h 5"/>
                <a:gd name="T12" fmla="*/ 2 w 16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">
                  <a:moveTo>
                    <a:pt x="2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6" y="4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0" name="Freeform 84">
              <a:extLst>
                <a:ext uri="{FF2B5EF4-FFF2-40B4-BE49-F238E27FC236}">
                  <a16:creationId xmlns:a16="http://schemas.microsoft.com/office/drawing/2014/main" id="{85998150-4C50-4513-861C-A91FA438B2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7" y="3733"/>
              <a:ext cx="281" cy="332"/>
            </a:xfrm>
            <a:custGeom>
              <a:avLst/>
              <a:gdLst>
                <a:gd name="T0" fmla="*/ 98 w 104"/>
                <a:gd name="T1" fmla="*/ 123 h 123"/>
                <a:gd name="T2" fmla="*/ 6 w 104"/>
                <a:gd name="T3" fmla="*/ 123 h 123"/>
                <a:gd name="T4" fmla="*/ 0 w 104"/>
                <a:gd name="T5" fmla="*/ 117 h 123"/>
                <a:gd name="T6" fmla="*/ 0 w 104"/>
                <a:gd name="T7" fmla="*/ 116 h 123"/>
                <a:gd name="T8" fmla="*/ 0 w 104"/>
                <a:gd name="T9" fmla="*/ 6 h 123"/>
                <a:gd name="T10" fmla="*/ 6 w 104"/>
                <a:gd name="T11" fmla="*/ 0 h 123"/>
                <a:gd name="T12" fmla="*/ 98 w 104"/>
                <a:gd name="T13" fmla="*/ 0 h 123"/>
                <a:gd name="T14" fmla="*/ 104 w 104"/>
                <a:gd name="T15" fmla="*/ 6 h 123"/>
                <a:gd name="T16" fmla="*/ 104 w 104"/>
                <a:gd name="T17" fmla="*/ 116 h 123"/>
                <a:gd name="T18" fmla="*/ 104 w 104"/>
                <a:gd name="T19" fmla="*/ 117 h 123"/>
                <a:gd name="T20" fmla="*/ 98 w 104"/>
                <a:gd name="T21" fmla="*/ 123 h 123"/>
                <a:gd name="T22" fmla="*/ 6 w 104"/>
                <a:gd name="T23" fmla="*/ 6 h 123"/>
                <a:gd name="T24" fmla="*/ 6 w 104"/>
                <a:gd name="T25" fmla="*/ 6 h 123"/>
                <a:gd name="T26" fmla="*/ 6 w 104"/>
                <a:gd name="T27" fmla="*/ 116 h 123"/>
                <a:gd name="T28" fmla="*/ 6 w 104"/>
                <a:gd name="T29" fmla="*/ 117 h 123"/>
                <a:gd name="T30" fmla="*/ 98 w 104"/>
                <a:gd name="T31" fmla="*/ 117 h 123"/>
                <a:gd name="T32" fmla="*/ 98 w 104"/>
                <a:gd name="T33" fmla="*/ 117 h 123"/>
                <a:gd name="T34" fmla="*/ 98 w 104"/>
                <a:gd name="T35" fmla="*/ 116 h 123"/>
                <a:gd name="T36" fmla="*/ 98 w 104"/>
                <a:gd name="T37" fmla="*/ 116 h 123"/>
                <a:gd name="T38" fmla="*/ 98 w 104"/>
                <a:gd name="T39" fmla="*/ 6 h 123"/>
                <a:gd name="T40" fmla="*/ 98 w 104"/>
                <a:gd name="T41" fmla="*/ 6 h 123"/>
                <a:gd name="T42" fmla="*/ 6 w 104"/>
                <a:gd name="T43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123">
                  <a:moveTo>
                    <a:pt x="98" y="123"/>
                  </a:moveTo>
                  <a:cubicBezTo>
                    <a:pt x="6" y="123"/>
                    <a:pt x="6" y="123"/>
                    <a:pt x="6" y="123"/>
                  </a:cubicBezTo>
                  <a:cubicBezTo>
                    <a:pt x="3" y="123"/>
                    <a:pt x="0" y="120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2" y="0"/>
                    <a:pt x="104" y="3"/>
                    <a:pt x="104" y="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4" y="116"/>
                    <a:pt x="104" y="116"/>
                    <a:pt x="104" y="117"/>
                  </a:cubicBezTo>
                  <a:cubicBezTo>
                    <a:pt x="104" y="120"/>
                    <a:pt x="102" y="123"/>
                    <a:pt x="98" y="123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6"/>
                    <a:pt x="98" y="116"/>
                    <a:pt x="98" y="116"/>
                  </a:cubicBezTo>
                  <a:cubicBezTo>
                    <a:pt x="98" y="116"/>
                    <a:pt x="98" y="116"/>
                    <a:pt x="98" y="11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1" name="Freeform 85">
              <a:extLst>
                <a:ext uri="{FF2B5EF4-FFF2-40B4-BE49-F238E27FC236}">
                  <a16:creationId xmlns:a16="http://schemas.microsoft.com/office/drawing/2014/main" id="{7CE68894-B73E-48D7-A9E9-57752AD45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" y="4082"/>
              <a:ext cx="25" cy="24"/>
            </a:xfrm>
            <a:custGeom>
              <a:avLst/>
              <a:gdLst>
                <a:gd name="T0" fmla="*/ 5 w 9"/>
                <a:gd name="T1" fmla="*/ 0 h 9"/>
                <a:gd name="T2" fmla="*/ 2 w 9"/>
                <a:gd name="T3" fmla="*/ 1 h 9"/>
                <a:gd name="T4" fmla="*/ 1 w 9"/>
                <a:gd name="T5" fmla="*/ 2 h 9"/>
                <a:gd name="T6" fmla="*/ 1 w 9"/>
                <a:gd name="T7" fmla="*/ 3 h 9"/>
                <a:gd name="T8" fmla="*/ 0 w 9"/>
                <a:gd name="T9" fmla="*/ 3 h 9"/>
                <a:gd name="T10" fmla="*/ 0 w 9"/>
                <a:gd name="T11" fmla="*/ 4 h 9"/>
                <a:gd name="T12" fmla="*/ 2 w 9"/>
                <a:gd name="T13" fmla="*/ 8 h 9"/>
                <a:gd name="T14" fmla="*/ 5 w 9"/>
                <a:gd name="T15" fmla="*/ 9 h 9"/>
                <a:gd name="T16" fmla="*/ 8 w 9"/>
                <a:gd name="T17" fmla="*/ 8 h 9"/>
                <a:gd name="T18" fmla="*/ 9 w 9"/>
                <a:gd name="T19" fmla="*/ 4 h 9"/>
                <a:gd name="T20" fmla="*/ 8 w 9"/>
                <a:gd name="T21" fmla="*/ 1 h 9"/>
                <a:gd name="T22" fmla="*/ 5 w 9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9" y="3"/>
                    <a:pt x="9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2" name="Freeform 86">
              <a:extLst>
                <a:ext uri="{FF2B5EF4-FFF2-40B4-BE49-F238E27FC236}">
                  <a16:creationId xmlns:a16="http://schemas.microsoft.com/office/drawing/2014/main" id="{3D339342-5EE2-4AAD-9C54-C4F2D03C2C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3" y="3847"/>
              <a:ext cx="146" cy="224"/>
            </a:xfrm>
            <a:custGeom>
              <a:avLst/>
              <a:gdLst>
                <a:gd name="T0" fmla="*/ 48 w 54"/>
                <a:gd name="T1" fmla="*/ 5 h 83"/>
                <a:gd name="T2" fmla="*/ 48 w 54"/>
                <a:gd name="T3" fmla="*/ 78 h 83"/>
                <a:gd name="T4" fmla="*/ 5 w 54"/>
                <a:gd name="T5" fmla="*/ 78 h 83"/>
                <a:gd name="T6" fmla="*/ 5 w 54"/>
                <a:gd name="T7" fmla="*/ 5 h 83"/>
                <a:gd name="T8" fmla="*/ 48 w 54"/>
                <a:gd name="T9" fmla="*/ 5 h 83"/>
                <a:gd name="T10" fmla="*/ 51 w 54"/>
                <a:gd name="T11" fmla="*/ 0 h 83"/>
                <a:gd name="T12" fmla="*/ 3 w 54"/>
                <a:gd name="T13" fmla="*/ 0 h 83"/>
                <a:gd name="T14" fmla="*/ 0 w 54"/>
                <a:gd name="T15" fmla="*/ 3 h 83"/>
                <a:gd name="T16" fmla="*/ 0 w 54"/>
                <a:gd name="T17" fmla="*/ 80 h 83"/>
                <a:gd name="T18" fmla="*/ 3 w 54"/>
                <a:gd name="T19" fmla="*/ 83 h 83"/>
                <a:gd name="T20" fmla="*/ 51 w 54"/>
                <a:gd name="T21" fmla="*/ 83 h 83"/>
                <a:gd name="T22" fmla="*/ 54 w 54"/>
                <a:gd name="T23" fmla="*/ 80 h 83"/>
                <a:gd name="T24" fmla="*/ 54 w 54"/>
                <a:gd name="T25" fmla="*/ 3 h 83"/>
                <a:gd name="T26" fmla="*/ 51 w 54"/>
                <a:gd name="T2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3">
                  <a:moveTo>
                    <a:pt x="48" y="5"/>
                  </a:moveTo>
                  <a:cubicBezTo>
                    <a:pt x="48" y="78"/>
                    <a:pt x="48" y="78"/>
                    <a:pt x="48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8" y="5"/>
                    <a:pt x="48" y="5"/>
                    <a:pt x="48" y="5"/>
                  </a:cubicBezTo>
                  <a:moveTo>
                    <a:pt x="5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1" y="83"/>
                    <a:pt x="3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3"/>
                    <a:pt x="54" y="82"/>
                    <a:pt x="54" y="80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1"/>
                    <a:pt x="52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3" name="Freeform 87">
              <a:extLst>
                <a:ext uri="{FF2B5EF4-FFF2-40B4-BE49-F238E27FC236}">
                  <a16:creationId xmlns:a16="http://schemas.microsoft.com/office/drawing/2014/main" id="{B8D593D3-FF13-4A01-9130-CA28A0B07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4" y="3822"/>
              <a:ext cx="18" cy="19"/>
            </a:xfrm>
            <a:custGeom>
              <a:avLst/>
              <a:gdLst>
                <a:gd name="T0" fmla="*/ 3 w 7"/>
                <a:gd name="T1" fmla="*/ 0 h 7"/>
                <a:gd name="T2" fmla="*/ 1 w 7"/>
                <a:gd name="T3" fmla="*/ 1 h 7"/>
                <a:gd name="T4" fmla="*/ 1 w 7"/>
                <a:gd name="T5" fmla="*/ 2 h 7"/>
                <a:gd name="T6" fmla="*/ 0 w 7"/>
                <a:gd name="T7" fmla="*/ 2 h 7"/>
                <a:gd name="T8" fmla="*/ 0 w 7"/>
                <a:gd name="T9" fmla="*/ 3 h 7"/>
                <a:gd name="T10" fmla="*/ 0 w 7"/>
                <a:gd name="T11" fmla="*/ 4 h 7"/>
                <a:gd name="T12" fmla="*/ 1 w 7"/>
                <a:gd name="T13" fmla="*/ 6 h 7"/>
                <a:gd name="T14" fmla="*/ 3 w 7"/>
                <a:gd name="T15" fmla="*/ 7 h 7"/>
                <a:gd name="T16" fmla="*/ 6 w 7"/>
                <a:gd name="T17" fmla="*/ 6 h 7"/>
                <a:gd name="T18" fmla="*/ 7 w 7"/>
                <a:gd name="T19" fmla="*/ 4 h 7"/>
                <a:gd name="T20" fmla="*/ 6 w 7"/>
                <a:gd name="T21" fmla="*/ 1 h 7"/>
                <a:gd name="T22" fmla="*/ 3 w 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4" name="Freeform 88">
              <a:extLst>
                <a:ext uri="{FF2B5EF4-FFF2-40B4-BE49-F238E27FC236}">
                  <a16:creationId xmlns:a16="http://schemas.microsoft.com/office/drawing/2014/main" id="{B3E7ED2B-E58B-42B3-8D4F-7DF04C657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" y="3828"/>
              <a:ext cx="35" cy="11"/>
            </a:xfrm>
            <a:custGeom>
              <a:avLst/>
              <a:gdLst>
                <a:gd name="T0" fmla="*/ 2 w 13"/>
                <a:gd name="T1" fmla="*/ 4 h 4"/>
                <a:gd name="T2" fmla="*/ 11 w 13"/>
                <a:gd name="T3" fmla="*/ 4 h 4"/>
                <a:gd name="T4" fmla="*/ 13 w 13"/>
                <a:gd name="T5" fmla="*/ 2 h 4"/>
                <a:gd name="T6" fmla="*/ 11 w 13"/>
                <a:gd name="T7" fmla="*/ 0 h 4"/>
                <a:gd name="T8" fmla="*/ 2 w 13"/>
                <a:gd name="T9" fmla="*/ 0 h 4"/>
                <a:gd name="T10" fmla="*/ 0 w 13"/>
                <a:gd name="T11" fmla="*/ 2 h 4"/>
                <a:gd name="T12" fmla="*/ 2 w 1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5" name="Freeform 89">
              <a:extLst>
                <a:ext uri="{FF2B5EF4-FFF2-40B4-BE49-F238E27FC236}">
                  <a16:creationId xmlns:a16="http://schemas.microsoft.com/office/drawing/2014/main" id="{086142CF-33D9-4EA5-B4C8-3F519D9FCD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6" y="3798"/>
              <a:ext cx="200" cy="335"/>
            </a:xfrm>
            <a:custGeom>
              <a:avLst/>
              <a:gdLst>
                <a:gd name="T0" fmla="*/ 65 w 74"/>
                <a:gd name="T1" fmla="*/ 5 h 124"/>
                <a:gd name="T2" fmla="*/ 69 w 74"/>
                <a:gd name="T3" fmla="*/ 9 h 124"/>
                <a:gd name="T4" fmla="*/ 69 w 74"/>
                <a:gd name="T5" fmla="*/ 115 h 124"/>
                <a:gd name="T6" fmla="*/ 65 w 74"/>
                <a:gd name="T7" fmla="*/ 118 h 124"/>
                <a:gd name="T8" fmla="*/ 8 w 74"/>
                <a:gd name="T9" fmla="*/ 118 h 124"/>
                <a:gd name="T10" fmla="*/ 5 w 74"/>
                <a:gd name="T11" fmla="*/ 115 h 124"/>
                <a:gd name="T12" fmla="*/ 5 w 74"/>
                <a:gd name="T13" fmla="*/ 9 h 124"/>
                <a:gd name="T14" fmla="*/ 8 w 74"/>
                <a:gd name="T15" fmla="*/ 5 h 124"/>
                <a:gd name="T16" fmla="*/ 65 w 74"/>
                <a:gd name="T17" fmla="*/ 5 h 124"/>
                <a:gd name="T18" fmla="*/ 65 w 74"/>
                <a:gd name="T19" fmla="*/ 0 h 124"/>
                <a:gd name="T20" fmla="*/ 8 w 74"/>
                <a:gd name="T21" fmla="*/ 0 h 124"/>
                <a:gd name="T22" fmla="*/ 0 w 74"/>
                <a:gd name="T23" fmla="*/ 9 h 124"/>
                <a:gd name="T24" fmla="*/ 0 w 74"/>
                <a:gd name="T25" fmla="*/ 115 h 124"/>
                <a:gd name="T26" fmla="*/ 8 w 74"/>
                <a:gd name="T27" fmla="*/ 124 h 124"/>
                <a:gd name="T28" fmla="*/ 65 w 74"/>
                <a:gd name="T29" fmla="*/ 124 h 124"/>
                <a:gd name="T30" fmla="*/ 74 w 74"/>
                <a:gd name="T31" fmla="*/ 115 h 124"/>
                <a:gd name="T32" fmla="*/ 74 w 74"/>
                <a:gd name="T33" fmla="*/ 9 h 124"/>
                <a:gd name="T34" fmla="*/ 65 w 74"/>
                <a:gd name="T3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24">
                  <a:moveTo>
                    <a:pt x="65" y="5"/>
                  </a:moveTo>
                  <a:cubicBezTo>
                    <a:pt x="67" y="5"/>
                    <a:pt x="69" y="7"/>
                    <a:pt x="69" y="9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7"/>
                    <a:pt x="67" y="118"/>
                    <a:pt x="65" y="118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7" y="118"/>
                    <a:pt x="5" y="117"/>
                    <a:pt x="5" y="11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7" y="5"/>
                    <a:pt x="8" y="5"/>
                  </a:cubicBezTo>
                  <a:cubicBezTo>
                    <a:pt x="65" y="5"/>
                    <a:pt x="65" y="5"/>
                    <a:pt x="65" y="5"/>
                  </a:cubicBezTo>
                  <a:moveTo>
                    <a:pt x="6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0"/>
                    <a:pt x="4" y="124"/>
                    <a:pt x="8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70" y="124"/>
                    <a:pt x="74" y="120"/>
                    <a:pt x="74" y="115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4"/>
                    <a:pt x="70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6" name="Freeform 90">
              <a:extLst>
                <a:ext uri="{FF2B5EF4-FFF2-40B4-BE49-F238E27FC236}">
                  <a16:creationId xmlns:a16="http://schemas.microsoft.com/office/drawing/2014/main" id="{FD7C6836-B668-4717-85C4-453502509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3" y="3728"/>
              <a:ext cx="27" cy="30"/>
            </a:xfrm>
            <a:custGeom>
              <a:avLst/>
              <a:gdLst>
                <a:gd name="T0" fmla="*/ 1 w 10"/>
                <a:gd name="T1" fmla="*/ 3 h 11"/>
                <a:gd name="T2" fmla="*/ 8 w 10"/>
                <a:gd name="T3" fmla="*/ 2 h 11"/>
                <a:gd name="T4" fmla="*/ 8 w 10"/>
                <a:gd name="T5" fmla="*/ 8 h 11"/>
                <a:gd name="T6" fmla="*/ 2 w 10"/>
                <a:gd name="T7" fmla="*/ 9 h 11"/>
                <a:gd name="T8" fmla="*/ 1 w 1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3" y="1"/>
                    <a:pt x="6" y="0"/>
                    <a:pt x="8" y="2"/>
                  </a:cubicBezTo>
                  <a:cubicBezTo>
                    <a:pt x="10" y="3"/>
                    <a:pt x="10" y="6"/>
                    <a:pt x="8" y="8"/>
                  </a:cubicBezTo>
                  <a:cubicBezTo>
                    <a:pt x="7" y="10"/>
                    <a:pt x="4" y="11"/>
                    <a:pt x="2" y="9"/>
                  </a:cubicBezTo>
                  <a:cubicBezTo>
                    <a:pt x="0" y="7"/>
                    <a:pt x="0" y="5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7" name="Freeform 91">
              <a:extLst>
                <a:ext uri="{FF2B5EF4-FFF2-40B4-BE49-F238E27FC236}">
                  <a16:creationId xmlns:a16="http://schemas.microsoft.com/office/drawing/2014/main" id="{6849CBF2-C91A-4D40-897A-F2343EB613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7" y="3606"/>
              <a:ext cx="197" cy="157"/>
            </a:xfrm>
            <a:custGeom>
              <a:avLst/>
              <a:gdLst>
                <a:gd name="T0" fmla="*/ 55 w 73"/>
                <a:gd name="T1" fmla="*/ 58 h 58"/>
                <a:gd name="T2" fmla="*/ 53 w 73"/>
                <a:gd name="T3" fmla="*/ 56 h 58"/>
                <a:gd name="T4" fmla="*/ 37 w 73"/>
                <a:gd name="T5" fmla="*/ 28 h 58"/>
                <a:gd name="T6" fmla="*/ 5 w 73"/>
                <a:gd name="T7" fmla="*/ 25 h 58"/>
                <a:gd name="T8" fmla="*/ 2 w 73"/>
                <a:gd name="T9" fmla="*/ 24 h 58"/>
                <a:gd name="T10" fmla="*/ 3 w 73"/>
                <a:gd name="T11" fmla="*/ 21 h 58"/>
                <a:gd name="T12" fmla="*/ 40 w 73"/>
                <a:gd name="T13" fmla="*/ 24 h 58"/>
                <a:gd name="T14" fmla="*/ 57 w 73"/>
                <a:gd name="T15" fmla="*/ 56 h 58"/>
                <a:gd name="T16" fmla="*/ 55 w 73"/>
                <a:gd name="T17" fmla="*/ 58 h 58"/>
                <a:gd name="T18" fmla="*/ 55 w 73"/>
                <a:gd name="T19" fmla="*/ 58 h 58"/>
                <a:gd name="T20" fmla="*/ 40 w 73"/>
                <a:gd name="T21" fmla="*/ 57 h 58"/>
                <a:gd name="T22" fmla="*/ 37 w 73"/>
                <a:gd name="T23" fmla="*/ 55 h 58"/>
                <a:gd name="T24" fmla="*/ 29 w 73"/>
                <a:gd name="T25" fmla="*/ 40 h 58"/>
                <a:gd name="T26" fmla="*/ 12 w 73"/>
                <a:gd name="T27" fmla="*/ 39 h 58"/>
                <a:gd name="T28" fmla="*/ 9 w 73"/>
                <a:gd name="T29" fmla="*/ 37 h 58"/>
                <a:gd name="T30" fmla="*/ 11 w 73"/>
                <a:gd name="T31" fmla="*/ 34 h 58"/>
                <a:gd name="T32" fmla="*/ 31 w 73"/>
                <a:gd name="T33" fmla="*/ 37 h 58"/>
                <a:gd name="T34" fmla="*/ 42 w 73"/>
                <a:gd name="T35" fmla="*/ 55 h 58"/>
                <a:gd name="T36" fmla="*/ 40 w 73"/>
                <a:gd name="T37" fmla="*/ 57 h 58"/>
                <a:gd name="T38" fmla="*/ 40 w 73"/>
                <a:gd name="T39" fmla="*/ 57 h 58"/>
                <a:gd name="T40" fmla="*/ 70 w 73"/>
                <a:gd name="T41" fmla="*/ 54 h 58"/>
                <a:gd name="T42" fmla="*/ 68 w 73"/>
                <a:gd name="T43" fmla="*/ 52 h 58"/>
                <a:gd name="T44" fmla="*/ 46 w 73"/>
                <a:gd name="T45" fmla="*/ 15 h 58"/>
                <a:gd name="T46" fmla="*/ 3 w 73"/>
                <a:gd name="T47" fmla="*/ 9 h 58"/>
                <a:gd name="T48" fmla="*/ 0 w 73"/>
                <a:gd name="T49" fmla="*/ 8 h 58"/>
                <a:gd name="T50" fmla="*/ 2 w 73"/>
                <a:gd name="T51" fmla="*/ 5 h 58"/>
                <a:gd name="T52" fmla="*/ 48 w 73"/>
                <a:gd name="T53" fmla="*/ 11 h 58"/>
                <a:gd name="T54" fmla="*/ 72 w 73"/>
                <a:gd name="T55" fmla="*/ 51 h 58"/>
                <a:gd name="T56" fmla="*/ 70 w 73"/>
                <a:gd name="T57" fmla="*/ 54 h 58"/>
                <a:gd name="T58" fmla="*/ 70 w 73"/>
                <a:gd name="T59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8">
                  <a:moveTo>
                    <a:pt x="55" y="58"/>
                  </a:moveTo>
                  <a:cubicBezTo>
                    <a:pt x="54" y="58"/>
                    <a:pt x="53" y="57"/>
                    <a:pt x="53" y="56"/>
                  </a:cubicBezTo>
                  <a:cubicBezTo>
                    <a:pt x="52" y="44"/>
                    <a:pt x="47" y="34"/>
                    <a:pt x="37" y="28"/>
                  </a:cubicBezTo>
                  <a:cubicBezTo>
                    <a:pt x="28" y="21"/>
                    <a:pt x="16" y="20"/>
                    <a:pt x="5" y="25"/>
                  </a:cubicBezTo>
                  <a:cubicBezTo>
                    <a:pt x="4" y="25"/>
                    <a:pt x="3" y="25"/>
                    <a:pt x="2" y="24"/>
                  </a:cubicBezTo>
                  <a:cubicBezTo>
                    <a:pt x="2" y="22"/>
                    <a:pt x="2" y="21"/>
                    <a:pt x="3" y="21"/>
                  </a:cubicBezTo>
                  <a:cubicBezTo>
                    <a:pt x="15" y="15"/>
                    <a:pt x="29" y="17"/>
                    <a:pt x="40" y="24"/>
                  </a:cubicBezTo>
                  <a:cubicBezTo>
                    <a:pt x="51" y="31"/>
                    <a:pt x="57" y="43"/>
                    <a:pt x="57" y="56"/>
                  </a:cubicBezTo>
                  <a:cubicBezTo>
                    <a:pt x="57" y="57"/>
                    <a:pt x="56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lose/>
                  <a:moveTo>
                    <a:pt x="40" y="57"/>
                  </a:moveTo>
                  <a:cubicBezTo>
                    <a:pt x="38" y="57"/>
                    <a:pt x="37" y="56"/>
                    <a:pt x="37" y="55"/>
                  </a:cubicBezTo>
                  <a:cubicBezTo>
                    <a:pt x="37" y="49"/>
                    <a:pt x="34" y="44"/>
                    <a:pt x="29" y="40"/>
                  </a:cubicBezTo>
                  <a:cubicBezTo>
                    <a:pt x="24" y="37"/>
                    <a:pt x="18" y="37"/>
                    <a:pt x="12" y="39"/>
                  </a:cubicBezTo>
                  <a:cubicBezTo>
                    <a:pt x="11" y="39"/>
                    <a:pt x="10" y="38"/>
                    <a:pt x="9" y="37"/>
                  </a:cubicBezTo>
                  <a:cubicBezTo>
                    <a:pt x="9" y="36"/>
                    <a:pt x="9" y="35"/>
                    <a:pt x="11" y="34"/>
                  </a:cubicBezTo>
                  <a:cubicBezTo>
                    <a:pt x="17" y="32"/>
                    <a:pt x="25" y="32"/>
                    <a:pt x="31" y="37"/>
                  </a:cubicBezTo>
                  <a:cubicBezTo>
                    <a:pt x="38" y="41"/>
                    <a:pt x="42" y="47"/>
                    <a:pt x="42" y="55"/>
                  </a:cubicBezTo>
                  <a:cubicBezTo>
                    <a:pt x="42" y="56"/>
                    <a:pt x="41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lose/>
                  <a:moveTo>
                    <a:pt x="70" y="54"/>
                  </a:moveTo>
                  <a:cubicBezTo>
                    <a:pt x="69" y="54"/>
                    <a:pt x="68" y="53"/>
                    <a:pt x="68" y="52"/>
                  </a:cubicBezTo>
                  <a:cubicBezTo>
                    <a:pt x="66" y="37"/>
                    <a:pt x="58" y="23"/>
                    <a:pt x="46" y="15"/>
                  </a:cubicBezTo>
                  <a:cubicBezTo>
                    <a:pt x="33" y="7"/>
                    <a:pt x="18" y="5"/>
                    <a:pt x="3" y="9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17" y="0"/>
                    <a:pt x="34" y="2"/>
                    <a:pt x="48" y="11"/>
                  </a:cubicBezTo>
                  <a:cubicBezTo>
                    <a:pt x="62" y="20"/>
                    <a:pt x="71" y="35"/>
                    <a:pt x="72" y="51"/>
                  </a:cubicBezTo>
                  <a:cubicBezTo>
                    <a:pt x="73" y="52"/>
                    <a:pt x="72" y="54"/>
                    <a:pt x="70" y="54"/>
                  </a:cubicBezTo>
                  <a:cubicBezTo>
                    <a:pt x="70" y="54"/>
                    <a:pt x="70" y="54"/>
                    <a:pt x="7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98" name="Group 94">
            <a:extLst>
              <a:ext uri="{FF2B5EF4-FFF2-40B4-BE49-F238E27FC236}">
                <a16:creationId xmlns:a16="http://schemas.microsoft.com/office/drawing/2014/main" id="{955AD19F-F2ED-48FE-BA8A-60A824BECA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4996" y="5409530"/>
            <a:ext cx="906463" cy="609600"/>
            <a:chOff x="10296" y="3148"/>
            <a:chExt cx="571" cy="384"/>
          </a:xfrm>
          <a:solidFill>
            <a:schemeClr val="accent3"/>
          </a:solidFill>
        </p:grpSpPr>
        <p:sp>
          <p:nvSpPr>
            <p:cNvPr id="299" name="Freeform 96">
              <a:extLst>
                <a:ext uri="{FF2B5EF4-FFF2-40B4-BE49-F238E27FC236}">
                  <a16:creationId xmlns:a16="http://schemas.microsoft.com/office/drawing/2014/main" id="{7510BDBB-C3A4-420F-BB7B-E5CDB3C4A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6" y="3148"/>
              <a:ext cx="571" cy="384"/>
            </a:xfrm>
            <a:custGeom>
              <a:avLst/>
              <a:gdLst>
                <a:gd name="T0" fmla="*/ 24 w 211"/>
                <a:gd name="T1" fmla="*/ 119 h 142"/>
                <a:gd name="T2" fmla="*/ 187 w 211"/>
                <a:gd name="T3" fmla="*/ 119 h 142"/>
                <a:gd name="T4" fmla="*/ 187 w 211"/>
                <a:gd name="T5" fmla="*/ 7 h 142"/>
                <a:gd name="T6" fmla="*/ 24 w 211"/>
                <a:gd name="T7" fmla="*/ 7 h 142"/>
                <a:gd name="T8" fmla="*/ 24 w 211"/>
                <a:gd name="T9" fmla="*/ 119 h 142"/>
                <a:gd name="T10" fmla="*/ 7 w 211"/>
                <a:gd name="T11" fmla="*/ 136 h 142"/>
                <a:gd name="T12" fmla="*/ 204 w 211"/>
                <a:gd name="T13" fmla="*/ 136 h 142"/>
                <a:gd name="T14" fmla="*/ 204 w 211"/>
                <a:gd name="T15" fmla="*/ 125 h 142"/>
                <a:gd name="T16" fmla="*/ 7 w 211"/>
                <a:gd name="T17" fmla="*/ 125 h 142"/>
                <a:gd name="T18" fmla="*/ 7 w 211"/>
                <a:gd name="T19" fmla="*/ 136 h 142"/>
                <a:gd name="T20" fmla="*/ 3 w 211"/>
                <a:gd name="T21" fmla="*/ 142 h 142"/>
                <a:gd name="T22" fmla="*/ 0 w 211"/>
                <a:gd name="T23" fmla="*/ 139 h 142"/>
                <a:gd name="T24" fmla="*/ 0 w 211"/>
                <a:gd name="T25" fmla="*/ 122 h 142"/>
                <a:gd name="T26" fmla="*/ 3 w 211"/>
                <a:gd name="T27" fmla="*/ 119 h 142"/>
                <a:gd name="T28" fmla="*/ 17 w 211"/>
                <a:gd name="T29" fmla="*/ 119 h 142"/>
                <a:gd name="T30" fmla="*/ 17 w 211"/>
                <a:gd name="T31" fmla="*/ 3 h 142"/>
                <a:gd name="T32" fmla="*/ 20 w 211"/>
                <a:gd name="T33" fmla="*/ 0 h 142"/>
                <a:gd name="T34" fmla="*/ 190 w 211"/>
                <a:gd name="T35" fmla="*/ 0 h 142"/>
                <a:gd name="T36" fmla="*/ 194 w 211"/>
                <a:gd name="T37" fmla="*/ 3 h 142"/>
                <a:gd name="T38" fmla="*/ 194 w 211"/>
                <a:gd name="T39" fmla="*/ 119 h 142"/>
                <a:gd name="T40" fmla="*/ 207 w 211"/>
                <a:gd name="T41" fmla="*/ 119 h 142"/>
                <a:gd name="T42" fmla="*/ 211 w 211"/>
                <a:gd name="T43" fmla="*/ 122 h 142"/>
                <a:gd name="T44" fmla="*/ 211 w 211"/>
                <a:gd name="T45" fmla="*/ 139 h 142"/>
                <a:gd name="T46" fmla="*/ 207 w 211"/>
                <a:gd name="T47" fmla="*/ 142 h 142"/>
                <a:gd name="T48" fmla="*/ 3 w 211"/>
                <a:gd name="T4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1" h="142">
                  <a:moveTo>
                    <a:pt x="24" y="119"/>
                  </a:moveTo>
                  <a:cubicBezTo>
                    <a:pt x="187" y="119"/>
                    <a:pt x="187" y="119"/>
                    <a:pt x="187" y="119"/>
                  </a:cubicBezTo>
                  <a:cubicBezTo>
                    <a:pt x="187" y="7"/>
                    <a:pt x="187" y="7"/>
                    <a:pt x="187" y="7"/>
                  </a:cubicBezTo>
                  <a:cubicBezTo>
                    <a:pt x="24" y="7"/>
                    <a:pt x="24" y="7"/>
                    <a:pt x="24" y="7"/>
                  </a:cubicBezTo>
                  <a:lnTo>
                    <a:pt x="24" y="119"/>
                  </a:lnTo>
                  <a:close/>
                  <a:moveTo>
                    <a:pt x="7" y="136"/>
                  </a:moveTo>
                  <a:cubicBezTo>
                    <a:pt x="204" y="136"/>
                    <a:pt x="204" y="136"/>
                    <a:pt x="204" y="136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7" y="125"/>
                    <a:pt x="7" y="125"/>
                    <a:pt x="7" y="125"/>
                  </a:cubicBezTo>
                  <a:lnTo>
                    <a:pt x="7" y="136"/>
                  </a:lnTo>
                  <a:close/>
                  <a:moveTo>
                    <a:pt x="3" y="142"/>
                  </a:moveTo>
                  <a:cubicBezTo>
                    <a:pt x="2" y="142"/>
                    <a:pt x="0" y="141"/>
                    <a:pt x="0" y="13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2" y="119"/>
                    <a:pt x="3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9" y="0"/>
                    <a:pt x="2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4" y="1"/>
                    <a:pt x="194" y="3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09" y="119"/>
                    <a:pt x="211" y="120"/>
                    <a:pt x="211" y="122"/>
                  </a:cubicBezTo>
                  <a:cubicBezTo>
                    <a:pt x="211" y="139"/>
                    <a:pt x="211" y="139"/>
                    <a:pt x="211" y="139"/>
                  </a:cubicBezTo>
                  <a:cubicBezTo>
                    <a:pt x="211" y="141"/>
                    <a:pt x="209" y="142"/>
                    <a:pt x="207" y="142"/>
                  </a:cubicBezTo>
                  <a:lnTo>
                    <a:pt x="3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0" name="Freeform 97">
              <a:extLst>
                <a:ext uri="{FF2B5EF4-FFF2-40B4-BE49-F238E27FC236}">
                  <a16:creationId xmlns:a16="http://schemas.microsoft.com/office/drawing/2014/main" id="{7991766C-85A4-4FD3-B36D-52254DC17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9" y="3372"/>
              <a:ext cx="27" cy="27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9 w 10"/>
                <a:gd name="T5" fmla="*/ 5 h 10"/>
                <a:gd name="T6" fmla="*/ 4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1" y="2"/>
                    <a:pt x="3" y="0"/>
                    <a:pt x="5" y="0"/>
                  </a:cubicBezTo>
                  <a:cubicBezTo>
                    <a:pt x="8" y="1"/>
                    <a:pt x="10" y="3"/>
                    <a:pt x="9" y="5"/>
                  </a:cubicBezTo>
                  <a:cubicBezTo>
                    <a:pt x="9" y="8"/>
                    <a:pt x="7" y="10"/>
                    <a:pt x="4" y="10"/>
                  </a:cubicBezTo>
                  <a:cubicBezTo>
                    <a:pt x="2" y="9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1" name="Freeform 98">
              <a:extLst>
                <a:ext uri="{FF2B5EF4-FFF2-40B4-BE49-F238E27FC236}">
                  <a16:creationId xmlns:a16="http://schemas.microsoft.com/office/drawing/2014/main" id="{EF10CFC4-6FE0-4BEB-BA30-D5D1720AE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" y="3256"/>
              <a:ext cx="233" cy="122"/>
            </a:xfrm>
            <a:custGeom>
              <a:avLst/>
              <a:gdLst>
                <a:gd name="T0" fmla="*/ 59 w 86"/>
                <a:gd name="T1" fmla="*/ 45 h 45"/>
                <a:gd name="T2" fmla="*/ 57 w 86"/>
                <a:gd name="T3" fmla="*/ 44 h 45"/>
                <a:gd name="T4" fmla="*/ 42 w 86"/>
                <a:gd name="T5" fmla="*/ 36 h 45"/>
                <a:gd name="T6" fmla="*/ 42 w 86"/>
                <a:gd name="T7" fmla="*/ 36 h 45"/>
                <a:gd name="T8" fmla="*/ 27 w 86"/>
                <a:gd name="T9" fmla="*/ 43 h 45"/>
                <a:gd name="T10" fmla="*/ 24 w 86"/>
                <a:gd name="T11" fmla="*/ 44 h 45"/>
                <a:gd name="T12" fmla="*/ 24 w 86"/>
                <a:gd name="T13" fmla="*/ 40 h 45"/>
                <a:gd name="T14" fmla="*/ 43 w 86"/>
                <a:gd name="T15" fmla="*/ 31 h 45"/>
                <a:gd name="T16" fmla="*/ 61 w 86"/>
                <a:gd name="T17" fmla="*/ 41 h 45"/>
                <a:gd name="T18" fmla="*/ 61 w 86"/>
                <a:gd name="T19" fmla="*/ 44 h 45"/>
                <a:gd name="T20" fmla="*/ 59 w 86"/>
                <a:gd name="T21" fmla="*/ 45 h 45"/>
                <a:gd name="T22" fmla="*/ 73 w 86"/>
                <a:gd name="T23" fmla="*/ 37 h 45"/>
                <a:gd name="T24" fmla="*/ 71 w 86"/>
                <a:gd name="T25" fmla="*/ 36 h 45"/>
                <a:gd name="T26" fmla="*/ 43 w 86"/>
                <a:gd name="T27" fmla="*/ 20 h 45"/>
                <a:gd name="T28" fmla="*/ 14 w 86"/>
                <a:gd name="T29" fmla="*/ 35 h 45"/>
                <a:gd name="T30" fmla="*/ 11 w 86"/>
                <a:gd name="T31" fmla="*/ 36 h 45"/>
                <a:gd name="T32" fmla="*/ 10 w 86"/>
                <a:gd name="T33" fmla="*/ 33 h 45"/>
                <a:gd name="T34" fmla="*/ 42 w 86"/>
                <a:gd name="T35" fmla="*/ 16 h 45"/>
                <a:gd name="T36" fmla="*/ 43 w 86"/>
                <a:gd name="T37" fmla="*/ 16 h 45"/>
                <a:gd name="T38" fmla="*/ 75 w 86"/>
                <a:gd name="T39" fmla="*/ 33 h 45"/>
                <a:gd name="T40" fmla="*/ 74 w 86"/>
                <a:gd name="T41" fmla="*/ 37 h 45"/>
                <a:gd name="T42" fmla="*/ 73 w 86"/>
                <a:gd name="T43" fmla="*/ 37 h 45"/>
                <a:gd name="T44" fmla="*/ 83 w 86"/>
                <a:gd name="T45" fmla="*/ 25 h 45"/>
                <a:gd name="T46" fmla="*/ 81 w 86"/>
                <a:gd name="T47" fmla="*/ 24 h 45"/>
                <a:gd name="T48" fmla="*/ 43 w 86"/>
                <a:gd name="T49" fmla="*/ 5 h 45"/>
                <a:gd name="T50" fmla="*/ 42 w 86"/>
                <a:gd name="T51" fmla="*/ 5 h 45"/>
                <a:gd name="T52" fmla="*/ 4 w 86"/>
                <a:gd name="T53" fmla="*/ 23 h 45"/>
                <a:gd name="T54" fmla="*/ 1 w 86"/>
                <a:gd name="T55" fmla="*/ 24 h 45"/>
                <a:gd name="T56" fmla="*/ 0 w 86"/>
                <a:gd name="T57" fmla="*/ 20 h 45"/>
                <a:gd name="T58" fmla="*/ 42 w 86"/>
                <a:gd name="T59" fmla="*/ 0 h 45"/>
                <a:gd name="T60" fmla="*/ 43 w 86"/>
                <a:gd name="T61" fmla="*/ 0 h 45"/>
                <a:gd name="T62" fmla="*/ 85 w 86"/>
                <a:gd name="T63" fmla="*/ 21 h 45"/>
                <a:gd name="T64" fmla="*/ 84 w 86"/>
                <a:gd name="T65" fmla="*/ 25 h 45"/>
                <a:gd name="T66" fmla="*/ 83 w 86"/>
                <a:gd name="T6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6" h="45">
                  <a:moveTo>
                    <a:pt x="59" y="45"/>
                  </a:moveTo>
                  <a:cubicBezTo>
                    <a:pt x="59" y="45"/>
                    <a:pt x="58" y="44"/>
                    <a:pt x="57" y="44"/>
                  </a:cubicBezTo>
                  <a:cubicBezTo>
                    <a:pt x="54" y="39"/>
                    <a:pt x="48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36"/>
                    <a:pt x="31" y="39"/>
                    <a:pt x="27" y="43"/>
                  </a:cubicBezTo>
                  <a:cubicBezTo>
                    <a:pt x="27" y="44"/>
                    <a:pt x="25" y="44"/>
                    <a:pt x="24" y="44"/>
                  </a:cubicBezTo>
                  <a:cubicBezTo>
                    <a:pt x="23" y="43"/>
                    <a:pt x="23" y="41"/>
                    <a:pt x="24" y="40"/>
                  </a:cubicBezTo>
                  <a:cubicBezTo>
                    <a:pt x="28" y="34"/>
                    <a:pt x="35" y="31"/>
                    <a:pt x="43" y="31"/>
                  </a:cubicBezTo>
                  <a:cubicBezTo>
                    <a:pt x="50" y="31"/>
                    <a:pt x="57" y="35"/>
                    <a:pt x="61" y="41"/>
                  </a:cubicBezTo>
                  <a:cubicBezTo>
                    <a:pt x="62" y="42"/>
                    <a:pt x="62" y="43"/>
                    <a:pt x="61" y="44"/>
                  </a:cubicBezTo>
                  <a:cubicBezTo>
                    <a:pt x="60" y="44"/>
                    <a:pt x="60" y="45"/>
                    <a:pt x="59" y="45"/>
                  </a:cubicBezTo>
                  <a:close/>
                  <a:moveTo>
                    <a:pt x="73" y="37"/>
                  </a:moveTo>
                  <a:cubicBezTo>
                    <a:pt x="72" y="37"/>
                    <a:pt x="71" y="37"/>
                    <a:pt x="71" y="36"/>
                  </a:cubicBezTo>
                  <a:cubicBezTo>
                    <a:pt x="65" y="26"/>
                    <a:pt x="54" y="21"/>
                    <a:pt x="43" y="20"/>
                  </a:cubicBezTo>
                  <a:cubicBezTo>
                    <a:pt x="31" y="20"/>
                    <a:pt x="21" y="26"/>
                    <a:pt x="14" y="35"/>
                  </a:cubicBezTo>
                  <a:cubicBezTo>
                    <a:pt x="13" y="36"/>
                    <a:pt x="12" y="37"/>
                    <a:pt x="11" y="36"/>
                  </a:cubicBezTo>
                  <a:cubicBezTo>
                    <a:pt x="10" y="35"/>
                    <a:pt x="10" y="34"/>
                    <a:pt x="10" y="33"/>
                  </a:cubicBezTo>
                  <a:cubicBezTo>
                    <a:pt x="18" y="22"/>
                    <a:pt x="29" y="16"/>
                    <a:pt x="42" y="16"/>
                  </a:cubicBezTo>
                  <a:cubicBezTo>
                    <a:pt x="42" y="16"/>
                    <a:pt x="43" y="16"/>
                    <a:pt x="43" y="16"/>
                  </a:cubicBezTo>
                  <a:cubicBezTo>
                    <a:pt x="56" y="16"/>
                    <a:pt x="68" y="22"/>
                    <a:pt x="75" y="33"/>
                  </a:cubicBezTo>
                  <a:cubicBezTo>
                    <a:pt x="75" y="34"/>
                    <a:pt x="75" y="36"/>
                    <a:pt x="74" y="37"/>
                  </a:cubicBezTo>
                  <a:cubicBezTo>
                    <a:pt x="74" y="37"/>
                    <a:pt x="73" y="37"/>
                    <a:pt x="73" y="37"/>
                  </a:cubicBezTo>
                  <a:close/>
                  <a:moveTo>
                    <a:pt x="83" y="25"/>
                  </a:moveTo>
                  <a:cubicBezTo>
                    <a:pt x="82" y="25"/>
                    <a:pt x="82" y="25"/>
                    <a:pt x="81" y="24"/>
                  </a:cubicBezTo>
                  <a:cubicBezTo>
                    <a:pt x="72" y="12"/>
                    <a:pt x="58" y="5"/>
                    <a:pt x="43" y="5"/>
                  </a:cubicBezTo>
                  <a:cubicBezTo>
                    <a:pt x="43" y="5"/>
                    <a:pt x="42" y="5"/>
                    <a:pt x="42" y="5"/>
                  </a:cubicBezTo>
                  <a:cubicBezTo>
                    <a:pt x="27" y="5"/>
                    <a:pt x="14" y="12"/>
                    <a:pt x="4" y="23"/>
                  </a:cubicBezTo>
                  <a:cubicBezTo>
                    <a:pt x="3" y="24"/>
                    <a:pt x="2" y="24"/>
                    <a:pt x="1" y="24"/>
                  </a:cubicBezTo>
                  <a:cubicBezTo>
                    <a:pt x="0" y="23"/>
                    <a:pt x="0" y="21"/>
                    <a:pt x="0" y="20"/>
                  </a:cubicBezTo>
                  <a:cubicBezTo>
                    <a:pt x="11" y="8"/>
                    <a:pt x="26" y="0"/>
                    <a:pt x="42" y="0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59" y="1"/>
                    <a:pt x="75" y="8"/>
                    <a:pt x="85" y="21"/>
                  </a:cubicBezTo>
                  <a:cubicBezTo>
                    <a:pt x="86" y="22"/>
                    <a:pt x="86" y="24"/>
                    <a:pt x="84" y="25"/>
                  </a:cubicBezTo>
                  <a:cubicBezTo>
                    <a:pt x="84" y="25"/>
                    <a:pt x="84" y="25"/>
                    <a:pt x="8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04AEF9A-4255-4C69-817C-FFEE3B1A13B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18541" y="6775889"/>
            <a:ext cx="635000" cy="927100"/>
            <a:chOff x="9691" y="2996"/>
            <a:chExt cx="400" cy="584"/>
          </a:xfrm>
          <a:solidFill>
            <a:schemeClr val="accent3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02AB5E4-D4B7-4106-888E-F15F5E190E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8" y="2996"/>
              <a:ext cx="247" cy="400"/>
            </a:xfrm>
            <a:custGeom>
              <a:avLst/>
              <a:gdLst>
                <a:gd name="T0" fmla="*/ 91 w 91"/>
                <a:gd name="T1" fmla="*/ 148 h 148"/>
                <a:gd name="T2" fmla="*/ 0 w 91"/>
                <a:gd name="T3" fmla="*/ 148 h 148"/>
                <a:gd name="T4" fmla="*/ 0 w 91"/>
                <a:gd name="T5" fmla="*/ 46 h 148"/>
                <a:gd name="T6" fmla="*/ 45 w 91"/>
                <a:gd name="T7" fmla="*/ 0 h 148"/>
                <a:gd name="T8" fmla="*/ 91 w 91"/>
                <a:gd name="T9" fmla="*/ 46 h 148"/>
                <a:gd name="T10" fmla="*/ 91 w 91"/>
                <a:gd name="T11" fmla="*/ 148 h 148"/>
                <a:gd name="T12" fmla="*/ 6 w 91"/>
                <a:gd name="T13" fmla="*/ 142 h 148"/>
                <a:gd name="T14" fmla="*/ 85 w 91"/>
                <a:gd name="T15" fmla="*/ 142 h 148"/>
                <a:gd name="T16" fmla="*/ 85 w 91"/>
                <a:gd name="T17" fmla="*/ 46 h 148"/>
                <a:gd name="T18" fmla="*/ 45 w 91"/>
                <a:gd name="T19" fmla="*/ 6 h 148"/>
                <a:gd name="T20" fmla="*/ 6 w 91"/>
                <a:gd name="T21" fmla="*/ 46 h 148"/>
                <a:gd name="T22" fmla="*/ 6 w 91"/>
                <a:gd name="T23" fmla="*/ 1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48">
                  <a:moveTo>
                    <a:pt x="91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0" y="0"/>
                    <a:pt x="91" y="21"/>
                    <a:pt x="91" y="46"/>
                  </a:cubicBezTo>
                  <a:lnTo>
                    <a:pt x="91" y="148"/>
                  </a:lnTo>
                  <a:close/>
                  <a:moveTo>
                    <a:pt x="6" y="142"/>
                  </a:moveTo>
                  <a:cubicBezTo>
                    <a:pt x="85" y="142"/>
                    <a:pt x="85" y="142"/>
                    <a:pt x="85" y="142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24"/>
                    <a:pt x="67" y="6"/>
                    <a:pt x="45" y="6"/>
                  </a:cubicBezTo>
                  <a:cubicBezTo>
                    <a:pt x="24" y="6"/>
                    <a:pt x="6" y="24"/>
                    <a:pt x="6" y="46"/>
                  </a:cubicBezTo>
                  <a:lnTo>
                    <a:pt x="6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A11E799-CDEC-47BD-820C-A5790F428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1" y="3380"/>
              <a:ext cx="400" cy="76"/>
            </a:xfrm>
            <a:custGeom>
              <a:avLst/>
              <a:gdLst>
                <a:gd name="T0" fmla="*/ 133 w 147"/>
                <a:gd name="T1" fmla="*/ 28 h 28"/>
                <a:gd name="T2" fmla="*/ 14 w 147"/>
                <a:gd name="T3" fmla="*/ 28 h 28"/>
                <a:gd name="T4" fmla="*/ 0 w 147"/>
                <a:gd name="T5" fmla="*/ 14 h 28"/>
                <a:gd name="T6" fmla="*/ 14 w 147"/>
                <a:gd name="T7" fmla="*/ 0 h 28"/>
                <a:gd name="T8" fmla="*/ 133 w 147"/>
                <a:gd name="T9" fmla="*/ 0 h 28"/>
                <a:gd name="T10" fmla="*/ 147 w 147"/>
                <a:gd name="T11" fmla="*/ 14 h 28"/>
                <a:gd name="T12" fmla="*/ 133 w 147"/>
                <a:gd name="T13" fmla="*/ 28 h 28"/>
                <a:gd name="T14" fmla="*/ 14 w 147"/>
                <a:gd name="T15" fmla="*/ 6 h 28"/>
                <a:gd name="T16" fmla="*/ 6 w 147"/>
                <a:gd name="T17" fmla="*/ 14 h 28"/>
                <a:gd name="T18" fmla="*/ 14 w 147"/>
                <a:gd name="T19" fmla="*/ 22 h 28"/>
                <a:gd name="T20" fmla="*/ 133 w 147"/>
                <a:gd name="T21" fmla="*/ 22 h 28"/>
                <a:gd name="T22" fmla="*/ 141 w 147"/>
                <a:gd name="T23" fmla="*/ 14 h 28"/>
                <a:gd name="T24" fmla="*/ 133 w 147"/>
                <a:gd name="T25" fmla="*/ 6 h 28"/>
                <a:gd name="T26" fmla="*/ 14 w 147"/>
                <a:gd name="T2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28">
                  <a:moveTo>
                    <a:pt x="133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1" y="0"/>
                    <a:pt x="147" y="6"/>
                    <a:pt x="147" y="14"/>
                  </a:cubicBezTo>
                  <a:cubicBezTo>
                    <a:pt x="147" y="21"/>
                    <a:pt x="141" y="28"/>
                    <a:pt x="133" y="28"/>
                  </a:cubicBezTo>
                  <a:close/>
                  <a:moveTo>
                    <a:pt x="14" y="6"/>
                  </a:moveTo>
                  <a:cubicBezTo>
                    <a:pt x="9" y="6"/>
                    <a:pt x="6" y="10"/>
                    <a:pt x="6" y="14"/>
                  </a:cubicBezTo>
                  <a:cubicBezTo>
                    <a:pt x="6" y="18"/>
                    <a:pt x="9" y="22"/>
                    <a:pt x="14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22"/>
                    <a:pt x="141" y="18"/>
                    <a:pt x="141" y="14"/>
                  </a:cubicBezTo>
                  <a:cubicBezTo>
                    <a:pt x="141" y="10"/>
                    <a:pt x="137" y="6"/>
                    <a:pt x="133" y="6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3804E86B-7389-46F2-B27B-B58B01E5F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2" y="3440"/>
              <a:ext cx="16" cy="140"/>
            </a:xfrm>
            <a:custGeom>
              <a:avLst/>
              <a:gdLst>
                <a:gd name="T0" fmla="*/ 3 w 6"/>
                <a:gd name="T1" fmla="*/ 52 h 52"/>
                <a:gd name="T2" fmla="*/ 0 w 6"/>
                <a:gd name="T3" fmla="*/ 49 h 52"/>
                <a:gd name="T4" fmla="*/ 0 w 6"/>
                <a:gd name="T5" fmla="*/ 3 h 52"/>
                <a:gd name="T6" fmla="*/ 3 w 6"/>
                <a:gd name="T7" fmla="*/ 0 h 52"/>
                <a:gd name="T8" fmla="*/ 6 w 6"/>
                <a:gd name="T9" fmla="*/ 3 h 52"/>
                <a:gd name="T10" fmla="*/ 6 w 6"/>
                <a:gd name="T11" fmla="*/ 49 h 52"/>
                <a:gd name="T12" fmla="*/ 3 w 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3" y="52"/>
                  </a:moveTo>
                  <a:cubicBezTo>
                    <a:pt x="1" y="52"/>
                    <a:pt x="0" y="51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1"/>
                    <a:pt x="5" y="52"/>
                    <a:pt x="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62702212-86E1-44EC-970F-0A5CEF7CE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7" y="3272"/>
              <a:ext cx="41" cy="124"/>
            </a:xfrm>
            <a:custGeom>
              <a:avLst/>
              <a:gdLst>
                <a:gd name="T0" fmla="*/ 12 w 15"/>
                <a:gd name="T1" fmla="*/ 46 h 46"/>
                <a:gd name="T2" fmla="*/ 9 w 15"/>
                <a:gd name="T3" fmla="*/ 43 h 46"/>
                <a:gd name="T4" fmla="*/ 9 w 15"/>
                <a:gd name="T5" fmla="*/ 6 h 46"/>
                <a:gd name="T6" fmla="*/ 3 w 15"/>
                <a:gd name="T7" fmla="*/ 6 h 46"/>
                <a:gd name="T8" fmla="*/ 0 w 15"/>
                <a:gd name="T9" fmla="*/ 3 h 46"/>
                <a:gd name="T10" fmla="*/ 3 w 15"/>
                <a:gd name="T11" fmla="*/ 0 h 46"/>
                <a:gd name="T12" fmla="*/ 15 w 15"/>
                <a:gd name="T13" fmla="*/ 0 h 46"/>
                <a:gd name="T14" fmla="*/ 15 w 15"/>
                <a:gd name="T15" fmla="*/ 43 h 46"/>
                <a:gd name="T16" fmla="*/ 12 w 15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6">
                  <a:moveTo>
                    <a:pt x="12" y="46"/>
                  </a:moveTo>
                  <a:cubicBezTo>
                    <a:pt x="10" y="46"/>
                    <a:pt x="9" y="45"/>
                    <a:pt x="9" y="4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5"/>
                    <a:pt x="14" y="46"/>
                    <a:pt x="1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A73C313-6BC6-429A-A523-1129249EA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" y="3272"/>
              <a:ext cx="38" cy="124"/>
            </a:xfrm>
            <a:custGeom>
              <a:avLst/>
              <a:gdLst>
                <a:gd name="T0" fmla="*/ 3 w 14"/>
                <a:gd name="T1" fmla="*/ 46 h 46"/>
                <a:gd name="T2" fmla="*/ 0 w 14"/>
                <a:gd name="T3" fmla="*/ 43 h 46"/>
                <a:gd name="T4" fmla="*/ 0 w 14"/>
                <a:gd name="T5" fmla="*/ 0 h 46"/>
                <a:gd name="T6" fmla="*/ 11 w 14"/>
                <a:gd name="T7" fmla="*/ 0 h 46"/>
                <a:gd name="T8" fmla="*/ 14 w 14"/>
                <a:gd name="T9" fmla="*/ 3 h 46"/>
                <a:gd name="T10" fmla="*/ 11 w 14"/>
                <a:gd name="T11" fmla="*/ 6 h 46"/>
                <a:gd name="T12" fmla="*/ 6 w 14"/>
                <a:gd name="T13" fmla="*/ 6 h 46"/>
                <a:gd name="T14" fmla="*/ 6 w 14"/>
                <a:gd name="T15" fmla="*/ 43 h 46"/>
                <a:gd name="T16" fmla="*/ 3 w 14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6">
                  <a:moveTo>
                    <a:pt x="3" y="46"/>
                  </a:moveTo>
                  <a:cubicBezTo>
                    <a:pt x="1" y="46"/>
                    <a:pt x="0" y="45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1"/>
                    <a:pt x="14" y="3"/>
                  </a:cubicBezTo>
                  <a:cubicBezTo>
                    <a:pt x="14" y="4"/>
                    <a:pt x="13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5"/>
                    <a:pt x="4" y="46"/>
                    <a:pt x="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36A60791-7307-4B8D-934D-BBDD070DE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5" y="3440"/>
              <a:ext cx="16" cy="140"/>
            </a:xfrm>
            <a:custGeom>
              <a:avLst/>
              <a:gdLst>
                <a:gd name="T0" fmla="*/ 3 w 6"/>
                <a:gd name="T1" fmla="*/ 52 h 52"/>
                <a:gd name="T2" fmla="*/ 0 w 6"/>
                <a:gd name="T3" fmla="*/ 49 h 52"/>
                <a:gd name="T4" fmla="*/ 0 w 6"/>
                <a:gd name="T5" fmla="*/ 3 h 52"/>
                <a:gd name="T6" fmla="*/ 3 w 6"/>
                <a:gd name="T7" fmla="*/ 0 h 52"/>
                <a:gd name="T8" fmla="*/ 6 w 6"/>
                <a:gd name="T9" fmla="*/ 3 h 52"/>
                <a:gd name="T10" fmla="*/ 6 w 6"/>
                <a:gd name="T11" fmla="*/ 49 h 52"/>
                <a:gd name="T12" fmla="*/ 3 w 6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3" y="52"/>
                  </a:moveTo>
                  <a:cubicBezTo>
                    <a:pt x="1" y="52"/>
                    <a:pt x="0" y="51"/>
                    <a:pt x="0" y="4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1"/>
                    <a:pt x="4" y="52"/>
                    <a:pt x="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878977CD-3CEF-4D4D-B9A9-E57474A382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5" y="3239"/>
              <a:ext cx="73" cy="73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6 h 27"/>
                <a:gd name="T12" fmla="*/ 6 w 27"/>
                <a:gd name="T13" fmla="*/ 13 h 27"/>
                <a:gd name="T14" fmla="*/ 13 w 27"/>
                <a:gd name="T15" fmla="*/ 21 h 27"/>
                <a:gd name="T16" fmla="*/ 21 w 27"/>
                <a:gd name="T17" fmla="*/ 13 h 27"/>
                <a:gd name="T18" fmla="*/ 13 w 27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lose/>
                  <a:moveTo>
                    <a:pt x="13" y="6"/>
                  </a:moveTo>
                  <a:cubicBezTo>
                    <a:pt x="9" y="6"/>
                    <a:pt x="6" y="9"/>
                    <a:pt x="6" y="13"/>
                  </a:cubicBezTo>
                  <a:cubicBezTo>
                    <a:pt x="6" y="18"/>
                    <a:pt x="9" y="21"/>
                    <a:pt x="13" y="21"/>
                  </a:cubicBezTo>
                  <a:cubicBezTo>
                    <a:pt x="18" y="21"/>
                    <a:pt x="21" y="18"/>
                    <a:pt x="21" y="13"/>
                  </a:cubicBezTo>
                  <a:cubicBezTo>
                    <a:pt x="21" y="9"/>
                    <a:pt x="18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02" name="Group 32">
            <a:extLst>
              <a:ext uri="{FF2B5EF4-FFF2-40B4-BE49-F238E27FC236}">
                <a16:creationId xmlns:a16="http://schemas.microsoft.com/office/drawing/2014/main" id="{CA3D7FCE-F229-4691-9052-8B5757C124F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46876" y="6839957"/>
            <a:ext cx="901700" cy="762000"/>
            <a:chOff x="9553" y="2544"/>
            <a:chExt cx="568" cy="480"/>
          </a:xfrm>
          <a:solidFill>
            <a:schemeClr val="accent3"/>
          </a:solidFill>
        </p:grpSpPr>
        <p:sp>
          <p:nvSpPr>
            <p:cNvPr id="303" name="Freeform 33">
              <a:extLst>
                <a:ext uri="{FF2B5EF4-FFF2-40B4-BE49-F238E27FC236}">
                  <a16:creationId xmlns:a16="http://schemas.microsoft.com/office/drawing/2014/main" id="{237C5489-95F3-40C8-8689-5ABABFAFD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3" y="2620"/>
              <a:ext cx="148" cy="290"/>
            </a:xfrm>
            <a:custGeom>
              <a:avLst/>
              <a:gdLst>
                <a:gd name="T0" fmla="*/ 52 w 55"/>
                <a:gd name="T1" fmla="*/ 107 h 107"/>
                <a:gd name="T2" fmla="*/ 3 w 55"/>
                <a:gd name="T3" fmla="*/ 107 h 107"/>
                <a:gd name="T4" fmla="*/ 0 w 55"/>
                <a:gd name="T5" fmla="*/ 104 h 107"/>
                <a:gd name="T6" fmla="*/ 0 w 55"/>
                <a:gd name="T7" fmla="*/ 3 h 107"/>
                <a:gd name="T8" fmla="*/ 3 w 55"/>
                <a:gd name="T9" fmla="*/ 0 h 107"/>
                <a:gd name="T10" fmla="*/ 52 w 55"/>
                <a:gd name="T11" fmla="*/ 0 h 107"/>
                <a:gd name="T12" fmla="*/ 55 w 55"/>
                <a:gd name="T13" fmla="*/ 3 h 107"/>
                <a:gd name="T14" fmla="*/ 52 w 55"/>
                <a:gd name="T15" fmla="*/ 6 h 107"/>
                <a:gd name="T16" fmla="*/ 6 w 55"/>
                <a:gd name="T17" fmla="*/ 6 h 107"/>
                <a:gd name="T18" fmla="*/ 6 w 55"/>
                <a:gd name="T19" fmla="*/ 101 h 107"/>
                <a:gd name="T20" fmla="*/ 52 w 55"/>
                <a:gd name="T21" fmla="*/ 101 h 107"/>
                <a:gd name="T22" fmla="*/ 55 w 55"/>
                <a:gd name="T23" fmla="*/ 104 h 107"/>
                <a:gd name="T24" fmla="*/ 52 w 55"/>
                <a:gd name="T2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107">
                  <a:moveTo>
                    <a:pt x="52" y="107"/>
                  </a:moveTo>
                  <a:cubicBezTo>
                    <a:pt x="3" y="107"/>
                    <a:pt x="3" y="107"/>
                    <a:pt x="3" y="107"/>
                  </a:cubicBezTo>
                  <a:cubicBezTo>
                    <a:pt x="1" y="107"/>
                    <a:pt x="0" y="105"/>
                    <a:pt x="0" y="10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3"/>
                  </a:cubicBezTo>
                  <a:cubicBezTo>
                    <a:pt x="55" y="5"/>
                    <a:pt x="54" y="6"/>
                    <a:pt x="52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4" y="101"/>
                    <a:pt x="55" y="102"/>
                    <a:pt x="55" y="104"/>
                  </a:cubicBezTo>
                  <a:cubicBezTo>
                    <a:pt x="55" y="105"/>
                    <a:pt x="54" y="107"/>
                    <a:pt x="52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4" name="Line 34">
              <a:extLst>
                <a:ext uri="{FF2B5EF4-FFF2-40B4-BE49-F238E27FC236}">
                  <a16:creationId xmlns:a16="http://schemas.microsoft.com/office/drawing/2014/main" id="{D39470B4-B967-4F58-9BD7-C525FF2D57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93" y="2902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5" name="Line 35">
              <a:extLst>
                <a:ext uri="{FF2B5EF4-FFF2-40B4-BE49-F238E27FC236}">
                  <a16:creationId xmlns:a16="http://schemas.microsoft.com/office/drawing/2014/main" id="{F43ABE14-8CFE-40AF-BA97-83B18BE0CD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80" y="2902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6" name="Freeform 36">
              <a:extLst>
                <a:ext uri="{FF2B5EF4-FFF2-40B4-BE49-F238E27FC236}">
                  <a16:creationId xmlns:a16="http://schemas.microsoft.com/office/drawing/2014/main" id="{504802A8-BC3C-4147-9107-CAC9F5A9C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2" y="2620"/>
              <a:ext cx="149" cy="290"/>
            </a:xfrm>
            <a:custGeom>
              <a:avLst/>
              <a:gdLst>
                <a:gd name="T0" fmla="*/ 52 w 55"/>
                <a:gd name="T1" fmla="*/ 107 h 107"/>
                <a:gd name="T2" fmla="*/ 3 w 55"/>
                <a:gd name="T3" fmla="*/ 107 h 107"/>
                <a:gd name="T4" fmla="*/ 0 w 55"/>
                <a:gd name="T5" fmla="*/ 104 h 107"/>
                <a:gd name="T6" fmla="*/ 3 w 55"/>
                <a:gd name="T7" fmla="*/ 101 h 107"/>
                <a:gd name="T8" fmla="*/ 49 w 55"/>
                <a:gd name="T9" fmla="*/ 101 h 107"/>
                <a:gd name="T10" fmla="*/ 49 w 55"/>
                <a:gd name="T11" fmla="*/ 6 h 107"/>
                <a:gd name="T12" fmla="*/ 3 w 55"/>
                <a:gd name="T13" fmla="*/ 6 h 107"/>
                <a:gd name="T14" fmla="*/ 0 w 55"/>
                <a:gd name="T15" fmla="*/ 3 h 107"/>
                <a:gd name="T16" fmla="*/ 3 w 55"/>
                <a:gd name="T17" fmla="*/ 0 h 107"/>
                <a:gd name="T18" fmla="*/ 52 w 55"/>
                <a:gd name="T19" fmla="*/ 0 h 107"/>
                <a:gd name="T20" fmla="*/ 55 w 55"/>
                <a:gd name="T21" fmla="*/ 3 h 107"/>
                <a:gd name="T22" fmla="*/ 55 w 55"/>
                <a:gd name="T23" fmla="*/ 104 h 107"/>
                <a:gd name="T24" fmla="*/ 52 w 55"/>
                <a:gd name="T2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107">
                  <a:moveTo>
                    <a:pt x="52" y="107"/>
                  </a:moveTo>
                  <a:cubicBezTo>
                    <a:pt x="3" y="107"/>
                    <a:pt x="3" y="107"/>
                    <a:pt x="3" y="107"/>
                  </a:cubicBezTo>
                  <a:cubicBezTo>
                    <a:pt x="1" y="107"/>
                    <a:pt x="0" y="105"/>
                    <a:pt x="0" y="104"/>
                  </a:cubicBezTo>
                  <a:cubicBezTo>
                    <a:pt x="0" y="102"/>
                    <a:pt x="1" y="101"/>
                    <a:pt x="3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5"/>
                    <a:pt x="54" y="107"/>
                    <a:pt x="52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7" name="Line 37">
              <a:extLst>
                <a:ext uri="{FF2B5EF4-FFF2-40B4-BE49-F238E27FC236}">
                  <a16:creationId xmlns:a16="http://schemas.microsoft.com/office/drawing/2014/main" id="{41D51A8F-D10F-4D83-8F63-964C73670C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80" y="2628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8" name="Line 38">
              <a:extLst>
                <a:ext uri="{FF2B5EF4-FFF2-40B4-BE49-F238E27FC236}">
                  <a16:creationId xmlns:a16="http://schemas.microsoft.com/office/drawing/2014/main" id="{C456B33E-983B-4488-B4C0-97446BE21B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93" y="2628"/>
              <a:ext cx="0" cy="0"/>
            </a:xfrm>
            <a:prstGeom prst="line">
              <a:avLst/>
            </a:prstGeom>
            <a:grpFill/>
            <a:ln w="25400" cap="rnd">
              <a:solidFill>
                <a:srgbClr val="573EE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9" name="Freeform 39">
              <a:extLst>
                <a:ext uri="{FF2B5EF4-FFF2-40B4-BE49-F238E27FC236}">
                  <a16:creationId xmlns:a16="http://schemas.microsoft.com/office/drawing/2014/main" id="{DB6C6DA5-F7AB-4A77-B4D3-AE10C1176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5" y="2544"/>
              <a:ext cx="303" cy="163"/>
            </a:xfrm>
            <a:custGeom>
              <a:avLst/>
              <a:gdLst>
                <a:gd name="T0" fmla="*/ 109 w 112"/>
                <a:gd name="T1" fmla="*/ 60 h 60"/>
                <a:gd name="T2" fmla="*/ 3 w 112"/>
                <a:gd name="T3" fmla="*/ 60 h 60"/>
                <a:gd name="T4" fmla="*/ 0 w 112"/>
                <a:gd name="T5" fmla="*/ 57 h 60"/>
                <a:gd name="T6" fmla="*/ 0 w 112"/>
                <a:gd name="T7" fmla="*/ 3 h 60"/>
                <a:gd name="T8" fmla="*/ 3 w 112"/>
                <a:gd name="T9" fmla="*/ 0 h 60"/>
                <a:gd name="T10" fmla="*/ 109 w 112"/>
                <a:gd name="T11" fmla="*/ 0 h 60"/>
                <a:gd name="T12" fmla="*/ 112 w 112"/>
                <a:gd name="T13" fmla="*/ 3 h 60"/>
                <a:gd name="T14" fmla="*/ 112 w 112"/>
                <a:gd name="T15" fmla="*/ 57 h 60"/>
                <a:gd name="T16" fmla="*/ 109 w 112"/>
                <a:gd name="T17" fmla="*/ 60 h 60"/>
                <a:gd name="T18" fmla="*/ 6 w 112"/>
                <a:gd name="T19" fmla="*/ 54 h 60"/>
                <a:gd name="T20" fmla="*/ 106 w 112"/>
                <a:gd name="T21" fmla="*/ 54 h 60"/>
                <a:gd name="T22" fmla="*/ 106 w 112"/>
                <a:gd name="T23" fmla="*/ 6 h 60"/>
                <a:gd name="T24" fmla="*/ 6 w 112"/>
                <a:gd name="T25" fmla="*/ 6 h 60"/>
                <a:gd name="T26" fmla="*/ 6 w 112"/>
                <a:gd name="T27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60">
                  <a:moveTo>
                    <a:pt x="109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1" y="60"/>
                    <a:pt x="0" y="59"/>
                    <a:pt x="0" y="5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1" y="0"/>
                    <a:pt x="112" y="1"/>
                    <a:pt x="112" y="3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9"/>
                    <a:pt x="111" y="60"/>
                    <a:pt x="109" y="60"/>
                  </a:cubicBezTo>
                  <a:close/>
                  <a:moveTo>
                    <a:pt x="6" y="54"/>
                  </a:moveTo>
                  <a:cubicBezTo>
                    <a:pt x="106" y="54"/>
                    <a:pt x="106" y="54"/>
                    <a:pt x="106" y="54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0" name="Freeform 40">
              <a:extLst>
                <a:ext uri="{FF2B5EF4-FFF2-40B4-BE49-F238E27FC236}">
                  <a16:creationId xmlns:a16="http://schemas.microsoft.com/office/drawing/2014/main" id="{86064370-4CEC-4E56-944F-A8F63AADEB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5" y="2796"/>
              <a:ext cx="303" cy="228"/>
            </a:xfrm>
            <a:custGeom>
              <a:avLst/>
              <a:gdLst>
                <a:gd name="T0" fmla="*/ 109 w 112"/>
                <a:gd name="T1" fmla="*/ 84 h 84"/>
                <a:gd name="T2" fmla="*/ 3 w 112"/>
                <a:gd name="T3" fmla="*/ 84 h 84"/>
                <a:gd name="T4" fmla="*/ 0 w 112"/>
                <a:gd name="T5" fmla="*/ 81 h 84"/>
                <a:gd name="T6" fmla="*/ 0 w 112"/>
                <a:gd name="T7" fmla="*/ 3 h 84"/>
                <a:gd name="T8" fmla="*/ 3 w 112"/>
                <a:gd name="T9" fmla="*/ 0 h 84"/>
                <a:gd name="T10" fmla="*/ 109 w 112"/>
                <a:gd name="T11" fmla="*/ 0 h 84"/>
                <a:gd name="T12" fmla="*/ 112 w 112"/>
                <a:gd name="T13" fmla="*/ 3 h 84"/>
                <a:gd name="T14" fmla="*/ 112 w 112"/>
                <a:gd name="T15" fmla="*/ 81 h 84"/>
                <a:gd name="T16" fmla="*/ 109 w 112"/>
                <a:gd name="T17" fmla="*/ 84 h 84"/>
                <a:gd name="T18" fmla="*/ 6 w 112"/>
                <a:gd name="T19" fmla="*/ 78 h 84"/>
                <a:gd name="T20" fmla="*/ 106 w 112"/>
                <a:gd name="T21" fmla="*/ 78 h 84"/>
                <a:gd name="T22" fmla="*/ 106 w 112"/>
                <a:gd name="T23" fmla="*/ 6 h 84"/>
                <a:gd name="T24" fmla="*/ 6 w 112"/>
                <a:gd name="T25" fmla="*/ 6 h 84"/>
                <a:gd name="T26" fmla="*/ 6 w 112"/>
                <a:gd name="T27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4">
                  <a:moveTo>
                    <a:pt x="109" y="84"/>
                  </a:moveTo>
                  <a:cubicBezTo>
                    <a:pt x="3" y="84"/>
                    <a:pt x="3" y="84"/>
                    <a:pt x="3" y="84"/>
                  </a:cubicBezTo>
                  <a:cubicBezTo>
                    <a:pt x="1" y="84"/>
                    <a:pt x="0" y="83"/>
                    <a:pt x="0" y="8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1" y="0"/>
                    <a:pt x="112" y="1"/>
                    <a:pt x="112" y="3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2" y="83"/>
                    <a:pt x="111" y="84"/>
                    <a:pt x="109" y="84"/>
                  </a:cubicBezTo>
                  <a:close/>
                  <a:moveTo>
                    <a:pt x="6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1" name="Freeform 41">
              <a:extLst>
                <a:ext uri="{FF2B5EF4-FFF2-40B4-BE49-F238E27FC236}">
                  <a16:creationId xmlns:a16="http://schemas.microsoft.com/office/drawing/2014/main" id="{E36124A6-F8FE-47D2-BC5D-AAF7348BB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0" y="2851"/>
              <a:ext cx="203" cy="16"/>
            </a:xfrm>
            <a:custGeom>
              <a:avLst/>
              <a:gdLst>
                <a:gd name="T0" fmla="*/ 72 w 75"/>
                <a:gd name="T1" fmla="*/ 6 h 6"/>
                <a:gd name="T2" fmla="*/ 3 w 75"/>
                <a:gd name="T3" fmla="*/ 6 h 6"/>
                <a:gd name="T4" fmla="*/ 0 w 75"/>
                <a:gd name="T5" fmla="*/ 3 h 6"/>
                <a:gd name="T6" fmla="*/ 3 w 75"/>
                <a:gd name="T7" fmla="*/ 0 h 6"/>
                <a:gd name="T8" fmla="*/ 72 w 75"/>
                <a:gd name="T9" fmla="*/ 0 h 6"/>
                <a:gd name="T10" fmla="*/ 75 w 75"/>
                <a:gd name="T11" fmla="*/ 3 h 6"/>
                <a:gd name="T12" fmla="*/ 72 w 7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">
                  <a:moveTo>
                    <a:pt x="7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5" y="1"/>
                    <a:pt x="75" y="3"/>
                  </a:cubicBezTo>
                  <a:cubicBezTo>
                    <a:pt x="75" y="5"/>
                    <a:pt x="74" y="6"/>
                    <a:pt x="7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2" name="Freeform 42">
              <a:extLst>
                <a:ext uri="{FF2B5EF4-FFF2-40B4-BE49-F238E27FC236}">
                  <a16:creationId xmlns:a16="http://schemas.microsoft.com/office/drawing/2014/main" id="{B2E90165-808E-4A3F-B831-4B92B0872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0" y="2894"/>
              <a:ext cx="157" cy="16"/>
            </a:xfrm>
            <a:custGeom>
              <a:avLst/>
              <a:gdLst>
                <a:gd name="T0" fmla="*/ 55 w 58"/>
                <a:gd name="T1" fmla="*/ 6 h 6"/>
                <a:gd name="T2" fmla="*/ 3 w 58"/>
                <a:gd name="T3" fmla="*/ 6 h 6"/>
                <a:gd name="T4" fmla="*/ 0 w 58"/>
                <a:gd name="T5" fmla="*/ 3 h 6"/>
                <a:gd name="T6" fmla="*/ 3 w 58"/>
                <a:gd name="T7" fmla="*/ 0 h 6"/>
                <a:gd name="T8" fmla="*/ 55 w 58"/>
                <a:gd name="T9" fmla="*/ 0 h 6"/>
                <a:gd name="T10" fmla="*/ 58 w 58"/>
                <a:gd name="T11" fmla="*/ 3 h 6"/>
                <a:gd name="T12" fmla="*/ 55 w 5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">
                  <a:moveTo>
                    <a:pt x="5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8" y="1"/>
                    <a:pt x="58" y="3"/>
                  </a:cubicBezTo>
                  <a:cubicBezTo>
                    <a:pt x="58" y="4"/>
                    <a:pt x="56" y="6"/>
                    <a:pt x="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3" name="Freeform 43">
              <a:extLst>
                <a:ext uri="{FF2B5EF4-FFF2-40B4-BE49-F238E27FC236}">
                  <a16:creationId xmlns:a16="http://schemas.microsoft.com/office/drawing/2014/main" id="{F351406D-9984-4099-B835-59D6A0F90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0" y="2935"/>
              <a:ext cx="203" cy="16"/>
            </a:xfrm>
            <a:custGeom>
              <a:avLst/>
              <a:gdLst>
                <a:gd name="T0" fmla="*/ 72 w 75"/>
                <a:gd name="T1" fmla="*/ 6 h 6"/>
                <a:gd name="T2" fmla="*/ 3 w 75"/>
                <a:gd name="T3" fmla="*/ 6 h 6"/>
                <a:gd name="T4" fmla="*/ 0 w 75"/>
                <a:gd name="T5" fmla="*/ 3 h 6"/>
                <a:gd name="T6" fmla="*/ 3 w 75"/>
                <a:gd name="T7" fmla="*/ 0 h 6"/>
                <a:gd name="T8" fmla="*/ 72 w 75"/>
                <a:gd name="T9" fmla="*/ 0 h 6"/>
                <a:gd name="T10" fmla="*/ 75 w 75"/>
                <a:gd name="T11" fmla="*/ 3 h 6"/>
                <a:gd name="T12" fmla="*/ 72 w 7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">
                  <a:moveTo>
                    <a:pt x="7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5" y="2"/>
                    <a:pt x="75" y="3"/>
                  </a:cubicBezTo>
                  <a:cubicBezTo>
                    <a:pt x="75" y="5"/>
                    <a:pt x="74" y="6"/>
                    <a:pt x="7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4" name="Freeform 44">
              <a:extLst>
                <a:ext uri="{FF2B5EF4-FFF2-40B4-BE49-F238E27FC236}">
                  <a16:creationId xmlns:a16="http://schemas.microsoft.com/office/drawing/2014/main" id="{AEA0A25E-EE23-41C9-8E53-F2098C1DF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0" y="2978"/>
              <a:ext cx="57" cy="16"/>
            </a:xfrm>
            <a:custGeom>
              <a:avLst/>
              <a:gdLst>
                <a:gd name="T0" fmla="*/ 18 w 21"/>
                <a:gd name="T1" fmla="*/ 6 h 6"/>
                <a:gd name="T2" fmla="*/ 3 w 21"/>
                <a:gd name="T3" fmla="*/ 6 h 6"/>
                <a:gd name="T4" fmla="*/ 0 w 21"/>
                <a:gd name="T5" fmla="*/ 3 h 6"/>
                <a:gd name="T6" fmla="*/ 3 w 21"/>
                <a:gd name="T7" fmla="*/ 0 h 6"/>
                <a:gd name="T8" fmla="*/ 18 w 21"/>
                <a:gd name="T9" fmla="*/ 0 h 6"/>
                <a:gd name="T10" fmla="*/ 21 w 21"/>
                <a:gd name="T11" fmla="*/ 3 h 6"/>
                <a:gd name="T12" fmla="*/ 18 w 2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1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1"/>
                    <a:pt x="21" y="3"/>
                  </a:cubicBezTo>
                  <a:cubicBezTo>
                    <a:pt x="21" y="5"/>
                    <a:pt x="19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5" name="Freeform 45">
              <a:extLst>
                <a:ext uri="{FF2B5EF4-FFF2-40B4-BE49-F238E27FC236}">
                  <a16:creationId xmlns:a16="http://schemas.microsoft.com/office/drawing/2014/main" id="{E55C29E4-353A-4084-B03D-DD1571E5C8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88" y="2655"/>
              <a:ext cx="51" cy="52"/>
            </a:xfrm>
            <a:custGeom>
              <a:avLst/>
              <a:gdLst>
                <a:gd name="T0" fmla="*/ 9 w 19"/>
                <a:gd name="T1" fmla="*/ 19 h 19"/>
                <a:gd name="T2" fmla="*/ 0 w 19"/>
                <a:gd name="T3" fmla="*/ 10 h 19"/>
                <a:gd name="T4" fmla="*/ 9 w 19"/>
                <a:gd name="T5" fmla="*/ 0 h 19"/>
                <a:gd name="T6" fmla="*/ 19 w 19"/>
                <a:gd name="T7" fmla="*/ 10 h 19"/>
                <a:gd name="T8" fmla="*/ 9 w 19"/>
                <a:gd name="T9" fmla="*/ 19 h 19"/>
                <a:gd name="T10" fmla="*/ 9 w 19"/>
                <a:gd name="T11" fmla="*/ 6 h 19"/>
                <a:gd name="T12" fmla="*/ 6 w 19"/>
                <a:gd name="T13" fmla="*/ 10 h 19"/>
                <a:gd name="T14" fmla="*/ 9 w 19"/>
                <a:gd name="T15" fmla="*/ 13 h 19"/>
                <a:gd name="T16" fmla="*/ 13 w 19"/>
                <a:gd name="T17" fmla="*/ 10 h 19"/>
                <a:gd name="T18" fmla="*/ 9 w 19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9" y="19"/>
                  </a:moveTo>
                  <a:cubicBezTo>
                    <a:pt x="4" y="19"/>
                    <a:pt x="0" y="15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9" y="4"/>
                    <a:pt x="19" y="10"/>
                  </a:cubicBezTo>
                  <a:cubicBezTo>
                    <a:pt x="19" y="15"/>
                    <a:pt x="15" y="19"/>
                    <a:pt x="9" y="19"/>
                  </a:cubicBezTo>
                  <a:close/>
                  <a:moveTo>
                    <a:pt x="9" y="6"/>
                  </a:moveTo>
                  <a:cubicBezTo>
                    <a:pt x="7" y="6"/>
                    <a:pt x="6" y="8"/>
                    <a:pt x="6" y="10"/>
                  </a:cubicBezTo>
                  <a:cubicBezTo>
                    <a:pt x="6" y="12"/>
                    <a:pt x="7" y="13"/>
                    <a:pt x="9" y="13"/>
                  </a:cubicBezTo>
                  <a:cubicBezTo>
                    <a:pt x="11" y="13"/>
                    <a:pt x="13" y="12"/>
                    <a:pt x="13" y="10"/>
                  </a:cubicBezTo>
                  <a:cubicBezTo>
                    <a:pt x="13" y="8"/>
                    <a:pt x="11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19649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15ED974-C667-4AF6-9E7A-DA8948332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3832" y="4720516"/>
            <a:ext cx="13648193" cy="4172660"/>
          </a:xfrm>
        </p:spPr>
        <p:txBody>
          <a:bodyPr/>
          <a:lstStyle/>
          <a:p>
            <a:r>
              <a:rPr lang="en-US" dirty="0"/>
              <a:t>People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41BDB18-7701-4A33-8261-1A16D9A82C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003198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383DCEE-C8CC-40F8-984F-9D82E5327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People</a:t>
            </a: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643AE2C7-4A71-4563-A49C-5B8F6B21F8A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36545" y="2810138"/>
            <a:ext cx="1176770" cy="645207"/>
            <a:chOff x="7357" y="4144"/>
            <a:chExt cx="642" cy="352"/>
          </a:xfrm>
          <a:solidFill>
            <a:schemeClr val="accent5"/>
          </a:solidFill>
        </p:grpSpPr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E8E67B23-D081-4683-817E-AAF2E75197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4" y="4193"/>
              <a:ext cx="191" cy="249"/>
            </a:xfrm>
            <a:custGeom>
              <a:avLst/>
              <a:gdLst>
                <a:gd name="T0" fmla="*/ 52 w 71"/>
                <a:gd name="T1" fmla="*/ 50 h 91"/>
                <a:gd name="T2" fmla="*/ 18 w 71"/>
                <a:gd name="T3" fmla="*/ 50 h 91"/>
                <a:gd name="T4" fmla="*/ 0 w 71"/>
                <a:gd name="T5" fmla="*/ 68 h 91"/>
                <a:gd name="T6" fmla="*/ 0 w 71"/>
                <a:gd name="T7" fmla="*/ 91 h 91"/>
                <a:gd name="T8" fmla="*/ 71 w 71"/>
                <a:gd name="T9" fmla="*/ 91 h 91"/>
                <a:gd name="T10" fmla="*/ 71 w 71"/>
                <a:gd name="T11" fmla="*/ 68 h 91"/>
                <a:gd name="T12" fmla="*/ 52 w 71"/>
                <a:gd name="T13" fmla="*/ 50 h 91"/>
                <a:gd name="T14" fmla="*/ 13 w 71"/>
                <a:gd name="T15" fmla="*/ 21 h 91"/>
                <a:gd name="T16" fmla="*/ 34 w 71"/>
                <a:gd name="T17" fmla="*/ 0 h 91"/>
                <a:gd name="T18" fmla="*/ 55 w 71"/>
                <a:gd name="T19" fmla="*/ 21 h 91"/>
                <a:gd name="T20" fmla="*/ 34 w 71"/>
                <a:gd name="T21" fmla="*/ 42 h 91"/>
                <a:gd name="T22" fmla="*/ 13 w 71"/>
                <a:gd name="T23" fmla="*/ 2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91">
                  <a:moveTo>
                    <a:pt x="52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8" y="50"/>
                    <a:pt x="0" y="58"/>
                    <a:pt x="0" y="6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1" y="58"/>
                    <a:pt x="62" y="50"/>
                    <a:pt x="52" y="50"/>
                  </a:cubicBezTo>
                  <a:moveTo>
                    <a:pt x="13" y="21"/>
                  </a:moveTo>
                  <a:cubicBezTo>
                    <a:pt x="13" y="9"/>
                    <a:pt x="22" y="0"/>
                    <a:pt x="34" y="0"/>
                  </a:cubicBezTo>
                  <a:cubicBezTo>
                    <a:pt x="46" y="0"/>
                    <a:pt x="55" y="9"/>
                    <a:pt x="55" y="21"/>
                  </a:cubicBezTo>
                  <a:cubicBezTo>
                    <a:pt x="55" y="33"/>
                    <a:pt x="46" y="42"/>
                    <a:pt x="34" y="42"/>
                  </a:cubicBezTo>
                  <a:cubicBezTo>
                    <a:pt x="22" y="42"/>
                    <a:pt x="13" y="33"/>
                    <a:pt x="13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DAC274D6-525D-42FF-8729-62994B13F1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5" y="4144"/>
              <a:ext cx="143" cy="142"/>
            </a:xfrm>
            <a:custGeom>
              <a:avLst/>
              <a:gdLst>
                <a:gd name="T0" fmla="*/ 27 w 53"/>
                <a:gd name="T1" fmla="*/ 52 h 52"/>
                <a:gd name="T2" fmla="*/ 26 w 53"/>
                <a:gd name="T3" fmla="*/ 52 h 52"/>
                <a:gd name="T4" fmla="*/ 0 w 53"/>
                <a:gd name="T5" fmla="*/ 26 h 52"/>
                <a:gd name="T6" fmla="*/ 27 w 53"/>
                <a:gd name="T7" fmla="*/ 0 h 52"/>
                <a:gd name="T8" fmla="*/ 27 w 53"/>
                <a:gd name="T9" fmla="*/ 0 h 52"/>
                <a:gd name="T10" fmla="*/ 45 w 53"/>
                <a:gd name="T11" fmla="*/ 8 h 52"/>
                <a:gd name="T12" fmla="*/ 53 w 53"/>
                <a:gd name="T13" fmla="*/ 26 h 52"/>
                <a:gd name="T14" fmla="*/ 45 w 53"/>
                <a:gd name="T15" fmla="*/ 45 h 52"/>
                <a:gd name="T16" fmla="*/ 27 w 53"/>
                <a:gd name="T17" fmla="*/ 52 h 52"/>
                <a:gd name="T18" fmla="*/ 27 w 53"/>
                <a:gd name="T19" fmla="*/ 6 h 52"/>
                <a:gd name="T20" fmla="*/ 6 w 53"/>
                <a:gd name="T21" fmla="*/ 26 h 52"/>
                <a:gd name="T22" fmla="*/ 26 w 53"/>
                <a:gd name="T23" fmla="*/ 46 h 52"/>
                <a:gd name="T24" fmla="*/ 27 w 53"/>
                <a:gd name="T25" fmla="*/ 46 h 52"/>
                <a:gd name="T26" fmla="*/ 41 w 53"/>
                <a:gd name="T27" fmla="*/ 41 h 52"/>
                <a:gd name="T28" fmla="*/ 47 w 53"/>
                <a:gd name="T29" fmla="*/ 26 h 52"/>
                <a:gd name="T30" fmla="*/ 41 w 53"/>
                <a:gd name="T31" fmla="*/ 12 h 52"/>
                <a:gd name="T32" fmla="*/ 27 w 53"/>
                <a:gd name="T33" fmla="*/ 6 h 52"/>
                <a:gd name="T34" fmla="*/ 27 w 53"/>
                <a:gd name="T35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2">
                  <a:moveTo>
                    <a:pt x="27" y="52"/>
                  </a:moveTo>
                  <a:cubicBezTo>
                    <a:pt x="26" y="52"/>
                    <a:pt x="26" y="52"/>
                    <a:pt x="26" y="52"/>
                  </a:cubicBezTo>
                  <a:cubicBezTo>
                    <a:pt x="12" y="52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0" y="3"/>
                    <a:pt x="45" y="8"/>
                  </a:cubicBezTo>
                  <a:cubicBezTo>
                    <a:pt x="50" y="13"/>
                    <a:pt x="53" y="19"/>
                    <a:pt x="53" y="26"/>
                  </a:cubicBezTo>
                  <a:cubicBezTo>
                    <a:pt x="53" y="33"/>
                    <a:pt x="50" y="40"/>
                    <a:pt x="45" y="45"/>
                  </a:cubicBezTo>
                  <a:cubicBezTo>
                    <a:pt x="40" y="50"/>
                    <a:pt x="33" y="52"/>
                    <a:pt x="27" y="52"/>
                  </a:cubicBezTo>
                  <a:close/>
                  <a:moveTo>
                    <a:pt x="27" y="6"/>
                  </a:move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32" y="46"/>
                    <a:pt x="37" y="44"/>
                    <a:pt x="41" y="41"/>
                  </a:cubicBezTo>
                  <a:cubicBezTo>
                    <a:pt x="45" y="37"/>
                    <a:pt x="47" y="32"/>
                    <a:pt x="47" y="26"/>
                  </a:cubicBezTo>
                  <a:cubicBezTo>
                    <a:pt x="47" y="21"/>
                    <a:pt x="45" y="16"/>
                    <a:pt x="41" y="12"/>
                  </a:cubicBezTo>
                  <a:cubicBezTo>
                    <a:pt x="37" y="8"/>
                    <a:pt x="32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E85E663C-4AD1-468A-BBCF-76A2B3AB6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" y="4308"/>
              <a:ext cx="240" cy="188"/>
            </a:xfrm>
            <a:custGeom>
              <a:avLst/>
              <a:gdLst>
                <a:gd name="T0" fmla="*/ 88 w 89"/>
                <a:gd name="T1" fmla="*/ 69 h 69"/>
                <a:gd name="T2" fmla="*/ 0 w 89"/>
                <a:gd name="T3" fmla="*/ 67 h 69"/>
                <a:gd name="T4" fmla="*/ 0 w 89"/>
                <a:gd name="T5" fmla="*/ 22 h 69"/>
                <a:gd name="T6" fmla="*/ 24 w 89"/>
                <a:gd name="T7" fmla="*/ 0 h 69"/>
                <a:gd name="T8" fmla="*/ 67 w 89"/>
                <a:gd name="T9" fmla="*/ 1 h 69"/>
                <a:gd name="T10" fmla="*/ 89 w 89"/>
                <a:gd name="T11" fmla="*/ 24 h 69"/>
                <a:gd name="T12" fmla="*/ 88 w 89"/>
                <a:gd name="T13" fmla="*/ 69 h 69"/>
                <a:gd name="T14" fmla="*/ 6 w 89"/>
                <a:gd name="T15" fmla="*/ 61 h 69"/>
                <a:gd name="T16" fmla="*/ 83 w 89"/>
                <a:gd name="T17" fmla="*/ 62 h 69"/>
                <a:gd name="T18" fmla="*/ 83 w 89"/>
                <a:gd name="T19" fmla="*/ 23 h 69"/>
                <a:gd name="T20" fmla="*/ 67 w 89"/>
                <a:gd name="T21" fmla="*/ 7 h 69"/>
                <a:gd name="T22" fmla="*/ 23 w 89"/>
                <a:gd name="T23" fmla="*/ 6 h 69"/>
                <a:gd name="T24" fmla="*/ 23 w 89"/>
                <a:gd name="T25" fmla="*/ 6 h 69"/>
                <a:gd name="T26" fmla="*/ 6 w 89"/>
                <a:gd name="T27" fmla="*/ 22 h 69"/>
                <a:gd name="T28" fmla="*/ 6 w 89"/>
                <a:gd name="T2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69">
                  <a:moveTo>
                    <a:pt x="88" y="69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0"/>
                    <a:pt x="11" y="0"/>
                    <a:pt x="24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79" y="1"/>
                    <a:pt x="89" y="11"/>
                    <a:pt x="89" y="24"/>
                  </a:cubicBezTo>
                  <a:lnTo>
                    <a:pt x="88" y="69"/>
                  </a:lnTo>
                  <a:close/>
                  <a:moveTo>
                    <a:pt x="6" y="61"/>
                  </a:moveTo>
                  <a:cubicBezTo>
                    <a:pt x="83" y="62"/>
                    <a:pt x="83" y="62"/>
                    <a:pt x="83" y="62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14"/>
                    <a:pt x="76" y="7"/>
                    <a:pt x="67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14" y="6"/>
                    <a:pt x="7" y="13"/>
                    <a:pt x="6" y="22"/>
                  </a:cubicBezTo>
                  <a:lnTo>
                    <a:pt x="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AA620846-2610-487D-B49C-1FB4078011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5" y="4144"/>
              <a:ext cx="141" cy="142"/>
            </a:xfrm>
            <a:custGeom>
              <a:avLst/>
              <a:gdLst>
                <a:gd name="T0" fmla="*/ 26 w 52"/>
                <a:gd name="T1" fmla="*/ 52 h 52"/>
                <a:gd name="T2" fmla="*/ 26 w 52"/>
                <a:gd name="T3" fmla="*/ 52 h 52"/>
                <a:gd name="T4" fmla="*/ 0 w 52"/>
                <a:gd name="T5" fmla="*/ 26 h 52"/>
                <a:gd name="T6" fmla="*/ 26 w 52"/>
                <a:gd name="T7" fmla="*/ 0 h 52"/>
                <a:gd name="T8" fmla="*/ 26 w 52"/>
                <a:gd name="T9" fmla="*/ 0 h 52"/>
                <a:gd name="T10" fmla="*/ 26 w 52"/>
                <a:gd name="T11" fmla="*/ 0 h 52"/>
                <a:gd name="T12" fmla="*/ 52 w 52"/>
                <a:gd name="T13" fmla="*/ 26 h 52"/>
                <a:gd name="T14" fmla="*/ 26 w 52"/>
                <a:gd name="T15" fmla="*/ 52 h 52"/>
                <a:gd name="T16" fmla="*/ 26 w 52"/>
                <a:gd name="T17" fmla="*/ 6 h 52"/>
                <a:gd name="T18" fmla="*/ 6 w 52"/>
                <a:gd name="T19" fmla="*/ 26 h 52"/>
                <a:gd name="T20" fmla="*/ 26 w 52"/>
                <a:gd name="T21" fmla="*/ 46 h 52"/>
                <a:gd name="T22" fmla="*/ 26 w 52"/>
                <a:gd name="T23" fmla="*/ 46 h 52"/>
                <a:gd name="T24" fmla="*/ 46 w 52"/>
                <a:gd name="T25" fmla="*/ 26 h 52"/>
                <a:gd name="T26" fmla="*/ 26 w 52"/>
                <a:gd name="T27" fmla="*/ 6 h 52"/>
                <a:gd name="T28" fmla="*/ 26 w 52"/>
                <a:gd name="T29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26" y="52"/>
                    <a:pt x="26" y="52"/>
                    <a:pt x="26" y="52"/>
                  </a:cubicBezTo>
                  <a:cubicBezTo>
                    <a:pt x="11" y="52"/>
                    <a:pt x="0" y="41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cubicBezTo>
                    <a:pt x="52" y="41"/>
                    <a:pt x="40" y="52"/>
                    <a:pt x="26" y="52"/>
                  </a:cubicBezTo>
                  <a:close/>
                  <a:moveTo>
                    <a:pt x="26" y="6"/>
                  </a:move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F19C7503-7F43-4D79-9471-E2486F98DB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7" y="4308"/>
              <a:ext cx="243" cy="188"/>
            </a:xfrm>
            <a:custGeom>
              <a:avLst/>
              <a:gdLst>
                <a:gd name="T0" fmla="*/ 89 w 90"/>
                <a:gd name="T1" fmla="*/ 69 h 69"/>
                <a:gd name="T2" fmla="*/ 0 w 90"/>
                <a:gd name="T3" fmla="*/ 67 h 69"/>
                <a:gd name="T4" fmla="*/ 1 w 90"/>
                <a:gd name="T5" fmla="*/ 22 h 69"/>
                <a:gd name="T6" fmla="*/ 24 w 90"/>
                <a:gd name="T7" fmla="*/ 0 h 69"/>
                <a:gd name="T8" fmla="*/ 67 w 90"/>
                <a:gd name="T9" fmla="*/ 1 h 69"/>
                <a:gd name="T10" fmla="*/ 83 w 90"/>
                <a:gd name="T11" fmla="*/ 7 h 69"/>
                <a:gd name="T12" fmla="*/ 89 w 90"/>
                <a:gd name="T13" fmla="*/ 24 h 69"/>
                <a:gd name="T14" fmla="*/ 89 w 90"/>
                <a:gd name="T15" fmla="*/ 69 h 69"/>
                <a:gd name="T16" fmla="*/ 6 w 90"/>
                <a:gd name="T17" fmla="*/ 61 h 69"/>
                <a:gd name="T18" fmla="*/ 83 w 90"/>
                <a:gd name="T19" fmla="*/ 62 h 69"/>
                <a:gd name="T20" fmla="*/ 83 w 90"/>
                <a:gd name="T21" fmla="*/ 23 h 69"/>
                <a:gd name="T22" fmla="*/ 79 w 90"/>
                <a:gd name="T23" fmla="*/ 12 h 69"/>
                <a:gd name="T24" fmla="*/ 67 w 90"/>
                <a:gd name="T25" fmla="*/ 7 h 69"/>
                <a:gd name="T26" fmla="*/ 24 w 90"/>
                <a:gd name="T27" fmla="*/ 6 h 69"/>
                <a:gd name="T28" fmla="*/ 23 w 90"/>
                <a:gd name="T29" fmla="*/ 6 h 69"/>
                <a:gd name="T30" fmla="*/ 7 w 90"/>
                <a:gd name="T31" fmla="*/ 22 h 69"/>
                <a:gd name="T32" fmla="*/ 6 w 90"/>
                <a:gd name="T33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9">
                  <a:moveTo>
                    <a:pt x="89" y="69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0"/>
                    <a:pt x="11" y="0"/>
                    <a:pt x="24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73" y="1"/>
                    <a:pt x="79" y="3"/>
                    <a:pt x="83" y="7"/>
                  </a:cubicBezTo>
                  <a:cubicBezTo>
                    <a:pt x="87" y="12"/>
                    <a:pt x="90" y="18"/>
                    <a:pt x="89" y="24"/>
                  </a:cubicBezTo>
                  <a:lnTo>
                    <a:pt x="89" y="69"/>
                  </a:lnTo>
                  <a:close/>
                  <a:moveTo>
                    <a:pt x="6" y="61"/>
                  </a:moveTo>
                  <a:cubicBezTo>
                    <a:pt x="83" y="62"/>
                    <a:pt x="83" y="62"/>
                    <a:pt x="83" y="62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19"/>
                    <a:pt x="82" y="15"/>
                    <a:pt x="79" y="12"/>
                  </a:cubicBezTo>
                  <a:cubicBezTo>
                    <a:pt x="76" y="8"/>
                    <a:pt x="72" y="7"/>
                    <a:pt x="67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14" y="6"/>
                    <a:pt x="7" y="13"/>
                    <a:pt x="7" y="22"/>
                  </a:cubicBezTo>
                  <a:lnTo>
                    <a:pt x="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C208EF89-759B-4281-BFA1-443F4F8A1150}"/>
              </a:ext>
            </a:extLst>
          </p:cNvPr>
          <p:cNvSpPr txBox="1"/>
          <p:nvPr/>
        </p:nvSpPr>
        <p:spPr>
          <a:xfrm>
            <a:off x="1854729" y="3742087"/>
            <a:ext cx="2837083" cy="86284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People, users,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teams, clients, managers, VIPs, contacts, etc.</a:t>
            </a:r>
          </a:p>
        </p:txBody>
      </p:sp>
      <p:pic>
        <p:nvPicPr>
          <p:cNvPr id="58" name="Graphique 57">
            <a:extLst>
              <a:ext uri="{FF2B5EF4-FFF2-40B4-BE49-F238E27FC236}">
                <a16:creationId xmlns:a16="http://schemas.microsoft.com/office/drawing/2014/main" id="{255A8F8D-323B-4A1E-BB86-D463912D8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63142" y="2584952"/>
            <a:ext cx="387800" cy="997200"/>
          </a:xfrm>
          <a:prstGeom prst="rect">
            <a:avLst/>
          </a:prstGeom>
        </p:spPr>
      </p:pic>
      <p:sp>
        <p:nvSpPr>
          <p:cNvPr id="85" name="ZoneTexte 84">
            <a:extLst>
              <a:ext uri="{FF2B5EF4-FFF2-40B4-BE49-F238E27FC236}">
                <a16:creationId xmlns:a16="http://schemas.microsoft.com/office/drawing/2014/main" id="{98161B9D-E564-488D-AD9C-857D347FE137}"/>
              </a:ext>
            </a:extLst>
          </p:cNvPr>
          <p:cNvSpPr txBox="1"/>
          <p:nvPr/>
        </p:nvSpPr>
        <p:spPr>
          <a:xfrm>
            <a:off x="2081176" y="7941222"/>
            <a:ext cx="1487959" cy="1384995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Student,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diploma,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Training, apprentice, etc.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49F2C435-F5B5-44F2-BBBC-745F5EAD364C}"/>
              </a:ext>
            </a:extLst>
          </p:cNvPr>
          <p:cNvSpPr txBox="1"/>
          <p:nvPr/>
        </p:nvSpPr>
        <p:spPr>
          <a:xfrm>
            <a:off x="3641920" y="7927069"/>
            <a:ext cx="1769823" cy="110799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Teamwork, organisation, hierarchy,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Co-building, etc.</a:t>
            </a:r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D3240E7C-D781-4CDD-8E23-6E2096FEE4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21862" y="2703677"/>
            <a:ext cx="917575" cy="762000"/>
            <a:chOff x="7389" y="4077"/>
            <a:chExt cx="578" cy="480"/>
          </a:xfrm>
          <a:solidFill>
            <a:schemeClr val="accent5"/>
          </a:soli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A648896-36AB-4B99-976A-00C662843D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9" y="4140"/>
              <a:ext cx="259" cy="331"/>
            </a:xfrm>
            <a:custGeom>
              <a:avLst/>
              <a:gdLst>
                <a:gd name="T0" fmla="*/ 71 w 96"/>
                <a:gd name="T1" fmla="*/ 67 h 122"/>
                <a:gd name="T2" fmla="*/ 25 w 96"/>
                <a:gd name="T3" fmla="*/ 67 h 122"/>
                <a:gd name="T4" fmla="*/ 0 w 96"/>
                <a:gd name="T5" fmla="*/ 91 h 122"/>
                <a:gd name="T6" fmla="*/ 0 w 96"/>
                <a:gd name="T7" fmla="*/ 122 h 122"/>
                <a:gd name="T8" fmla="*/ 96 w 96"/>
                <a:gd name="T9" fmla="*/ 122 h 122"/>
                <a:gd name="T10" fmla="*/ 96 w 96"/>
                <a:gd name="T11" fmla="*/ 91 h 122"/>
                <a:gd name="T12" fmla="*/ 71 w 96"/>
                <a:gd name="T13" fmla="*/ 67 h 122"/>
                <a:gd name="T14" fmla="*/ 18 w 96"/>
                <a:gd name="T15" fmla="*/ 28 h 122"/>
                <a:gd name="T16" fmla="*/ 46 w 96"/>
                <a:gd name="T17" fmla="*/ 0 h 122"/>
                <a:gd name="T18" fmla="*/ 75 w 96"/>
                <a:gd name="T19" fmla="*/ 28 h 122"/>
                <a:gd name="T20" fmla="*/ 46 w 96"/>
                <a:gd name="T21" fmla="*/ 56 h 122"/>
                <a:gd name="T22" fmla="*/ 18 w 96"/>
                <a:gd name="T23" fmla="*/ 2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122">
                  <a:moveTo>
                    <a:pt x="71" y="67"/>
                  </a:moveTo>
                  <a:cubicBezTo>
                    <a:pt x="25" y="67"/>
                    <a:pt x="25" y="67"/>
                    <a:pt x="25" y="67"/>
                  </a:cubicBezTo>
                  <a:cubicBezTo>
                    <a:pt x="11" y="67"/>
                    <a:pt x="0" y="78"/>
                    <a:pt x="0" y="9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78"/>
                    <a:pt x="85" y="67"/>
                    <a:pt x="71" y="67"/>
                  </a:cubicBezTo>
                  <a:moveTo>
                    <a:pt x="18" y="28"/>
                  </a:moveTo>
                  <a:cubicBezTo>
                    <a:pt x="18" y="12"/>
                    <a:pt x="31" y="0"/>
                    <a:pt x="46" y="0"/>
                  </a:cubicBezTo>
                  <a:cubicBezTo>
                    <a:pt x="62" y="0"/>
                    <a:pt x="75" y="12"/>
                    <a:pt x="75" y="28"/>
                  </a:cubicBezTo>
                  <a:cubicBezTo>
                    <a:pt x="75" y="44"/>
                    <a:pt x="62" y="56"/>
                    <a:pt x="46" y="56"/>
                  </a:cubicBezTo>
                  <a:cubicBezTo>
                    <a:pt x="31" y="56"/>
                    <a:pt x="18" y="44"/>
                    <a:pt x="18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9C4D8D99-8654-443B-A3C9-3712EFE48E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4" y="4077"/>
              <a:ext cx="203" cy="204"/>
            </a:xfrm>
            <a:custGeom>
              <a:avLst/>
              <a:gdLst>
                <a:gd name="T0" fmla="*/ 37 w 75"/>
                <a:gd name="T1" fmla="*/ 75 h 75"/>
                <a:gd name="T2" fmla="*/ 37 w 75"/>
                <a:gd name="T3" fmla="*/ 75 h 75"/>
                <a:gd name="T4" fmla="*/ 11 w 75"/>
                <a:gd name="T5" fmla="*/ 64 h 75"/>
                <a:gd name="T6" fmla="*/ 0 w 75"/>
                <a:gd name="T7" fmla="*/ 37 h 75"/>
                <a:gd name="T8" fmla="*/ 11 w 75"/>
                <a:gd name="T9" fmla="*/ 11 h 75"/>
                <a:gd name="T10" fmla="*/ 38 w 75"/>
                <a:gd name="T11" fmla="*/ 0 h 75"/>
                <a:gd name="T12" fmla="*/ 64 w 75"/>
                <a:gd name="T13" fmla="*/ 11 h 75"/>
                <a:gd name="T14" fmla="*/ 75 w 75"/>
                <a:gd name="T15" fmla="*/ 38 h 75"/>
                <a:gd name="T16" fmla="*/ 64 w 75"/>
                <a:gd name="T17" fmla="*/ 64 h 75"/>
                <a:gd name="T18" fmla="*/ 37 w 75"/>
                <a:gd name="T19" fmla="*/ 75 h 75"/>
                <a:gd name="T20" fmla="*/ 37 w 75"/>
                <a:gd name="T21" fmla="*/ 6 h 75"/>
                <a:gd name="T22" fmla="*/ 15 w 75"/>
                <a:gd name="T23" fmla="*/ 15 h 75"/>
                <a:gd name="T24" fmla="*/ 6 w 75"/>
                <a:gd name="T25" fmla="*/ 37 h 75"/>
                <a:gd name="T26" fmla="*/ 15 w 75"/>
                <a:gd name="T27" fmla="*/ 60 h 75"/>
                <a:gd name="T28" fmla="*/ 37 w 75"/>
                <a:gd name="T29" fmla="*/ 69 h 75"/>
                <a:gd name="T30" fmla="*/ 37 w 75"/>
                <a:gd name="T31" fmla="*/ 72 h 75"/>
                <a:gd name="T32" fmla="*/ 37 w 75"/>
                <a:gd name="T33" fmla="*/ 69 h 75"/>
                <a:gd name="T34" fmla="*/ 59 w 75"/>
                <a:gd name="T35" fmla="*/ 60 h 75"/>
                <a:gd name="T36" fmla="*/ 69 w 75"/>
                <a:gd name="T37" fmla="*/ 38 h 75"/>
                <a:gd name="T38" fmla="*/ 60 w 75"/>
                <a:gd name="T39" fmla="*/ 15 h 75"/>
                <a:gd name="T40" fmla="*/ 37 w 75"/>
                <a:gd name="T41" fmla="*/ 6 h 75"/>
                <a:gd name="T42" fmla="*/ 37 w 75"/>
                <a:gd name="T43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75">
                  <a:moveTo>
                    <a:pt x="37" y="75"/>
                  </a:moveTo>
                  <a:cubicBezTo>
                    <a:pt x="37" y="75"/>
                    <a:pt x="37" y="75"/>
                    <a:pt x="37" y="75"/>
                  </a:cubicBezTo>
                  <a:cubicBezTo>
                    <a:pt x="27" y="75"/>
                    <a:pt x="18" y="71"/>
                    <a:pt x="11" y="64"/>
                  </a:cubicBezTo>
                  <a:cubicBezTo>
                    <a:pt x="4" y="57"/>
                    <a:pt x="0" y="47"/>
                    <a:pt x="0" y="37"/>
                  </a:cubicBezTo>
                  <a:cubicBezTo>
                    <a:pt x="0" y="27"/>
                    <a:pt x="4" y="18"/>
                    <a:pt x="11" y="11"/>
                  </a:cubicBezTo>
                  <a:cubicBezTo>
                    <a:pt x="18" y="4"/>
                    <a:pt x="28" y="0"/>
                    <a:pt x="38" y="0"/>
                  </a:cubicBezTo>
                  <a:cubicBezTo>
                    <a:pt x="47" y="0"/>
                    <a:pt x="57" y="4"/>
                    <a:pt x="64" y="11"/>
                  </a:cubicBezTo>
                  <a:cubicBezTo>
                    <a:pt x="71" y="18"/>
                    <a:pt x="75" y="28"/>
                    <a:pt x="75" y="38"/>
                  </a:cubicBezTo>
                  <a:cubicBezTo>
                    <a:pt x="75" y="48"/>
                    <a:pt x="71" y="57"/>
                    <a:pt x="64" y="64"/>
                  </a:cubicBezTo>
                  <a:cubicBezTo>
                    <a:pt x="57" y="71"/>
                    <a:pt x="47" y="75"/>
                    <a:pt x="37" y="75"/>
                  </a:cubicBezTo>
                  <a:close/>
                  <a:moveTo>
                    <a:pt x="37" y="6"/>
                  </a:moveTo>
                  <a:cubicBezTo>
                    <a:pt x="29" y="6"/>
                    <a:pt x="21" y="9"/>
                    <a:pt x="15" y="15"/>
                  </a:cubicBezTo>
                  <a:cubicBezTo>
                    <a:pt x="9" y="21"/>
                    <a:pt x="6" y="29"/>
                    <a:pt x="6" y="37"/>
                  </a:cubicBezTo>
                  <a:cubicBezTo>
                    <a:pt x="6" y="46"/>
                    <a:pt x="9" y="54"/>
                    <a:pt x="15" y="60"/>
                  </a:cubicBezTo>
                  <a:cubicBezTo>
                    <a:pt x="21" y="66"/>
                    <a:pt x="29" y="69"/>
                    <a:pt x="37" y="69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6" y="69"/>
                    <a:pt x="53" y="66"/>
                    <a:pt x="59" y="60"/>
                  </a:cubicBezTo>
                  <a:cubicBezTo>
                    <a:pt x="65" y="54"/>
                    <a:pt x="69" y="46"/>
                    <a:pt x="69" y="38"/>
                  </a:cubicBezTo>
                  <a:cubicBezTo>
                    <a:pt x="69" y="29"/>
                    <a:pt x="66" y="21"/>
                    <a:pt x="60" y="15"/>
                  </a:cubicBezTo>
                  <a:cubicBezTo>
                    <a:pt x="54" y="10"/>
                    <a:pt x="46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3B0E52FC-7A93-404C-8D12-9286FA8A7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9" y="4294"/>
              <a:ext cx="338" cy="263"/>
            </a:xfrm>
            <a:custGeom>
              <a:avLst/>
              <a:gdLst>
                <a:gd name="T0" fmla="*/ 124 w 125"/>
                <a:gd name="T1" fmla="*/ 97 h 97"/>
                <a:gd name="T2" fmla="*/ 0 w 125"/>
                <a:gd name="T3" fmla="*/ 97 h 97"/>
                <a:gd name="T4" fmla="*/ 1 w 125"/>
                <a:gd name="T5" fmla="*/ 32 h 97"/>
                <a:gd name="T6" fmla="*/ 11 w 125"/>
                <a:gd name="T7" fmla="*/ 9 h 97"/>
                <a:gd name="T8" fmla="*/ 35 w 125"/>
                <a:gd name="T9" fmla="*/ 0 h 97"/>
                <a:gd name="T10" fmla="*/ 93 w 125"/>
                <a:gd name="T11" fmla="*/ 1 h 97"/>
                <a:gd name="T12" fmla="*/ 116 w 125"/>
                <a:gd name="T13" fmla="*/ 11 h 97"/>
                <a:gd name="T14" fmla="*/ 125 w 125"/>
                <a:gd name="T15" fmla="*/ 35 h 97"/>
                <a:gd name="T16" fmla="*/ 124 w 125"/>
                <a:gd name="T17" fmla="*/ 97 h 97"/>
                <a:gd name="T18" fmla="*/ 6 w 125"/>
                <a:gd name="T19" fmla="*/ 91 h 97"/>
                <a:gd name="T20" fmla="*/ 118 w 125"/>
                <a:gd name="T21" fmla="*/ 91 h 97"/>
                <a:gd name="T22" fmla="*/ 119 w 125"/>
                <a:gd name="T23" fmla="*/ 34 h 97"/>
                <a:gd name="T24" fmla="*/ 111 w 125"/>
                <a:gd name="T25" fmla="*/ 15 h 97"/>
                <a:gd name="T26" fmla="*/ 93 w 125"/>
                <a:gd name="T27" fmla="*/ 7 h 97"/>
                <a:gd name="T28" fmla="*/ 34 w 125"/>
                <a:gd name="T29" fmla="*/ 6 h 97"/>
                <a:gd name="T30" fmla="*/ 15 w 125"/>
                <a:gd name="T31" fmla="*/ 14 h 97"/>
                <a:gd name="T32" fmla="*/ 7 w 125"/>
                <a:gd name="T33" fmla="*/ 32 h 97"/>
                <a:gd name="T34" fmla="*/ 6 w 125"/>
                <a:gd name="T35" fmla="*/ 9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97">
                  <a:moveTo>
                    <a:pt x="124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24"/>
                    <a:pt x="5" y="15"/>
                    <a:pt x="11" y="9"/>
                  </a:cubicBezTo>
                  <a:cubicBezTo>
                    <a:pt x="18" y="3"/>
                    <a:pt x="26" y="0"/>
                    <a:pt x="35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102" y="1"/>
                    <a:pt x="110" y="5"/>
                    <a:pt x="116" y="11"/>
                  </a:cubicBezTo>
                  <a:cubicBezTo>
                    <a:pt x="122" y="18"/>
                    <a:pt x="125" y="26"/>
                    <a:pt x="125" y="35"/>
                  </a:cubicBezTo>
                  <a:lnTo>
                    <a:pt x="124" y="97"/>
                  </a:lnTo>
                  <a:close/>
                  <a:moveTo>
                    <a:pt x="6" y="91"/>
                  </a:moveTo>
                  <a:cubicBezTo>
                    <a:pt x="118" y="91"/>
                    <a:pt x="118" y="91"/>
                    <a:pt x="118" y="91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27"/>
                    <a:pt x="116" y="21"/>
                    <a:pt x="111" y="15"/>
                  </a:cubicBezTo>
                  <a:cubicBezTo>
                    <a:pt x="106" y="10"/>
                    <a:pt x="100" y="7"/>
                    <a:pt x="93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7" y="6"/>
                    <a:pt x="21" y="9"/>
                    <a:pt x="15" y="14"/>
                  </a:cubicBezTo>
                  <a:cubicBezTo>
                    <a:pt x="10" y="19"/>
                    <a:pt x="7" y="25"/>
                    <a:pt x="7" y="32"/>
                  </a:cubicBezTo>
                  <a:lnTo>
                    <a:pt x="6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1056B936-56F2-4C52-8CBC-B0E4C5EF9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2" y="4305"/>
              <a:ext cx="73" cy="187"/>
            </a:xfrm>
            <a:custGeom>
              <a:avLst/>
              <a:gdLst>
                <a:gd name="T0" fmla="*/ 21 w 73"/>
                <a:gd name="T1" fmla="*/ 0 h 187"/>
                <a:gd name="T2" fmla="*/ 0 w 73"/>
                <a:gd name="T3" fmla="*/ 120 h 187"/>
                <a:gd name="T4" fmla="*/ 38 w 73"/>
                <a:gd name="T5" fmla="*/ 187 h 187"/>
                <a:gd name="T6" fmla="*/ 73 w 73"/>
                <a:gd name="T7" fmla="*/ 117 h 187"/>
                <a:gd name="T8" fmla="*/ 51 w 73"/>
                <a:gd name="T9" fmla="*/ 0 h 187"/>
                <a:gd name="T10" fmla="*/ 21 w 73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87">
                  <a:moveTo>
                    <a:pt x="21" y="0"/>
                  </a:moveTo>
                  <a:lnTo>
                    <a:pt x="0" y="120"/>
                  </a:lnTo>
                  <a:lnTo>
                    <a:pt x="38" y="187"/>
                  </a:lnTo>
                  <a:lnTo>
                    <a:pt x="73" y="117"/>
                  </a:lnTo>
                  <a:lnTo>
                    <a:pt x="5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34" name="Group 11">
            <a:extLst>
              <a:ext uri="{FF2B5EF4-FFF2-40B4-BE49-F238E27FC236}">
                <a16:creationId xmlns:a16="http://schemas.microsoft.com/office/drawing/2014/main" id="{BF9E2933-9C57-45C0-AEBA-A941381D38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28933" y="2590965"/>
            <a:ext cx="919163" cy="914400"/>
            <a:chOff x="7387" y="4032"/>
            <a:chExt cx="579" cy="576"/>
          </a:xfrm>
          <a:solidFill>
            <a:schemeClr val="accent5"/>
          </a:solidFill>
        </p:grpSpPr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2547B6A8-F4CD-45A5-8FC8-3CFDE84BC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7" y="4192"/>
              <a:ext cx="260" cy="329"/>
            </a:xfrm>
            <a:custGeom>
              <a:avLst/>
              <a:gdLst>
                <a:gd name="T0" fmla="*/ 71 w 96"/>
                <a:gd name="T1" fmla="*/ 67 h 122"/>
                <a:gd name="T2" fmla="*/ 25 w 96"/>
                <a:gd name="T3" fmla="*/ 67 h 122"/>
                <a:gd name="T4" fmla="*/ 0 w 96"/>
                <a:gd name="T5" fmla="*/ 91 h 122"/>
                <a:gd name="T6" fmla="*/ 0 w 96"/>
                <a:gd name="T7" fmla="*/ 122 h 122"/>
                <a:gd name="T8" fmla="*/ 96 w 96"/>
                <a:gd name="T9" fmla="*/ 122 h 122"/>
                <a:gd name="T10" fmla="*/ 96 w 96"/>
                <a:gd name="T11" fmla="*/ 91 h 122"/>
                <a:gd name="T12" fmla="*/ 71 w 96"/>
                <a:gd name="T13" fmla="*/ 67 h 122"/>
                <a:gd name="T14" fmla="*/ 18 w 96"/>
                <a:gd name="T15" fmla="*/ 28 h 122"/>
                <a:gd name="T16" fmla="*/ 46 w 96"/>
                <a:gd name="T17" fmla="*/ 0 h 122"/>
                <a:gd name="T18" fmla="*/ 75 w 96"/>
                <a:gd name="T19" fmla="*/ 28 h 122"/>
                <a:gd name="T20" fmla="*/ 46 w 96"/>
                <a:gd name="T21" fmla="*/ 56 h 122"/>
                <a:gd name="T22" fmla="*/ 18 w 96"/>
                <a:gd name="T23" fmla="*/ 2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122">
                  <a:moveTo>
                    <a:pt x="71" y="67"/>
                  </a:moveTo>
                  <a:cubicBezTo>
                    <a:pt x="25" y="67"/>
                    <a:pt x="25" y="67"/>
                    <a:pt x="25" y="67"/>
                  </a:cubicBezTo>
                  <a:cubicBezTo>
                    <a:pt x="11" y="67"/>
                    <a:pt x="0" y="78"/>
                    <a:pt x="0" y="9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78"/>
                    <a:pt x="84" y="67"/>
                    <a:pt x="71" y="67"/>
                  </a:cubicBezTo>
                  <a:moveTo>
                    <a:pt x="18" y="28"/>
                  </a:moveTo>
                  <a:cubicBezTo>
                    <a:pt x="18" y="12"/>
                    <a:pt x="31" y="0"/>
                    <a:pt x="46" y="0"/>
                  </a:cubicBezTo>
                  <a:cubicBezTo>
                    <a:pt x="62" y="0"/>
                    <a:pt x="75" y="12"/>
                    <a:pt x="75" y="28"/>
                  </a:cubicBezTo>
                  <a:cubicBezTo>
                    <a:pt x="75" y="44"/>
                    <a:pt x="62" y="56"/>
                    <a:pt x="46" y="56"/>
                  </a:cubicBezTo>
                  <a:cubicBezTo>
                    <a:pt x="31" y="56"/>
                    <a:pt x="18" y="44"/>
                    <a:pt x="18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6EAE45FB-835C-4C6F-95BC-7D562F6C0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3" y="4129"/>
              <a:ext cx="203" cy="203"/>
            </a:xfrm>
            <a:custGeom>
              <a:avLst/>
              <a:gdLst>
                <a:gd name="T0" fmla="*/ 37 w 75"/>
                <a:gd name="T1" fmla="*/ 75 h 75"/>
                <a:gd name="T2" fmla="*/ 37 w 75"/>
                <a:gd name="T3" fmla="*/ 75 h 75"/>
                <a:gd name="T4" fmla="*/ 11 w 75"/>
                <a:gd name="T5" fmla="*/ 64 h 75"/>
                <a:gd name="T6" fmla="*/ 0 w 75"/>
                <a:gd name="T7" fmla="*/ 37 h 75"/>
                <a:gd name="T8" fmla="*/ 11 w 75"/>
                <a:gd name="T9" fmla="*/ 11 h 75"/>
                <a:gd name="T10" fmla="*/ 37 w 75"/>
                <a:gd name="T11" fmla="*/ 0 h 75"/>
                <a:gd name="T12" fmla="*/ 64 w 75"/>
                <a:gd name="T13" fmla="*/ 11 h 75"/>
                <a:gd name="T14" fmla="*/ 75 w 75"/>
                <a:gd name="T15" fmla="*/ 38 h 75"/>
                <a:gd name="T16" fmla="*/ 63 w 75"/>
                <a:gd name="T17" fmla="*/ 64 h 75"/>
                <a:gd name="T18" fmla="*/ 37 w 75"/>
                <a:gd name="T19" fmla="*/ 75 h 75"/>
                <a:gd name="T20" fmla="*/ 37 w 75"/>
                <a:gd name="T21" fmla="*/ 6 h 75"/>
                <a:gd name="T22" fmla="*/ 15 w 75"/>
                <a:gd name="T23" fmla="*/ 15 h 75"/>
                <a:gd name="T24" fmla="*/ 6 w 75"/>
                <a:gd name="T25" fmla="*/ 37 h 75"/>
                <a:gd name="T26" fmla="*/ 15 w 75"/>
                <a:gd name="T27" fmla="*/ 60 h 75"/>
                <a:gd name="T28" fmla="*/ 37 w 75"/>
                <a:gd name="T29" fmla="*/ 69 h 75"/>
                <a:gd name="T30" fmla="*/ 37 w 75"/>
                <a:gd name="T31" fmla="*/ 72 h 75"/>
                <a:gd name="T32" fmla="*/ 37 w 75"/>
                <a:gd name="T33" fmla="*/ 69 h 75"/>
                <a:gd name="T34" fmla="*/ 59 w 75"/>
                <a:gd name="T35" fmla="*/ 60 h 75"/>
                <a:gd name="T36" fmla="*/ 69 w 75"/>
                <a:gd name="T37" fmla="*/ 38 h 75"/>
                <a:gd name="T38" fmla="*/ 59 w 75"/>
                <a:gd name="T39" fmla="*/ 15 h 75"/>
                <a:gd name="T40" fmla="*/ 37 w 75"/>
                <a:gd name="T41" fmla="*/ 6 h 75"/>
                <a:gd name="T42" fmla="*/ 37 w 75"/>
                <a:gd name="T43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75">
                  <a:moveTo>
                    <a:pt x="37" y="75"/>
                  </a:moveTo>
                  <a:cubicBezTo>
                    <a:pt x="37" y="75"/>
                    <a:pt x="37" y="75"/>
                    <a:pt x="37" y="75"/>
                  </a:cubicBezTo>
                  <a:cubicBezTo>
                    <a:pt x="27" y="75"/>
                    <a:pt x="18" y="71"/>
                    <a:pt x="11" y="64"/>
                  </a:cubicBezTo>
                  <a:cubicBezTo>
                    <a:pt x="4" y="57"/>
                    <a:pt x="0" y="47"/>
                    <a:pt x="0" y="37"/>
                  </a:cubicBezTo>
                  <a:cubicBezTo>
                    <a:pt x="0" y="27"/>
                    <a:pt x="4" y="18"/>
                    <a:pt x="11" y="11"/>
                  </a:cubicBezTo>
                  <a:cubicBezTo>
                    <a:pt x="18" y="4"/>
                    <a:pt x="28" y="0"/>
                    <a:pt x="37" y="0"/>
                  </a:cubicBezTo>
                  <a:cubicBezTo>
                    <a:pt x="47" y="0"/>
                    <a:pt x="57" y="4"/>
                    <a:pt x="64" y="11"/>
                  </a:cubicBezTo>
                  <a:cubicBezTo>
                    <a:pt x="71" y="18"/>
                    <a:pt x="75" y="28"/>
                    <a:pt x="75" y="38"/>
                  </a:cubicBezTo>
                  <a:cubicBezTo>
                    <a:pt x="75" y="48"/>
                    <a:pt x="71" y="57"/>
                    <a:pt x="63" y="64"/>
                  </a:cubicBezTo>
                  <a:cubicBezTo>
                    <a:pt x="56" y="71"/>
                    <a:pt x="47" y="75"/>
                    <a:pt x="37" y="75"/>
                  </a:cubicBezTo>
                  <a:close/>
                  <a:moveTo>
                    <a:pt x="37" y="6"/>
                  </a:moveTo>
                  <a:cubicBezTo>
                    <a:pt x="29" y="6"/>
                    <a:pt x="21" y="9"/>
                    <a:pt x="15" y="15"/>
                  </a:cubicBezTo>
                  <a:cubicBezTo>
                    <a:pt x="9" y="21"/>
                    <a:pt x="6" y="29"/>
                    <a:pt x="6" y="37"/>
                  </a:cubicBezTo>
                  <a:cubicBezTo>
                    <a:pt x="6" y="46"/>
                    <a:pt x="9" y="54"/>
                    <a:pt x="15" y="60"/>
                  </a:cubicBezTo>
                  <a:cubicBezTo>
                    <a:pt x="21" y="66"/>
                    <a:pt x="29" y="69"/>
                    <a:pt x="37" y="69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5" y="69"/>
                    <a:pt x="53" y="66"/>
                    <a:pt x="59" y="60"/>
                  </a:cubicBezTo>
                  <a:cubicBezTo>
                    <a:pt x="65" y="54"/>
                    <a:pt x="69" y="46"/>
                    <a:pt x="69" y="38"/>
                  </a:cubicBezTo>
                  <a:cubicBezTo>
                    <a:pt x="69" y="29"/>
                    <a:pt x="65" y="21"/>
                    <a:pt x="59" y="15"/>
                  </a:cubicBezTo>
                  <a:cubicBezTo>
                    <a:pt x="54" y="10"/>
                    <a:pt x="46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8707238D-D788-40EA-B2AE-A13E49794A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8" y="4346"/>
              <a:ext cx="338" cy="262"/>
            </a:xfrm>
            <a:custGeom>
              <a:avLst/>
              <a:gdLst>
                <a:gd name="T0" fmla="*/ 124 w 125"/>
                <a:gd name="T1" fmla="*/ 97 h 97"/>
                <a:gd name="T2" fmla="*/ 0 w 125"/>
                <a:gd name="T3" fmla="*/ 97 h 97"/>
                <a:gd name="T4" fmla="*/ 1 w 125"/>
                <a:gd name="T5" fmla="*/ 32 h 97"/>
                <a:gd name="T6" fmla="*/ 11 w 125"/>
                <a:gd name="T7" fmla="*/ 9 h 97"/>
                <a:gd name="T8" fmla="*/ 34 w 125"/>
                <a:gd name="T9" fmla="*/ 0 h 97"/>
                <a:gd name="T10" fmla="*/ 93 w 125"/>
                <a:gd name="T11" fmla="*/ 1 h 97"/>
                <a:gd name="T12" fmla="*/ 116 w 125"/>
                <a:gd name="T13" fmla="*/ 11 h 97"/>
                <a:gd name="T14" fmla="*/ 125 w 125"/>
                <a:gd name="T15" fmla="*/ 35 h 97"/>
                <a:gd name="T16" fmla="*/ 124 w 125"/>
                <a:gd name="T17" fmla="*/ 97 h 97"/>
                <a:gd name="T18" fmla="*/ 6 w 125"/>
                <a:gd name="T19" fmla="*/ 91 h 97"/>
                <a:gd name="T20" fmla="*/ 118 w 125"/>
                <a:gd name="T21" fmla="*/ 91 h 97"/>
                <a:gd name="T22" fmla="*/ 119 w 125"/>
                <a:gd name="T23" fmla="*/ 34 h 97"/>
                <a:gd name="T24" fmla="*/ 111 w 125"/>
                <a:gd name="T25" fmla="*/ 15 h 97"/>
                <a:gd name="T26" fmla="*/ 93 w 125"/>
                <a:gd name="T27" fmla="*/ 7 h 97"/>
                <a:gd name="T28" fmla="*/ 34 w 125"/>
                <a:gd name="T29" fmla="*/ 6 h 97"/>
                <a:gd name="T30" fmla="*/ 15 w 125"/>
                <a:gd name="T31" fmla="*/ 14 h 97"/>
                <a:gd name="T32" fmla="*/ 7 w 125"/>
                <a:gd name="T33" fmla="*/ 32 h 97"/>
                <a:gd name="T34" fmla="*/ 6 w 125"/>
                <a:gd name="T35" fmla="*/ 9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97">
                  <a:moveTo>
                    <a:pt x="124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24"/>
                    <a:pt x="5" y="15"/>
                    <a:pt x="11" y="9"/>
                  </a:cubicBezTo>
                  <a:cubicBezTo>
                    <a:pt x="17" y="3"/>
                    <a:pt x="26" y="0"/>
                    <a:pt x="3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101" y="1"/>
                    <a:pt x="110" y="5"/>
                    <a:pt x="116" y="11"/>
                  </a:cubicBezTo>
                  <a:cubicBezTo>
                    <a:pt x="122" y="18"/>
                    <a:pt x="125" y="26"/>
                    <a:pt x="125" y="35"/>
                  </a:cubicBezTo>
                  <a:lnTo>
                    <a:pt x="124" y="97"/>
                  </a:lnTo>
                  <a:close/>
                  <a:moveTo>
                    <a:pt x="6" y="91"/>
                  </a:moveTo>
                  <a:cubicBezTo>
                    <a:pt x="118" y="91"/>
                    <a:pt x="118" y="91"/>
                    <a:pt x="118" y="91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27"/>
                    <a:pt x="116" y="21"/>
                    <a:pt x="111" y="15"/>
                  </a:cubicBezTo>
                  <a:cubicBezTo>
                    <a:pt x="106" y="10"/>
                    <a:pt x="100" y="7"/>
                    <a:pt x="93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7" y="6"/>
                    <a:pt x="20" y="9"/>
                    <a:pt x="15" y="14"/>
                  </a:cubicBezTo>
                  <a:cubicBezTo>
                    <a:pt x="10" y="19"/>
                    <a:pt x="7" y="25"/>
                    <a:pt x="7" y="32"/>
                  </a:cubicBezTo>
                  <a:lnTo>
                    <a:pt x="6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E0B53E3C-FB97-4B55-A0B1-801CE000AD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4" y="4032"/>
              <a:ext cx="165" cy="176"/>
            </a:xfrm>
            <a:custGeom>
              <a:avLst/>
              <a:gdLst>
                <a:gd name="T0" fmla="*/ 58 w 61"/>
                <a:gd name="T1" fmla="*/ 65 h 65"/>
                <a:gd name="T2" fmla="*/ 56 w 61"/>
                <a:gd name="T3" fmla="*/ 65 h 65"/>
                <a:gd name="T4" fmla="*/ 56 w 61"/>
                <a:gd name="T5" fmla="*/ 64 h 65"/>
                <a:gd name="T6" fmla="*/ 43 w 61"/>
                <a:gd name="T7" fmla="*/ 56 h 65"/>
                <a:gd name="T8" fmla="*/ 31 w 61"/>
                <a:gd name="T9" fmla="*/ 59 h 65"/>
                <a:gd name="T10" fmla="*/ 31 w 61"/>
                <a:gd name="T11" fmla="*/ 59 h 65"/>
                <a:gd name="T12" fmla="*/ 10 w 61"/>
                <a:gd name="T13" fmla="*/ 51 h 65"/>
                <a:gd name="T14" fmla="*/ 0 w 61"/>
                <a:gd name="T15" fmla="*/ 30 h 65"/>
                <a:gd name="T16" fmla="*/ 0 w 61"/>
                <a:gd name="T17" fmla="*/ 29 h 65"/>
                <a:gd name="T18" fmla="*/ 29 w 61"/>
                <a:gd name="T19" fmla="*/ 0 h 65"/>
                <a:gd name="T20" fmla="*/ 59 w 61"/>
                <a:gd name="T21" fmla="*/ 29 h 65"/>
                <a:gd name="T22" fmla="*/ 53 w 61"/>
                <a:gd name="T23" fmla="*/ 46 h 65"/>
                <a:gd name="T24" fmla="*/ 59 w 61"/>
                <a:gd name="T25" fmla="*/ 58 h 65"/>
                <a:gd name="T26" fmla="*/ 60 w 61"/>
                <a:gd name="T27" fmla="*/ 61 h 65"/>
                <a:gd name="T28" fmla="*/ 59 w 61"/>
                <a:gd name="T29" fmla="*/ 64 h 65"/>
                <a:gd name="T30" fmla="*/ 58 w 61"/>
                <a:gd name="T31" fmla="*/ 65 h 65"/>
                <a:gd name="T32" fmla="*/ 42 w 61"/>
                <a:gd name="T33" fmla="*/ 55 h 65"/>
                <a:gd name="T34" fmla="*/ 42 w 61"/>
                <a:gd name="T35" fmla="*/ 55 h 65"/>
                <a:gd name="T36" fmla="*/ 42 w 61"/>
                <a:gd name="T37" fmla="*/ 55 h 65"/>
                <a:gd name="T38" fmla="*/ 43 w 61"/>
                <a:gd name="T39" fmla="*/ 50 h 65"/>
                <a:gd name="T40" fmla="*/ 46 w 61"/>
                <a:gd name="T41" fmla="*/ 51 h 65"/>
                <a:gd name="T42" fmla="*/ 51 w 61"/>
                <a:gd name="T43" fmla="*/ 55 h 65"/>
                <a:gd name="T44" fmla="*/ 48 w 61"/>
                <a:gd name="T45" fmla="*/ 49 h 65"/>
                <a:gd name="T46" fmla="*/ 48 w 61"/>
                <a:gd name="T47" fmla="*/ 44 h 65"/>
                <a:gd name="T48" fmla="*/ 53 w 61"/>
                <a:gd name="T49" fmla="*/ 29 h 65"/>
                <a:gd name="T50" fmla="*/ 29 w 61"/>
                <a:gd name="T51" fmla="*/ 6 h 65"/>
                <a:gd name="T52" fmla="*/ 6 w 61"/>
                <a:gd name="T53" fmla="*/ 29 h 65"/>
                <a:gd name="T54" fmla="*/ 6 w 61"/>
                <a:gd name="T55" fmla="*/ 30 h 65"/>
                <a:gd name="T56" fmla="*/ 13 w 61"/>
                <a:gd name="T57" fmla="*/ 47 h 65"/>
                <a:gd name="T58" fmla="*/ 31 w 61"/>
                <a:gd name="T59" fmla="*/ 53 h 65"/>
                <a:gd name="T60" fmla="*/ 31 w 61"/>
                <a:gd name="T61" fmla="*/ 53 h 65"/>
                <a:gd name="T62" fmla="*/ 41 w 61"/>
                <a:gd name="T63" fmla="*/ 50 h 65"/>
                <a:gd name="T64" fmla="*/ 41 w 61"/>
                <a:gd name="T65" fmla="*/ 50 h 65"/>
                <a:gd name="T66" fmla="*/ 43 w 61"/>
                <a:gd name="T67" fmla="*/ 50 h 65"/>
                <a:gd name="T68" fmla="*/ 53 w 61"/>
                <a:gd name="T69" fmla="*/ 46 h 65"/>
                <a:gd name="T70" fmla="*/ 53 w 61"/>
                <a:gd name="T71" fmla="*/ 46 h 65"/>
                <a:gd name="T72" fmla="*/ 53 w 61"/>
                <a:gd name="T7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65">
                  <a:moveTo>
                    <a:pt x="58" y="65"/>
                  </a:moveTo>
                  <a:cubicBezTo>
                    <a:pt x="57" y="65"/>
                    <a:pt x="56" y="65"/>
                    <a:pt x="56" y="6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1" y="61"/>
                    <a:pt x="47" y="59"/>
                    <a:pt x="43" y="56"/>
                  </a:cubicBezTo>
                  <a:cubicBezTo>
                    <a:pt x="39" y="57"/>
                    <a:pt x="35" y="58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3" y="59"/>
                    <a:pt x="15" y="56"/>
                    <a:pt x="10" y="51"/>
                  </a:cubicBezTo>
                  <a:cubicBezTo>
                    <a:pt x="4" y="45"/>
                    <a:pt x="0" y="38"/>
                    <a:pt x="0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36"/>
                    <a:pt x="57" y="41"/>
                    <a:pt x="53" y="46"/>
                  </a:cubicBezTo>
                  <a:cubicBezTo>
                    <a:pt x="55" y="50"/>
                    <a:pt x="57" y="54"/>
                    <a:pt x="59" y="58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2"/>
                    <a:pt x="60" y="64"/>
                    <a:pt x="59" y="64"/>
                  </a:cubicBezTo>
                  <a:cubicBezTo>
                    <a:pt x="59" y="65"/>
                    <a:pt x="58" y="65"/>
                    <a:pt x="58" y="65"/>
                  </a:cubicBezTo>
                  <a:close/>
                  <a:moveTo>
                    <a:pt x="42" y="55"/>
                  </a:move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lose/>
                  <a:moveTo>
                    <a:pt x="43" y="50"/>
                  </a:moveTo>
                  <a:cubicBezTo>
                    <a:pt x="44" y="50"/>
                    <a:pt x="45" y="50"/>
                    <a:pt x="46" y="51"/>
                  </a:cubicBezTo>
                  <a:cubicBezTo>
                    <a:pt x="47" y="52"/>
                    <a:pt x="49" y="53"/>
                    <a:pt x="51" y="55"/>
                  </a:cubicBezTo>
                  <a:cubicBezTo>
                    <a:pt x="50" y="53"/>
                    <a:pt x="49" y="51"/>
                    <a:pt x="48" y="49"/>
                  </a:cubicBezTo>
                  <a:cubicBezTo>
                    <a:pt x="47" y="47"/>
                    <a:pt x="47" y="45"/>
                    <a:pt x="48" y="44"/>
                  </a:cubicBezTo>
                  <a:cubicBezTo>
                    <a:pt x="52" y="39"/>
                    <a:pt x="53" y="34"/>
                    <a:pt x="53" y="29"/>
                  </a:cubicBezTo>
                  <a:cubicBezTo>
                    <a:pt x="53" y="16"/>
                    <a:pt x="43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6"/>
                    <a:pt x="9" y="42"/>
                    <a:pt x="13" y="47"/>
                  </a:cubicBezTo>
                  <a:cubicBezTo>
                    <a:pt x="18" y="51"/>
                    <a:pt x="24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5" y="53"/>
                    <a:pt x="38" y="52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3" y="50"/>
                  </a:cubicBezTo>
                  <a:close/>
                  <a:moveTo>
                    <a:pt x="53" y="46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1" name="Group 18">
            <a:extLst>
              <a:ext uri="{FF2B5EF4-FFF2-40B4-BE49-F238E27FC236}">
                <a16:creationId xmlns:a16="http://schemas.microsoft.com/office/drawing/2014/main" id="{BE0FC813-CBEB-4D26-9093-14360369F67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13232" y="2857686"/>
            <a:ext cx="1136488" cy="722680"/>
            <a:chOff x="7391" y="4136"/>
            <a:chExt cx="574" cy="365"/>
          </a:xfrm>
          <a:solidFill>
            <a:schemeClr val="accent5"/>
          </a:solidFill>
        </p:grpSpPr>
        <p:sp>
          <p:nvSpPr>
            <p:cNvPr id="52" name="Freeform 19">
              <a:extLst>
                <a:ext uri="{FF2B5EF4-FFF2-40B4-BE49-F238E27FC236}">
                  <a16:creationId xmlns:a16="http://schemas.microsoft.com/office/drawing/2014/main" id="{BA7010AC-7577-4439-80D0-8A2783C29C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9" y="4150"/>
              <a:ext cx="298" cy="300"/>
            </a:xfrm>
            <a:custGeom>
              <a:avLst/>
              <a:gdLst>
                <a:gd name="T0" fmla="*/ 55 w 110"/>
                <a:gd name="T1" fmla="*/ 110 h 110"/>
                <a:gd name="T2" fmla="*/ 55 w 110"/>
                <a:gd name="T3" fmla="*/ 110 h 110"/>
                <a:gd name="T4" fmla="*/ 0 w 110"/>
                <a:gd name="T5" fmla="*/ 55 h 110"/>
                <a:gd name="T6" fmla="*/ 3 w 110"/>
                <a:gd name="T7" fmla="*/ 55 h 110"/>
                <a:gd name="T8" fmla="*/ 0 w 110"/>
                <a:gd name="T9" fmla="*/ 55 h 110"/>
                <a:gd name="T10" fmla="*/ 16 w 110"/>
                <a:gd name="T11" fmla="*/ 16 h 110"/>
                <a:gd name="T12" fmla="*/ 55 w 110"/>
                <a:gd name="T13" fmla="*/ 0 h 110"/>
                <a:gd name="T14" fmla="*/ 55 w 110"/>
                <a:gd name="T15" fmla="*/ 0 h 110"/>
                <a:gd name="T16" fmla="*/ 110 w 110"/>
                <a:gd name="T17" fmla="*/ 55 h 110"/>
                <a:gd name="T18" fmla="*/ 55 w 110"/>
                <a:gd name="T19" fmla="*/ 110 h 110"/>
                <a:gd name="T20" fmla="*/ 55 w 110"/>
                <a:gd name="T21" fmla="*/ 6 h 110"/>
                <a:gd name="T22" fmla="*/ 21 w 110"/>
                <a:gd name="T23" fmla="*/ 20 h 110"/>
                <a:gd name="T24" fmla="*/ 6 w 110"/>
                <a:gd name="T25" fmla="*/ 55 h 110"/>
                <a:gd name="T26" fmla="*/ 20 w 110"/>
                <a:gd name="T27" fmla="*/ 89 h 110"/>
                <a:gd name="T28" fmla="*/ 55 w 110"/>
                <a:gd name="T29" fmla="*/ 104 h 110"/>
                <a:gd name="T30" fmla="*/ 55 w 110"/>
                <a:gd name="T31" fmla="*/ 104 h 110"/>
                <a:gd name="T32" fmla="*/ 104 w 110"/>
                <a:gd name="T33" fmla="*/ 55 h 110"/>
                <a:gd name="T34" fmla="*/ 55 w 110"/>
                <a:gd name="T35" fmla="*/ 6 h 110"/>
                <a:gd name="T36" fmla="*/ 55 w 110"/>
                <a:gd name="T37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0">
                  <a:moveTo>
                    <a:pt x="55" y="110"/>
                  </a:moveTo>
                  <a:cubicBezTo>
                    <a:pt x="55" y="110"/>
                    <a:pt x="55" y="110"/>
                    <a:pt x="55" y="110"/>
                  </a:cubicBezTo>
                  <a:cubicBezTo>
                    <a:pt x="24" y="110"/>
                    <a:pt x="0" y="85"/>
                    <a:pt x="0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85" y="0"/>
                    <a:pt x="110" y="25"/>
                    <a:pt x="110" y="55"/>
                  </a:cubicBezTo>
                  <a:cubicBezTo>
                    <a:pt x="110" y="86"/>
                    <a:pt x="85" y="110"/>
                    <a:pt x="55" y="110"/>
                  </a:cubicBezTo>
                  <a:close/>
                  <a:moveTo>
                    <a:pt x="55" y="6"/>
                  </a:moveTo>
                  <a:cubicBezTo>
                    <a:pt x="42" y="6"/>
                    <a:pt x="30" y="11"/>
                    <a:pt x="21" y="20"/>
                  </a:cubicBezTo>
                  <a:cubicBezTo>
                    <a:pt x="11" y="30"/>
                    <a:pt x="6" y="42"/>
                    <a:pt x="6" y="55"/>
                  </a:cubicBezTo>
                  <a:cubicBezTo>
                    <a:pt x="6" y="68"/>
                    <a:pt x="11" y="80"/>
                    <a:pt x="20" y="89"/>
                  </a:cubicBezTo>
                  <a:cubicBezTo>
                    <a:pt x="29" y="99"/>
                    <a:pt x="42" y="104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82" y="104"/>
                    <a:pt x="104" y="82"/>
                    <a:pt x="104" y="55"/>
                  </a:cubicBezTo>
                  <a:cubicBezTo>
                    <a:pt x="104" y="28"/>
                    <a:pt x="82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3" name="Freeform 20">
              <a:extLst>
                <a:ext uri="{FF2B5EF4-FFF2-40B4-BE49-F238E27FC236}">
                  <a16:creationId xmlns:a16="http://schemas.microsoft.com/office/drawing/2014/main" id="{C94898D1-241B-45D4-B7E1-985561B63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0" y="4218"/>
              <a:ext cx="70" cy="71"/>
            </a:xfrm>
            <a:custGeom>
              <a:avLst/>
              <a:gdLst>
                <a:gd name="T0" fmla="*/ 13 w 26"/>
                <a:gd name="T1" fmla="*/ 0 h 26"/>
                <a:gd name="T2" fmla="*/ 26 w 26"/>
                <a:gd name="T3" fmla="*/ 13 h 26"/>
                <a:gd name="T4" fmla="*/ 13 w 26"/>
                <a:gd name="T5" fmla="*/ 26 h 26"/>
                <a:gd name="T6" fmla="*/ 0 w 26"/>
                <a:gd name="T7" fmla="*/ 13 h 26"/>
                <a:gd name="T8" fmla="*/ 13 w 2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21" y="0"/>
                    <a:pt x="26" y="6"/>
                    <a:pt x="26" y="13"/>
                  </a:cubicBezTo>
                  <a:cubicBezTo>
                    <a:pt x="26" y="21"/>
                    <a:pt x="20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4" name="Freeform 21">
              <a:extLst>
                <a:ext uri="{FF2B5EF4-FFF2-40B4-BE49-F238E27FC236}">
                  <a16:creationId xmlns:a16="http://schemas.microsoft.com/office/drawing/2014/main" id="{2DE48BC5-1E71-4DD9-8F9D-BDC2E8B1D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" y="4305"/>
              <a:ext cx="127" cy="71"/>
            </a:xfrm>
            <a:custGeom>
              <a:avLst/>
              <a:gdLst>
                <a:gd name="T0" fmla="*/ 0 w 47"/>
                <a:gd name="T1" fmla="*/ 26 h 26"/>
                <a:gd name="T2" fmla="*/ 0 w 47"/>
                <a:gd name="T3" fmla="*/ 11 h 26"/>
                <a:gd name="T4" fmla="*/ 12 w 47"/>
                <a:gd name="T5" fmla="*/ 0 h 26"/>
                <a:gd name="T6" fmla="*/ 36 w 47"/>
                <a:gd name="T7" fmla="*/ 0 h 26"/>
                <a:gd name="T8" fmla="*/ 47 w 47"/>
                <a:gd name="T9" fmla="*/ 12 h 26"/>
                <a:gd name="T10" fmla="*/ 47 w 47"/>
                <a:gd name="T11" fmla="*/ 26 h 26"/>
                <a:gd name="T12" fmla="*/ 0 w 4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6">
                  <a:moveTo>
                    <a:pt x="0" y="2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7" y="5"/>
                    <a:pt x="47" y="12"/>
                  </a:cubicBezTo>
                  <a:cubicBezTo>
                    <a:pt x="47" y="26"/>
                    <a:pt x="47" y="26"/>
                    <a:pt x="47" y="26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5" name="Freeform 22">
              <a:extLst>
                <a:ext uri="{FF2B5EF4-FFF2-40B4-BE49-F238E27FC236}">
                  <a16:creationId xmlns:a16="http://schemas.microsoft.com/office/drawing/2014/main" id="{CD23D3A1-AF37-4672-B9F8-32CF32469B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5" y="4139"/>
              <a:ext cx="97" cy="98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0 w 36"/>
                <a:gd name="T5" fmla="*/ 18 h 36"/>
                <a:gd name="T6" fmla="*/ 18 w 36"/>
                <a:gd name="T7" fmla="*/ 0 h 36"/>
                <a:gd name="T8" fmla="*/ 18 w 36"/>
                <a:gd name="T9" fmla="*/ 0 h 36"/>
                <a:gd name="T10" fmla="*/ 36 w 36"/>
                <a:gd name="T11" fmla="*/ 18 h 36"/>
                <a:gd name="T12" fmla="*/ 30 w 36"/>
                <a:gd name="T13" fmla="*/ 31 h 36"/>
                <a:gd name="T14" fmla="*/ 18 w 36"/>
                <a:gd name="T15" fmla="*/ 36 h 36"/>
                <a:gd name="T16" fmla="*/ 18 w 36"/>
                <a:gd name="T17" fmla="*/ 6 h 36"/>
                <a:gd name="T18" fmla="*/ 6 w 36"/>
                <a:gd name="T19" fmla="*/ 18 h 36"/>
                <a:gd name="T20" fmla="*/ 18 w 36"/>
                <a:gd name="T21" fmla="*/ 30 h 36"/>
                <a:gd name="T22" fmla="*/ 18 w 36"/>
                <a:gd name="T23" fmla="*/ 30 h 36"/>
                <a:gd name="T24" fmla="*/ 26 w 36"/>
                <a:gd name="T25" fmla="*/ 26 h 36"/>
                <a:gd name="T26" fmla="*/ 30 w 36"/>
                <a:gd name="T27" fmla="*/ 18 h 36"/>
                <a:gd name="T28" fmla="*/ 18 w 36"/>
                <a:gd name="T29" fmla="*/ 6 h 36"/>
                <a:gd name="T30" fmla="*/ 18 w 36"/>
                <a:gd name="T3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3"/>
                    <a:pt x="34" y="27"/>
                    <a:pt x="30" y="31"/>
                  </a:cubicBezTo>
                  <a:cubicBezTo>
                    <a:pt x="27" y="34"/>
                    <a:pt x="22" y="36"/>
                    <a:pt x="18" y="36"/>
                  </a:cubicBezTo>
                  <a:close/>
                  <a:moveTo>
                    <a:pt x="18" y="6"/>
                  </a:moveTo>
                  <a:cubicBezTo>
                    <a:pt x="11" y="6"/>
                    <a:pt x="6" y="11"/>
                    <a:pt x="6" y="18"/>
                  </a:cubicBezTo>
                  <a:cubicBezTo>
                    <a:pt x="6" y="24"/>
                    <a:pt x="11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30"/>
                    <a:pt x="24" y="29"/>
                    <a:pt x="26" y="26"/>
                  </a:cubicBezTo>
                  <a:cubicBezTo>
                    <a:pt x="28" y="24"/>
                    <a:pt x="30" y="21"/>
                    <a:pt x="30" y="18"/>
                  </a:cubicBezTo>
                  <a:cubicBezTo>
                    <a:pt x="30" y="11"/>
                    <a:pt x="24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" name="Freeform 23">
              <a:extLst>
                <a:ext uri="{FF2B5EF4-FFF2-40B4-BE49-F238E27FC236}">
                  <a16:creationId xmlns:a16="http://schemas.microsoft.com/office/drawing/2014/main" id="{73A59110-BD17-45AD-93FF-69FAE7773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9" y="4262"/>
              <a:ext cx="136" cy="95"/>
            </a:xfrm>
            <a:custGeom>
              <a:avLst/>
              <a:gdLst>
                <a:gd name="T0" fmla="*/ 50 w 50"/>
                <a:gd name="T1" fmla="*/ 35 h 35"/>
                <a:gd name="T2" fmla="*/ 3 w 50"/>
                <a:gd name="T3" fmla="*/ 35 h 35"/>
                <a:gd name="T4" fmla="*/ 0 w 50"/>
                <a:gd name="T5" fmla="*/ 32 h 35"/>
                <a:gd name="T6" fmla="*/ 3 w 50"/>
                <a:gd name="T7" fmla="*/ 29 h 35"/>
                <a:gd name="T8" fmla="*/ 3 w 50"/>
                <a:gd name="T9" fmla="*/ 29 h 35"/>
                <a:gd name="T10" fmla="*/ 44 w 50"/>
                <a:gd name="T11" fmla="*/ 29 h 35"/>
                <a:gd name="T12" fmla="*/ 44 w 50"/>
                <a:gd name="T13" fmla="*/ 16 h 35"/>
                <a:gd name="T14" fmla="*/ 41 w 50"/>
                <a:gd name="T15" fmla="*/ 9 h 35"/>
                <a:gd name="T16" fmla="*/ 34 w 50"/>
                <a:gd name="T17" fmla="*/ 6 h 35"/>
                <a:gd name="T18" fmla="*/ 6 w 50"/>
                <a:gd name="T19" fmla="*/ 6 h 35"/>
                <a:gd name="T20" fmla="*/ 3 w 50"/>
                <a:gd name="T21" fmla="*/ 3 h 35"/>
                <a:gd name="T22" fmla="*/ 6 w 50"/>
                <a:gd name="T23" fmla="*/ 0 h 35"/>
                <a:gd name="T24" fmla="*/ 6 w 50"/>
                <a:gd name="T25" fmla="*/ 0 h 35"/>
                <a:gd name="T26" fmla="*/ 35 w 50"/>
                <a:gd name="T27" fmla="*/ 0 h 35"/>
                <a:gd name="T28" fmla="*/ 46 w 50"/>
                <a:gd name="T29" fmla="*/ 5 h 35"/>
                <a:gd name="T30" fmla="*/ 50 w 50"/>
                <a:gd name="T31" fmla="*/ 16 h 35"/>
                <a:gd name="T32" fmla="*/ 50 w 50"/>
                <a:gd name="T3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35">
                  <a:moveTo>
                    <a:pt x="50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31"/>
                    <a:pt x="1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3"/>
                    <a:pt x="43" y="11"/>
                    <a:pt x="41" y="9"/>
                  </a:cubicBezTo>
                  <a:cubicBezTo>
                    <a:pt x="40" y="7"/>
                    <a:pt x="37" y="6"/>
                    <a:pt x="3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43" y="2"/>
                    <a:pt x="46" y="5"/>
                  </a:cubicBezTo>
                  <a:cubicBezTo>
                    <a:pt x="49" y="8"/>
                    <a:pt x="50" y="12"/>
                    <a:pt x="50" y="16"/>
                  </a:cubicBezTo>
                  <a:lnTo>
                    <a:pt x="5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7" name="Freeform 24">
              <a:extLst>
                <a:ext uri="{FF2B5EF4-FFF2-40B4-BE49-F238E27FC236}">
                  <a16:creationId xmlns:a16="http://schemas.microsoft.com/office/drawing/2014/main" id="{ACBDEFDB-0DC2-47CF-BA52-DC936F9CD8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" y="4136"/>
              <a:ext cx="98" cy="98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0 w 36"/>
                <a:gd name="T5" fmla="*/ 18 h 36"/>
                <a:gd name="T6" fmla="*/ 5 w 36"/>
                <a:gd name="T7" fmla="*/ 5 h 36"/>
                <a:gd name="T8" fmla="*/ 18 w 36"/>
                <a:gd name="T9" fmla="*/ 0 h 36"/>
                <a:gd name="T10" fmla="*/ 30 w 36"/>
                <a:gd name="T11" fmla="*/ 5 h 36"/>
                <a:gd name="T12" fmla="*/ 36 w 36"/>
                <a:gd name="T13" fmla="*/ 18 h 36"/>
                <a:gd name="T14" fmla="*/ 18 w 36"/>
                <a:gd name="T15" fmla="*/ 36 h 36"/>
                <a:gd name="T16" fmla="*/ 18 w 36"/>
                <a:gd name="T17" fmla="*/ 6 h 36"/>
                <a:gd name="T18" fmla="*/ 9 w 36"/>
                <a:gd name="T19" fmla="*/ 10 h 36"/>
                <a:gd name="T20" fmla="*/ 6 w 36"/>
                <a:gd name="T21" fmla="*/ 18 h 36"/>
                <a:gd name="T22" fmla="*/ 18 w 36"/>
                <a:gd name="T23" fmla="*/ 30 h 36"/>
                <a:gd name="T24" fmla="*/ 18 w 36"/>
                <a:gd name="T25" fmla="*/ 30 h 36"/>
                <a:gd name="T26" fmla="*/ 30 w 36"/>
                <a:gd name="T27" fmla="*/ 18 h 36"/>
                <a:gd name="T28" fmla="*/ 26 w 36"/>
                <a:gd name="T29" fmla="*/ 10 h 36"/>
                <a:gd name="T30" fmla="*/ 18 w 36"/>
                <a:gd name="T31" fmla="*/ 6 h 36"/>
                <a:gd name="T32" fmla="*/ 18 w 36"/>
                <a:gd name="T3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3"/>
                    <a:pt x="2" y="9"/>
                    <a:pt x="5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2"/>
                    <a:pt x="30" y="5"/>
                  </a:cubicBezTo>
                  <a:cubicBezTo>
                    <a:pt x="34" y="9"/>
                    <a:pt x="36" y="13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6"/>
                  </a:moveTo>
                  <a:cubicBezTo>
                    <a:pt x="15" y="6"/>
                    <a:pt x="12" y="7"/>
                    <a:pt x="9" y="10"/>
                  </a:cubicBezTo>
                  <a:cubicBezTo>
                    <a:pt x="7" y="12"/>
                    <a:pt x="6" y="15"/>
                    <a:pt x="6" y="18"/>
                  </a:cubicBezTo>
                  <a:cubicBezTo>
                    <a:pt x="6" y="25"/>
                    <a:pt x="11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4" y="30"/>
                    <a:pt x="30" y="25"/>
                    <a:pt x="30" y="18"/>
                  </a:cubicBezTo>
                  <a:cubicBezTo>
                    <a:pt x="30" y="15"/>
                    <a:pt x="28" y="12"/>
                    <a:pt x="26" y="10"/>
                  </a:cubicBezTo>
                  <a:cubicBezTo>
                    <a:pt x="24" y="7"/>
                    <a:pt x="21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id="{635A36A6-A2C6-4E67-8F65-D6925E219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" y="4259"/>
              <a:ext cx="135" cy="98"/>
            </a:xfrm>
            <a:custGeom>
              <a:avLst/>
              <a:gdLst>
                <a:gd name="T0" fmla="*/ 47 w 50"/>
                <a:gd name="T1" fmla="*/ 36 h 36"/>
                <a:gd name="T2" fmla="*/ 47 w 50"/>
                <a:gd name="T3" fmla="*/ 36 h 36"/>
                <a:gd name="T4" fmla="*/ 0 w 50"/>
                <a:gd name="T5" fmla="*/ 35 h 36"/>
                <a:gd name="T6" fmla="*/ 0 w 50"/>
                <a:gd name="T7" fmla="*/ 16 h 36"/>
                <a:gd name="T8" fmla="*/ 15 w 50"/>
                <a:gd name="T9" fmla="*/ 0 h 36"/>
                <a:gd name="T10" fmla="*/ 16 w 50"/>
                <a:gd name="T11" fmla="*/ 0 h 36"/>
                <a:gd name="T12" fmla="*/ 44 w 50"/>
                <a:gd name="T13" fmla="*/ 1 h 36"/>
                <a:gd name="T14" fmla="*/ 47 w 50"/>
                <a:gd name="T15" fmla="*/ 4 h 36"/>
                <a:gd name="T16" fmla="*/ 44 w 50"/>
                <a:gd name="T17" fmla="*/ 7 h 36"/>
                <a:gd name="T18" fmla="*/ 44 w 50"/>
                <a:gd name="T19" fmla="*/ 7 h 36"/>
                <a:gd name="T20" fmla="*/ 16 w 50"/>
                <a:gd name="T21" fmla="*/ 6 h 36"/>
                <a:gd name="T22" fmla="*/ 15 w 50"/>
                <a:gd name="T23" fmla="*/ 6 h 36"/>
                <a:gd name="T24" fmla="*/ 6 w 50"/>
                <a:gd name="T25" fmla="*/ 16 h 36"/>
                <a:gd name="T26" fmla="*/ 6 w 50"/>
                <a:gd name="T27" fmla="*/ 29 h 36"/>
                <a:gd name="T28" fmla="*/ 47 w 50"/>
                <a:gd name="T29" fmla="*/ 30 h 36"/>
                <a:gd name="T30" fmla="*/ 50 w 50"/>
                <a:gd name="T31" fmla="*/ 33 h 36"/>
                <a:gd name="T32" fmla="*/ 47 w 50"/>
                <a:gd name="T3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36">
                  <a:moveTo>
                    <a:pt x="47" y="36"/>
                  </a:moveTo>
                  <a:cubicBezTo>
                    <a:pt x="47" y="36"/>
                    <a:pt x="47" y="36"/>
                    <a:pt x="47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1"/>
                    <a:pt x="47" y="2"/>
                    <a:pt x="47" y="4"/>
                  </a:cubicBezTo>
                  <a:cubicBezTo>
                    <a:pt x="47" y="5"/>
                    <a:pt x="45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0" y="6"/>
                    <a:pt x="6" y="11"/>
                    <a:pt x="6" y="1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50" y="31"/>
                    <a:pt x="50" y="33"/>
                  </a:cubicBezTo>
                  <a:cubicBezTo>
                    <a:pt x="50" y="34"/>
                    <a:pt x="49" y="36"/>
                    <a:pt x="4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" name="Freeform 26">
              <a:extLst>
                <a:ext uri="{FF2B5EF4-FFF2-40B4-BE49-F238E27FC236}">
                  <a16:creationId xmlns:a16="http://schemas.microsoft.com/office/drawing/2014/main" id="{0559EC3C-9904-46EA-9294-5F2317346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8" y="4390"/>
              <a:ext cx="127" cy="111"/>
            </a:xfrm>
            <a:custGeom>
              <a:avLst/>
              <a:gdLst>
                <a:gd name="T0" fmla="*/ 44 w 47"/>
                <a:gd name="T1" fmla="*/ 41 h 41"/>
                <a:gd name="T2" fmla="*/ 42 w 47"/>
                <a:gd name="T3" fmla="*/ 40 h 41"/>
                <a:gd name="T4" fmla="*/ 1 w 47"/>
                <a:gd name="T5" fmla="*/ 5 h 41"/>
                <a:gd name="T6" fmla="*/ 1 w 47"/>
                <a:gd name="T7" fmla="*/ 1 h 41"/>
                <a:gd name="T8" fmla="*/ 5 w 47"/>
                <a:gd name="T9" fmla="*/ 1 h 41"/>
                <a:gd name="T10" fmla="*/ 46 w 47"/>
                <a:gd name="T11" fmla="*/ 36 h 41"/>
                <a:gd name="T12" fmla="*/ 46 w 47"/>
                <a:gd name="T13" fmla="*/ 40 h 41"/>
                <a:gd name="T14" fmla="*/ 44 w 47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1">
                  <a:moveTo>
                    <a:pt x="44" y="41"/>
                  </a:moveTo>
                  <a:cubicBezTo>
                    <a:pt x="43" y="41"/>
                    <a:pt x="42" y="41"/>
                    <a:pt x="42" y="4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7"/>
                    <a:pt x="47" y="39"/>
                    <a:pt x="46" y="40"/>
                  </a:cubicBezTo>
                  <a:cubicBezTo>
                    <a:pt x="45" y="41"/>
                    <a:pt x="44" y="41"/>
                    <a:pt x="4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00" name="Group 34">
            <a:extLst>
              <a:ext uri="{FF2B5EF4-FFF2-40B4-BE49-F238E27FC236}">
                <a16:creationId xmlns:a16="http://schemas.microsoft.com/office/drawing/2014/main" id="{128B51A6-E406-48F1-A272-0490E107C0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24809" y="2706151"/>
            <a:ext cx="1016000" cy="774700"/>
            <a:chOff x="7355" y="4076"/>
            <a:chExt cx="640" cy="488"/>
          </a:xfrm>
          <a:solidFill>
            <a:schemeClr val="accent5"/>
          </a:solidFill>
        </p:grpSpPr>
        <p:sp>
          <p:nvSpPr>
            <p:cNvPr id="102" name="Freeform 35">
              <a:extLst>
                <a:ext uri="{FF2B5EF4-FFF2-40B4-BE49-F238E27FC236}">
                  <a16:creationId xmlns:a16="http://schemas.microsoft.com/office/drawing/2014/main" id="{01A313C6-5CFF-460D-9D3F-96AEFE0A8D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4" y="4076"/>
              <a:ext cx="246" cy="247"/>
            </a:xfrm>
            <a:custGeom>
              <a:avLst/>
              <a:gdLst>
                <a:gd name="T0" fmla="*/ 45 w 91"/>
                <a:gd name="T1" fmla="*/ 91 h 91"/>
                <a:gd name="T2" fmla="*/ 0 w 91"/>
                <a:gd name="T3" fmla="*/ 46 h 91"/>
                <a:gd name="T4" fmla="*/ 45 w 91"/>
                <a:gd name="T5" fmla="*/ 0 h 91"/>
                <a:gd name="T6" fmla="*/ 91 w 91"/>
                <a:gd name="T7" fmla="*/ 46 h 91"/>
                <a:gd name="T8" fmla="*/ 45 w 91"/>
                <a:gd name="T9" fmla="*/ 91 h 91"/>
                <a:gd name="T10" fmla="*/ 45 w 91"/>
                <a:gd name="T11" fmla="*/ 6 h 91"/>
                <a:gd name="T12" fmla="*/ 6 w 91"/>
                <a:gd name="T13" fmla="*/ 46 h 91"/>
                <a:gd name="T14" fmla="*/ 45 w 91"/>
                <a:gd name="T15" fmla="*/ 85 h 91"/>
                <a:gd name="T16" fmla="*/ 85 w 91"/>
                <a:gd name="T17" fmla="*/ 46 h 91"/>
                <a:gd name="T18" fmla="*/ 45 w 91"/>
                <a:gd name="T19" fmla="*/ 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20" y="91"/>
                    <a:pt x="0" y="71"/>
                    <a:pt x="0" y="46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0" y="0"/>
                    <a:pt x="91" y="21"/>
                    <a:pt x="91" y="46"/>
                  </a:cubicBezTo>
                  <a:cubicBezTo>
                    <a:pt x="91" y="71"/>
                    <a:pt x="70" y="91"/>
                    <a:pt x="45" y="91"/>
                  </a:cubicBezTo>
                  <a:close/>
                  <a:moveTo>
                    <a:pt x="45" y="6"/>
                  </a:moveTo>
                  <a:cubicBezTo>
                    <a:pt x="23" y="6"/>
                    <a:pt x="6" y="24"/>
                    <a:pt x="6" y="46"/>
                  </a:cubicBezTo>
                  <a:cubicBezTo>
                    <a:pt x="6" y="67"/>
                    <a:pt x="23" y="85"/>
                    <a:pt x="45" y="85"/>
                  </a:cubicBezTo>
                  <a:cubicBezTo>
                    <a:pt x="67" y="85"/>
                    <a:pt x="85" y="67"/>
                    <a:pt x="85" y="46"/>
                  </a:cubicBezTo>
                  <a:cubicBezTo>
                    <a:pt x="85" y="24"/>
                    <a:pt x="67" y="6"/>
                    <a:pt x="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3" name="Freeform 36">
              <a:extLst>
                <a:ext uri="{FF2B5EF4-FFF2-40B4-BE49-F238E27FC236}">
                  <a16:creationId xmlns:a16="http://schemas.microsoft.com/office/drawing/2014/main" id="{38247BB3-9765-429B-B198-B72422722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5" y="4548"/>
              <a:ext cx="640" cy="16"/>
            </a:xfrm>
            <a:custGeom>
              <a:avLst/>
              <a:gdLst>
                <a:gd name="T0" fmla="*/ 234 w 237"/>
                <a:gd name="T1" fmla="*/ 6 h 6"/>
                <a:gd name="T2" fmla="*/ 3 w 237"/>
                <a:gd name="T3" fmla="*/ 6 h 6"/>
                <a:gd name="T4" fmla="*/ 0 w 237"/>
                <a:gd name="T5" fmla="*/ 3 h 6"/>
                <a:gd name="T6" fmla="*/ 3 w 237"/>
                <a:gd name="T7" fmla="*/ 0 h 6"/>
                <a:gd name="T8" fmla="*/ 234 w 237"/>
                <a:gd name="T9" fmla="*/ 0 h 6"/>
                <a:gd name="T10" fmla="*/ 237 w 237"/>
                <a:gd name="T11" fmla="*/ 3 h 6"/>
                <a:gd name="T12" fmla="*/ 234 w 2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6">
                  <a:moveTo>
                    <a:pt x="23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5" y="0"/>
                    <a:pt x="237" y="1"/>
                    <a:pt x="237" y="3"/>
                  </a:cubicBezTo>
                  <a:cubicBezTo>
                    <a:pt x="237" y="5"/>
                    <a:pt x="235" y="6"/>
                    <a:pt x="23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4" name="Freeform 37">
              <a:extLst>
                <a:ext uri="{FF2B5EF4-FFF2-40B4-BE49-F238E27FC236}">
                  <a16:creationId xmlns:a16="http://schemas.microsoft.com/office/drawing/2014/main" id="{2EE219F7-2494-4BDA-A2B4-FE514E47AE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61" y="4328"/>
              <a:ext cx="631" cy="236"/>
            </a:xfrm>
            <a:custGeom>
              <a:avLst/>
              <a:gdLst>
                <a:gd name="T0" fmla="*/ 198 w 234"/>
                <a:gd name="T1" fmla="*/ 87 h 87"/>
                <a:gd name="T2" fmla="*/ 52 w 234"/>
                <a:gd name="T3" fmla="*/ 87 h 87"/>
                <a:gd name="T4" fmla="*/ 49 w 234"/>
                <a:gd name="T5" fmla="*/ 84 h 87"/>
                <a:gd name="T6" fmla="*/ 49 w 234"/>
                <a:gd name="T7" fmla="*/ 67 h 87"/>
                <a:gd name="T8" fmla="*/ 52 w 234"/>
                <a:gd name="T9" fmla="*/ 64 h 87"/>
                <a:gd name="T10" fmla="*/ 97 w 234"/>
                <a:gd name="T11" fmla="*/ 64 h 87"/>
                <a:gd name="T12" fmla="*/ 108 w 234"/>
                <a:gd name="T13" fmla="*/ 21 h 87"/>
                <a:gd name="T14" fmla="*/ 95 w 234"/>
                <a:gd name="T15" fmla="*/ 20 h 87"/>
                <a:gd name="T16" fmla="*/ 57 w 234"/>
                <a:gd name="T17" fmla="*/ 20 h 87"/>
                <a:gd name="T18" fmla="*/ 6 w 234"/>
                <a:gd name="T19" fmla="*/ 70 h 87"/>
                <a:gd name="T20" fmla="*/ 3 w 234"/>
                <a:gd name="T21" fmla="*/ 73 h 87"/>
                <a:gd name="T22" fmla="*/ 0 w 234"/>
                <a:gd name="T23" fmla="*/ 70 h 87"/>
                <a:gd name="T24" fmla="*/ 57 w 234"/>
                <a:gd name="T25" fmla="*/ 14 h 87"/>
                <a:gd name="T26" fmla="*/ 95 w 234"/>
                <a:gd name="T27" fmla="*/ 14 h 87"/>
                <a:gd name="T28" fmla="*/ 109 w 234"/>
                <a:gd name="T29" fmla="*/ 15 h 87"/>
                <a:gd name="T30" fmla="*/ 114 w 234"/>
                <a:gd name="T31" fmla="*/ 2 h 87"/>
                <a:gd name="T32" fmla="*/ 115 w 234"/>
                <a:gd name="T33" fmla="*/ 0 h 87"/>
                <a:gd name="T34" fmla="*/ 115 w 234"/>
                <a:gd name="T35" fmla="*/ 0 h 87"/>
                <a:gd name="T36" fmla="*/ 115 w 234"/>
                <a:gd name="T37" fmla="*/ 0 h 87"/>
                <a:gd name="T38" fmla="*/ 115 w 234"/>
                <a:gd name="T39" fmla="*/ 0 h 87"/>
                <a:gd name="T40" fmla="*/ 115 w 234"/>
                <a:gd name="T41" fmla="*/ 0 h 87"/>
                <a:gd name="T42" fmla="*/ 115 w 234"/>
                <a:gd name="T43" fmla="*/ 0 h 87"/>
                <a:gd name="T44" fmla="*/ 116 w 234"/>
                <a:gd name="T45" fmla="*/ 0 h 87"/>
                <a:gd name="T46" fmla="*/ 231 w 234"/>
                <a:gd name="T47" fmla="*/ 0 h 87"/>
                <a:gd name="T48" fmla="*/ 234 w 234"/>
                <a:gd name="T49" fmla="*/ 1 h 87"/>
                <a:gd name="T50" fmla="*/ 234 w 234"/>
                <a:gd name="T51" fmla="*/ 4 h 87"/>
                <a:gd name="T52" fmla="*/ 201 w 234"/>
                <a:gd name="T53" fmla="*/ 85 h 87"/>
                <a:gd name="T54" fmla="*/ 198 w 234"/>
                <a:gd name="T55" fmla="*/ 87 h 87"/>
                <a:gd name="T56" fmla="*/ 55 w 234"/>
                <a:gd name="T57" fmla="*/ 81 h 87"/>
                <a:gd name="T58" fmla="*/ 196 w 234"/>
                <a:gd name="T59" fmla="*/ 81 h 87"/>
                <a:gd name="T60" fmla="*/ 227 w 234"/>
                <a:gd name="T61" fmla="*/ 6 h 87"/>
                <a:gd name="T62" fmla="*/ 119 w 234"/>
                <a:gd name="T63" fmla="*/ 6 h 87"/>
                <a:gd name="T64" fmla="*/ 102 w 234"/>
                <a:gd name="T65" fmla="*/ 68 h 87"/>
                <a:gd name="T66" fmla="*/ 99 w 234"/>
                <a:gd name="T67" fmla="*/ 70 h 87"/>
                <a:gd name="T68" fmla="*/ 55 w 234"/>
                <a:gd name="T69" fmla="*/ 70 h 87"/>
                <a:gd name="T70" fmla="*/ 55 w 234"/>
                <a:gd name="T71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4" h="87">
                  <a:moveTo>
                    <a:pt x="198" y="87"/>
                  </a:moveTo>
                  <a:cubicBezTo>
                    <a:pt x="52" y="87"/>
                    <a:pt x="52" y="87"/>
                    <a:pt x="52" y="87"/>
                  </a:cubicBezTo>
                  <a:cubicBezTo>
                    <a:pt x="50" y="87"/>
                    <a:pt x="49" y="86"/>
                    <a:pt x="49" y="84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6"/>
                    <a:pt x="50" y="64"/>
                    <a:pt x="52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4" y="20"/>
                    <a:pt x="99" y="20"/>
                    <a:pt x="95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29" y="20"/>
                    <a:pt x="6" y="42"/>
                    <a:pt x="6" y="70"/>
                  </a:cubicBezTo>
                  <a:cubicBezTo>
                    <a:pt x="6" y="72"/>
                    <a:pt x="5" y="73"/>
                    <a:pt x="3" y="73"/>
                  </a:cubicBezTo>
                  <a:cubicBezTo>
                    <a:pt x="2" y="73"/>
                    <a:pt x="0" y="72"/>
                    <a:pt x="0" y="70"/>
                  </a:cubicBezTo>
                  <a:cubicBezTo>
                    <a:pt x="0" y="39"/>
                    <a:pt x="26" y="14"/>
                    <a:pt x="57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100" y="14"/>
                    <a:pt x="104" y="14"/>
                    <a:pt x="109" y="15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1"/>
                    <a:pt x="114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2" y="0"/>
                    <a:pt x="233" y="0"/>
                    <a:pt x="234" y="1"/>
                  </a:cubicBezTo>
                  <a:cubicBezTo>
                    <a:pt x="234" y="2"/>
                    <a:pt x="234" y="3"/>
                    <a:pt x="234" y="4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201" y="86"/>
                    <a:pt x="200" y="87"/>
                    <a:pt x="198" y="87"/>
                  </a:cubicBezTo>
                  <a:close/>
                  <a:moveTo>
                    <a:pt x="55" y="81"/>
                  </a:moveTo>
                  <a:cubicBezTo>
                    <a:pt x="196" y="81"/>
                    <a:pt x="196" y="81"/>
                    <a:pt x="196" y="81"/>
                  </a:cubicBezTo>
                  <a:cubicBezTo>
                    <a:pt x="227" y="6"/>
                    <a:pt x="227" y="6"/>
                    <a:pt x="227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1" y="69"/>
                    <a:pt x="100" y="70"/>
                    <a:pt x="99" y="70"/>
                  </a:cubicBezTo>
                  <a:cubicBezTo>
                    <a:pt x="55" y="70"/>
                    <a:pt x="55" y="70"/>
                    <a:pt x="55" y="70"/>
                  </a:cubicBezTo>
                  <a:lnTo>
                    <a:pt x="5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06" name="Group 40">
            <a:extLst>
              <a:ext uri="{FF2B5EF4-FFF2-40B4-BE49-F238E27FC236}">
                <a16:creationId xmlns:a16="http://schemas.microsoft.com/office/drawing/2014/main" id="{4949410F-6E3F-4E97-96E8-490AF727961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78221" y="6624639"/>
            <a:ext cx="647700" cy="1003300"/>
            <a:chOff x="7477" y="4007"/>
            <a:chExt cx="408" cy="632"/>
          </a:xfrm>
          <a:solidFill>
            <a:schemeClr val="accent5"/>
          </a:solidFill>
        </p:grpSpPr>
        <p:sp>
          <p:nvSpPr>
            <p:cNvPr id="108" name="Freeform 41">
              <a:extLst>
                <a:ext uri="{FF2B5EF4-FFF2-40B4-BE49-F238E27FC236}">
                  <a16:creationId xmlns:a16="http://schemas.microsoft.com/office/drawing/2014/main" id="{402E8BE6-27E5-48D1-B279-BF87F4F00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" y="4144"/>
              <a:ext cx="191" cy="162"/>
            </a:xfrm>
            <a:custGeom>
              <a:avLst/>
              <a:gdLst>
                <a:gd name="T0" fmla="*/ 44 w 70"/>
                <a:gd name="T1" fmla="*/ 60 h 60"/>
                <a:gd name="T2" fmla="*/ 13 w 70"/>
                <a:gd name="T3" fmla="*/ 47 h 60"/>
                <a:gd name="T4" fmla="*/ 0 w 70"/>
                <a:gd name="T5" fmla="*/ 15 h 60"/>
                <a:gd name="T6" fmla="*/ 2 w 70"/>
                <a:gd name="T7" fmla="*/ 2 h 60"/>
                <a:gd name="T8" fmla="*/ 5 w 70"/>
                <a:gd name="T9" fmla="*/ 0 h 60"/>
                <a:gd name="T10" fmla="*/ 7 w 70"/>
                <a:gd name="T11" fmla="*/ 4 h 60"/>
                <a:gd name="T12" fmla="*/ 6 w 70"/>
                <a:gd name="T13" fmla="*/ 15 h 60"/>
                <a:gd name="T14" fmla="*/ 44 w 70"/>
                <a:gd name="T15" fmla="*/ 54 h 60"/>
                <a:gd name="T16" fmla="*/ 65 w 70"/>
                <a:gd name="T17" fmla="*/ 48 h 60"/>
                <a:gd name="T18" fmla="*/ 70 w 70"/>
                <a:gd name="T19" fmla="*/ 48 h 60"/>
                <a:gd name="T20" fmla="*/ 69 w 70"/>
                <a:gd name="T21" fmla="*/ 53 h 60"/>
                <a:gd name="T22" fmla="*/ 44 w 70"/>
                <a:gd name="T2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60">
                  <a:moveTo>
                    <a:pt x="44" y="60"/>
                  </a:moveTo>
                  <a:cubicBezTo>
                    <a:pt x="32" y="60"/>
                    <a:pt x="21" y="55"/>
                    <a:pt x="13" y="47"/>
                  </a:cubicBezTo>
                  <a:cubicBezTo>
                    <a:pt x="4" y="38"/>
                    <a:pt x="0" y="27"/>
                    <a:pt x="0" y="15"/>
                  </a:cubicBezTo>
                  <a:cubicBezTo>
                    <a:pt x="0" y="11"/>
                    <a:pt x="0" y="6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7" y="1"/>
                    <a:pt x="8" y="2"/>
                    <a:pt x="7" y="4"/>
                  </a:cubicBezTo>
                  <a:cubicBezTo>
                    <a:pt x="6" y="8"/>
                    <a:pt x="6" y="11"/>
                    <a:pt x="6" y="15"/>
                  </a:cubicBezTo>
                  <a:cubicBezTo>
                    <a:pt x="6" y="36"/>
                    <a:pt x="23" y="54"/>
                    <a:pt x="44" y="54"/>
                  </a:cubicBezTo>
                  <a:cubicBezTo>
                    <a:pt x="52" y="54"/>
                    <a:pt x="59" y="52"/>
                    <a:pt x="65" y="48"/>
                  </a:cubicBezTo>
                  <a:cubicBezTo>
                    <a:pt x="67" y="47"/>
                    <a:pt x="69" y="47"/>
                    <a:pt x="70" y="48"/>
                  </a:cubicBezTo>
                  <a:cubicBezTo>
                    <a:pt x="70" y="50"/>
                    <a:pt x="70" y="52"/>
                    <a:pt x="69" y="53"/>
                  </a:cubicBezTo>
                  <a:cubicBezTo>
                    <a:pt x="61" y="57"/>
                    <a:pt x="53" y="60"/>
                    <a:pt x="4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9" name="Freeform 42">
              <a:extLst>
                <a:ext uri="{FF2B5EF4-FFF2-40B4-BE49-F238E27FC236}">
                  <a16:creationId xmlns:a16="http://schemas.microsoft.com/office/drawing/2014/main" id="{FE24D0DD-E8AF-4BF8-A5C8-704F6AAC8E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7" y="4325"/>
              <a:ext cx="408" cy="314"/>
            </a:xfrm>
            <a:custGeom>
              <a:avLst/>
              <a:gdLst>
                <a:gd name="T0" fmla="*/ 148 w 150"/>
                <a:gd name="T1" fmla="*/ 116 h 116"/>
                <a:gd name="T2" fmla="*/ 0 w 150"/>
                <a:gd name="T3" fmla="*/ 116 h 116"/>
                <a:gd name="T4" fmla="*/ 1 w 150"/>
                <a:gd name="T5" fmla="*/ 39 h 116"/>
                <a:gd name="T6" fmla="*/ 13 w 150"/>
                <a:gd name="T7" fmla="*/ 11 h 116"/>
                <a:gd name="T8" fmla="*/ 41 w 150"/>
                <a:gd name="T9" fmla="*/ 0 h 116"/>
                <a:gd name="T10" fmla="*/ 111 w 150"/>
                <a:gd name="T11" fmla="*/ 2 h 116"/>
                <a:gd name="T12" fmla="*/ 138 w 150"/>
                <a:gd name="T13" fmla="*/ 14 h 116"/>
                <a:gd name="T14" fmla="*/ 149 w 150"/>
                <a:gd name="T15" fmla="*/ 41 h 116"/>
                <a:gd name="T16" fmla="*/ 148 w 150"/>
                <a:gd name="T17" fmla="*/ 116 h 116"/>
                <a:gd name="T18" fmla="*/ 6 w 150"/>
                <a:gd name="T19" fmla="*/ 110 h 116"/>
                <a:gd name="T20" fmla="*/ 142 w 150"/>
                <a:gd name="T21" fmla="*/ 110 h 116"/>
                <a:gd name="T22" fmla="*/ 143 w 150"/>
                <a:gd name="T23" fmla="*/ 41 h 116"/>
                <a:gd name="T24" fmla="*/ 134 w 150"/>
                <a:gd name="T25" fmla="*/ 18 h 116"/>
                <a:gd name="T26" fmla="*/ 111 w 150"/>
                <a:gd name="T27" fmla="*/ 8 h 116"/>
                <a:gd name="T28" fmla="*/ 41 w 150"/>
                <a:gd name="T29" fmla="*/ 6 h 116"/>
                <a:gd name="T30" fmla="*/ 17 w 150"/>
                <a:gd name="T31" fmla="*/ 16 h 116"/>
                <a:gd name="T32" fmla="*/ 7 w 150"/>
                <a:gd name="T33" fmla="*/ 39 h 116"/>
                <a:gd name="T34" fmla="*/ 6 w 150"/>
                <a:gd name="T35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16">
                  <a:moveTo>
                    <a:pt x="14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28"/>
                    <a:pt x="6" y="19"/>
                    <a:pt x="13" y="11"/>
                  </a:cubicBezTo>
                  <a:cubicBezTo>
                    <a:pt x="21" y="4"/>
                    <a:pt x="31" y="0"/>
                    <a:pt x="41" y="0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22" y="2"/>
                    <a:pt x="131" y="6"/>
                    <a:pt x="138" y="14"/>
                  </a:cubicBezTo>
                  <a:cubicBezTo>
                    <a:pt x="146" y="21"/>
                    <a:pt x="150" y="31"/>
                    <a:pt x="149" y="41"/>
                  </a:cubicBezTo>
                  <a:lnTo>
                    <a:pt x="148" y="116"/>
                  </a:lnTo>
                  <a:close/>
                  <a:moveTo>
                    <a:pt x="6" y="110"/>
                  </a:moveTo>
                  <a:cubicBezTo>
                    <a:pt x="142" y="110"/>
                    <a:pt x="142" y="110"/>
                    <a:pt x="142" y="110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4" y="32"/>
                    <a:pt x="140" y="24"/>
                    <a:pt x="134" y="18"/>
                  </a:cubicBezTo>
                  <a:cubicBezTo>
                    <a:pt x="128" y="11"/>
                    <a:pt x="120" y="8"/>
                    <a:pt x="111" y="8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2" y="6"/>
                    <a:pt x="24" y="10"/>
                    <a:pt x="17" y="16"/>
                  </a:cubicBezTo>
                  <a:cubicBezTo>
                    <a:pt x="11" y="22"/>
                    <a:pt x="7" y="30"/>
                    <a:pt x="7" y="39"/>
                  </a:cubicBez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0" name="Freeform 43">
              <a:extLst>
                <a:ext uri="{FF2B5EF4-FFF2-40B4-BE49-F238E27FC236}">
                  <a16:creationId xmlns:a16="http://schemas.microsoft.com/office/drawing/2014/main" id="{0F38A0EE-B385-4819-B809-5D6C14625A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4" y="4007"/>
              <a:ext cx="337" cy="105"/>
            </a:xfrm>
            <a:custGeom>
              <a:avLst/>
              <a:gdLst>
                <a:gd name="T0" fmla="*/ 63 w 124"/>
                <a:gd name="T1" fmla="*/ 39 h 39"/>
                <a:gd name="T2" fmla="*/ 62 w 124"/>
                <a:gd name="T3" fmla="*/ 39 h 39"/>
                <a:gd name="T4" fmla="*/ 2 w 124"/>
                <a:gd name="T5" fmla="*/ 19 h 39"/>
                <a:gd name="T6" fmla="*/ 0 w 124"/>
                <a:gd name="T7" fmla="*/ 16 h 39"/>
                <a:gd name="T8" fmla="*/ 2 w 124"/>
                <a:gd name="T9" fmla="*/ 13 h 39"/>
                <a:gd name="T10" fmla="*/ 62 w 124"/>
                <a:gd name="T11" fmla="*/ 0 h 39"/>
                <a:gd name="T12" fmla="*/ 63 w 124"/>
                <a:gd name="T13" fmla="*/ 0 h 39"/>
                <a:gd name="T14" fmla="*/ 121 w 124"/>
                <a:gd name="T15" fmla="*/ 14 h 39"/>
                <a:gd name="T16" fmla="*/ 124 w 124"/>
                <a:gd name="T17" fmla="*/ 17 h 39"/>
                <a:gd name="T18" fmla="*/ 122 w 124"/>
                <a:gd name="T19" fmla="*/ 20 h 39"/>
                <a:gd name="T20" fmla="*/ 63 w 124"/>
                <a:gd name="T21" fmla="*/ 39 h 39"/>
                <a:gd name="T22" fmla="*/ 63 w 124"/>
                <a:gd name="T23" fmla="*/ 39 h 39"/>
                <a:gd name="T24" fmla="*/ 14 w 124"/>
                <a:gd name="T25" fmla="*/ 17 h 39"/>
                <a:gd name="T26" fmla="*/ 63 w 124"/>
                <a:gd name="T27" fmla="*/ 33 h 39"/>
                <a:gd name="T28" fmla="*/ 110 w 124"/>
                <a:gd name="T29" fmla="*/ 17 h 39"/>
                <a:gd name="T30" fmla="*/ 62 w 124"/>
                <a:gd name="T31" fmla="*/ 6 h 39"/>
                <a:gd name="T32" fmla="*/ 14 w 124"/>
                <a:gd name="T33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39">
                  <a:moveTo>
                    <a:pt x="63" y="39"/>
                  </a:moveTo>
                  <a:cubicBezTo>
                    <a:pt x="62" y="39"/>
                    <a:pt x="62" y="39"/>
                    <a:pt x="62" y="3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7"/>
                    <a:pt x="0" y="16"/>
                  </a:cubicBezTo>
                  <a:cubicBezTo>
                    <a:pt x="0" y="15"/>
                    <a:pt x="1" y="13"/>
                    <a:pt x="2" y="13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3" y="0"/>
                    <a:pt x="63" y="0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3" y="14"/>
                    <a:pt x="124" y="15"/>
                    <a:pt x="124" y="17"/>
                  </a:cubicBezTo>
                  <a:cubicBezTo>
                    <a:pt x="124" y="18"/>
                    <a:pt x="123" y="19"/>
                    <a:pt x="122" y="20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lose/>
                  <a:moveTo>
                    <a:pt x="14" y="17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1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1" name="Freeform 44">
              <a:extLst>
                <a:ext uri="{FF2B5EF4-FFF2-40B4-BE49-F238E27FC236}">
                  <a16:creationId xmlns:a16="http://schemas.microsoft.com/office/drawing/2014/main" id="{BA9E10DD-5B82-41B9-8354-E9CBDCA9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" y="4063"/>
              <a:ext cx="237" cy="127"/>
            </a:xfrm>
            <a:custGeom>
              <a:avLst/>
              <a:gdLst>
                <a:gd name="T0" fmla="*/ 44 w 87"/>
                <a:gd name="T1" fmla="*/ 47 h 47"/>
                <a:gd name="T2" fmla="*/ 0 w 87"/>
                <a:gd name="T3" fmla="*/ 31 h 47"/>
                <a:gd name="T4" fmla="*/ 0 w 87"/>
                <a:gd name="T5" fmla="*/ 30 h 47"/>
                <a:gd name="T6" fmla="*/ 0 w 87"/>
                <a:gd name="T7" fmla="*/ 3 h 47"/>
                <a:gd name="T8" fmla="*/ 3 w 87"/>
                <a:gd name="T9" fmla="*/ 0 h 47"/>
                <a:gd name="T10" fmla="*/ 6 w 87"/>
                <a:gd name="T11" fmla="*/ 3 h 47"/>
                <a:gd name="T12" fmla="*/ 6 w 87"/>
                <a:gd name="T13" fmla="*/ 29 h 47"/>
                <a:gd name="T14" fmla="*/ 44 w 87"/>
                <a:gd name="T15" fmla="*/ 41 h 47"/>
                <a:gd name="T16" fmla="*/ 81 w 87"/>
                <a:gd name="T17" fmla="*/ 29 h 47"/>
                <a:gd name="T18" fmla="*/ 81 w 87"/>
                <a:gd name="T19" fmla="*/ 4 h 47"/>
                <a:gd name="T20" fmla="*/ 84 w 87"/>
                <a:gd name="T21" fmla="*/ 1 h 47"/>
                <a:gd name="T22" fmla="*/ 87 w 87"/>
                <a:gd name="T23" fmla="*/ 4 h 47"/>
                <a:gd name="T24" fmla="*/ 87 w 87"/>
                <a:gd name="T25" fmla="*/ 30 h 47"/>
                <a:gd name="T26" fmla="*/ 87 w 87"/>
                <a:gd name="T27" fmla="*/ 31 h 47"/>
                <a:gd name="T28" fmla="*/ 44 w 87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47">
                  <a:moveTo>
                    <a:pt x="44" y="47"/>
                  </a:moveTo>
                  <a:cubicBezTo>
                    <a:pt x="11" y="47"/>
                    <a:pt x="1" y="32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1"/>
                    <a:pt x="18" y="41"/>
                    <a:pt x="44" y="41"/>
                  </a:cubicBezTo>
                  <a:cubicBezTo>
                    <a:pt x="70" y="41"/>
                    <a:pt x="79" y="31"/>
                    <a:pt x="81" y="29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83" y="1"/>
                    <a:pt x="84" y="1"/>
                  </a:cubicBezTo>
                  <a:cubicBezTo>
                    <a:pt x="86" y="1"/>
                    <a:pt x="87" y="2"/>
                    <a:pt x="87" y="4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30"/>
                    <a:pt x="87" y="31"/>
                    <a:pt x="87" y="31"/>
                  </a:cubicBezTo>
                  <a:cubicBezTo>
                    <a:pt x="86" y="32"/>
                    <a:pt x="77" y="47"/>
                    <a:pt x="4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2" name="Freeform 45">
              <a:extLst>
                <a:ext uri="{FF2B5EF4-FFF2-40B4-BE49-F238E27FC236}">
                  <a16:creationId xmlns:a16="http://schemas.microsoft.com/office/drawing/2014/main" id="{E0A28AEC-4977-4654-B224-A25915F19D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4" y="4050"/>
              <a:ext cx="125" cy="211"/>
            </a:xfrm>
            <a:custGeom>
              <a:avLst/>
              <a:gdLst>
                <a:gd name="T0" fmla="*/ 43 w 46"/>
                <a:gd name="T1" fmla="*/ 78 h 78"/>
                <a:gd name="T2" fmla="*/ 32 w 46"/>
                <a:gd name="T3" fmla="*/ 78 h 78"/>
                <a:gd name="T4" fmla="*/ 29 w 46"/>
                <a:gd name="T5" fmla="*/ 76 h 78"/>
                <a:gd name="T6" fmla="*/ 29 w 46"/>
                <a:gd name="T7" fmla="*/ 73 h 78"/>
                <a:gd name="T8" fmla="*/ 34 w 46"/>
                <a:gd name="T9" fmla="*/ 64 h 78"/>
                <a:gd name="T10" fmla="*/ 34 w 46"/>
                <a:gd name="T11" fmla="*/ 14 h 78"/>
                <a:gd name="T12" fmla="*/ 2 w 46"/>
                <a:gd name="T13" fmla="*/ 6 h 78"/>
                <a:gd name="T14" fmla="*/ 0 w 46"/>
                <a:gd name="T15" fmla="*/ 2 h 78"/>
                <a:gd name="T16" fmla="*/ 4 w 46"/>
                <a:gd name="T17" fmla="*/ 0 h 78"/>
                <a:gd name="T18" fmla="*/ 38 w 46"/>
                <a:gd name="T19" fmla="*/ 8 h 78"/>
                <a:gd name="T20" fmla="*/ 40 w 46"/>
                <a:gd name="T21" fmla="*/ 11 h 78"/>
                <a:gd name="T22" fmla="*/ 40 w 46"/>
                <a:gd name="T23" fmla="*/ 64 h 78"/>
                <a:gd name="T24" fmla="*/ 46 w 46"/>
                <a:gd name="T25" fmla="*/ 73 h 78"/>
                <a:gd name="T26" fmla="*/ 45 w 46"/>
                <a:gd name="T27" fmla="*/ 76 h 78"/>
                <a:gd name="T28" fmla="*/ 43 w 46"/>
                <a:gd name="T29" fmla="*/ 78 h 78"/>
                <a:gd name="T30" fmla="*/ 37 w 46"/>
                <a:gd name="T31" fmla="*/ 72 h 78"/>
                <a:gd name="T32" fmla="*/ 38 w 46"/>
                <a:gd name="T33" fmla="*/ 72 h 78"/>
                <a:gd name="T34" fmla="*/ 37 w 46"/>
                <a:gd name="T35" fmla="*/ 71 h 78"/>
                <a:gd name="T36" fmla="*/ 37 w 46"/>
                <a:gd name="T37" fmla="*/ 7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78">
                  <a:moveTo>
                    <a:pt x="43" y="78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31" y="78"/>
                    <a:pt x="30" y="77"/>
                    <a:pt x="29" y="76"/>
                  </a:cubicBezTo>
                  <a:cubicBezTo>
                    <a:pt x="29" y="75"/>
                    <a:pt x="28" y="74"/>
                    <a:pt x="29" y="7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40" y="10"/>
                    <a:pt x="40" y="11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4"/>
                    <a:pt x="46" y="75"/>
                    <a:pt x="45" y="76"/>
                  </a:cubicBezTo>
                  <a:cubicBezTo>
                    <a:pt x="45" y="77"/>
                    <a:pt x="44" y="78"/>
                    <a:pt x="43" y="78"/>
                  </a:cubicBezTo>
                  <a:close/>
                  <a:moveTo>
                    <a:pt x="37" y="72"/>
                  </a:moveTo>
                  <a:cubicBezTo>
                    <a:pt x="38" y="72"/>
                    <a:pt x="38" y="72"/>
                    <a:pt x="38" y="72"/>
                  </a:cubicBezTo>
                  <a:cubicBezTo>
                    <a:pt x="37" y="71"/>
                    <a:pt x="37" y="71"/>
                    <a:pt x="37" y="71"/>
                  </a:cubicBezTo>
                  <a:lnTo>
                    <a:pt x="37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14" name="Group 48">
            <a:extLst>
              <a:ext uri="{FF2B5EF4-FFF2-40B4-BE49-F238E27FC236}">
                <a16:creationId xmlns:a16="http://schemas.microsoft.com/office/drawing/2014/main" id="{565F1F1A-86DF-4823-AF74-6B1EA78D12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72782" y="6692902"/>
            <a:ext cx="795338" cy="863600"/>
            <a:chOff x="7426" y="4051"/>
            <a:chExt cx="501" cy="544"/>
          </a:xfrm>
          <a:solidFill>
            <a:schemeClr val="accent5"/>
          </a:solidFill>
        </p:grpSpPr>
        <p:sp>
          <p:nvSpPr>
            <p:cNvPr id="116" name="Freeform 49">
              <a:extLst>
                <a:ext uri="{FF2B5EF4-FFF2-40B4-BE49-F238E27FC236}">
                  <a16:creationId xmlns:a16="http://schemas.microsoft.com/office/drawing/2014/main" id="{9F6DC936-C248-4691-94F5-BF9F73AFB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1" y="4338"/>
              <a:ext cx="114" cy="111"/>
            </a:xfrm>
            <a:custGeom>
              <a:avLst/>
              <a:gdLst>
                <a:gd name="T0" fmla="*/ 21 w 42"/>
                <a:gd name="T1" fmla="*/ 41 h 41"/>
                <a:gd name="T2" fmla="*/ 21 w 42"/>
                <a:gd name="T3" fmla="*/ 41 h 41"/>
                <a:gd name="T4" fmla="*/ 6 w 42"/>
                <a:gd name="T5" fmla="*/ 35 h 41"/>
                <a:gd name="T6" fmla="*/ 0 w 42"/>
                <a:gd name="T7" fmla="*/ 20 h 41"/>
                <a:gd name="T8" fmla="*/ 6 w 42"/>
                <a:gd name="T9" fmla="*/ 6 h 41"/>
                <a:gd name="T10" fmla="*/ 21 w 42"/>
                <a:gd name="T11" fmla="*/ 0 h 41"/>
                <a:gd name="T12" fmla="*/ 21 w 42"/>
                <a:gd name="T13" fmla="*/ 0 h 41"/>
                <a:gd name="T14" fmla="*/ 21 w 42"/>
                <a:gd name="T15" fmla="*/ 0 h 41"/>
                <a:gd name="T16" fmla="*/ 42 w 42"/>
                <a:gd name="T17" fmla="*/ 21 h 41"/>
                <a:gd name="T18" fmla="*/ 36 w 42"/>
                <a:gd name="T19" fmla="*/ 35 h 41"/>
                <a:gd name="T20" fmla="*/ 21 w 42"/>
                <a:gd name="T21" fmla="*/ 41 h 41"/>
                <a:gd name="T22" fmla="*/ 21 w 42"/>
                <a:gd name="T23" fmla="*/ 6 h 41"/>
                <a:gd name="T24" fmla="*/ 10 w 42"/>
                <a:gd name="T25" fmla="*/ 10 h 41"/>
                <a:gd name="T26" fmla="*/ 6 w 42"/>
                <a:gd name="T27" fmla="*/ 20 h 41"/>
                <a:gd name="T28" fmla="*/ 10 w 42"/>
                <a:gd name="T29" fmla="*/ 31 h 41"/>
                <a:gd name="T30" fmla="*/ 21 w 42"/>
                <a:gd name="T31" fmla="*/ 35 h 41"/>
                <a:gd name="T32" fmla="*/ 21 w 42"/>
                <a:gd name="T33" fmla="*/ 35 h 41"/>
                <a:gd name="T34" fmla="*/ 31 w 42"/>
                <a:gd name="T35" fmla="*/ 31 h 41"/>
                <a:gd name="T36" fmla="*/ 36 w 42"/>
                <a:gd name="T37" fmla="*/ 21 h 41"/>
                <a:gd name="T38" fmla="*/ 21 w 42"/>
                <a:gd name="T39" fmla="*/ 6 h 41"/>
                <a:gd name="T40" fmla="*/ 21 w 42"/>
                <a:gd name="T4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1">
                  <a:moveTo>
                    <a:pt x="21" y="41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6"/>
                    <a:pt x="40" y="31"/>
                    <a:pt x="36" y="35"/>
                  </a:cubicBezTo>
                  <a:cubicBezTo>
                    <a:pt x="32" y="39"/>
                    <a:pt x="26" y="41"/>
                    <a:pt x="21" y="41"/>
                  </a:cubicBezTo>
                  <a:close/>
                  <a:moveTo>
                    <a:pt x="21" y="6"/>
                  </a:moveTo>
                  <a:cubicBezTo>
                    <a:pt x="17" y="6"/>
                    <a:pt x="13" y="7"/>
                    <a:pt x="10" y="10"/>
                  </a:cubicBezTo>
                  <a:cubicBezTo>
                    <a:pt x="8" y="13"/>
                    <a:pt x="6" y="16"/>
                    <a:pt x="6" y="20"/>
                  </a:cubicBezTo>
                  <a:cubicBezTo>
                    <a:pt x="6" y="24"/>
                    <a:pt x="8" y="28"/>
                    <a:pt x="10" y="31"/>
                  </a:cubicBezTo>
                  <a:cubicBezTo>
                    <a:pt x="13" y="34"/>
                    <a:pt x="17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5" y="35"/>
                    <a:pt x="29" y="34"/>
                    <a:pt x="31" y="31"/>
                  </a:cubicBezTo>
                  <a:cubicBezTo>
                    <a:pt x="34" y="28"/>
                    <a:pt x="36" y="24"/>
                    <a:pt x="36" y="21"/>
                  </a:cubicBezTo>
                  <a:cubicBezTo>
                    <a:pt x="36" y="12"/>
                    <a:pt x="29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7" name="Freeform 50">
              <a:extLst>
                <a:ext uri="{FF2B5EF4-FFF2-40B4-BE49-F238E27FC236}">
                  <a16:creationId xmlns:a16="http://schemas.microsoft.com/office/drawing/2014/main" id="{77FCB8AB-8919-4D53-AD4A-759288538F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" y="4484"/>
              <a:ext cx="190" cy="111"/>
            </a:xfrm>
            <a:custGeom>
              <a:avLst/>
              <a:gdLst>
                <a:gd name="T0" fmla="*/ 67 w 70"/>
                <a:gd name="T1" fmla="*/ 41 h 41"/>
                <a:gd name="T2" fmla="*/ 67 w 70"/>
                <a:gd name="T3" fmla="*/ 41 h 41"/>
                <a:gd name="T4" fmla="*/ 3 w 70"/>
                <a:gd name="T5" fmla="*/ 40 h 41"/>
                <a:gd name="T6" fmla="*/ 1 w 70"/>
                <a:gd name="T7" fmla="*/ 39 h 41"/>
                <a:gd name="T8" fmla="*/ 0 w 70"/>
                <a:gd name="T9" fmla="*/ 37 h 41"/>
                <a:gd name="T10" fmla="*/ 0 w 70"/>
                <a:gd name="T11" fmla="*/ 18 h 41"/>
                <a:gd name="T12" fmla="*/ 18 w 70"/>
                <a:gd name="T13" fmla="*/ 0 h 41"/>
                <a:gd name="T14" fmla="*/ 18 w 70"/>
                <a:gd name="T15" fmla="*/ 0 h 41"/>
                <a:gd name="T16" fmla="*/ 52 w 70"/>
                <a:gd name="T17" fmla="*/ 0 h 41"/>
                <a:gd name="T18" fmla="*/ 70 w 70"/>
                <a:gd name="T19" fmla="*/ 18 h 41"/>
                <a:gd name="T20" fmla="*/ 70 w 70"/>
                <a:gd name="T21" fmla="*/ 38 h 41"/>
                <a:gd name="T22" fmla="*/ 67 w 70"/>
                <a:gd name="T23" fmla="*/ 41 h 41"/>
                <a:gd name="T24" fmla="*/ 6 w 70"/>
                <a:gd name="T25" fmla="*/ 34 h 41"/>
                <a:gd name="T26" fmla="*/ 64 w 70"/>
                <a:gd name="T27" fmla="*/ 35 h 41"/>
                <a:gd name="T28" fmla="*/ 64 w 70"/>
                <a:gd name="T29" fmla="*/ 18 h 41"/>
                <a:gd name="T30" fmla="*/ 52 w 70"/>
                <a:gd name="T31" fmla="*/ 6 h 41"/>
                <a:gd name="T32" fmla="*/ 18 w 70"/>
                <a:gd name="T33" fmla="*/ 6 h 41"/>
                <a:gd name="T34" fmla="*/ 18 w 70"/>
                <a:gd name="T35" fmla="*/ 6 h 41"/>
                <a:gd name="T36" fmla="*/ 6 w 70"/>
                <a:gd name="T37" fmla="*/ 18 h 41"/>
                <a:gd name="T38" fmla="*/ 6 w 70"/>
                <a:gd name="T3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41">
                  <a:moveTo>
                    <a:pt x="6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1" y="40"/>
                    <a:pt x="1" y="39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2" y="0"/>
                    <a:pt x="70" y="8"/>
                    <a:pt x="70" y="1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9"/>
                    <a:pt x="68" y="41"/>
                    <a:pt x="67" y="41"/>
                  </a:cubicBezTo>
                  <a:close/>
                  <a:moveTo>
                    <a:pt x="6" y="34"/>
                  </a:moveTo>
                  <a:cubicBezTo>
                    <a:pt x="64" y="35"/>
                    <a:pt x="64" y="35"/>
                    <a:pt x="64" y="35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1"/>
                    <a:pt x="58" y="6"/>
                    <a:pt x="5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1" y="6"/>
                    <a:pt x="6" y="11"/>
                    <a:pt x="6" y="18"/>
                  </a:cubicBezTo>
                  <a:lnTo>
                    <a:pt x="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8" name="Freeform 51">
              <a:extLst>
                <a:ext uri="{FF2B5EF4-FFF2-40B4-BE49-F238E27FC236}">
                  <a16:creationId xmlns:a16="http://schemas.microsoft.com/office/drawing/2014/main" id="{601BB639-BA01-4879-AE05-330E2735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" y="4346"/>
              <a:ext cx="98" cy="94"/>
            </a:xfrm>
            <a:custGeom>
              <a:avLst/>
              <a:gdLst>
                <a:gd name="T0" fmla="*/ 18 w 36"/>
                <a:gd name="T1" fmla="*/ 0 h 35"/>
                <a:gd name="T2" fmla="*/ 36 w 36"/>
                <a:gd name="T3" fmla="*/ 18 h 35"/>
                <a:gd name="T4" fmla="*/ 18 w 36"/>
                <a:gd name="T5" fmla="*/ 35 h 35"/>
                <a:gd name="T6" fmla="*/ 0 w 36"/>
                <a:gd name="T7" fmla="*/ 17 h 35"/>
                <a:gd name="T8" fmla="*/ 18 w 3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8" y="0"/>
                  </a:moveTo>
                  <a:cubicBezTo>
                    <a:pt x="28" y="0"/>
                    <a:pt x="36" y="8"/>
                    <a:pt x="36" y="18"/>
                  </a:cubicBezTo>
                  <a:cubicBezTo>
                    <a:pt x="36" y="27"/>
                    <a:pt x="28" y="35"/>
                    <a:pt x="18" y="35"/>
                  </a:cubicBez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9" name="Freeform 52">
              <a:extLst>
                <a:ext uri="{FF2B5EF4-FFF2-40B4-BE49-F238E27FC236}">
                  <a16:creationId xmlns:a16="http://schemas.microsoft.com/office/drawing/2014/main" id="{E4B6FF45-7AD5-41AD-A381-9ECC929D1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" y="4492"/>
              <a:ext cx="173" cy="95"/>
            </a:xfrm>
            <a:custGeom>
              <a:avLst/>
              <a:gdLst>
                <a:gd name="T0" fmla="*/ 0 w 64"/>
                <a:gd name="T1" fmla="*/ 34 h 35"/>
                <a:gd name="T2" fmla="*/ 0 w 64"/>
                <a:gd name="T3" fmla="*/ 15 h 35"/>
                <a:gd name="T4" fmla="*/ 15 w 64"/>
                <a:gd name="T5" fmla="*/ 0 h 35"/>
                <a:gd name="T6" fmla="*/ 49 w 64"/>
                <a:gd name="T7" fmla="*/ 0 h 35"/>
                <a:gd name="T8" fmla="*/ 64 w 64"/>
                <a:gd name="T9" fmla="*/ 15 h 35"/>
                <a:gd name="T10" fmla="*/ 64 w 64"/>
                <a:gd name="T11" fmla="*/ 35 h 35"/>
                <a:gd name="T12" fmla="*/ 0 w 64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5">
                  <a:moveTo>
                    <a:pt x="0" y="3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0"/>
                    <a:pt x="64" y="7"/>
                    <a:pt x="64" y="15"/>
                  </a:cubicBezTo>
                  <a:cubicBezTo>
                    <a:pt x="64" y="35"/>
                    <a:pt x="64" y="35"/>
                    <a:pt x="64" y="35"/>
                  </a:cubicBez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0" name="Freeform 53">
              <a:extLst>
                <a:ext uri="{FF2B5EF4-FFF2-40B4-BE49-F238E27FC236}">
                  <a16:creationId xmlns:a16="http://schemas.microsoft.com/office/drawing/2014/main" id="{43279613-2878-40CF-BEA0-97C7B0CE4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1" y="4051"/>
              <a:ext cx="114" cy="111"/>
            </a:xfrm>
            <a:custGeom>
              <a:avLst/>
              <a:gdLst>
                <a:gd name="T0" fmla="*/ 21 w 42"/>
                <a:gd name="T1" fmla="*/ 41 h 41"/>
                <a:gd name="T2" fmla="*/ 21 w 42"/>
                <a:gd name="T3" fmla="*/ 41 h 41"/>
                <a:gd name="T4" fmla="*/ 6 w 42"/>
                <a:gd name="T5" fmla="*/ 35 h 41"/>
                <a:gd name="T6" fmla="*/ 0 w 42"/>
                <a:gd name="T7" fmla="*/ 20 h 41"/>
                <a:gd name="T8" fmla="*/ 6 w 42"/>
                <a:gd name="T9" fmla="*/ 6 h 41"/>
                <a:gd name="T10" fmla="*/ 21 w 42"/>
                <a:gd name="T11" fmla="*/ 0 h 41"/>
                <a:gd name="T12" fmla="*/ 21 w 42"/>
                <a:gd name="T13" fmla="*/ 0 h 41"/>
                <a:gd name="T14" fmla="*/ 42 w 42"/>
                <a:gd name="T15" fmla="*/ 21 h 41"/>
                <a:gd name="T16" fmla="*/ 21 w 42"/>
                <a:gd name="T17" fmla="*/ 41 h 41"/>
                <a:gd name="T18" fmla="*/ 21 w 42"/>
                <a:gd name="T19" fmla="*/ 6 h 41"/>
                <a:gd name="T20" fmla="*/ 6 w 42"/>
                <a:gd name="T21" fmla="*/ 20 h 41"/>
                <a:gd name="T22" fmla="*/ 10 w 42"/>
                <a:gd name="T23" fmla="*/ 31 h 41"/>
                <a:gd name="T24" fmla="*/ 21 w 42"/>
                <a:gd name="T25" fmla="*/ 35 h 41"/>
                <a:gd name="T26" fmla="*/ 21 w 42"/>
                <a:gd name="T27" fmla="*/ 35 h 41"/>
                <a:gd name="T28" fmla="*/ 36 w 42"/>
                <a:gd name="T29" fmla="*/ 21 h 41"/>
                <a:gd name="T30" fmla="*/ 21 w 42"/>
                <a:gd name="T31" fmla="*/ 6 h 41"/>
                <a:gd name="T32" fmla="*/ 21 w 42"/>
                <a:gd name="T3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1">
                  <a:moveTo>
                    <a:pt x="21" y="41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ubicBezTo>
                    <a:pt x="42" y="32"/>
                    <a:pt x="32" y="41"/>
                    <a:pt x="21" y="41"/>
                  </a:cubicBezTo>
                  <a:close/>
                  <a:moveTo>
                    <a:pt x="21" y="6"/>
                  </a:moveTo>
                  <a:cubicBezTo>
                    <a:pt x="13" y="6"/>
                    <a:pt x="6" y="12"/>
                    <a:pt x="6" y="20"/>
                  </a:cubicBezTo>
                  <a:cubicBezTo>
                    <a:pt x="6" y="24"/>
                    <a:pt x="8" y="28"/>
                    <a:pt x="10" y="31"/>
                  </a:cubicBezTo>
                  <a:cubicBezTo>
                    <a:pt x="13" y="34"/>
                    <a:pt x="17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9" y="35"/>
                    <a:pt x="36" y="29"/>
                    <a:pt x="36" y="21"/>
                  </a:cubicBezTo>
                  <a:cubicBezTo>
                    <a:pt x="36" y="12"/>
                    <a:pt x="29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1" name="Freeform 54">
              <a:extLst>
                <a:ext uri="{FF2B5EF4-FFF2-40B4-BE49-F238E27FC236}">
                  <a16:creationId xmlns:a16="http://schemas.microsoft.com/office/drawing/2014/main" id="{7616F2B2-8065-4FB7-B82A-119A142D1E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6" y="4197"/>
              <a:ext cx="189" cy="111"/>
            </a:xfrm>
            <a:custGeom>
              <a:avLst/>
              <a:gdLst>
                <a:gd name="T0" fmla="*/ 67 w 70"/>
                <a:gd name="T1" fmla="*/ 41 h 41"/>
                <a:gd name="T2" fmla="*/ 67 w 70"/>
                <a:gd name="T3" fmla="*/ 41 h 41"/>
                <a:gd name="T4" fmla="*/ 3 w 70"/>
                <a:gd name="T5" fmla="*/ 40 h 41"/>
                <a:gd name="T6" fmla="*/ 0 w 70"/>
                <a:gd name="T7" fmla="*/ 37 h 41"/>
                <a:gd name="T8" fmla="*/ 0 w 70"/>
                <a:gd name="T9" fmla="*/ 18 h 41"/>
                <a:gd name="T10" fmla="*/ 18 w 70"/>
                <a:gd name="T11" fmla="*/ 0 h 41"/>
                <a:gd name="T12" fmla="*/ 18 w 70"/>
                <a:gd name="T13" fmla="*/ 0 h 41"/>
                <a:gd name="T14" fmla="*/ 52 w 70"/>
                <a:gd name="T15" fmla="*/ 0 h 41"/>
                <a:gd name="T16" fmla="*/ 64 w 70"/>
                <a:gd name="T17" fmla="*/ 5 h 41"/>
                <a:gd name="T18" fmla="*/ 70 w 70"/>
                <a:gd name="T19" fmla="*/ 18 h 41"/>
                <a:gd name="T20" fmla="*/ 70 w 70"/>
                <a:gd name="T21" fmla="*/ 38 h 41"/>
                <a:gd name="T22" fmla="*/ 67 w 70"/>
                <a:gd name="T23" fmla="*/ 41 h 41"/>
                <a:gd name="T24" fmla="*/ 6 w 70"/>
                <a:gd name="T25" fmla="*/ 34 h 41"/>
                <a:gd name="T26" fmla="*/ 64 w 70"/>
                <a:gd name="T27" fmla="*/ 35 h 41"/>
                <a:gd name="T28" fmla="*/ 64 w 70"/>
                <a:gd name="T29" fmla="*/ 18 h 41"/>
                <a:gd name="T30" fmla="*/ 60 w 70"/>
                <a:gd name="T31" fmla="*/ 9 h 41"/>
                <a:gd name="T32" fmla="*/ 52 w 70"/>
                <a:gd name="T33" fmla="*/ 6 h 41"/>
                <a:gd name="T34" fmla="*/ 18 w 70"/>
                <a:gd name="T35" fmla="*/ 6 h 41"/>
                <a:gd name="T36" fmla="*/ 18 w 70"/>
                <a:gd name="T37" fmla="*/ 6 h 41"/>
                <a:gd name="T38" fmla="*/ 6 w 70"/>
                <a:gd name="T39" fmla="*/ 18 h 41"/>
                <a:gd name="T40" fmla="*/ 6 w 70"/>
                <a:gd name="T41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41">
                  <a:moveTo>
                    <a:pt x="6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61" y="2"/>
                    <a:pt x="64" y="5"/>
                  </a:cubicBezTo>
                  <a:cubicBezTo>
                    <a:pt x="68" y="9"/>
                    <a:pt x="70" y="13"/>
                    <a:pt x="70" y="1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9"/>
                    <a:pt x="68" y="41"/>
                    <a:pt x="67" y="41"/>
                  </a:cubicBezTo>
                  <a:close/>
                  <a:moveTo>
                    <a:pt x="6" y="34"/>
                  </a:moveTo>
                  <a:cubicBezTo>
                    <a:pt x="64" y="35"/>
                    <a:pt x="64" y="35"/>
                    <a:pt x="64" y="35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5"/>
                    <a:pt x="63" y="12"/>
                    <a:pt x="60" y="9"/>
                  </a:cubicBezTo>
                  <a:cubicBezTo>
                    <a:pt x="58" y="7"/>
                    <a:pt x="55" y="6"/>
                    <a:pt x="5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1" y="6"/>
                    <a:pt x="6" y="11"/>
                    <a:pt x="6" y="18"/>
                  </a:cubicBezTo>
                  <a:lnTo>
                    <a:pt x="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2" name="Freeform 55">
              <a:extLst>
                <a:ext uri="{FF2B5EF4-FFF2-40B4-BE49-F238E27FC236}">
                  <a16:creationId xmlns:a16="http://schemas.microsoft.com/office/drawing/2014/main" id="{9A7FD852-C2D6-4F09-A44C-E493109BF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" y="4338"/>
              <a:ext cx="16" cy="257"/>
            </a:xfrm>
            <a:custGeom>
              <a:avLst/>
              <a:gdLst>
                <a:gd name="T0" fmla="*/ 3 w 6"/>
                <a:gd name="T1" fmla="*/ 95 h 95"/>
                <a:gd name="T2" fmla="*/ 0 w 6"/>
                <a:gd name="T3" fmla="*/ 92 h 95"/>
                <a:gd name="T4" fmla="*/ 0 w 6"/>
                <a:gd name="T5" fmla="*/ 3 h 95"/>
                <a:gd name="T6" fmla="*/ 3 w 6"/>
                <a:gd name="T7" fmla="*/ 0 h 95"/>
                <a:gd name="T8" fmla="*/ 6 w 6"/>
                <a:gd name="T9" fmla="*/ 3 h 95"/>
                <a:gd name="T10" fmla="*/ 6 w 6"/>
                <a:gd name="T11" fmla="*/ 92 h 95"/>
                <a:gd name="T12" fmla="*/ 3 w 6"/>
                <a:gd name="T1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5">
                  <a:moveTo>
                    <a:pt x="3" y="95"/>
                  </a:moveTo>
                  <a:cubicBezTo>
                    <a:pt x="1" y="95"/>
                    <a:pt x="0" y="93"/>
                    <a:pt x="0" y="9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6" y="93"/>
                    <a:pt x="4" y="95"/>
                    <a:pt x="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24" name="Group 58">
            <a:extLst>
              <a:ext uri="{FF2B5EF4-FFF2-40B4-BE49-F238E27FC236}">
                <a16:creationId xmlns:a16="http://schemas.microsoft.com/office/drawing/2014/main" id="{9998D85C-CF99-4FA8-9C1B-B8214EE823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93928" y="6764345"/>
            <a:ext cx="812800" cy="919163"/>
            <a:chOff x="7422" y="4029"/>
            <a:chExt cx="512" cy="579"/>
          </a:xfrm>
          <a:solidFill>
            <a:schemeClr val="accent5"/>
          </a:solidFill>
        </p:grpSpPr>
        <p:sp>
          <p:nvSpPr>
            <p:cNvPr id="126" name="Freeform 59">
              <a:extLst>
                <a:ext uri="{FF2B5EF4-FFF2-40B4-BE49-F238E27FC236}">
                  <a16:creationId xmlns:a16="http://schemas.microsoft.com/office/drawing/2014/main" id="{D167F933-9196-4B37-8F5D-08D233CB97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5" y="4054"/>
              <a:ext cx="138" cy="175"/>
            </a:xfrm>
            <a:custGeom>
              <a:avLst/>
              <a:gdLst>
                <a:gd name="T0" fmla="*/ 13 w 51"/>
                <a:gd name="T1" fmla="*/ 36 h 65"/>
                <a:gd name="T2" fmla="*/ 0 w 51"/>
                <a:gd name="T3" fmla="*/ 49 h 65"/>
                <a:gd name="T4" fmla="*/ 0 w 51"/>
                <a:gd name="T5" fmla="*/ 65 h 65"/>
                <a:gd name="T6" fmla="*/ 51 w 51"/>
                <a:gd name="T7" fmla="*/ 65 h 65"/>
                <a:gd name="T8" fmla="*/ 51 w 51"/>
                <a:gd name="T9" fmla="*/ 49 h 65"/>
                <a:gd name="T10" fmla="*/ 38 w 51"/>
                <a:gd name="T11" fmla="*/ 36 h 65"/>
                <a:gd name="T12" fmla="*/ 13 w 51"/>
                <a:gd name="T13" fmla="*/ 36 h 65"/>
                <a:gd name="T14" fmla="*/ 42 w 51"/>
                <a:gd name="T15" fmla="*/ 15 h 65"/>
                <a:gd name="T16" fmla="*/ 27 w 51"/>
                <a:gd name="T17" fmla="*/ 30 h 65"/>
                <a:gd name="T18" fmla="*/ 12 w 51"/>
                <a:gd name="T19" fmla="*/ 15 h 65"/>
                <a:gd name="T20" fmla="*/ 27 w 51"/>
                <a:gd name="T21" fmla="*/ 0 h 65"/>
                <a:gd name="T22" fmla="*/ 42 w 51"/>
                <a:gd name="T23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65">
                  <a:moveTo>
                    <a:pt x="13" y="36"/>
                  </a:moveTo>
                  <a:cubicBezTo>
                    <a:pt x="6" y="36"/>
                    <a:pt x="0" y="42"/>
                    <a:pt x="0" y="4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2"/>
                    <a:pt x="45" y="36"/>
                    <a:pt x="38" y="36"/>
                  </a:cubicBezTo>
                  <a:cubicBezTo>
                    <a:pt x="13" y="36"/>
                    <a:pt x="13" y="36"/>
                    <a:pt x="13" y="36"/>
                  </a:cubicBezTo>
                  <a:moveTo>
                    <a:pt x="42" y="15"/>
                  </a:moveTo>
                  <a:cubicBezTo>
                    <a:pt x="42" y="24"/>
                    <a:pt x="35" y="30"/>
                    <a:pt x="27" y="30"/>
                  </a:cubicBezTo>
                  <a:cubicBezTo>
                    <a:pt x="18" y="30"/>
                    <a:pt x="12" y="24"/>
                    <a:pt x="12" y="15"/>
                  </a:cubicBezTo>
                  <a:cubicBezTo>
                    <a:pt x="12" y="7"/>
                    <a:pt x="18" y="0"/>
                    <a:pt x="27" y="0"/>
                  </a:cubicBezTo>
                  <a:cubicBezTo>
                    <a:pt x="35" y="0"/>
                    <a:pt x="42" y="7"/>
                    <a:pt x="4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7" name="Freeform 60">
              <a:extLst>
                <a:ext uri="{FF2B5EF4-FFF2-40B4-BE49-F238E27FC236}">
                  <a16:creationId xmlns:a16="http://schemas.microsoft.com/office/drawing/2014/main" id="{79661D47-5BCF-46FB-8DA7-D78747EF7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1" y="4029"/>
              <a:ext cx="100" cy="98"/>
            </a:xfrm>
            <a:custGeom>
              <a:avLst/>
              <a:gdLst>
                <a:gd name="T0" fmla="*/ 18 w 37"/>
                <a:gd name="T1" fmla="*/ 36 h 36"/>
                <a:gd name="T2" fmla="*/ 0 w 37"/>
                <a:gd name="T3" fmla="*/ 18 h 36"/>
                <a:gd name="T4" fmla="*/ 18 w 37"/>
                <a:gd name="T5" fmla="*/ 0 h 36"/>
                <a:gd name="T6" fmla="*/ 37 w 37"/>
                <a:gd name="T7" fmla="*/ 18 h 36"/>
                <a:gd name="T8" fmla="*/ 18 w 37"/>
                <a:gd name="T9" fmla="*/ 36 h 36"/>
                <a:gd name="T10" fmla="*/ 18 w 37"/>
                <a:gd name="T11" fmla="*/ 6 h 36"/>
                <a:gd name="T12" fmla="*/ 6 w 37"/>
                <a:gd name="T13" fmla="*/ 18 h 36"/>
                <a:gd name="T14" fmla="*/ 18 w 37"/>
                <a:gd name="T15" fmla="*/ 30 h 36"/>
                <a:gd name="T16" fmla="*/ 31 w 37"/>
                <a:gd name="T17" fmla="*/ 18 h 36"/>
                <a:gd name="T18" fmla="*/ 18 w 37"/>
                <a:gd name="T1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7" y="8"/>
                    <a:pt x="37" y="18"/>
                  </a:cubicBezTo>
                  <a:cubicBezTo>
                    <a:pt x="37" y="28"/>
                    <a:pt x="28" y="36"/>
                    <a:pt x="18" y="36"/>
                  </a:cubicBezTo>
                  <a:close/>
                  <a:moveTo>
                    <a:pt x="18" y="6"/>
                  </a:moveTo>
                  <a:cubicBezTo>
                    <a:pt x="12" y="6"/>
                    <a:pt x="6" y="11"/>
                    <a:pt x="6" y="18"/>
                  </a:cubicBezTo>
                  <a:cubicBezTo>
                    <a:pt x="6" y="25"/>
                    <a:pt x="12" y="30"/>
                    <a:pt x="18" y="30"/>
                  </a:cubicBezTo>
                  <a:cubicBezTo>
                    <a:pt x="25" y="30"/>
                    <a:pt x="31" y="25"/>
                    <a:pt x="31" y="18"/>
                  </a:cubicBezTo>
                  <a:cubicBezTo>
                    <a:pt x="31" y="11"/>
                    <a:pt x="25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8" name="Freeform 61">
              <a:extLst>
                <a:ext uri="{FF2B5EF4-FFF2-40B4-BE49-F238E27FC236}">
                  <a16:creationId xmlns:a16="http://schemas.microsoft.com/office/drawing/2014/main" id="{857E688F-397B-4AB7-A8D8-6257214907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5" y="4154"/>
              <a:ext cx="166" cy="97"/>
            </a:xfrm>
            <a:custGeom>
              <a:avLst/>
              <a:gdLst>
                <a:gd name="T0" fmla="*/ 58 w 61"/>
                <a:gd name="T1" fmla="*/ 36 h 36"/>
                <a:gd name="T2" fmla="*/ 3 w 61"/>
                <a:gd name="T3" fmla="*/ 36 h 36"/>
                <a:gd name="T4" fmla="*/ 0 w 61"/>
                <a:gd name="T5" fmla="*/ 33 h 36"/>
                <a:gd name="T6" fmla="*/ 0 w 61"/>
                <a:gd name="T7" fmla="*/ 16 h 36"/>
                <a:gd name="T8" fmla="*/ 16 w 61"/>
                <a:gd name="T9" fmla="*/ 0 h 36"/>
                <a:gd name="T10" fmla="*/ 45 w 61"/>
                <a:gd name="T11" fmla="*/ 0 h 36"/>
                <a:gd name="T12" fmla="*/ 61 w 61"/>
                <a:gd name="T13" fmla="*/ 16 h 36"/>
                <a:gd name="T14" fmla="*/ 61 w 61"/>
                <a:gd name="T15" fmla="*/ 33 h 36"/>
                <a:gd name="T16" fmla="*/ 58 w 61"/>
                <a:gd name="T17" fmla="*/ 36 h 36"/>
                <a:gd name="T18" fmla="*/ 6 w 61"/>
                <a:gd name="T19" fmla="*/ 30 h 36"/>
                <a:gd name="T20" fmla="*/ 55 w 61"/>
                <a:gd name="T21" fmla="*/ 30 h 36"/>
                <a:gd name="T22" fmla="*/ 55 w 61"/>
                <a:gd name="T23" fmla="*/ 16 h 36"/>
                <a:gd name="T24" fmla="*/ 45 w 61"/>
                <a:gd name="T25" fmla="*/ 6 h 36"/>
                <a:gd name="T26" fmla="*/ 16 w 61"/>
                <a:gd name="T27" fmla="*/ 6 h 36"/>
                <a:gd name="T28" fmla="*/ 6 w 61"/>
                <a:gd name="T29" fmla="*/ 16 h 36"/>
                <a:gd name="T30" fmla="*/ 6 w 61"/>
                <a:gd name="T31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36">
                  <a:moveTo>
                    <a:pt x="58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4"/>
                    <a:pt x="0" y="3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3" y="0"/>
                    <a:pt x="61" y="7"/>
                    <a:pt x="61" y="16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4"/>
                    <a:pt x="59" y="36"/>
                    <a:pt x="58" y="36"/>
                  </a:cubicBezTo>
                  <a:close/>
                  <a:moveTo>
                    <a:pt x="6" y="30"/>
                  </a:moveTo>
                  <a:cubicBezTo>
                    <a:pt x="55" y="30"/>
                    <a:pt x="55" y="30"/>
                    <a:pt x="55" y="30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0"/>
                    <a:pt x="50" y="6"/>
                    <a:pt x="4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6"/>
                    <a:pt x="6" y="10"/>
                    <a:pt x="6" y="16"/>
                  </a:cubicBezTo>
                  <a:lnTo>
                    <a:pt x="6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9" name="Freeform 62">
              <a:extLst>
                <a:ext uri="{FF2B5EF4-FFF2-40B4-BE49-F238E27FC236}">
                  <a16:creationId xmlns:a16="http://schemas.microsoft.com/office/drawing/2014/main" id="{98116805-21F9-4E37-85F3-5F6F310E04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5" y="4413"/>
              <a:ext cx="139" cy="176"/>
            </a:xfrm>
            <a:custGeom>
              <a:avLst/>
              <a:gdLst>
                <a:gd name="T0" fmla="*/ 38 w 51"/>
                <a:gd name="T1" fmla="*/ 35 h 65"/>
                <a:gd name="T2" fmla="*/ 13 w 51"/>
                <a:gd name="T3" fmla="*/ 35 h 65"/>
                <a:gd name="T4" fmla="*/ 0 w 51"/>
                <a:gd name="T5" fmla="*/ 48 h 65"/>
                <a:gd name="T6" fmla="*/ 0 w 51"/>
                <a:gd name="T7" fmla="*/ 65 h 65"/>
                <a:gd name="T8" fmla="*/ 51 w 51"/>
                <a:gd name="T9" fmla="*/ 65 h 65"/>
                <a:gd name="T10" fmla="*/ 51 w 51"/>
                <a:gd name="T11" fmla="*/ 48 h 65"/>
                <a:gd name="T12" fmla="*/ 38 w 51"/>
                <a:gd name="T13" fmla="*/ 35 h 65"/>
                <a:gd name="T14" fmla="*/ 10 w 51"/>
                <a:gd name="T15" fmla="*/ 15 h 65"/>
                <a:gd name="T16" fmla="*/ 25 w 51"/>
                <a:gd name="T17" fmla="*/ 0 h 65"/>
                <a:gd name="T18" fmla="*/ 40 w 51"/>
                <a:gd name="T19" fmla="*/ 15 h 65"/>
                <a:gd name="T20" fmla="*/ 25 w 51"/>
                <a:gd name="T21" fmla="*/ 30 h 65"/>
                <a:gd name="T22" fmla="*/ 10 w 51"/>
                <a:gd name="T23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65">
                  <a:moveTo>
                    <a:pt x="38" y="35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6" y="35"/>
                    <a:pt x="0" y="41"/>
                    <a:pt x="0" y="4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1"/>
                    <a:pt x="45" y="35"/>
                    <a:pt x="38" y="35"/>
                  </a:cubicBezTo>
                  <a:moveTo>
                    <a:pt x="10" y="15"/>
                  </a:moveTo>
                  <a:cubicBezTo>
                    <a:pt x="10" y="7"/>
                    <a:pt x="17" y="0"/>
                    <a:pt x="25" y="0"/>
                  </a:cubicBezTo>
                  <a:cubicBezTo>
                    <a:pt x="33" y="0"/>
                    <a:pt x="40" y="7"/>
                    <a:pt x="40" y="15"/>
                  </a:cubicBezTo>
                  <a:cubicBezTo>
                    <a:pt x="40" y="23"/>
                    <a:pt x="33" y="30"/>
                    <a:pt x="25" y="30"/>
                  </a:cubicBezTo>
                  <a:cubicBezTo>
                    <a:pt x="17" y="30"/>
                    <a:pt x="10" y="23"/>
                    <a:pt x="1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0" name="Freeform 63">
              <a:extLst>
                <a:ext uri="{FF2B5EF4-FFF2-40B4-BE49-F238E27FC236}">
                  <a16:creationId xmlns:a16="http://schemas.microsoft.com/office/drawing/2014/main" id="{D3A8239A-1968-4413-958E-0B14E69EA7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1" y="4389"/>
              <a:ext cx="97" cy="9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6 h 36"/>
                <a:gd name="T12" fmla="*/ 6 w 36"/>
                <a:gd name="T13" fmla="*/ 18 h 36"/>
                <a:gd name="T14" fmla="*/ 18 w 36"/>
                <a:gd name="T15" fmla="*/ 30 h 36"/>
                <a:gd name="T16" fmla="*/ 30 w 36"/>
                <a:gd name="T17" fmla="*/ 18 h 36"/>
                <a:gd name="T18" fmla="*/ 18 w 36"/>
                <a:gd name="T1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6"/>
                  </a:moveTo>
                  <a:cubicBezTo>
                    <a:pt x="11" y="6"/>
                    <a:pt x="6" y="11"/>
                    <a:pt x="6" y="18"/>
                  </a:cubicBezTo>
                  <a:cubicBezTo>
                    <a:pt x="6" y="24"/>
                    <a:pt x="11" y="30"/>
                    <a:pt x="18" y="30"/>
                  </a:cubicBezTo>
                  <a:cubicBezTo>
                    <a:pt x="25" y="30"/>
                    <a:pt x="30" y="24"/>
                    <a:pt x="30" y="18"/>
                  </a:cubicBezTo>
                  <a:cubicBezTo>
                    <a:pt x="30" y="11"/>
                    <a:pt x="25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1" name="Freeform 64">
              <a:extLst>
                <a:ext uri="{FF2B5EF4-FFF2-40B4-BE49-F238E27FC236}">
                  <a16:creationId xmlns:a16="http://schemas.microsoft.com/office/drawing/2014/main" id="{33A30BB5-92E6-4A20-8A49-AC33D50739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1" y="4513"/>
              <a:ext cx="163" cy="95"/>
            </a:xfrm>
            <a:custGeom>
              <a:avLst/>
              <a:gdLst>
                <a:gd name="T0" fmla="*/ 57 w 60"/>
                <a:gd name="T1" fmla="*/ 35 h 35"/>
                <a:gd name="T2" fmla="*/ 3 w 60"/>
                <a:gd name="T3" fmla="*/ 35 h 35"/>
                <a:gd name="T4" fmla="*/ 0 w 60"/>
                <a:gd name="T5" fmla="*/ 32 h 35"/>
                <a:gd name="T6" fmla="*/ 0 w 60"/>
                <a:gd name="T7" fmla="*/ 15 h 35"/>
                <a:gd name="T8" fmla="*/ 16 w 60"/>
                <a:gd name="T9" fmla="*/ 0 h 35"/>
                <a:gd name="T10" fmla="*/ 44 w 60"/>
                <a:gd name="T11" fmla="*/ 0 h 35"/>
                <a:gd name="T12" fmla="*/ 60 w 60"/>
                <a:gd name="T13" fmla="*/ 15 h 35"/>
                <a:gd name="T14" fmla="*/ 60 w 60"/>
                <a:gd name="T15" fmla="*/ 32 h 35"/>
                <a:gd name="T16" fmla="*/ 57 w 60"/>
                <a:gd name="T17" fmla="*/ 35 h 35"/>
                <a:gd name="T18" fmla="*/ 6 w 60"/>
                <a:gd name="T19" fmla="*/ 29 h 35"/>
                <a:gd name="T20" fmla="*/ 54 w 60"/>
                <a:gd name="T21" fmla="*/ 29 h 35"/>
                <a:gd name="T22" fmla="*/ 54 w 60"/>
                <a:gd name="T23" fmla="*/ 15 h 35"/>
                <a:gd name="T24" fmla="*/ 44 w 60"/>
                <a:gd name="T25" fmla="*/ 6 h 35"/>
                <a:gd name="T26" fmla="*/ 16 w 60"/>
                <a:gd name="T27" fmla="*/ 6 h 35"/>
                <a:gd name="T28" fmla="*/ 6 w 60"/>
                <a:gd name="T29" fmla="*/ 15 h 35"/>
                <a:gd name="T30" fmla="*/ 6 w 60"/>
                <a:gd name="T31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35">
                  <a:moveTo>
                    <a:pt x="57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3" y="0"/>
                    <a:pt x="60" y="7"/>
                    <a:pt x="60" y="15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4"/>
                    <a:pt x="59" y="35"/>
                    <a:pt x="57" y="35"/>
                  </a:cubicBezTo>
                  <a:close/>
                  <a:moveTo>
                    <a:pt x="6" y="29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0"/>
                    <a:pt x="50" y="6"/>
                    <a:pt x="4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0" y="6"/>
                    <a:pt x="6" y="10"/>
                    <a:pt x="6" y="15"/>
                  </a:cubicBezTo>
                  <a:lnTo>
                    <a:pt x="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2" name="Freeform 65">
              <a:extLst>
                <a:ext uri="{FF2B5EF4-FFF2-40B4-BE49-F238E27FC236}">
                  <a16:creationId xmlns:a16="http://schemas.microsoft.com/office/drawing/2014/main" id="{C8103DEF-0ED7-4CB8-A648-6918704F57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2" y="4089"/>
              <a:ext cx="206" cy="319"/>
            </a:xfrm>
            <a:custGeom>
              <a:avLst/>
              <a:gdLst>
                <a:gd name="T0" fmla="*/ 6 w 76"/>
                <a:gd name="T1" fmla="*/ 118 h 118"/>
                <a:gd name="T2" fmla="*/ 3 w 76"/>
                <a:gd name="T3" fmla="*/ 115 h 118"/>
                <a:gd name="T4" fmla="*/ 1 w 76"/>
                <a:gd name="T5" fmla="*/ 103 h 118"/>
                <a:gd name="T6" fmla="*/ 3 w 76"/>
                <a:gd name="T7" fmla="*/ 100 h 118"/>
                <a:gd name="T8" fmla="*/ 7 w 76"/>
                <a:gd name="T9" fmla="*/ 103 h 118"/>
                <a:gd name="T10" fmla="*/ 9 w 76"/>
                <a:gd name="T11" fmla="*/ 114 h 118"/>
                <a:gd name="T12" fmla="*/ 7 w 76"/>
                <a:gd name="T13" fmla="*/ 118 h 118"/>
                <a:gd name="T14" fmla="*/ 6 w 76"/>
                <a:gd name="T15" fmla="*/ 118 h 118"/>
                <a:gd name="T16" fmla="*/ 3 w 76"/>
                <a:gd name="T17" fmla="*/ 90 h 118"/>
                <a:gd name="T18" fmla="*/ 3 w 76"/>
                <a:gd name="T19" fmla="*/ 90 h 118"/>
                <a:gd name="T20" fmla="*/ 0 w 76"/>
                <a:gd name="T21" fmla="*/ 87 h 118"/>
                <a:gd name="T22" fmla="*/ 2 w 76"/>
                <a:gd name="T23" fmla="*/ 74 h 118"/>
                <a:gd name="T24" fmla="*/ 5 w 76"/>
                <a:gd name="T25" fmla="*/ 72 h 118"/>
                <a:gd name="T26" fmla="*/ 8 w 76"/>
                <a:gd name="T27" fmla="*/ 76 h 118"/>
                <a:gd name="T28" fmla="*/ 6 w 76"/>
                <a:gd name="T29" fmla="*/ 87 h 118"/>
                <a:gd name="T30" fmla="*/ 3 w 76"/>
                <a:gd name="T31" fmla="*/ 90 h 118"/>
                <a:gd name="T32" fmla="*/ 9 w 76"/>
                <a:gd name="T33" fmla="*/ 63 h 118"/>
                <a:gd name="T34" fmla="*/ 8 w 76"/>
                <a:gd name="T35" fmla="*/ 62 h 118"/>
                <a:gd name="T36" fmla="*/ 6 w 76"/>
                <a:gd name="T37" fmla="*/ 59 h 118"/>
                <a:gd name="T38" fmla="*/ 11 w 76"/>
                <a:gd name="T39" fmla="*/ 47 h 118"/>
                <a:gd name="T40" fmla="*/ 15 w 76"/>
                <a:gd name="T41" fmla="*/ 46 h 118"/>
                <a:gd name="T42" fmla="*/ 17 w 76"/>
                <a:gd name="T43" fmla="*/ 50 h 118"/>
                <a:gd name="T44" fmla="*/ 12 w 76"/>
                <a:gd name="T45" fmla="*/ 61 h 118"/>
                <a:gd name="T46" fmla="*/ 9 w 76"/>
                <a:gd name="T47" fmla="*/ 63 h 118"/>
                <a:gd name="T48" fmla="*/ 23 w 76"/>
                <a:gd name="T49" fmla="*/ 38 h 118"/>
                <a:gd name="T50" fmla="*/ 21 w 76"/>
                <a:gd name="T51" fmla="*/ 38 h 118"/>
                <a:gd name="T52" fmla="*/ 20 w 76"/>
                <a:gd name="T53" fmla="*/ 34 h 118"/>
                <a:gd name="T54" fmla="*/ 29 w 76"/>
                <a:gd name="T55" fmla="*/ 24 h 118"/>
                <a:gd name="T56" fmla="*/ 33 w 76"/>
                <a:gd name="T57" fmla="*/ 24 h 118"/>
                <a:gd name="T58" fmla="*/ 33 w 76"/>
                <a:gd name="T59" fmla="*/ 29 h 118"/>
                <a:gd name="T60" fmla="*/ 25 w 76"/>
                <a:gd name="T61" fmla="*/ 37 h 118"/>
                <a:gd name="T62" fmla="*/ 23 w 76"/>
                <a:gd name="T63" fmla="*/ 38 h 118"/>
                <a:gd name="T64" fmla="*/ 43 w 76"/>
                <a:gd name="T65" fmla="*/ 19 h 118"/>
                <a:gd name="T66" fmla="*/ 41 w 76"/>
                <a:gd name="T67" fmla="*/ 18 h 118"/>
                <a:gd name="T68" fmla="*/ 41 w 76"/>
                <a:gd name="T69" fmla="*/ 14 h 118"/>
                <a:gd name="T70" fmla="*/ 52 w 76"/>
                <a:gd name="T71" fmla="*/ 8 h 118"/>
                <a:gd name="T72" fmla="*/ 56 w 76"/>
                <a:gd name="T73" fmla="*/ 9 h 118"/>
                <a:gd name="T74" fmla="*/ 55 w 76"/>
                <a:gd name="T75" fmla="*/ 13 h 118"/>
                <a:gd name="T76" fmla="*/ 45 w 76"/>
                <a:gd name="T77" fmla="*/ 19 h 118"/>
                <a:gd name="T78" fmla="*/ 43 w 76"/>
                <a:gd name="T79" fmla="*/ 19 h 118"/>
                <a:gd name="T80" fmla="*/ 68 w 76"/>
                <a:gd name="T81" fmla="*/ 7 h 118"/>
                <a:gd name="T82" fmla="*/ 65 w 76"/>
                <a:gd name="T83" fmla="*/ 5 h 118"/>
                <a:gd name="T84" fmla="*/ 67 w 76"/>
                <a:gd name="T85" fmla="*/ 1 h 118"/>
                <a:gd name="T86" fmla="*/ 72 w 76"/>
                <a:gd name="T87" fmla="*/ 0 h 118"/>
                <a:gd name="T88" fmla="*/ 75 w 76"/>
                <a:gd name="T89" fmla="*/ 2 h 118"/>
                <a:gd name="T90" fmla="*/ 73 w 76"/>
                <a:gd name="T91" fmla="*/ 6 h 118"/>
                <a:gd name="T92" fmla="*/ 69 w 76"/>
                <a:gd name="T93" fmla="*/ 7 h 118"/>
                <a:gd name="T94" fmla="*/ 68 w 76"/>
                <a:gd name="T95" fmla="*/ 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" h="118">
                  <a:moveTo>
                    <a:pt x="6" y="118"/>
                  </a:moveTo>
                  <a:cubicBezTo>
                    <a:pt x="4" y="118"/>
                    <a:pt x="3" y="117"/>
                    <a:pt x="3" y="115"/>
                  </a:cubicBezTo>
                  <a:cubicBezTo>
                    <a:pt x="2" y="111"/>
                    <a:pt x="1" y="107"/>
                    <a:pt x="1" y="103"/>
                  </a:cubicBezTo>
                  <a:cubicBezTo>
                    <a:pt x="0" y="102"/>
                    <a:pt x="2" y="100"/>
                    <a:pt x="3" y="100"/>
                  </a:cubicBezTo>
                  <a:cubicBezTo>
                    <a:pt x="5" y="100"/>
                    <a:pt x="6" y="101"/>
                    <a:pt x="7" y="103"/>
                  </a:cubicBezTo>
                  <a:cubicBezTo>
                    <a:pt x="7" y="106"/>
                    <a:pt x="8" y="110"/>
                    <a:pt x="9" y="114"/>
                  </a:cubicBezTo>
                  <a:cubicBezTo>
                    <a:pt x="9" y="116"/>
                    <a:pt x="8" y="117"/>
                    <a:pt x="7" y="118"/>
                  </a:cubicBezTo>
                  <a:cubicBezTo>
                    <a:pt x="6" y="118"/>
                    <a:pt x="6" y="118"/>
                    <a:pt x="6" y="118"/>
                  </a:cubicBezTo>
                  <a:close/>
                  <a:moveTo>
                    <a:pt x="3" y="90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90"/>
                    <a:pt x="0" y="88"/>
                    <a:pt x="0" y="87"/>
                  </a:cubicBezTo>
                  <a:cubicBezTo>
                    <a:pt x="0" y="83"/>
                    <a:pt x="1" y="79"/>
                    <a:pt x="2" y="74"/>
                  </a:cubicBezTo>
                  <a:cubicBezTo>
                    <a:pt x="2" y="73"/>
                    <a:pt x="4" y="72"/>
                    <a:pt x="5" y="72"/>
                  </a:cubicBezTo>
                  <a:cubicBezTo>
                    <a:pt x="7" y="72"/>
                    <a:pt x="8" y="74"/>
                    <a:pt x="8" y="76"/>
                  </a:cubicBezTo>
                  <a:cubicBezTo>
                    <a:pt x="7" y="79"/>
                    <a:pt x="6" y="83"/>
                    <a:pt x="6" y="87"/>
                  </a:cubicBezTo>
                  <a:cubicBezTo>
                    <a:pt x="6" y="89"/>
                    <a:pt x="5" y="90"/>
                    <a:pt x="3" y="90"/>
                  </a:cubicBezTo>
                  <a:close/>
                  <a:moveTo>
                    <a:pt x="9" y="63"/>
                  </a:moveTo>
                  <a:cubicBezTo>
                    <a:pt x="9" y="63"/>
                    <a:pt x="8" y="63"/>
                    <a:pt x="8" y="62"/>
                  </a:cubicBezTo>
                  <a:cubicBezTo>
                    <a:pt x="6" y="62"/>
                    <a:pt x="6" y="60"/>
                    <a:pt x="6" y="59"/>
                  </a:cubicBezTo>
                  <a:cubicBezTo>
                    <a:pt x="8" y="55"/>
                    <a:pt x="9" y="51"/>
                    <a:pt x="11" y="47"/>
                  </a:cubicBezTo>
                  <a:cubicBezTo>
                    <a:pt x="12" y="46"/>
                    <a:pt x="14" y="45"/>
                    <a:pt x="15" y="46"/>
                  </a:cubicBezTo>
                  <a:cubicBezTo>
                    <a:pt x="17" y="47"/>
                    <a:pt x="17" y="49"/>
                    <a:pt x="17" y="50"/>
                  </a:cubicBezTo>
                  <a:cubicBezTo>
                    <a:pt x="15" y="54"/>
                    <a:pt x="13" y="57"/>
                    <a:pt x="12" y="61"/>
                  </a:cubicBezTo>
                  <a:cubicBezTo>
                    <a:pt x="11" y="62"/>
                    <a:pt x="10" y="63"/>
                    <a:pt x="9" y="63"/>
                  </a:cubicBezTo>
                  <a:close/>
                  <a:moveTo>
                    <a:pt x="23" y="38"/>
                  </a:moveTo>
                  <a:cubicBezTo>
                    <a:pt x="22" y="38"/>
                    <a:pt x="21" y="38"/>
                    <a:pt x="21" y="38"/>
                  </a:cubicBezTo>
                  <a:cubicBezTo>
                    <a:pt x="20" y="37"/>
                    <a:pt x="19" y="35"/>
                    <a:pt x="20" y="34"/>
                  </a:cubicBezTo>
                  <a:cubicBezTo>
                    <a:pt x="23" y="30"/>
                    <a:pt x="26" y="27"/>
                    <a:pt x="29" y="24"/>
                  </a:cubicBezTo>
                  <a:cubicBezTo>
                    <a:pt x="30" y="23"/>
                    <a:pt x="32" y="23"/>
                    <a:pt x="33" y="24"/>
                  </a:cubicBezTo>
                  <a:cubicBezTo>
                    <a:pt x="34" y="26"/>
                    <a:pt x="34" y="27"/>
                    <a:pt x="33" y="29"/>
                  </a:cubicBezTo>
                  <a:cubicBezTo>
                    <a:pt x="30" y="31"/>
                    <a:pt x="27" y="34"/>
                    <a:pt x="25" y="37"/>
                  </a:cubicBezTo>
                  <a:cubicBezTo>
                    <a:pt x="25" y="38"/>
                    <a:pt x="24" y="38"/>
                    <a:pt x="23" y="38"/>
                  </a:cubicBezTo>
                  <a:close/>
                  <a:moveTo>
                    <a:pt x="43" y="19"/>
                  </a:moveTo>
                  <a:cubicBezTo>
                    <a:pt x="42" y="19"/>
                    <a:pt x="41" y="19"/>
                    <a:pt x="41" y="18"/>
                  </a:cubicBezTo>
                  <a:cubicBezTo>
                    <a:pt x="40" y="17"/>
                    <a:pt x="40" y="15"/>
                    <a:pt x="41" y="14"/>
                  </a:cubicBezTo>
                  <a:cubicBezTo>
                    <a:pt x="45" y="12"/>
                    <a:pt x="48" y="9"/>
                    <a:pt x="52" y="8"/>
                  </a:cubicBezTo>
                  <a:cubicBezTo>
                    <a:pt x="54" y="7"/>
                    <a:pt x="55" y="7"/>
                    <a:pt x="56" y="9"/>
                  </a:cubicBezTo>
                  <a:cubicBezTo>
                    <a:pt x="57" y="10"/>
                    <a:pt x="56" y="12"/>
                    <a:pt x="55" y="13"/>
                  </a:cubicBezTo>
                  <a:cubicBezTo>
                    <a:pt x="51" y="15"/>
                    <a:pt x="48" y="17"/>
                    <a:pt x="45" y="19"/>
                  </a:cubicBezTo>
                  <a:cubicBezTo>
                    <a:pt x="44" y="19"/>
                    <a:pt x="44" y="19"/>
                    <a:pt x="43" y="19"/>
                  </a:cubicBezTo>
                  <a:close/>
                  <a:moveTo>
                    <a:pt x="68" y="7"/>
                  </a:moveTo>
                  <a:cubicBezTo>
                    <a:pt x="67" y="7"/>
                    <a:pt x="66" y="6"/>
                    <a:pt x="65" y="5"/>
                  </a:cubicBezTo>
                  <a:cubicBezTo>
                    <a:pt x="65" y="4"/>
                    <a:pt x="66" y="2"/>
                    <a:pt x="67" y="1"/>
                  </a:cubicBezTo>
                  <a:cubicBezTo>
                    <a:pt x="69" y="1"/>
                    <a:pt x="70" y="1"/>
                    <a:pt x="72" y="0"/>
                  </a:cubicBezTo>
                  <a:cubicBezTo>
                    <a:pt x="73" y="0"/>
                    <a:pt x="75" y="1"/>
                    <a:pt x="75" y="2"/>
                  </a:cubicBezTo>
                  <a:cubicBezTo>
                    <a:pt x="76" y="4"/>
                    <a:pt x="75" y="6"/>
                    <a:pt x="73" y="6"/>
                  </a:cubicBezTo>
                  <a:cubicBezTo>
                    <a:pt x="72" y="6"/>
                    <a:pt x="70" y="7"/>
                    <a:pt x="69" y="7"/>
                  </a:cubicBezTo>
                  <a:cubicBezTo>
                    <a:pt x="69" y="7"/>
                    <a:pt x="69" y="7"/>
                    <a:pt x="6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3" name="Freeform 66">
              <a:extLst>
                <a:ext uri="{FF2B5EF4-FFF2-40B4-BE49-F238E27FC236}">
                  <a16:creationId xmlns:a16="http://schemas.microsoft.com/office/drawing/2014/main" id="{B7BFA845-554A-46C1-9720-898CDA4CF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1" y="4262"/>
              <a:ext cx="203" cy="322"/>
            </a:xfrm>
            <a:custGeom>
              <a:avLst/>
              <a:gdLst>
                <a:gd name="T0" fmla="*/ 3 w 75"/>
                <a:gd name="T1" fmla="*/ 119 h 119"/>
                <a:gd name="T2" fmla="*/ 0 w 75"/>
                <a:gd name="T3" fmla="*/ 116 h 119"/>
                <a:gd name="T4" fmla="*/ 2 w 75"/>
                <a:gd name="T5" fmla="*/ 113 h 119"/>
                <a:gd name="T6" fmla="*/ 6 w 75"/>
                <a:gd name="T7" fmla="*/ 112 h 119"/>
                <a:gd name="T8" fmla="*/ 10 w 75"/>
                <a:gd name="T9" fmla="*/ 114 h 119"/>
                <a:gd name="T10" fmla="*/ 8 w 75"/>
                <a:gd name="T11" fmla="*/ 117 h 119"/>
                <a:gd name="T12" fmla="*/ 4 w 75"/>
                <a:gd name="T13" fmla="*/ 119 h 119"/>
                <a:gd name="T14" fmla="*/ 3 w 75"/>
                <a:gd name="T15" fmla="*/ 119 h 119"/>
                <a:gd name="T16" fmla="*/ 22 w 75"/>
                <a:gd name="T17" fmla="*/ 111 h 119"/>
                <a:gd name="T18" fmla="*/ 19 w 75"/>
                <a:gd name="T19" fmla="*/ 110 h 119"/>
                <a:gd name="T20" fmla="*/ 21 w 75"/>
                <a:gd name="T21" fmla="*/ 106 h 119"/>
                <a:gd name="T22" fmla="*/ 31 w 75"/>
                <a:gd name="T23" fmla="*/ 100 h 119"/>
                <a:gd name="T24" fmla="*/ 35 w 75"/>
                <a:gd name="T25" fmla="*/ 101 h 119"/>
                <a:gd name="T26" fmla="*/ 34 w 75"/>
                <a:gd name="T27" fmla="*/ 105 h 119"/>
                <a:gd name="T28" fmla="*/ 23 w 75"/>
                <a:gd name="T29" fmla="*/ 111 h 119"/>
                <a:gd name="T30" fmla="*/ 22 w 75"/>
                <a:gd name="T31" fmla="*/ 111 h 119"/>
                <a:gd name="T32" fmla="*/ 45 w 75"/>
                <a:gd name="T33" fmla="*/ 95 h 119"/>
                <a:gd name="T34" fmla="*/ 42 w 75"/>
                <a:gd name="T35" fmla="*/ 94 h 119"/>
                <a:gd name="T36" fmla="*/ 42 w 75"/>
                <a:gd name="T37" fmla="*/ 90 h 119"/>
                <a:gd name="T38" fmla="*/ 50 w 75"/>
                <a:gd name="T39" fmla="*/ 81 h 119"/>
                <a:gd name="T40" fmla="*/ 54 w 75"/>
                <a:gd name="T41" fmla="*/ 81 h 119"/>
                <a:gd name="T42" fmla="*/ 55 w 75"/>
                <a:gd name="T43" fmla="*/ 85 h 119"/>
                <a:gd name="T44" fmla="*/ 47 w 75"/>
                <a:gd name="T45" fmla="*/ 94 h 119"/>
                <a:gd name="T46" fmla="*/ 45 w 75"/>
                <a:gd name="T47" fmla="*/ 95 h 119"/>
                <a:gd name="T48" fmla="*/ 61 w 75"/>
                <a:gd name="T49" fmla="*/ 73 h 119"/>
                <a:gd name="T50" fmla="*/ 60 w 75"/>
                <a:gd name="T51" fmla="*/ 72 h 119"/>
                <a:gd name="T52" fmla="*/ 59 w 75"/>
                <a:gd name="T53" fmla="*/ 68 h 119"/>
                <a:gd name="T54" fmla="*/ 63 w 75"/>
                <a:gd name="T55" fmla="*/ 58 h 119"/>
                <a:gd name="T56" fmla="*/ 67 w 75"/>
                <a:gd name="T57" fmla="*/ 56 h 119"/>
                <a:gd name="T58" fmla="*/ 69 w 75"/>
                <a:gd name="T59" fmla="*/ 60 h 119"/>
                <a:gd name="T60" fmla="*/ 64 w 75"/>
                <a:gd name="T61" fmla="*/ 71 h 119"/>
                <a:gd name="T62" fmla="*/ 61 w 75"/>
                <a:gd name="T63" fmla="*/ 73 h 119"/>
                <a:gd name="T64" fmla="*/ 70 w 75"/>
                <a:gd name="T65" fmla="*/ 46 h 119"/>
                <a:gd name="T66" fmla="*/ 70 w 75"/>
                <a:gd name="T67" fmla="*/ 46 h 119"/>
                <a:gd name="T68" fmla="*/ 67 w 75"/>
                <a:gd name="T69" fmla="*/ 43 h 119"/>
                <a:gd name="T70" fmla="*/ 69 w 75"/>
                <a:gd name="T71" fmla="*/ 31 h 119"/>
                <a:gd name="T72" fmla="*/ 72 w 75"/>
                <a:gd name="T73" fmla="*/ 29 h 119"/>
                <a:gd name="T74" fmla="*/ 75 w 75"/>
                <a:gd name="T75" fmla="*/ 32 h 119"/>
                <a:gd name="T76" fmla="*/ 73 w 75"/>
                <a:gd name="T77" fmla="*/ 44 h 119"/>
                <a:gd name="T78" fmla="*/ 70 w 75"/>
                <a:gd name="T79" fmla="*/ 46 h 119"/>
                <a:gd name="T80" fmla="*/ 71 w 75"/>
                <a:gd name="T81" fmla="*/ 19 h 119"/>
                <a:gd name="T82" fmla="*/ 68 w 75"/>
                <a:gd name="T83" fmla="*/ 16 h 119"/>
                <a:gd name="T84" fmla="*/ 66 w 75"/>
                <a:gd name="T85" fmla="*/ 5 h 119"/>
                <a:gd name="T86" fmla="*/ 68 w 75"/>
                <a:gd name="T87" fmla="*/ 1 h 119"/>
                <a:gd name="T88" fmla="*/ 72 w 75"/>
                <a:gd name="T89" fmla="*/ 3 h 119"/>
                <a:gd name="T90" fmla="*/ 74 w 75"/>
                <a:gd name="T91" fmla="*/ 15 h 119"/>
                <a:gd name="T92" fmla="*/ 72 w 75"/>
                <a:gd name="T93" fmla="*/ 19 h 119"/>
                <a:gd name="T94" fmla="*/ 71 w 75"/>
                <a:gd name="T95" fmla="*/ 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" h="119">
                  <a:moveTo>
                    <a:pt x="3" y="119"/>
                  </a:moveTo>
                  <a:cubicBezTo>
                    <a:pt x="2" y="119"/>
                    <a:pt x="0" y="118"/>
                    <a:pt x="0" y="116"/>
                  </a:cubicBezTo>
                  <a:cubicBezTo>
                    <a:pt x="0" y="115"/>
                    <a:pt x="1" y="113"/>
                    <a:pt x="2" y="113"/>
                  </a:cubicBezTo>
                  <a:cubicBezTo>
                    <a:pt x="4" y="112"/>
                    <a:pt x="5" y="112"/>
                    <a:pt x="6" y="112"/>
                  </a:cubicBezTo>
                  <a:cubicBezTo>
                    <a:pt x="8" y="111"/>
                    <a:pt x="10" y="112"/>
                    <a:pt x="10" y="114"/>
                  </a:cubicBezTo>
                  <a:cubicBezTo>
                    <a:pt x="11" y="115"/>
                    <a:pt x="10" y="117"/>
                    <a:pt x="8" y="117"/>
                  </a:cubicBezTo>
                  <a:cubicBezTo>
                    <a:pt x="7" y="118"/>
                    <a:pt x="5" y="118"/>
                    <a:pt x="4" y="119"/>
                  </a:cubicBezTo>
                  <a:cubicBezTo>
                    <a:pt x="3" y="119"/>
                    <a:pt x="3" y="119"/>
                    <a:pt x="3" y="119"/>
                  </a:cubicBezTo>
                  <a:close/>
                  <a:moveTo>
                    <a:pt x="22" y="111"/>
                  </a:moveTo>
                  <a:cubicBezTo>
                    <a:pt x="21" y="111"/>
                    <a:pt x="20" y="111"/>
                    <a:pt x="19" y="110"/>
                  </a:cubicBezTo>
                  <a:cubicBezTo>
                    <a:pt x="19" y="108"/>
                    <a:pt x="19" y="107"/>
                    <a:pt x="21" y="106"/>
                  </a:cubicBezTo>
                  <a:cubicBezTo>
                    <a:pt x="24" y="104"/>
                    <a:pt x="27" y="102"/>
                    <a:pt x="31" y="100"/>
                  </a:cubicBezTo>
                  <a:cubicBezTo>
                    <a:pt x="32" y="99"/>
                    <a:pt x="34" y="99"/>
                    <a:pt x="35" y="101"/>
                  </a:cubicBezTo>
                  <a:cubicBezTo>
                    <a:pt x="36" y="102"/>
                    <a:pt x="35" y="104"/>
                    <a:pt x="34" y="105"/>
                  </a:cubicBezTo>
                  <a:cubicBezTo>
                    <a:pt x="31" y="107"/>
                    <a:pt x="27" y="109"/>
                    <a:pt x="23" y="111"/>
                  </a:cubicBezTo>
                  <a:cubicBezTo>
                    <a:pt x="23" y="111"/>
                    <a:pt x="22" y="111"/>
                    <a:pt x="22" y="111"/>
                  </a:cubicBezTo>
                  <a:close/>
                  <a:moveTo>
                    <a:pt x="45" y="95"/>
                  </a:moveTo>
                  <a:cubicBezTo>
                    <a:pt x="44" y="95"/>
                    <a:pt x="43" y="95"/>
                    <a:pt x="42" y="94"/>
                  </a:cubicBezTo>
                  <a:cubicBezTo>
                    <a:pt x="41" y="93"/>
                    <a:pt x="41" y="91"/>
                    <a:pt x="42" y="90"/>
                  </a:cubicBezTo>
                  <a:cubicBezTo>
                    <a:pt x="45" y="87"/>
                    <a:pt x="48" y="84"/>
                    <a:pt x="50" y="81"/>
                  </a:cubicBezTo>
                  <a:cubicBezTo>
                    <a:pt x="51" y="80"/>
                    <a:pt x="53" y="80"/>
                    <a:pt x="54" y="81"/>
                  </a:cubicBezTo>
                  <a:cubicBezTo>
                    <a:pt x="56" y="82"/>
                    <a:pt x="56" y="84"/>
                    <a:pt x="55" y="85"/>
                  </a:cubicBezTo>
                  <a:cubicBezTo>
                    <a:pt x="52" y="88"/>
                    <a:pt x="50" y="91"/>
                    <a:pt x="47" y="94"/>
                  </a:cubicBezTo>
                  <a:cubicBezTo>
                    <a:pt x="46" y="95"/>
                    <a:pt x="45" y="95"/>
                    <a:pt x="45" y="95"/>
                  </a:cubicBezTo>
                  <a:close/>
                  <a:moveTo>
                    <a:pt x="61" y="73"/>
                  </a:moveTo>
                  <a:cubicBezTo>
                    <a:pt x="61" y="73"/>
                    <a:pt x="60" y="73"/>
                    <a:pt x="60" y="72"/>
                  </a:cubicBezTo>
                  <a:cubicBezTo>
                    <a:pt x="58" y="72"/>
                    <a:pt x="58" y="70"/>
                    <a:pt x="59" y="68"/>
                  </a:cubicBezTo>
                  <a:cubicBezTo>
                    <a:pt x="60" y="65"/>
                    <a:pt x="62" y="61"/>
                    <a:pt x="63" y="58"/>
                  </a:cubicBezTo>
                  <a:cubicBezTo>
                    <a:pt x="64" y="56"/>
                    <a:pt x="66" y="55"/>
                    <a:pt x="67" y="56"/>
                  </a:cubicBezTo>
                  <a:cubicBezTo>
                    <a:pt x="69" y="57"/>
                    <a:pt x="70" y="58"/>
                    <a:pt x="69" y="60"/>
                  </a:cubicBezTo>
                  <a:cubicBezTo>
                    <a:pt x="67" y="64"/>
                    <a:pt x="66" y="68"/>
                    <a:pt x="64" y="71"/>
                  </a:cubicBezTo>
                  <a:cubicBezTo>
                    <a:pt x="63" y="72"/>
                    <a:pt x="62" y="73"/>
                    <a:pt x="61" y="73"/>
                  </a:cubicBezTo>
                  <a:close/>
                  <a:moveTo>
                    <a:pt x="70" y="46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68" y="46"/>
                    <a:pt x="67" y="45"/>
                    <a:pt x="67" y="43"/>
                  </a:cubicBezTo>
                  <a:cubicBezTo>
                    <a:pt x="68" y="39"/>
                    <a:pt x="69" y="35"/>
                    <a:pt x="69" y="31"/>
                  </a:cubicBezTo>
                  <a:cubicBezTo>
                    <a:pt x="69" y="30"/>
                    <a:pt x="70" y="28"/>
                    <a:pt x="72" y="29"/>
                  </a:cubicBezTo>
                  <a:cubicBezTo>
                    <a:pt x="74" y="29"/>
                    <a:pt x="75" y="30"/>
                    <a:pt x="75" y="32"/>
                  </a:cubicBezTo>
                  <a:cubicBezTo>
                    <a:pt x="75" y="36"/>
                    <a:pt x="74" y="40"/>
                    <a:pt x="73" y="44"/>
                  </a:cubicBezTo>
                  <a:cubicBezTo>
                    <a:pt x="73" y="45"/>
                    <a:pt x="72" y="46"/>
                    <a:pt x="70" y="46"/>
                  </a:cubicBezTo>
                  <a:close/>
                  <a:moveTo>
                    <a:pt x="71" y="19"/>
                  </a:moveTo>
                  <a:cubicBezTo>
                    <a:pt x="70" y="19"/>
                    <a:pt x="68" y="17"/>
                    <a:pt x="68" y="16"/>
                  </a:cubicBezTo>
                  <a:cubicBezTo>
                    <a:pt x="68" y="12"/>
                    <a:pt x="67" y="8"/>
                    <a:pt x="66" y="5"/>
                  </a:cubicBezTo>
                  <a:cubicBezTo>
                    <a:pt x="66" y="3"/>
                    <a:pt x="67" y="1"/>
                    <a:pt x="68" y="1"/>
                  </a:cubicBezTo>
                  <a:cubicBezTo>
                    <a:pt x="70" y="0"/>
                    <a:pt x="72" y="1"/>
                    <a:pt x="72" y="3"/>
                  </a:cubicBezTo>
                  <a:cubicBezTo>
                    <a:pt x="73" y="7"/>
                    <a:pt x="74" y="11"/>
                    <a:pt x="74" y="15"/>
                  </a:cubicBezTo>
                  <a:cubicBezTo>
                    <a:pt x="74" y="17"/>
                    <a:pt x="73" y="18"/>
                    <a:pt x="72" y="19"/>
                  </a:cubicBezTo>
                  <a:cubicBezTo>
                    <a:pt x="72" y="19"/>
                    <a:pt x="71" y="19"/>
                    <a:pt x="7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34" name="ZoneTexte 133">
            <a:extLst>
              <a:ext uri="{FF2B5EF4-FFF2-40B4-BE49-F238E27FC236}">
                <a16:creationId xmlns:a16="http://schemas.microsoft.com/office/drawing/2014/main" id="{4C917B9B-877C-48F3-811B-D006B6BFB5F1}"/>
              </a:ext>
            </a:extLst>
          </p:cNvPr>
          <p:cNvSpPr txBox="1"/>
          <p:nvPr/>
        </p:nvSpPr>
        <p:spPr>
          <a:xfrm>
            <a:off x="5541683" y="7825536"/>
            <a:ext cx="1769823" cy="166199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Organisation,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User experience,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Collaboration, sharing, teamwork, social media, etc.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936AA931-9826-4A39-AC40-9283C5D627C2}"/>
              </a:ext>
            </a:extLst>
          </p:cNvPr>
          <p:cNvSpPr/>
          <p:nvPr/>
        </p:nvSpPr>
        <p:spPr>
          <a:xfrm>
            <a:off x="4951296" y="3761017"/>
            <a:ext cx="1725635" cy="2109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3E0D81"/>
                </a:solidFill>
              </a:rPr>
              <a:t>Contacts, exchange,</a:t>
            </a:r>
            <a:br>
              <a:rPr lang="en-GB" sz="1800" dirty="0">
                <a:solidFill>
                  <a:srgbClr val="3E0D81"/>
                </a:solidFill>
              </a:rPr>
            </a:br>
            <a:r>
              <a:rPr lang="en-GB" sz="1800" dirty="0">
                <a:solidFill>
                  <a:srgbClr val="3E0D81"/>
                </a:solidFill>
              </a:rPr>
              <a:t>curiosity,</a:t>
            </a:r>
          </a:p>
          <a:p>
            <a:r>
              <a:rPr lang="en-GB" sz="1800" dirty="0">
                <a:solidFill>
                  <a:srgbClr val="3E0D81"/>
                </a:solidFill>
              </a:rPr>
              <a:t>Sales approach,</a:t>
            </a:r>
          </a:p>
          <a:p>
            <a:r>
              <a:rPr lang="en-GB" sz="1800" dirty="0">
                <a:solidFill>
                  <a:srgbClr val="3E0D81"/>
                </a:solidFill>
              </a:rPr>
              <a:t>Consulting, etc.</a:t>
            </a:r>
            <a:endParaRPr lang="en-GB" dirty="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040AA7D8-F9B2-4022-A92C-529A2E2EED9C}"/>
              </a:ext>
            </a:extLst>
          </p:cNvPr>
          <p:cNvSpPr/>
          <p:nvPr/>
        </p:nvSpPr>
        <p:spPr>
          <a:xfrm>
            <a:off x="6674406" y="3759552"/>
            <a:ext cx="14137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3E0D81"/>
                </a:solidFill>
              </a:rPr>
              <a:t>Single Point</a:t>
            </a:r>
          </a:p>
          <a:p>
            <a:r>
              <a:rPr lang="en-GB" sz="1800" dirty="0">
                <a:solidFill>
                  <a:srgbClr val="3E0D81"/>
                </a:solidFill>
              </a:rPr>
              <a:t>of Contact, search for contact, etc.</a:t>
            </a:r>
            <a:endParaRPr lang="en-GB" dirty="0"/>
          </a:p>
        </p:txBody>
      </p:sp>
      <p:sp>
        <p:nvSpPr>
          <p:cNvPr id="143" name="ZoneTexte 142">
            <a:extLst>
              <a:ext uri="{FF2B5EF4-FFF2-40B4-BE49-F238E27FC236}">
                <a16:creationId xmlns:a16="http://schemas.microsoft.com/office/drawing/2014/main" id="{6DE9DACF-44EF-471E-8D66-2BFA802EED20}"/>
              </a:ext>
            </a:extLst>
          </p:cNvPr>
          <p:cNvSpPr txBox="1"/>
          <p:nvPr/>
        </p:nvSpPr>
        <p:spPr>
          <a:xfrm>
            <a:off x="8407208" y="3746833"/>
            <a:ext cx="1989632" cy="1438080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People, users,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clients, </a:t>
            </a:r>
            <a:br>
              <a:rPr lang="en-GB" sz="1800" dirty="0">
                <a:solidFill>
                  <a:schemeClr val="tx2"/>
                </a:solidFill>
              </a:rPr>
            </a:br>
            <a:r>
              <a:rPr lang="en-GB" sz="1800" dirty="0">
                <a:solidFill>
                  <a:schemeClr val="tx2"/>
                </a:solidFill>
              </a:rPr>
              <a:t>managers,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Men,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Woman</a:t>
            </a:r>
          </a:p>
        </p:txBody>
      </p:sp>
      <p:sp>
        <p:nvSpPr>
          <p:cNvPr id="144" name="ZoneTexte 143">
            <a:extLst>
              <a:ext uri="{FF2B5EF4-FFF2-40B4-BE49-F238E27FC236}">
                <a16:creationId xmlns:a16="http://schemas.microsoft.com/office/drawing/2014/main" id="{03C367FD-68A6-42DB-970A-F8EC591E9FFF}"/>
              </a:ext>
            </a:extLst>
          </p:cNvPr>
          <p:cNvSpPr txBox="1"/>
          <p:nvPr/>
        </p:nvSpPr>
        <p:spPr>
          <a:xfrm>
            <a:off x="10183273" y="3832205"/>
            <a:ext cx="1916187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User, network</a:t>
            </a:r>
          </a:p>
        </p:txBody>
      </p:sp>
      <p:sp>
        <p:nvSpPr>
          <p:cNvPr id="145" name="ZoneTexte 144">
            <a:extLst>
              <a:ext uri="{FF2B5EF4-FFF2-40B4-BE49-F238E27FC236}">
                <a16:creationId xmlns:a16="http://schemas.microsoft.com/office/drawing/2014/main" id="{2054D0B5-D6B3-44E6-B272-C52DE9F274C7}"/>
              </a:ext>
            </a:extLst>
          </p:cNvPr>
          <p:cNvSpPr txBox="1"/>
          <p:nvPr/>
        </p:nvSpPr>
        <p:spPr>
          <a:xfrm>
            <a:off x="12989547" y="3840701"/>
            <a:ext cx="1916187" cy="8309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Client,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Manager,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VIP, etc.</a:t>
            </a:r>
          </a:p>
        </p:txBody>
      </p:sp>
      <p:sp>
        <p:nvSpPr>
          <p:cNvPr id="146" name="ZoneTexte 145">
            <a:extLst>
              <a:ext uri="{FF2B5EF4-FFF2-40B4-BE49-F238E27FC236}">
                <a16:creationId xmlns:a16="http://schemas.microsoft.com/office/drawing/2014/main" id="{FB3CAAF9-3DBE-4E52-BBEF-C2A75E8239B5}"/>
              </a:ext>
            </a:extLst>
          </p:cNvPr>
          <p:cNvSpPr txBox="1"/>
          <p:nvPr/>
        </p:nvSpPr>
        <p:spPr>
          <a:xfrm>
            <a:off x="14428755" y="3881614"/>
            <a:ext cx="1916187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User, </a:t>
            </a:r>
            <a:r>
              <a:rPr lang="en-GB" sz="1800" dirty="0">
                <a:solidFill>
                  <a:srgbClr val="3E0D81"/>
                </a:solidFill>
              </a:rPr>
              <a:t>Single Point</a:t>
            </a:r>
          </a:p>
          <a:p>
            <a:r>
              <a:rPr lang="en-GB" sz="1800" dirty="0">
                <a:solidFill>
                  <a:srgbClr val="3E0D81"/>
                </a:solidFill>
              </a:rPr>
              <a:t>of Contact, </a:t>
            </a:r>
            <a:r>
              <a:rPr lang="en-GB" sz="1800" dirty="0">
                <a:solidFill>
                  <a:schemeClr val="tx2"/>
                </a:solidFill>
              </a:rPr>
              <a:t>etc.</a:t>
            </a:r>
          </a:p>
        </p:txBody>
      </p:sp>
      <p:grpSp>
        <p:nvGrpSpPr>
          <p:cNvPr id="148" name="Group 69">
            <a:extLst>
              <a:ext uri="{FF2B5EF4-FFF2-40B4-BE49-F238E27FC236}">
                <a16:creationId xmlns:a16="http://schemas.microsoft.com/office/drawing/2014/main" id="{F1F2CD0A-7141-432B-B8FE-653213A1777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07547" y="2668775"/>
            <a:ext cx="466725" cy="919163"/>
            <a:chOff x="7534" y="4032"/>
            <a:chExt cx="294" cy="579"/>
          </a:xfrm>
          <a:solidFill>
            <a:schemeClr val="accent5"/>
          </a:solidFill>
        </p:grpSpPr>
        <p:sp>
          <p:nvSpPr>
            <p:cNvPr id="150" name="Freeform 70">
              <a:extLst>
                <a:ext uri="{FF2B5EF4-FFF2-40B4-BE49-F238E27FC236}">
                  <a16:creationId xmlns:a16="http://schemas.microsoft.com/office/drawing/2014/main" id="{D1114D58-B048-41B1-9BA0-9C0369234B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4" y="4143"/>
              <a:ext cx="294" cy="468"/>
            </a:xfrm>
            <a:custGeom>
              <a:avLst/>
              <a:gdLst>
                <a:gd name="T0" fmla="*/ 57 w 107"/>
                <a:gd name="T1" fmla="*/ 170 h 173"/>
                <a:gd name="T2" fmla="*/ 50 w 107"/>
                <a:gd name="T3" fmla="*/ 172 h 173"/>
                <a:gd name="T4" fmla="*/ 35 w 107"/>
                <a:gd name="T5" fmla="*/ 162 h 173"/>
                <a:gd name="T6" fmla="*/ 14 w 107"/>
                <a:gd name="T7" fmla="*/ 109 h 173"/>
                <a:gd name="T8" fmla="*/ 11 w 107"/>
                <a:gd name="T9" fmla="*/ 106 h 173"/>
                <a:gd name="T10" fmla="*/ 12 w 107"/>
                <a:gd name="T11" fmla="*/ 103 h 173"/>
                <a:gd name="T12" fmla="*/ 10 w 107"/>
                <a:gd name="T13" fmla="*/ 81 h 173"/>
                <a:gd name="T14" fmla="*/ 1 w 107"/>
                <a:gd name="T15" fmla="*/ 66 h 173"/>
                <a:gd name="T16" fmla="*/ 18 w 107"/>
                <a:gd name="T17" fmla="*/ 15 h 173"/>
                <a:gd name="T18" fmla="*/ 70 w 107"/>
                <a:gd name="T19" fmla="*/ 1 h 173"/>
                <a:gd name="T20" fmla="*/ 88 w 107"/>
                <a:gd name="T21" fmla="*/ 16 h 173"/>
                <a:gd name="T22" fmla="*/ 105 w 107"/>
                <a:gd name="T23" fmla="*/ 67 h 173"/>
                <a:gd name="T24" fmla="*/ 94 w 107"/>
                <a:gd name="T25" fmla="*/ 83 h 173"/>
                <a:gd name="T26" fmla="*/ 97 w 107"/>
                <a:gd name="T27" fmla="*/ 103 h 173"/>
                <a:gd name="T28" fmla="*/ 98 w 107"/>
                <a:gd name="T29" fmla="*/ 106 h 173"/>
                <a:gd name="T30" fmla="*/ 95 w 107"/>
                <a:gd name="T31" fmla="*/ 110 h 173"/>
                <a:gd name="T32" fmla="*/ 75 w 107"/>
                <a:gd name="T33" fmla="*/ 162 h 173"/>
                <a:gd name="T34" fmla="*/ 64 w 107"/>
                <a:gd name="T35" fmla="*/ 173 h 173"/>
                <a:gd name="T36" fmla="*/ 57 w 107"/>
                <a:gd name="T37" fmla="*/ 104 h 173"/>
                <a:gd name="T38" fmla="*/ 60 w 107"/>
                <a:gd name="T39" fmla="*/ 132 h 173"/>
                <a:gd name="T40" fmla="*/ 61 w 107"/>
                <a:gd name="T41" fmla="*/ 166 h 173"/>
                <a:gd name="T42" fmla="*/ 69 w 107"/>
                <a:gd name="T43" fmla="*/ 162 h 173"/>
                <a:gd name="T44" fmla="*/ 69 w 107"/>
                <a:gd name="T45" fmla="*/ 107 h 173"/>
                <a:gd name="T46" fmla="*/ 91 w 107"/>
                <a:gd name="T47" fmla="*/ 104 h 173"/>
                <a:gd name="T48" fmla="*/ 71 w 107"/>
                <a:gd name="T49" fmla="*/ 32 h 173"/>
                <a:gd name="T50" fmla="*/ 77 w 107"/>
                <a:gd name="T51" fmla="*/ 31 h 173"/>
                <a:gd name="T52" fmla="*/ 79 w 107"/>
                <a:gd name="T53" fmla="*/ 35 h 173"/>
                <a:gd name="T54" fmla="*/ 94 w 107"/>
                <a:gd name="T55" fmla="*/ 77 h 173"/>
                <a:gd name="T56" fmla="*/ 100 w 107"/>
                <a:gd name="T57" fmla="*/ 69 h 173"/>
                <a:gd name="T58" fmla="*/ 83 w 107"/>
                <a:gd name="T59" fmla="*/ 18 h 173"/>
                <a:gd name="T60" fmla="*/ 70 w 107"/>
                <a:gd name="T61" fmla="*/ 7 h 173"/>
                <a:gd name="T62" fmla="*/ 24 w 107"/>
                <a:gd name="T63" fmla="*/ 17 h 173"/>
                <a:gd name="T64" fmla="*/ 7 w 107"/>
                <a:gd name="T65" fmla="*/ 68 h 173"/>
                <a:gd name="T66" fmla="*/ 12 w 107"/>
                <a:gd name="T67" fmla="*/ 76 h 173"/>
                <a:gd name="T68" fmla="*/ 18 w 107"/>
                <a:gd name="T69" fmla="*/ 72 h 173"/>
                <a:gd name="T70" fmla="*/ 32 w 107"/>
                <a:gd name="T71" fmla="*/ 30 h 173"/>
                <a:gd name="T72" fmla="*/ 34 w 107"/>
                <a:gd name="T73" fmla="*/ 30 h 173"/>
                <a:gd name="T74" fmla="*/ 37 w 107"/>
                <a:gd name="T75" fmla="*/ 36 h 173"/>
                <a:gd name="T76" fmla="*/ 18 w 107"/>
                <a:gd name="T77" fmla="*/ 103 h 173"/>
                <a:gd name="T78" fmla="*/ 41 w 107"/>
                <a:gd name="T79" fmla="*/ 106 h 173"/>
                <a:gd name="T80" fmla="*/ 42 w 107"/>
                <a:gd name="T81" fmla="*/ 165 h 173"/>
                <a:gd name="T82" fmla="*/ 50 w 107"/>
                <a:gd name="T83" fmla="*/ 162 h 173"/>
                <a:gd name="T84" fmla="*/ 53 w 107"/>
                <a:gd name="T85" fmla="*/ 10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" h="173">
                  <a:moveTo>
                    <a:pt x="64" y="173"/>
                  </a:moveTo>
                  <a:cubicBezTo>
                    <a:pt x="61" y="173"/>
                    <a:pt x="59" y="172"/>
                    <a:pt x="57" y="170"/>
                  </a:cubicBezTo>
                  <a:cubicBezTo>
                    <a:pt x="56" y="170"/>
                    <a:pt x="56" y="169"/>
                    <a:pt x="55" y="168"/>
                  </a:cubicBezTo>
                  <a:cubicBezTo>
                    <a:pt x="54" y="170"/>
                    <a:pt x="53" y="171"/>
                    <a:pt x="50" y="172"/>
                  </a:cubicBezTo>
                  <a:cubicBezTo>
                    <a:pt x="45" y="173"/>
                    <a:pt x="39" y="172"/>
                    <a:pt x="37" y="168"/>
                  </a:cubicBezTo>
                  <a:cubicBezTo>
                    <a:pt x="36" y="166"/>
                    <a:pt x="35" y="164"/>
                    <a:pt x="35" y="162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3" y="109"/>
                    <a:pt x="12" y="109"/>
                    <a:pt x="12" y="108"/>
                  </a:cubicBezTo>
                  <a:cubicBezTo>
                    <a:pt x="11" y="107"/>
                    <a:pt x="11" y="106"/>
                    <a:pt x="11" y="106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2" y="104"/>
                    <a:pt x="12" y="104"/>
                    <a:pt x="12" y="103"/>
                  </a:cubicBezTo>
                  <a:cubicBezTo>
                    <a:pt x="14" y="96"/>
                    <a:pt x="16" y="89"/>
                    <a:pt x="18" y="81"/>
                  </a:cubicBezTo>
                  <a:cubicBezTo>
                    <a:pt x="16" y="82"/>
                    <a:pt x="13" y="82"/>
                    <a:pt x="10" y="81"/>
                  </a:cubicBezTo>
                  <a:cubicBezTo>
                    <a:pt x="6" y="80"/>
                    <a:pt x="3" y="78"/>
                    <a:pt x="2" y="75"/>
                  </a:cubicBezTo>
                  <a:cubicBezTo>
                    <a:pt x="1" y="72"/>
                    <a:pt x="0" y="69"/>
                    <a:pt x="1" y="66"/>
                  </a:cubicBezTo>
                  <a:cubicBezTo>
                    <a:pt x="4" y="57"/>
                    <a:pt x="7" y="49"/>
                    <a:pt x="10" y="40"/>
                  </a:cubicBezTo>
                  <a:cubicBezTo>
                    <a:pt x="13" y="32"/>
                    <a:pt x="15" y="24"/>
                    <a:pt x="18" y="15"/>
                  </a:cubicBezTo>
                  <a:cubicBezTo>
                    <a:pt x="21" y="7"/>
                    <a:pt x="30" y="0"/>
                    <a:pt x="38" y="0"/>
                  </a:cubicBezTo>
                  <a:cubicBezTo>
                    <a:pt x="49" y="1"/>
                    <a:pt x="59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2" y="1"/>
                    <a:pt x="81" y="2"/>
                    <a:pt x="88" y="16"/>
                  </a:cubicBezTo>
                  <a:cubicBezTo>
                    <a:pt x="94" y="26"/>
                    <a:pt x="97" y="38"/>
                    <a:pt x="100" y="49"/>
                  </a:cubicBezTo>
                  <a:cubicBezTo>
                    <a:pt x="102" y="55"/>
                    <a:pt x="103" y="61"/>
                    <a:pt x="105" y="67"/>
                  </a:cubicBezTo>
                  <a:cubicBezTo>
                    <a:pt x="107" y="71"/>
                    <a:pt x="106" y="75"/>
                    <a:pt x="104" y="78"/>
                  </a:cubicBezTo>
                  <a:cubicBezTo>
                    <a:pt x="102" y="81"/>
                    <a:pt x="98" y="83"/>
                    <a:pt x="94" y="83"/>
                  </a:cubicBezTo>
                  <a:cubicBezTo>
                    <a:pt x="93" y="83"/>
                    <a:pt x="91" y="82"/>
                    <a:pt x="90" y="82"/>
                  </a:cubicBezTo>
                  <a:cubicBezTo>
                    <a:pt x="92" y="89"/>
                    <a:pt x="95" y="96"/>
                    <a:pt x="97" y="103"/>
                  </a:cubicBezTo>
                  <a:cubicBezTo>
                    <a:pt x="97" y="104"/>
                    <a:pt x="97" y="104"/>
                    <a:pt x="97" y="105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7"/>
                    <a:pt x="98" y="108"/>
                    <a:pt x="97" y="108"/>
                  </a:cubicBezTo>
                  <a:cubicBezTo>
                    <a:pt x="96" y="109"/>
                    <a:pt x="96" y="110"/>
                    <a:pt x="95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5" y="127"/>
                    <a:pt x="75" y="145"/>
                    <a:pt x="75" y="162"/>
                  </a:cubicBezTo>
                  <a:cubicBezTo>
                    <a:pt x="75" y="164"/>
                    <a:pt x="75" y="170"/>
                    <a:pt x="70" y="172"/>
                  </a:cubicBezTo>
                  <a:cubicBezTo>
                    <a:pt x="68" y="173"/>
                    <a:pt x="66" y="173"/>
                    <a:pt x="64" y="173"/>
                  </a:cubicBezTo>
                  <a:close/>
                  <a:moveTo>
                    <a:pt x="53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59" y="104"/>
                    <a:pt x="60" y="105"/>
                    <a:pt x="60" y="107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0" y="143"/>
                    <a:pt x="60" y="153"/>
                    <a:pt x="60" y="164"/>
                  </a:cubicBezTo>
                  <a:cubicBezTo>
                    <a:pt x="60" y="165"/>
                    <a:pt x="61" y="166"/>
                    <a:pt x="61" y="166"/>
                  </a:cubicBezTo>
                  <a:cubicBezTo>
                    <a:pt x="62" y="167"/>
                    <a:pt x="64" y="168"/>
                    <a:pt x="68" y="166"/>
                  </a:cubicBezTo>
                  <a:cubicBezTo>
                    <a:pt x="69" y="166"/>
                    <a:pt x="69" y="165"/>
                    <a:pt x="69" y="162"/>
                  </a:cubicBezTo>
                  <a:cubicBezTo>
                    <a:pt x="69" y="145"/>
                    <a:pt x="69" y="127"/>
                    <a:pt x="69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9" y="105"/>
                    <a:pt x="71" y="104"/>
                    <a:pt x="72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84" y="81"/>
                    <a:pt x="77" y="59"/>
                    <a:pt x="71" y="37"/>
                  </a:cubicBezTo>
                  <a:cubicBezTo>
                    <a:pt x="70" y="36"/>
                    <a:pt x="70" y="34"/>
                    <a:pt x="71" y="32"/>
                  </a:cubicBezTo>
                  <a:cubicBezTo>
                    <a:pt x="71" y="32"/>
                    <a:pt x="72" y="31"/>
                    <a:pt x="74" y="30"/>
                  </a:cubicBezTo>
                  <a:cubicBezTo>
                    <a:pt x="75" y="30"/>
                    <a:pt x="76" y="30"/>
                    <a:pt x="77" y="31"/>
                  </a:cubicBezTo>
                  <a:cubicBezTo>
                    <a:pt x="79" y="32"/>
                    <a:pt x="79" y="33"/>
                    <a:pt x="79" y="34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83" y="48"/>
                    <a:pt x="87" y="61"/>
                    <a:pt x="90" y="73"/>
                  </a:cubicBezTo>
                  <a:cubicBezTo>
                    <a:pt x="91" y="75"/>
                    <a:pt x="92" y="77"/>
                    <a:pt x="94" y="77"/>
                  </a:cubicBezTo>
                  <a:cubicBezTo>
                    <a:pt x="96" y="77"/>
                    <a:pt x="98" y="76"/>
                    <a:pt x="99" y="75"/>
                  </a:cubicBezTo>
                  <a:cubicBezTo>
                    <a:pt x="100" y="73"/>
                    <a:pt x="100" y="71"/>
                    <a:pt x="100" y="69"/>
                  </a:cubicBezTo>
                  <a:cubicBezTo>
                    <a:pt x="98" y="63"/>
                    <a:pt x="96" y="57"/>
                    <a:pt x="94" y="51"/>
                  </a:cubicBezTo>
                  <a:cubicBezTo>
                    <a:pt x="91" y="40"/>
                    <a:pt x="88" y="29"/>
                    <a:pt x="83" y="18"/>
                  </a:cubicBezTo>
                  <a:cubicBezTo>
                    <a:pt x="77" y="7"/>
                    <a:pt x="71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59" y="7"/>
                    <a:pt x="49" y="7"/>
                    <a:pt x="38" y="6"/>
                  </a:cubicBezTo>
                  <a:cubicBezTo>
                    <a:pt x="33" y="6"/>
                    <a:pt x="26" y="11"/>
                    <a:pt x="24" y="17"/>
                  </a:cubicBezTo>
                  <a:cubicBezTo>
                    <a:pt x="21" y="25"/>
                    <a:pt x="18" y="34"/>
                    <a:pt x="16" y="42"/>
                  </a:cubicBezTo>
                  <a:cubicBezTo>
                    <a:pt x="13" y="51"/>
                    <a:pt x="10" y="59"/>
                    <a:pt x="7" y="68"/>
                  </a:cubicBezTo>
                  <a:cubicBezTo>
                    <a:pt x="7" y="69"/>
                    <a:pt x="7" y="71"/>
                    <a:pt x="7" y="72"/>
                  </a:cubicBezTo>
                  <a:cubicBezTo>
                    <a:pt x="8" y="74"/>
                    <a:pt x="10" y="75"/>
                    <a:pt x="12" y="76"/>
                  </a:cubicBezTo>
                  <a:cubicBezTo>
                    <a:pt x="13" y="76"/>
                    <a:pt x="15" y="76"/>
                    <a:pt x="15" y="76"/>
                  </a:cubicBezTo>
                  <a:cubicBezTo>
                    <a:pt x="17" y="75"/>
                    <a:pt x="18" y="73"/>
                    <a:pt x="18" y="72"/>
                  </a:cubicBezTo>
                  <a:cubicBezTo>
                    <a:pt x="22" y="59"/>
                    <a:pt x="26" y="46"/>
                    <a:pt x="29" y="34"/>
                  </a:cubicBezTo>
                  <a:cubicBezTo>
                    <a:pt x="30" y="33"/>
                    <a:pt x="31" y="31"/>
                    <a:pt x="32" y="30"/>
                  </a:cubicBezTo>
                  <a:cubicBezTo>
                    <a:pt x="33" y="30"/>
                    <a:pt x="33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0"/>
                    <a:pt x="37" y="31"/>
                    <a:pt x="37" y="32"/>
                  </a:cubicBezTo>
                  <a:cubicBezTo>
                    <a:pt x="38" y="33"/>
                    <a:pt x="38" y="34"/>
                    <a:pt x="37" y="36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0" y="60"/>
                    <a:pt x="24" y="82"/>
                    <a:pt x="18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103"/>
                    <a:pt x="41" y="105"/>
                    <a:pt x="41" y="106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41" y="163"/>
                    <a:pt x="41" y="164"/>
                    <a:pt x="42" y="165"/>
                  </a:cubicBezTo>
                  <a:cubicBezTo>
                    <a:pt x="43" y="166"/>
                    <a:pt x="46" y="167"/>
                    <a:pt x="49" y="166"/>
                  </a:cubicBezTo>
                  <a:cubicBezTo>
                    <a:pt x="50" y="166"/>
                    <a:pt x="50" y="165"/>
                    <a:pt x="50" y="162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5"/>
                    <a:pt x="52" y="104"/>
                    <a:pt x="5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1" name="Freeform 71">
              <a:extLst>
                <a:ext uri="{FF2B5EF4-FFF2-40B4-BE49-F238E27FC236}">
                  <a16:creationId xmlns:a16="http://schemas.microsoft.com/office/drawing/2014/main" id="{1EC30727-9C6C-417A-89C5-87ADA54C7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2" y="4032"/>
              <a:ext cx="110" cy="105"/>
            </a:xfrm>
            <a:custGeom>
              <a:avLst/>
              <a:gdLst>
                <a:gd name="T0" fmla="*/ 20 w 40"/>
                <a:gd name="T1" fmla="*/ 39 h 39"/>
                <a:gd name="T2" fmla="*/ 20 w 40"/>
                <a:gd name="T3" fmla="*/ 39 h 39"/>
                <a:gd name="T4" fmla="*/ 0 w 40"/>
                <a:gd name="T5" fmla="*/ 19 h 39"/>
                <a:gd name="T6" fmla="*/ 20 w 40"/>
                <a:gd name="T7" fmla="*/ 0 h 39"/>
                <a:gd name="T8" fmla="*/ 34 w 40"/>
                <a:gd name="T9" fmla="*/ 6 h 39"/>
                <a:gd name="T10" fmla="*/ 40 w 40"/>
                <a:gd name="T11" fmla="*/ 19 h 39"/>
                <a:gd name="T12" fmla="*/ 34 w 40"/>
                <a:gd name="T13" fmla="*/ 33 h 39"/>
                <a:gd name="T14" fmla="*/ 20 w 40"/>
                <a:gd name="T15" fmla="*/ 39 h 39"/>
                <a:gd name="T16" fmla="*/ 20 w 40"/>
                <a:gd name="T17" fmla="*/ 6 h 39"/>
                <a:gd name="T18" fmla="*/ 6 w 40"/>
                <a:gd name="T19" fmla="*/ 19 h 39"/>
                <a:gd name="T20" fmla="*/ 20 w 40"/>
                <a:gd name="T21" fmla="*/ 33 h 39"/>
                <a:gd name="T22" fmla="*/ 20 w 40"/>
                <a:gd name="T23" fmla="*/ 33 h 39"/>
                <a:gd name="T24" fmla="*/ 30 w 40"/>
                <a:gd name="T25" fmla="*/ 29 h 39"/>
                <a:gd name="T26" fmla="*/ 34 w 40"/>
                <a:gd name="T27" fmla="*/ 19 h 39"/>
                <a:gd name="T28" fmla="*/ 30 w 40"/>
                <a:gd name="T29" fmla="*/ 10 h 39"/>
                <a:gd name="T30" fmla="*/ 20 w 40"/>
                <a:gd name="T31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39">
                  <a:moveTo>
                    <a:pt x="20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26" y="0"/>
                    <a:pt x="30" y="2"/>
                    <a:pt x="34" y="6"/>
                  </a:cubicBezTo>
                  <a:cubicBezTo>
                    <a:pt x="38" y="9"/>
                    <a:pt x="40" y="14"/>
                    <a:pt x="40" y="19"/>
                  </a:cubicBezTo>
                  <a:cubicBezTo>
                    <a:pt x="40" y="24"/>
                    <a:pt x="38" y="29"/>
                    <a:pt x="34" y="33"/>
                  </a:cubicBezTo>
                  <a:cubicBezTo>
                    <a:pt x="30" y="37"/>
                    <a:pt x="25" y="39"/>
                    <a:pt x="20" y="39"/>
                  </a:cubicBezTo>
                  <a:close/>
                  <a:moveTo>
                    <a:pt x="20" y="6"/>
                  </a:moveTo>
                  <a:cubicBezTo>
                    <a:pt x="13" y="6"/>
                    <a:pt x="6" y="12"/>
                    <a:pt x="6" y="19"/>
                  </a:cubicBezTo>
                  <a:cubicBezTo>
                    <a:pt x="6" y="27"/>
                    <a:pt x="13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4" y="33"/>
                    <a:pt x="27" y="31"/>
                    <a:pt x="30" y="29"/>
                  </a:cubicBezTo>
                  <a:cubicBezTo>
                    <a:pt x="32" y="26"/>
                    <a:pt x="34" y="23"/>
                    <a:pt x="34" y="19"/>
                  </a:cubicBezTo>
                  <a:cubicBezTo>
                    <a:pt x="34" y="16"/>
                    <a:pt x="32" y="12"/>
                    <a:pt x="30" y="10"/>
                  </a:cubicBezTo>
                  <a:cubicBezTo>
                    <a:pt x="27" y="7"/>
                    <a:pt x="24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53" name="Group 74">
            <a:extLst>
              <a:ext uri="{FF2B5EF4-FFF2-40B4-BE49-F238E27FC236}">
                <a16:creationId xmlns:a16="http://schemas.microsoft.com/office/drawing/2014/main" id="{2C34F730-DFF1-4A73-AC76-3BCCA928FB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026458" y="2690661"/>
            <a:ext cx="642938" cy="914400"/>
            <a:chOff x="7477" y="4029"/>
            <a:chExt cx="405" cy="576"/>
          </a:xfrm>
          <a:solidFill>
            <a:schemeClr val="accent5"/>
          </a:solidFill>
        </p:grpSpPr>
        <p:sp>
          <p:nvSpPr>
            <p:cNvPr id="155" name="Freeform 75">
              <a:extLst>
                <a:ext uri="{FF2B5EF4-FFF2-40B4-BE49-F238E27FC236}">
                  <a16:creationId xmlns:a16="http://schemas.microsoft.com/office/drawing/2014/main" id="{2213FE27-9F9B-446A-901B-4EFEA85CD2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3" y="4029"/>
              <a:ext cx="242" cy="244"/>
            </a:xfrm>
            <a:custGeom>
              <a:avLst/>
              <a:gdLst>
                <a:gd name="T0" fmla="*/ 45 w 89"/>
                <a:gd name="T1" fmla="*/ 90 h 90"/>
                <a:gd name="T2" fmla="*/ 45 w 89"/>
                <a:gd name="T3" fmla="*/ 90 h 90"/>
                <a:gd name="T4" fmla="*/ 0 w 89"/>
                <a:gd name="T5" fmla="*/ 45 h 90"/>
                <a:gd name="T6" fmla="*/ 13 w 89"/>
                <a:gd name="T7" fmla="*/ 14 h 90"/>
                <a:gd name="T8" fmla="*/ 45 w 89"/>
                <a:gd name="T9" fmla="*/ 1 h 90"/>
                <a:gd name="T10" fmla="*/ 76 w 89"/>
                <a:gd name="T11" fmla="*/ 14 h 90"/>
                <a:gd name="T12" fmla="*/ 89 w 89"/>
                <a:gd name="T13" fmla="*/ 45 h 90"/>
                <a:gd name="T14" fmla="*/ 76 w 89"/>
                <a:gd name="T15" fmla="*/ 77 h 90"/>
                <a:gd name="T16" fmla="*/ 45 w 89"/>
                <a:gd name="T17" fmla="*/ 90 h 90"/>
                <a:gd name="T18" fmla="*/ 44 w 89"/>
                <a:gd name="T19" fmla="*/ 7 h 90"/>
                <a:gd name="T20" fmla="*/ 18 w 89"/>
                <a:gd name="T21" fmla="*/ 18 h 90"/>
                <a:gd name="T22" fmla="*/ 6 w 89"/>
                <a:gd name="T23" fmla="*/ 45 h 90"/>
                <a:gd name="T24" fmla="*/ 45 w 89"/>
                <a:gd name="T25" fmla="*/ 84 h 90"/>
                <a:gd name="T26" fmla="*/ 45 w 89"/>
                <a:gd name="T27" fmla="*/ 87 h 90"/>
                <a:gd name="T28" fmla="*/ 45 w 89"/>
                <a:gd name="T29" fmla="*/ 84 h 90"/>
                <a:gd name="T30" fmla="*/ 72 w 89"/>
                <a:gd name="T31" fmla="*/ 73 h 90"/>
                <a:gd name="T32" fmla="*/ 83 w 89"/>
                <a:gd name="T33" fmla="*/ 45 h 90"/>
                <a:gd name="T34" fmla="*/ 72 w 89"/>
                <a:gd name="T35" fmla="*/ 18 h 90"/>
                <a:gd name="T36" fmla="*/ 45 w 89"/>
                <a:gd name="T37" fmla="*/ 7 h 90"/>
                <a:gd name="T38" fmla="*/ 44 w 89"/>
                <a:gd name="T3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" h="90">
                  <a:moveTo>
                    <a:pt x="45" y="90"/>
                  </a:moveTo>
                  <a:cubicBezTo>
                    <a:pt x="45" y="90"/>
                    <a:pt x="45" y="90"/>
                    <a:pt x="45" y="90"/>
                  </a:cubicBezTo>
                  <a:cubicBezTo>
                    <a:pt x="20" y="90"/>
                    <a:pt x="0" y="70"/>
                    <a:pt x="0" y="45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5" y="1"/>
                  </a:cubicBezTo>
                  <a:cubicBezTo>
                    <a:pt x="57" y="1"/>
                    <a:pt x="68" y="5"/>
                    <a:pt x="76" y="14"/>
                  </a:cubicBezTo>
                  <a:cubicBezTo>
                    <a:pt x="85" y="22"/>
                    <a:pt x="89" y="34"/>
                    <a:pt x="89" y="45"/>
                  </a:cubicBezTo>
                  <a:cubicBezTo>
                    <a:pt x="89" y="57"/>
                    <a:pt x="85" y="68"/>
                    <a:pt x="76" y="77"/>
                  </a:cubicBezTo>
                  <a:cubicBezTo>
                    <a:pt x="68" y="85"/>
                    <a:pt x="57" y="90"/>
                    <a:pt x="45" y="90"/>
                  </a:cubicBezTo>
                  <a:close/>
                  <a:moveTo>
                    <a:pt x="44" y="7"/>
                  </a:moveTo>
                  <a:cubicBezTo>
                    <a:pt x="34" y="7"/>
                    <a:pt x="25" y="11"/>
                    <a:pt x="18" y="18"/>
                  </a:cubicBezTo>
                  <a:cubicBezTo>
                    <a:pt x="10" y="25"/>
                    <a:pt x="6" y="35"/>
                    <a:pt x="6" y="45"/>
                  </a:cubicBezTo>
                  <a:cubicBezTo>
                    <a:pt x="6" y="66"/>
                    <a:pt x="23" y="84"/>
                    <a:pt x="45" y="84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55" y="84"/>
                    <a:pt x="65" y="80"/>
                    <a:pt x="72" y="73"/>
                  </a:cubicBezTo>
                  <a:cubicBezTo>
                    <a:pt x="79" y="65"/>
                    <a:pt x="83" y="56"/>
                    <a:pt x="83" y="45"/>
                  </a:cubicBezTo>
                  <a:cubicBezTo>
                    <a:pt x="83" y="35"/>
                    <a:pt x="79" y="25"/>
                    <a:pt x="72" y="18"/>
                  </a:cubicBezTo>
                  <a:cubicBezTo>
                    <a:pt x="65" y="11"/>
                    <a:pt x="55" y="7"/>
                    <a:pt x="45" y="7"/>
                  </a:cubicBezTo>
                  <a:cubicBezTo>
                    <a:pt x="45" y="7"/>
                    <a:pt x="44" y="7"/>
                    <a:pt x="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6" name="Freeform 76">
              <a:extLst>
                <a:ext uri="{FF2B5EF4-FFF2-40B4-BE49-F238E27FC236}">
                  <a16:creationId xmlns:a16="http://schemas.microsoft.com/office/drawing/2014/main" id="{12CB5117-0C2B-4A1C-8C79-CC8BF72B9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7" y="4292"/>
              <a:ext cx="405" cy="313"/>
            </a:xfrm>
            <a:custGeom>
              <a:avLst/>
              <a:gdLst>
                <a:gd name="T0" fmla="*/ 148 w 149"/>
                <a:gd name="T1" fmla="*/ 116 h 116"/>
                <a:gd name="T2" fmla="*/ 0 w 149"/>
                <a:gd name="T3" fmla="*/ 116 h 116"/>
                <a:gd name="T4" fmla="*/ 1 w 149"/>
                <a:gd name="T5" fmla="*/ 39 h 116"/>
                <a:gd name="T6" fmla="*/ 13 w 149"/>
                <a:gd name="T7" fmla="*/ 11 h 116"/>
                <a:gd name="T8" fmla="*/ 40 w 149"/>
                <a:gd name="T9" fmla="*/ 0 h 116"/>
                <a:gd name="T10" fmla="*/ 111 w 149"/>
                <a:gd name="T11" fmla="*/ 2 h 116"/>
                <a:gd name="T12" fmla="*/ 138 w 149"/>
                <a:gd name="T13" fmla="*/ 13 h 116"/>
                <a:gd name="T14" fmla="*/ 149 w 149"/>
                <a:gd name="T15" fmla="*/ 41 h 116"/>
                <a:gd name="T16" fmla="*/ 148 w 149"/>
                <a:gd name="T17" fmla="*/ 116 h 116"/>
                <a:gd name="T18" fmla="*/ 6 w 149"/>
                <a:gd name="T19" fmla="*/ 110 h 116"/>
                <a:gd name="T20" fmla="*/ 142 w 149"/>
                <a:gd name="T21" fmla="*/ 110 h 116"/>
                <a:gd name="T22" fmla="*/ 143 w 149"/>
                <a:gd name="T23" fmla="*/ 41 h 116"/>
                <a:gd name="T24" fmla="*/ 134 w 149"/>
                <a:gd name="T25" fmla="*/ 18 h 116"/>
                <a:gd name="T26" fmla="*/ 111 w 149"/>
                <a:gd name="T27" fmla="*/ 8 h 116"/>
                <a:gd name="T28" fmla="*/ 40 w 149"/>
                <a:gd name="T29" fmla="*/ 6 h 116"/>
                <a:gd name="T30" fmla="*/ 17 w 149"/>
                <a:gd name="T31" fmla="*/ 15 h 116"/>
                <a:gd name="T32" fmla="*/ 7 w 149"/>
                <a:gd name="T33" fmla="*/ 39 h 116"/>
                <a:gd name="T34" fmla="*/ 6 w 149"/>
                <a:gd name="T35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16">
                  <a:moveTo>
                    <a:pt x="14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28"/>
                    <a:pt x="5" y="18"/>
                    <a:pt x="13" y="11"/>
                  </a:cubicBezTo>
                  <a:cubicBezTo>
                    <a:pt x="20" y="4"/>
                    <a:pt x="30" y="0"/>
                    <a:pt x="40" y="0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21" y="2"/>
                    <a:pt x="131" y="6"/>
                    <a:pt x="138" y="13"/>
                  </a:cubicBezTo>
                  <a:cubicBezTo>
                    <a:pt x="145" y="21"/>
                    <a:pt x="149" y="31"/>
                    <a:pt x="149" y="41"/>
                  </a:cubicBezTo>
                  <a:lnTo>
                    <a:pt x="148" y="116"/>
                  </a:lnTo>
                  <a:close/>
                  <a:moveTo>
                    <a:pt x="6" y="110"/>
                  </a:moveTo>
                  <a:cubicBezTo>
                    <a:pt x="142" y="110"/>
                    <a:pt x="142" y="110"/>
                    <a:pt x="142" y="110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3" y="32"/>
                    <a:pt x="140" y="24"/>
                    <a:pt x="134" y="18"/>
                  </a:cubicBezTo>
                  <a:cubicBezTo>
                    <a:pt x="128" y="11"/>
                    <a:pt x="119" y="8"/>
                    <a:pt x="111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2" y="6"/>
                    <a:pt x="23" y="9"/>
                    <a:pt x="17" y="15"/>
                  </a:cubicBezTo>
                  <a:cubicBezTo>
                    <a:pt x="11" y="22"/>
                    <a:pt x="7" y="30"/>
                    <a:pt x="7" y="39"/>
                  </a:cubicBez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7" name="Freeform 77">
              <a:extLst>
                <a:ext uri="{FF2B5EF4-FFF2-40B4-BE49-F238E27FC236}">
                  <a16:creationId xmlns:a16="http://schemas.microsoft.com/office/drawing/2014/main" id="{BAD9CEC7-4B65-4A96-A203-EFBAA27EC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" y="4302"/>
              <a:ext cx="88" cy="228"/>
            </a:xfrm>
            <a:custGeom>
              <a:avLst/>
              <a:gdLst>
                <a:gd name="T0" fmla="*/ 28 w 88"/>
                <a:gd name="T1" fmla="*/ 0 h 228"/>
                <a:gd name="T2" fmla="*/ 0 w 88"/>
                <a:gd name="T3" fmla="*/ 144 h 228"/>
                <a:gd name="T4" fmla="*/ 44 w 88"/>
                <a:gd name="T5" fmla="*/ 228 h 228"/>
                <a:gd name="T6" fmla="*/ 88 w 88"/>
                <a:gd name="T7" fmla="*/ 141 h 228"/>
                <a:gd name="T8" fmla="*/ 63 w 88"/>
                <a:gd name="T9" fmla="*/ 0 h 228"/>
                <a:gd name="T10" fmla="*/ 28 w 88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228">
                  <a:moveTo>
                    <a:pt x="28" y="0"/>
                  </a:moveTo>
                  <a:lnTo>
                    <a:pt x="0" y="144"/>
                  </a:lnTo>
                  <a:lnTo>
                    <a:pt x="44" y="228"/>
                  </a:lnTo>
                  <a:lnTo>
                    <a:pt x="88" y="141"/>
                  </a:lnTo>
                  <a:lnTo>
                    <a:pt x="63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59" name="Group 80">
            <a:extLst>
              <a:ext uri="{FF2B5EF4-FFF2-40B4-BE49-F238E27FC236}">
                <a16:creationId xmlns:a16="http://schemas.microsoft.com/office/drawing/2014/main" id="{1AB8746F-D953-447E-BA2A-28E9EE3BFE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77112" y="2731575"/>
            <a:ext cx="647700" cy="914400"/>
            <a:chOff x="7471" y="4035"/>
            <a:chExt cx="408" cy="576"/>
          </a:xfrm>
          <a:solidFill>
            <a:schemeClr val="accent5"/>
          </a:solidFill>
        </p:grpSpPr>
        <p:sp>
          <p:nvSpPr>
            <p:cNvPr id="161" name="Freeform 81">
              <a:extLst>
                <a:ext uri="{FF2B5EF4-FFF2-40B4-BE49-F238E27FC236}">
                  <a16:creationId xmlns:a16="http://schemas.microsoft.com/office/drawing/2014/main" id="{8EE6C725-EEF5-4821-B2C3-76618AD901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0" y="4035"/>
              <a:ext cx="242" cy="240"/>
            </a:xfrm>
            <a:custGeom>
              <a:avLst/>
              <a:gdLst>
                <a:gd name="T0" fmla="*/ 44 w 89"/>
                <a:gd name="T1" fmla="*/ 89 h 89"/>
                <a:gd name="T2" fmla="*/ 44 w 89"/>
                <a:gd name="T3" fmla="*/ 89 h 89"/>
                <a:gd name="T4" fmla="*/ 13 w 89"/>
                <a:gd name="T5" fmla="*/ 76 h 89"/>
                <a:gd name="T6" fmla="*/ 0 w 89"/>
                <a:gd name="T7" fmla="*/ 45 h 89"/>
                <a:gd name="T8" fmla="*/ 13 w 89"/>
                <a:gd name="T9" fmla="*/ 13 h 89"/>
                <a:gd name="T10" fmla="*/ 45 w 89"/>
                <a:gd name="T11" fmla="*/ 0 h 89"/>
                <a:gd name="T12" fmla="*/ 76 w 89"/>
                <a:gd name="T13" fmla="*/ 13 h 89"/>
                <a:gd name="T14" fmla="*/ 89 w 89"/>
                <a:gd name="T15" fmla="*/ 45 h 89"/>
                <a:gd name="T16" fmla="*/ 76 w 89"/>
                <a:gd name="T17" fmla="*/ 76 h 89"/>
                <a:gd name="T18" fmla="*/ 44 w 89"/>
                <a:gd name="T19" fmla="*/ 89 h 89"/>
                <a:gd name="T20" fmla="*/ 44 w 89"/>
                <a:gd name="T21" fmla="*/ 6 h 89"/>
                <a:gd name="T22" fmla="*/ 17 w 89"/>
                <a:gd name="T23" fmla="*/ 17 h 89"/>
                <a:gd name="T24" fmla="*/ 6 w 89"/>
                <a:gd name="T25" fmla="*/ 45 h 89"/>
                <a:gd name="T26" fmla="*/ 17 w 89"/>
                <a:gd name="T27" fmla="*/ 72 h 89"/>
                <a:gd name="T28" fmla="*/ 44 w 89"/>
                <a:gd name="T29" fmla="*/ 83 h 89"/>
                <a:gd name="T30" fmla="*/ 44 w 89"/>
                <a:gd name="T31" fmla="*/ 86 h 89"/>
                <a:gd name="T32" fmla="*/ 44 w 89"/>
                <a:gd name="T33" fmla="*/ 83 h 89"/>
                <a:gd name="T34" fmla="*/ 71 w 89"/>
                <a:gd name="T35" fmla="*/ 72 h 89"/>
                <a:gd name="T36" fmla="*/ 83 w 89"/>
                <a:gd name="T37" fmla="*/ 45 h 89"/>
                <a:gd name="T38" fmla="*/ 72 w 89"/>
                <a:gd name="T39" fmla="*/ 18 h 89"/>
                <a:gd name="T40" fmla="*/ 45 w 89"/>
                <a:gd name="T41" fmla="*/ 6 h 89"/>
                <a:gd name="T42" fmla="*/ 44 w 89"/>
                <a:gd name="T43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9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32" y="89"/>
                    <a:pt x="21" y="85"/>
                    <a:pt x="13" y="76"/>
                  </a:cubicBezTo>
                  <a:cubicBezTo>
                    <a:pt x="4" y="68"/>
                    <a:pt x="0" y="56"/>
                    <a:pt x="0" y="45"/>
                  </a:cubicBezTo>
                  <a:cubicBezTo>
                    <a:pt x="0" y="33"/>
                    <a:pt x="5" y="22"/>
                    <a:pt x="13" y="13"/>
                  </a:cubicBezTo>
                  <a:cubicBezTo>
                    <a:pt x="22" y="5"/>
                    <a:pt x="33" y="0"/>
                    <a:pt x="45" y="0"/>
                  </a:cubicBezTo>
                  <a:cubicBezTo>
                    <a:pt x="56" y="0"/>
                    <a:pt x="68" y="5"/>
                    <a:pt x="76" y="13"/>
                  </a:cubicBezTo>
                  <a:cubicBezTo>
                    <a:pt x="84" y="22"/>
                    <a:pt x="89" y="33"/>
                    <a:pt x="89" y="45"/>
                  </a:cubicBezTo>
                  <a:cubicBezTo>
                    <a:pt x="89" y="57"/>
                    <a:pt x="84" y="68"/>
                    <a:pt x="76" y="76"/>
                  </a:cubicBezTo>
                  <a:cubicBezTo>
                    <a:pt x="67" y="85"/>
                    <a:pt x="56" y="89"/>
                    <a:pt x="44" y="89"/>
                  </a:cubicBezTo>
                  <a:close/>
                  <a:moveTo>
                    <a:pt x="44" y="6"/>
                  </a:moveTo>
                  <a:cubicBezTo>
                    <a:pt x="34" y="6"/>
                    <a:pt x="25" y="10"/>
                    <a:pt x="17" y="17"/>
                  </a:cubicBezTo>
                  <a:cubicBezTo>
                    <a:pt x="10" y="25"/>
                    <a:pt x="6" y="34"/>
                    <a:pt x="6" y="45"/>
                  </a:cubicBezTo>
                  <a:cubicBezTo>
                    <a:pt x="6" y="55"/>
                    <a:pt x="10" y="65"/>
                    <a:pt x="17" y="72"/>
                  </a:cubicBezTo>
                  <a:cubicBezTo>
                    <a:pt x="24" y="79"/>
                    <a:pt x="34" y="83"/>
                    <a:pt x="44" y="83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55" y="83"/>
                    <a:pt x="64" y="79"/>
                    <a:pt x="71" y="72"/>
                  </a:cubicBezTo>
                  <a:cubicBezTo>
                    <a:pt x="79" y="65"/>
                    <a:pt x="83" y="55"/>
                    <a:pt x="83" y="45"/>
                  </a:cubicBezTo>
                  <a:cubicBezTo>
                    <a:pt x="83" y="35"/>
                    <a:pt x="79" y="25"/>
                    <a:pt x="72" y="18"/>
                  </a:cubicBezTo>
                  <a:cubicBezTo>
                    <a:pt x="64" y="10"/>
                    <a:pt x="55" y="6"/>
                    <a:pt x="45" y="6"/>
                  </a:cubicBezTo>
                  <a:cubicBezTo>
                    <a:pt x="44" y="6"/>
                    <a:pt x="44" y="6"/>
                    <a:pt x="4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2" name="Freeform 82">
              <a:extLst>
                <a:ext uri="{FF2B5EF4-FFF2-40B4-BE49-F238E27FC236}">
                  <a16:creationId xmlns:a16="http://schemas.microsoft.com/office/drawing/2014/main" id="{B3E41C1C-494D-4FDB-A789-25DFBE55AA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1" y="4297"/>
              <a:ext cx="408" cy="314"/>
            </a:xfrm>
            <a:custGeom>
              <a:avLst/>
              <a:gdLst>
                <a:gd name="T0" fmla="*/ 148 w 150"/>
                <a:gd name="T1" fmla="*/ 116 h 116"/>
                <a:gd name="T2" fmla="*/ 0 w 150"/>
                <a:gd name="T3" fmla="*/ 116 h 116"/>
                <a:gd name="T4" fmla="*/ 1 w 150"/>
                <a:gd name="T5" fmla="*/ 38 h 116"/>
                <a:gd name="T6" fmla="*/ 13 w 150"/>
                <a:gd name="T7" fmla="*/ 11 h 116"/>
                <a:gd name="T8" fmla="*/ 41 w 150"/>
                <a:gd name="T9" fmla="*/ 0 h 116"/>
                <a:gd name="T10" fmla="*/ 111 w 150"/>
                <a:gd name="T11" fmla="*/ 1 h 116"/>
                <a:gd name="T12" fmla="*/ 139 w 150"/>
                <a:gd name="T13" fmla="*/ 13 h 116"/>
                <a:gd name="T14" fmla="*/ 150 w 150"/>
                <a:gd name="T15" fmla="*/ 41 h 116"/>
                <a:gd name="T16" fmla="*/ 148 w 150"/>
                <a:gd name="T17" fmla="*/ 116 h 116"/>
                <a:gd name="T18" fmla="*/ 6 w 150"/>
                <a:gd name="T19" fmla="*/ 110 h 116"/>
                <a:gd name="T20" fmla="*/ 142 w 150"/>
                <a:gd name="T21" fmla="*/ 110 h 116"/>
                <a:gd name="T22" fmla="*/ 144 w 150"/>
                <a:gd name="T23" fmla="*/ 41 h 116"/>
                <a:gd name="T24" fmla="*/ 134 w 150"/>
                <a:gd name="T25" fmla="*/ 17 h 116"/>
                <a:gd name="T26" fmla="*/ 111 w 150"/>
                <a:gd name="T27" fmla="*/ 7 h 116"/>
                <a:gd name="T28" fmla="*/ 41 w 150"/>
                <a:gd name="T29" fmla="*/ 6 h 116"/>
                <a:gd name="T30" fmla="*/ 18 w 150"/>
                <a:gd name="T31" fmla="*/ 15 h 116"/>
                <a:gd name="T32" fmla="*/ 7 w 150"/>
                <a:gd name="T33" fmla="*/ 38 h 116"/>
                <a:gd name="T34" fmla="*/ 6 w 150"/>
                <a:gd name="T35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16">
                  <a:moveTo>
                    <a:pt x="14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28"/>
                    <a:pt x="6" y="18"/>
                    <a:pt x="13" y="11"/>
                  </a:cubicBezTo>
                  <a:cubicBezTo>
                    <a:pt x="21" y="4"/>
                    <a:pt x="31" y="0"/>
                    <a:pt x="41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22" y="1"/>
                    <a:pt x="131" y="6"/>
                    <a:pt x="139" y="13"/>
                  </a:cubicBezTo>
                  <a:cubicBezTo>
                    <a:pt x="146" y="21"/>
                    <a:pt x="150" y="30"/>
                    <a:pt x="150" y="41"/>
                  </a:cubicBezTo>
                  <a:lnTo>
                    <a:pt x="148" y="116"/>
                  </a:lnTo>
                  <a:close/>
                  <a:moveTo>
                    <a:pt x="6" y="110"/>
                  </a:moveTo>
                  <a:cubicBezTo>
                    <a:pt x="142" y="110"/>
                    <a:pt x="142" y="110"/>
                    <a:pt x="142" y="110"/>
                  </a:cubicBezTo>
                  <a:cubicBezTo>
                    <a:pt x="144" y="41"/>
                    <a:pt x="144" y="41"/>
                    <a:pt x="144" y="41"/>
                  </a:cubicBezTo>
                  <a:cubicBezTo>
                    <a:pt x="144" y="32"/>
                    <a:pt x="140" y="24"/>
                    <a:pt x="134" y="17"/>
                  </a:cubicBezTo>
                  <a:cubicBezTo>
                    <a:pt x="128" y="11"/>
                    <a:pt x="120" y="7"/>
                    <a:pt x="111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2" y="6"/>
                    <a:pt x="24" y="9"/>
                    <a:pt x="18" y="15"/>
                  </a:cubicBezTo>
                  <a:cubicBezTo>
                    <a:pt x="11" y="21"/>
                    <a:pt x="8" y="29"/>
                    <a:pt x="7" y="38"/>
                  </a:cubicBezTo>
                  <a:lnTo>
                    <a:pt x="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76" name="Group 4">
            <a:extLst>
              <a:ext uri="{FF2B5EF4-FFF2-40B4-BE49-F238E27FC236}">
                <a16:creationId xmlns:a16="http://schemas.microsoft.com/office/drawing/2014/main" id="{5E045C7D-AF29-44EF-8753-B9BCD3DB8C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445732" y="2737726"/>
            <a:ext cx="606425" cy="917575"/>
            <a:chOff x="7487" y="4031"/>
            <a:chExt cx="382" cy="578"/>
          </a:xfrm>
          <a:solidFill>
            <a:schemeClr val="accent5"/>
          </a:solidFill>
        </p:grpSpPr>
        <p:sp>
          <p:nvSpPr>
            <p:cNvPr id="77" name="Freeform 5">
              <a:extLst>
                <a:ext uri="{FF2B5EF4-FFF2-40B4-BE49-F238E27FC236}">
                  <a16:creationId xmlns:a16="http://schemas.microsoft.com/office/drawing/2014/main" id="{D1E3071A-09CF-4108-ACC5-C813854FD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4" y="4079"/>
              <a:ext cx="228" cy="214"/>
            </a:xfrm>
            <a:custGeom>
              <a:avLst/>
              <a:gdLst>
                <a:gd name="T0" fmla="*/ 84 w 84"/>
                <a:gd name="T1" fmla="*/ 37 h 79"/>
                <a:gd name="T2" fmla="*/ 72 w 84"/>
                <a:gd name="T3" fmla="*/ 7 h 79"/>
                <a:gd name="T4" fmla="*/ 65 w 84"/>
                <a:gd name="T5" fmla="*/ 1 h 79"/>
                <a:gd name="T6" fmla="*/ 61 w 84"/>
                <a:gd name="T7" fmla="*/ 2 h 79"/>
                <a:gd name="T8" fmla="*/ 6 w 84"/>
                <a:gd name="T9" fmla="*/ 20 h 79"/>
                <a:gd name="T10" fmla="*/ 2 w 84"/>
                <a:gd name="T11" fmla="*/ 22 h 79"/>
                <a:gd name="T12" fmla="*/ 0 w 84"/>
                <a:gd name="T13" fmla="*/ 36 h 79"/>
                <a:gd name="T14" fmla="*/ 12 w 84"/>
                <a:gd name="T15" fmla="*/ 66 h 79"/>
                <a:gd name="T16" fmla="*/ 42 w 84"/>
                <a:gd name="T17" fmla="*/ 79 h 79"/>
                <a:gd name="T18" fmla="*/ 72 w 84"/>
                <a:gd name="T19" fmla="*/ 67 h 79"/>
                <a:gd name="T20" fmla="*/ 84 w 84"/>
                <a:gd name="T21" fmla="*/ 37 h 79"/>
                <a:gd name="T22" fmla="*/ 42 w 84"/>
                <a:gd name="T23" fmla="*/ 73 h 79"/>
                <a:gd name="T24" fmla="*/ 16 w 84"/>
                <a:gd name="T25" fmla="*/ 62 h 79"/>
                <a:gd name="T26" fmla="*/ 6 w 84"/>
                <a:gd name="T27" fmla="*/ 36 h 79"/>
                <a:gd name="T28" fmla="*/ 7 w 84"/>
                <a:gd name="T29" fmla="*/ 27 h 79"/>
                <a:gd name="T30" fmla="*/ 64 w 84"/>
                <a:gd name="T31" fmla="*/ 8 h 79"/>
                <a:gd name="T32" fmla="*/ 68 w 84"/>
                <a:gd name="T33" fmla="*/ 11 h 79"/>
                <a:gd name="T34" fmla="*/ 78 w 84"/>
                <a:gd name="T35" fmla="*/ 37 h 79"/>
                <a:gd name="T36" fmla="*/ 68 w 84"/>
                <a:gd name="T37" fmla="*/ 62 h 79"/>
                <a:gd name="T38" fmla="*/ 42 w 84"/>
                <a:gd name="T3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79">
                  <a:moveTo>
                    <a:pt x="84" y="37"/>
                  </a:moveTo>
                  <a:cubicBezTo>
                    <a:pt x="84" y="26"/>
                    <a:pt x="80" y="15"/>
                    <a:pt x="72" y="7"/>
                  </a:cubicBezTo>
                  <a:cubicBezTo>
                    <a:pt x="70" y="5"/>
                    <a:pt x="68" y="3"/>
                    <a:pt x="65" y="1"/>
                  </a:cubicBezTo>
                  <a:cubicBezTo>
                    <a:pt x="64" y="0"/>
                    <a:pt x="62" y="1"/>
                    <a:pt x="61" y="2"/>
                  </a:cubicBezTo>
                  <a:cubicBezTo>
                    <a:pt x="48" y="16"/>
                    <a:pt x="27" y="24"/>
                    <a:pt x="6" y="20"/>
                  </a:cubicBezTo>
                  <a:cubicBezTo>
                    <a:pt x="4" y="20"/>
                    <a:pt x="3" y="21"/>
                    <a:pt x="2" y="22"/>
                  </a:cubicBezTo>
                  <a:cubicBezTo>
                    <a:pt x="1" y="27"/>
                    <a:pt x="0" y="32"/>
                    <a:pt x="0" y="36"/>
                  </a:cubicBezTo>
                  <a:cubicBezTo>
                    <a:pt x="0" y="48"/>
                    <a:pt x="4" y="58"/>
                    <a:pt x="12" y="66"/>
                  </a:cubicBezTo>
                  <a:cubicBezTo>
                    <a:pt x="20" y="74"/>
                    <a:pt x="31" y="79"/>
                    <a:pt x="42" y="79"/>
                  </a:cubicBezTo>
                  <a:cubicBezTo>
                    <a:pt x="53" y="79"/>
                    <a:pt x="64" y="75"/>
                    <a:pt x="72" y="67"/>
                  </a:cubicBezTo>
                  <a:cubicBezTo>
                    <a:pt x="80" y="59"/>
                    <a:pt x="84" y="48"/>
                    <a:pt x="84" y="37"/>
                  </a:cubicBezTo>
                  <a:close/>
                  <a:moveTo>
                    <a:pt x="42" y="73"/>
                  </a:moveTo>
                  <a:cubicBezTo>
                    <a:pt x="32" y="73"/>
                    <a:pt x="23" y="69"/>
                    <a:pt x="16" y="62"/>
                  </a:cubicBezTo>
                  <a:cubicBezTo>
                    <a:pt x="10" y="55"/>
                    <a:pt x="6" y="46"/>
                    <a:pt x="6" y="36"/>
                  </a:cubicBezTo>
                  <a:cubicBezTo>
                    <a:pt x="6" y="33"/>
                    <a:pt x="6" y="30"/>
                    <a:pt x="7" y="27"/>
                  </a:cubicBezTo>
                  <a:cubicBezTo>
                    <a:pt x="28" y="29"/>
                    <a:pt x="50" y="22"/>
                    <a:pt x="64" y="8"/>
                  </a:cubicBezTo>
                  <a:cubicBezTo>
                    <a:pt x="65" y="9"/>
                    <a:pt x="67" y="10"/>
                    <a:pt x="68" y="11"/>
                  </a:cubicBezTo>
                  <a:cubicBezTo>
                    <a:pt x="75" y="18"/>
                    <a:pt x="78" y="27"/>
                    <a:pt x="78" y="37"/>
                  </a:cubicBezTo>
                  <a:cubicBezTo>
                    <a:pt x="78" y="47"/>
                    <a:pt x="75" y="56"/>
                    <a:pt x="68" y="62"/>
                  </a:cubicBezTo>
                  <a:cubicBezTo>
                    <a:pt x="61" y="69"/>
                    <a:pt x="52" y="73"/>
                    <a:pt x="4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EA30F81C-3B7A-4F8D-A577-F92FB18EF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" y="4031"/>
              <a:ext cx="300" cy="267"/>
            </a:xfrm>
            <a:custGeom>
              <a:avLst/>
              <a:gdLst>
                <a:gd name="T0" fmla="*/ 3 w 110"/>
                <a:gd name="T1" fmla="*/ 94 h 99"/>
                <a:gd name="T2" fmla="*/ 22 w 110"/>
                <a:gd name="T3" fmla="*/ 94 h 99"/>
                <a:gd name="T4" fmla="*/ 25 w 110"/>
                <a:gd name="T5" fmla="*/ 91 h 99"/>
                <a:gd name="T6" fmla="*/ 22 w 110"/>
                <a:gd name="T7" fmla="*/ 88 h 99"/>
                <a:gd name="T8" fmla="*/ 6 w 110"/>
                <a:gd name="T9" fmla="*/ 88 h 99"/>
                <a:gd name="T10" fmla="*/ 6 w 110"/>
                <a:gd name="T11" fmla="*/ 50 h 99"/>
                <a:gd name="T12" fmla="*/ 50 w 110"/>
                <a:gd name="T13" fmla="*/ 6 h 99"/>
                <a:gd name="T14" fmla="*/ 60 w 110"/>
                <a:gd name="T15" fmla="*/ 6 h 99"/>
                <a:gd name="T16" fmla="*/ 104 w 110"/>
                <a:gd name="T17" fmla="*/ 50 h 99"/>
                <a:gd name="T18" fmla="*/ 104 w 110"/>
                <a:gd name="T19" fmla="*/ 93 h 99"/>
                <a:gd name="T20" fmla="*/ 87 w 110"/>
                <a:gd name="T21" fmla="*/ 93 h 99"/>
                <a:gd name="T22" fmla="*/ 84 w 110"/>
                <a:gd name="T23" fmla="*/ 96 h 99"/>
                <a:gd name="T24" fmla="*/ 87 w 110"/>
                <a:gd name="T25" fmla="*/ 99 h 99"/>
                <a:gd name="T26" fmla="*/ 107 w 110"/>
                <a:gd name="T27" fmla="*/ 99 h 99"/>
                <a:gd name="T28" fmla="*/ 110 w 110"/>
                <a:gd name="T29" fmla="*/ 96 h 99"/>
                <a:gd name="T30" fmla="*/ 110 w 110"/>
                <a:gd name="T31" fmla="*/ 50 h 99"/>
                <a:gd name="T32" fmla="*/ 60 w 110"/>
                <a:gd name="T33" fmla="*/ 0 h 99"/>
                <a:gd name="T34" fmla="*/ 50 w 110"/>
                <a:gd name="T35" fmla="*/ 0 h 99"/>
                <a:gd name="T36" fmla="*/ 0 w 110"/>
                <a:gd name="T37" fmla="*/ 50 h 99"/>
                <a:gd name="T38" fmla="*/ 0 w 110"/>
                <a:gd name="T39" fmla="*/ 91 h 99"/>
                <a:gd name="T40" fmla="*/ 3 w 110"/>
                <a:gd name="T41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9">
                  <a:moveTo>
                    <a:pt x="3" y="94"/>
                  </a:moveTo>
                  <a:cubicBezTo>
                    <a:pt x="22" y="94"/>
                    <a:pt x="22" y="94"/>
                    <a:pt x="22" y="94"/>
                  </a:cubicBezTo>
                  <a:cubicBezTo>
                    <a:pt x="24" y="94"/>
                    <a:pt x="25" y="93"/>
                    <a:pt x="25" y="91"/>
                  </a:cubicBezTo>
                  <a:cubicBezTo>
                    <a:pt x="25" y="89"/>
                    <a:pt x="24" y="88"/>
                    <a:pt x="22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26"/>
                    <a:pt x="26" y="6"/>
                    <a:pt x="5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84" y="6"/>
                    <a:pt x="104" y="26"/>
                    <a:pt x="104" y="50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5" y="93"/>
                    <a:pt x="84" y="94"/>
                    <a:pt x="84" y="96"/>
                  </a:cubicBezTo>
                  <a:cubicBezTo>
                    <a:pt x="84" y="97"/>
                    <a:pt x="85" y="99"/>
                    <a:pt x="87" y="99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9" y="99"/>
                    <a:pt x="110" y="97"/>
                    <a:pt x="110" y="96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0" y="23"/>
                    <a:pt x="88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1" y="94"/>
                    <a:pt x="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" name="Freeform 7">
              <a:extLst>
                <a:ext uri="{FF2B5EF4-FFF2-40B4-BE49-F238E27FC236}">
                  <a16:creationId xmlns:a16="http://schemas.microsoft.com/office/drawing/2014/main" id="{AC01D883-BC0F-4C7F-8F33-C985EAC90C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7" y="4312"/>
              <a:ext cx="382" cy="297"/>
            </a:xfrm>
            <a:custGeom>
              <a:avLst/>
              <a:gdLst>
                <a:gd name="T0" fmla="*/ 130 w 140"/>
                <a:gd name="T1" fmla="*/ 12 h 110"/>
                <a:gd name="T2" fmla="*/ 105 w 140"/>
                <a:gd name="T3" fmla="*/ 0 h 110"/>
                <a:gd name="T4" fmla="*/ 92 w 140"/>
                <a:gd name="T5" fmla="*/ 0 h 110"/>
                <a:gd name="T6" fmla="*/ 89 w 140"/>
                <a:gd name="T7" fmla="*/ 3 h 110"/>
                <a:gd name="T8" fmla="*/ 70 w 140"/>
                <a:gd name="T9" fmla="*/ 22 h 110"/>
                <a:gd name="T10" fmla="*/ 51 w 140"/>
                <a:gd name="T11" fmla="*/ 3 h 110"/>
                <a:gd name="T12" fmla="*/ 48 w 140"/>
                <a:gd name="T13" fmla="*/ 0 h 110"/>
                <a:gd name="T14" fmla="*/ 38 w 140"/>
                <a:gd name="T15" fmla="*/ 0 h 110"/>
                <a:gd name="T16" fmla="*/ 11 w 140"/>
                <a:gd name="T17" fmla="*/ 11 h 110"/>
                <a:gd name="T18" fmla="*/ 0 w 140"/>
                <a:gd name="T19" fmla="*/ 36 h 110"/>
                <a:gd name="T20" fmla="*/ 0 w 140"/>
                <a:gd name="T21" fmla="*/ 107 h 110"/>
                <a:gd name="T22" fmla="*/ 3 w 140"/>
                <a:gd name="T23" fmla="*/ 110 h 110"/>
                <a:gd name="T24" fmla="*/ 137 w 140"/>
                <a:gd name="T25" fmla="*/ 110 h 110"/>
                <a:gd name="T26" fmla="*/ 140 w 140"/>
                <a:gd name="T27" fmla="*/ 107 h 110"/>
                <a:gd name="T28" fmla="*/ 140 w 140"/>
                <a:gd name="T29" fmla="*/ 39 h 110"/>
                <a:gd name="T30" fmla="*/ 130 w 140"/>
                <a:gd name="T31" fmla="*/ 12 h 110"/>
                <a:gd name="T32" fmla="*/ 134 w 140"/>
                <a:gd name="T33" fmla="*/ 104 h 110"/>
                <a:gd name="T34" fmla="*/ 6 w 140"/>
                <a:gd name="T35" fmla="*/ 104 h 110"/>
                <a:gd name="T36" fmla="*/ 6 w 140"/>
                <a:gd name="T37" fmla="*/ 36 h 110"/>
                <a:gd name="T38" fmla="*/ 15 w 140"/>
                <a:gd name="T39" fmla="*/ 15 h 110"/>
                <a:gd name="T40" fmla="*/ 38 w 140"/>
                <a:gd name="T41" fmla="*/ 6 h 110"/>
                <a:gd name="T42" fmla="*/ 45 w 140"/>
                <a:gd name="T43" fmla="*/ 6 h 110"/>
                <a:gd name="T44" fmla="*/ 70 w 140"/>
                <a:gd name="T45" fmla="*/ 28 h 110"/>
                <a:gd name="T46" fmla="*/ 95 w 140"/>
                <a:gd name="T47" fmla="*/ 6 h 110"/>
                <a:gd name="T48" fmla="*/ 104 w 140"/>
                <a:gd name="T49" fmla="*/ 6 h 110"/>
                <a:gd name="T50" fmla="*/ 126 w 140"/>
                <a:gd name="T51" fmla="*/ 16 h 110"/>
                <a:gd name="T52" fmla="*/ 126 w 140"/>
                <a:gd name="T53" fmla="*/ 16 h 110"/>
                <a:gd name="T54" fmla="*/ 134 w 140"/>
                <a:gd name="T55" fmla="*/ 38 h 110"/>
                <a:gd name="T56" fmla="*/ 134 w 140"/>
                <a:gd name="T5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0" h="110">
                  <a:moveTo>
                    <a:pt x="130" y="12"/>
                  </a:moveTo>
                  <a:cubicBezTo>
                    <a:pt x="123" y="5"/>
                    <a:pt x="114" y="0"/>
                    <a:pt x="10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2"/>
                    <a:pt x="89" y="3"/>
                  </a:cubicBezTo>
                  <a:cubicBezTo>
                    <a:pt x="89" y="14"/>
                    <a:pt x="81" y="22"/>
                    <a:pt x="70" y="22"/>
                  </a:cubicBezTo>
                  <a:cubicBezTo>
                    <a:pt x="60" y="22"/>
                    <a:pt x="51" y="14"/>
                    <a:pt x="51" y="3"/>
                  </a:cubicBezTo>
                  <a:cubicBezTo>
                    <a:pt x="51" y="2"/>
                    <a:pt x="50" y="0"/>
                    <a:pt x="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8" y="4"/>
                    <a:pt x="11" y="11"/>
                  </a:cubicBezTo>
                  <a:cubicBezTo>
                    <a:pt x="4" y="18"/>
                    <a:pt x="0" y="27"/>
                    <a:pt x="0" y="3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9" y="110"/>
                    <a:pt x="140" y="108"/>
                    <a:pt x="140" y="107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28"/>
                    <a:pt x="137" y="19"/>
                    <a:pt x="130" y="12"/>
                  </a:cubicBezTo>
                  <a:close/>
                  <a:moveTo>
                    <a:pt x="134" y="104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8"/>
                    <a:pt x="9" y="21"/>
                    <a:pt x="15" y="15"/>
                  </a:cubicBezTo>
                  <a:cubicBezTo>
                    <a:pt x="21" y="9"/>
                    <a:pt x="29" y="6"/>
                    <a:pt x="38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9"/>
                    <a:pt x="57" y="28"/>
                    <a:pt x="70" y="28"/>
                  </a:cubicBezTo>
                  <a:cubicBezTo>
                    <a:pt x="83" y="28"/>
                    <a:pt x="94" y="19"/>
                    <a:pt x="95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12" y="6"/>
                    <a:pt x="120" y="10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32" y="22"/>
                    <a:pt x="134" y="30"/>
                    <a:pt x="134" y="38"/>
                  </a:cubicBezTo>
                  <a:lnTo>
                    <a:pt x="134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FA38FCF0-7DF8-4340-9D7D-35A5752E8F88}"/>
              </a:ext>
            </a:extLst>
          </p:cNvPr>
          <p:cNvSpPr txBox="1"/>
          <p:nvPr/>
        </p:nvSpPr>
        <p:spPr>
          <a:xfrm>
            <a:off x="16899238" y="3843031"/>
            <a:ext cx="176982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Doctor, 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surgeon</a:t>
            </a:r>
          </a:p>
        </p:txBody>
      </p:sp>
      <p:grpSp>
        <p:nvGrpSpPr>
          <p:cNvPr id="81" name="Group 86">
            <a:extLst>
              <a:ext uri="{FF2B5EF4-FFF2-40B4-BE49-F238E27FC236}">
                <a16:creationId xmlns:a16="http://schemas.microsoft.com/office/drawing/2014/main" id="{BCB04CC8-BD25-4748-8227-7AF4BB8D06B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010463" y="2751302"/>
            <a:ext cx="609600" cy="904875"/>
            <a:chOff x="7489" y="4035"/>
            <a:chExt cx="384" cy="570"/>
          </a:xfrm>
          <a:solidFill>
            <a:schemeClr val="accent5"/>
          </a:solidFill>
        </p:grpSpPr>
        <p:sp>
          <p:nvSpPr>
            <p:cNvPr id="82" name="Freeform 87">
              <a:extLst>
                <a:ext uri="{FF2B5EF4-FFF2-40B4-BE49-F238E27FC236}">
                  <a16:creationId xmlns:a16="http://schemas.microsoft.com/office/drawing/2014/main" id="{BFB7BA39-7480-4F57-91C0-B6278BB7F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9" y="4308"/>
              <a:ext cx="384" cy="297"/>
            </a:xfrm>
            <a:custGeom>
              <a:avLst/>
              <a:gdLst>
                <a:gd name="T0" fmla="*/ 105 w 141"/>
                <a:gd name="T1" fmla="*/ 0 h 110"/>
                <a:gd name="T2" fmla="*/ 89 w 141"/>
                <a:gd name="T3" fmla="*/ 3 h 110"/>
                <a:gd name="T4" fmla="*/ 51 w 141"/>
                <a:gd name="T5" fmla="*/ 3 h 110"/>
                <a:gd name="T6" fmla="*/ 38 w 141"/>
                <a:gd name="T7" fmla="*/ 0 h 110"/>
                <a:gd name="T8" fmla="*/ 0 w 141"/>
                <a:gd name="T9" fmla="*/ 36 h 110"/>
                <a:gd name="T10" fmla="*/ 3 w 141"/>
                <a:gd name="T11" fmla="*/ 110 h 110"/>
                <a:gd name="T12" fmla="*/ 141 w 141"/>
                <a:gd name="T13" fmla="*/ 107 h 110"/>
                <a:gd name="T14" fmla="*/ 131 w 141"/>
                <a:gd name="T15" fmla="*/ 12 h 110"/>
                <a:gd name="T16" fmla="*/ 105 w 141"/>
                <a:gd name="T17" fmla="*/ 7 h 110"/>
                <a:gd name="T18" fmla="*/ 108 w 141"/>
                <a:gd name="T19" fmla="*/ 7 h 110"/>
                <a:gd name="T20" fmla="*/ 108 w 141"/>
                <a:gd name="T21" fmla="*/ 60 h 110"/>
                <a:gd name="T22" fmla="*/ 123 w 141"/>
                <a:gd name="T23" fmla="*/ 79 h 110"/>
                <a:gd name="T24" fmla="*/ 121 w 141"/>
                <a:gd name="T25" fmla="*/ 79 h 110"/>
                <a:gd name="T26" fmla="*/ 93 w 141"/>
                <a:gd name="T27" fmla="*/ 79 h 110"/>
                <a:gd name="T28" fmla="*/ 90 w 141"/>
                <a:gd name="T29" fmla="*/ 79 h 110"/>
                <a:gd name="T30" fmla="*/ 105 w 141"/>
                <a:gd name="T31" fmla="*/ 60 h 110"/>
                <a:gd name="T32" fmla="*/ 32 w 141"/>
                <a:gd name="T33" fmla="*/ 7 h 110"/>
                <a:gd name="T34" fmla="*/ 34 w 141"/>
                <a:gd name="T35" fmla="*/ 53 h 110"/>
                <a:gd name="T36" fmla="*/ 45 w 141"/>
                <a:gd name="T37" fmla="*/ 67 h 110"/>
                <a:gd name="T38" fmla="*/ 21 w 141"/>
                <a:gd name="T39" fmla="*/ 67 h 110"/>
                <a:gd name="T40" fmla="*/ 32 w 141"/>
                <a:gd name="T41" fmla="*/ 53 h 110"/>
                <a:gd name="T42" fmla="*/ 6 w 141"/>
                <a:gd name="T43" fmla="*/ 104 h 110"/>
                <a:gd name="T44" fmla="*/ 15 w 141"/>
                <a:gd name="T45" fmla="*/ 15 h 110"/>
                <a:gd name="T46" fmla="*/ 26 w 141"/>
                <a:gd name="T47" fmla="*/ 51 h 110"/>
                <a:gd name="T48" fmla="*/ 33 w 141"/>
                <a:gd name="T49" fmla="*/ 85 h 110"/>
                <a:gd name="T50" fmla="*/ 40 w 141"/>
                <a:gd name="T51" fmla="*/ 51 h 110"/>
                <a:gd name="T52" fmla="*/ 45 w 141"/>
                <a:gd name="T53" fmla="*/ 6 h 110"/>
                <a:gd name="T54" fmla="*/ 95 w 141"/>
                <a:gd name="T55" fmla="*/ 6 h 110"/>
                <a:gd name="T56" fmla="*/ 99 w 141"/>
                <a:gd name="T57" fmla="*/ 7 h 110"/>
                <a:gd name="T58" fmla="*/ 84 w 141"/>
                <a:gd name="T59" fmla="*/ 79 h 110"/>
                <a:gd name="T60" fmla="*/ 99 w 141"/>
                <a:gd name="T61" fmla="*/ 79 h 110"/>
                <a:gd name="T62" fmla="*/ 115 w 141"/>
                <a:gd name="T63" fmla="*/ 79 h 110"/>
                <a:gd name="T64" fmla="*/ 129 w 141"/>
                <a:gd name="T65" fmla="*/ 79 h 110"/>
                <a:gd name="T66" fmla="*/ 114 w 141"/>
                <a:gd name="T67" fmla="*/ 8 h 110"/>
                <a:gd name="T68" fmla="*/ 135 w 141"/>
                <a:gd name="T69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0">
                  <a:moveTo>
                    <a:pt x="131" y="12"/>
                  </a:moveTo>
                  <a:cubicBezTo>
                    <a:pt x="124" y="5"/>
                    <a:pt x="114" y="1"/>
                    <a:pt x="10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2"/>
                    <a:pt x="89" y="3"/>
                  </a:cubicBezTo>
                  <a:cubicBezTo>
                    <a:pt x="89" y="14"/>
                    <a:pt x="81" y="23"/>
                    <a:pt x="70" y="23"/>
                  </a:cubicBezTo>
                  <a:cubicBezTo>
                    <a:pt x="60" y="23"/>
                    <a:pt x="51" y="14"/>
                    <a:pt x="51" y="3"/>
                  </a:cubicBezTo>
                  <a:cubicBezTo>
                    <a:pt x="51" y="2"/>
                    <a:pt x="50" y="0"/>
                    <a:pt x="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8" y="4"/>
                    <a:pt x="11" y="11"/>
                  </a:cubicBezTo>
                  <a:cubicBezTo>
                    <a:pt x="4" y="18"/>
                    <a:pt x="0" y="27"/>
                    <a:pt x="0" y="3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2" y="110"/>
                    <a:pt x="3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9" y="110"/>
                    <a:pt x="141" y="108"/>
                    <a:pt x="141" y="107"/>
                  </a:cubicBezTo>
                  <a:cubicBezTo>
                    <a:pt x="141" y="39"/>
                    <a:pt x="141" y="39"/>
                    <a:pt x="141" y="39"/>
                  </a:cubicBezTo>
                  <a:cubicBezTo>
                    <a:pt x="141" y="28"/>
                    <a:pt x="137" y="19"/>
                    <a:pt x="131" y="12"/>
                  </a:cubicBezTo>
                  <a:close/>
                  <a:moveTo>
                    <a:pt x="105" y="60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6"/>
                  </a:cubicBezTo>
                  <a:cubicBezTo>
                    <a:pt x="106" y="7"/>
                    <a:pt x="107" y="7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62"/>
                    <a:pt x="109" y="63"/>
                    <a:pt x="110" y="63"/>
                  </a:cubicBezTo>
                  <a:cubicBezTo>
                    <a:pt x="118" y="65"/>
                    <a:pt x="123" y="72"/>
                    <a:pt x="123" y="79"/>
                  </a:cubicBezTo>
                  <a:cubicBezTo>
                    <a:pt x="123" y="80"/>
                    <a:pt x="123" y="81"/>
                    <a:pt x="122" y="81"/>
                  </a:cubicBezTo>
                  <a:cubicBezTo>
                    <a:pt x="121" y="81"/>
                    <a:pt x="121" y="80"/>
                    <a:pt x="121" y="79"/>
                  </a:cubicBezTo>
                  <a:cubicBezTo>
                    <a:pt x="121" y="72"/>
                    <a:pt x="115" y="65"/>
                    <a:pt x="107" y="65"/>
                  </a:cubicBezTo>
                  <a:cubicBezTo>
                    <a:pt x="99" y="65"/>
                    <a:pt x="93" y="72"/>
                    <a:pt x="93" y="79"/>
                  </a:cubicBezTo>
                  <a:cubicBezTo>
                    <a:pt x="93" y="80"/>
                    <a:pt x="93" y="81"/>
                    <a:pt x="92" y="81"/>
                  </a:cubicBezTo>
                  <a:cubicBezTo>
                    <a:pt x="91" y="81"/>
                    <a:pt x="90" y="80"/>
                    <a:pt x="90" y="79"/>
                  </a:cubicBezTo>
                  <a:cubicBezTo>
                    <a:pt x="90" y="72"/>
                    <a:pt x="95" y="65"/>
                    <a:pt x="103" y="63"/>
                  </a:cubicBezTo>
                  <a:cubicBezTo>
                    <a:pt x="105" y="63"/>
                    <a:pt x="105" y="62"/>
                    <a:pt x="105" y="60"/>
                  </a:cubicBezTo>
                  <a:close/>
                  <a:moveTo>
                    <a:pt x="32" y="53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4" y="7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4"/>
                    <a:pt x="35" y="56"/>
                    <a:pt x="37" y="56"/>
                  </a:cubicBezTo>
                  <a:cubicBezTo>
                    <a:pt x="42" y="57"/>
                    <a:pt x="45" y="62"/>
                    <a:pt x="45" y="67"/>
                  </a:cubicBezTo>
                  <a:cubicBezTo>
                    <a:pt x="45" y="74"/>
                    <a:pt x="40" y="79"/>
                    <a:pt x="33" y="79"/>
                  </a:cubicBezTo>
                  <a:cubicBezTo>
                    <a:pt x="26" y="79"/>
                    <a:pt x="21" y="74"/>
                    <a:pt x="21" y="67"/>
                  </a:cubicBezTo>
                  <a:cubicBezTo>
                    <a:pt x="21" y="62"/>
                    <a:pt x="24" y="57"/>
                    <a:pt x="29" y="56"/>
                  </a:cubicBezTo>
                  <a:cubicBezTo>
                    <a:pt x="31" y="56"/>
                    <a:pt x="32" y="54"/>
                    <a:pt x="32" y="53"/>
                  </a:cubicBezTo>
                  <a:close/>
                  <a:moveTo>
                    <a:pt x="135" y="104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8"/>
                    <a:pt x="10" y="21"/>
                    <a:pt x="15" y="15"/>
                  </a:cubicBezTo>
                  <a:cubicBezTo>
                    <a:pt x="18" y="13"/>
                    <a:pt x="22" y="10"/>
                    <a:pt x="26" y="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19" y="54"/>
                    <a:pt x="15" y="60"/>
                    <a:pt x="15" y="67"/>
                  </a:cubicBezTo>
                  <a:cubicBezTo>
                    <a:pt x="15" y="77"/>
                    <a:pt x="23" y="85"/>
                    <a:pt x="33" y="85"/>
                  </a:cubicBezTo>
                  <a:cubicBezTo>
                    <a:pt x="43" y="85"/>
                    <a:pt x="51" y="77"/>
                    <a:pt x="51" y="67"/>
                  </a:cubicBezTo>
                  <a:cubicBezTo>
                    <a:pt x="51" y="60"/>
                    <a:pt x="47" y="54"/>
                    <a:pt x="40" y="5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9"/>
                    <a:pt x="58" y="29"/>
                    <a:pt x="70" y="29"/>
                  </a:cubicBezTo>
                  <a:cubicBezTo>
                    <a:pt x="83" y="29"/>
                    <a:pt x="94" y="19"/>
                    <a:pt x="95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0" y="61"/>
                    <a:pt x="84" y="70"/>
                    <a:pt x="84" y="79"/>
                  </a:cubicBezTo>
                  <a:cubicBezTo>
                    <a:pt x="84" y="83"/>
                    <a:pt x="87" y="87"/>
                    <a:pt x="92" y="87"/>
                  </a:cubicBezTo>
                  <a:cubicBezTo>
                    <a:pt x="96" y="87"/>
                    <a:pt x="99" y="83"/>
                    <a:pt x="99" y="79"/>
                  </a:cubicBezTo>
                  <a:cubicBezTo>
                    <a:pt x="99" y="75"/>
                    <a:pt x="102" y="71"/>
                    <a:pt x="107" y="71"/>
                  </a:cubicBezTo>
                  <a:cubicBezTo>
                    <a:pt x="111" y="71"/>
                    <a:pt x="115" y="75"/>
                    <a:pt x="115" y="79"/>
                  </a:cubicBezTo>
                  <a:cubicBezTo>
                    <a:pt x="115" y="83"/>
                    <a:pt x="118" y="87"/>
                    <a:pt x="122" y="87"/>
                  </a:cubicBezTo>
                  <a:cubicBezTo>
                    <a:pt x="126" y="87"/>
                    <a:pt x="129" y="83"/>
                    <a:pt x="129" y="79"/>
                  </a:cubicBezTo>
                  <a:cubicBezTo>
                    <a:pt x="129" y="70"/>
                    <a:pt x="123" y="61"/>
                    <a:pt x="114" y="5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9" y="10"/>
                    <a:pt x="123" y="13"/>
                    <a:pt x="126" y="17"/>
                  </a:cubicBezTo>
                  <a:cubicBezTo>
                    <a:pt x="132" y="22"/>
                    <a:pt x="135" y="30"/>
                    <a:pt x="135" y="39"/>
                  </a:cubicBezTo>
                  <a:lnTo>
                    <a:pt x="13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3" name="Freeform 88">
              <a:extLst>
                <a:ext uri="{FF2B5EF4-FFF2-40B4-BE49-F238E27FC236}">
                  <a16:creationId xmlns:a16="http://schemas.microsoft.com/office/drawing/2014/main" id="{E2938A94-6341-4AC9-AA37-0E6154E58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9" y="4035"/>
              <a:ext cx="266" cy="246"/>
            </a:xfrm>
            <a:custGeom>
              <a:avLst/>
              <a:gdLst>
                <a:gd name="T0" fmla="*/ 10 w 98"/>
                <a:gd name="T1" fmla="*/ 41 h 91"/>
                <a:gd name="T2" fmla="*/ 10 w 98"/>
                <a:gd name="T3" fmla="*/ 43 h 91"/>
                <a:gd name="T4" fmla="*/ 9 w 98"/>
                <a:gd name="T5" fmla="*/ 51 h 91"/>
                <a:gd name="T6" fmla="*/ 49 w 98"/>
                <a:gd name="T7" fmla="*/ 91 h 91"/>
                <a:gd name="T8" fmla="*/ 89 w 98"/>
                <a:gd name="T9" fmla="*/ 51 h 91"/>
                <a:gd name="T10" fmla="*/ 88 w 98"/>
                <a:gd name="T11" fmla="*/ 42 h 91"/>
                <a:gd name="T12" fmla="*/ 88 w 98"/>
                <a:gd name="T13" fmla="*/ 42 h 91"/>
                <a:gd name="T14" fmla="*/ 97 w 98"/>
                <a:gd name="T15" fmla="*/ 9 h 91"/>
                <a:gd name="T16" fmla="*/ 96 w 98"/>
                <a:gd name="T17" fmla="*/ 3 h 91"/>
                <a:gd name="T18" fmla="*/ 91 w 98"/>
                <a:gd name="T19" fmla="*/ 0 h 91"/>
                <a:gd name="T20" fmla="*/ 7 w 98"/>
                <a:gd name="T21" fmla="*/ 0 h 91"/>
                <a:gd name="T22" fmla="*/ 2 w 98"/>
                <a:gd name="T23" fmla="*/ 3 h 91"/>
                <a:gd name="T24" fmla="*/ 1 w 98"/>
                <a:gd name="T25" fmla="*/ 9 h 91"/>
                <a:gd name="T26" fmla="*/ 10 w 98"/>
                <a:gd name="T27" fmla="*/ 41 h 91"/>
                <a:gd name="T28" fmla="*/ 49 w 98"/>
                <a:gd name="T29" fmla="*/ 85 h 91"/>
                <a:gd name="T30" fmla="*/ 15 w 98"/>
                <a:gd name="T31" fmla="*/ 51 h 91"/>
                <a:gd name="T32" fmla="*/ 16 w 98"/>
                <a:gd name="T33" fmla="*/ 45 h 91"/>
                <a:gd name="T34" fmla="*/ 83 w 98"/>
                <a:gd name="T35" fmla="*/ 45 h 91"/>
                <a:gd name="T36" fmla="*/ 83 w 98"/>
                <a:gd name="T37" fmla="*/ 51 h 91"/>
                <a:gd name="T38" fmla="*/ 49 w 98"/>
                <a:gd name="T39" fmla="*/ 85 h 91"/>
                <a:gd name="T40" fmla="*/ 7 w 98"/>
                <a:gd name="T41" fmla="*/ 7 h 91"/>
                <a:gd name="T42" fmla="*/ 7 w 98"/>
                <a:gd name="T43" fmla="*/ 6 h 91"/>
                <a:gd name="T44" fmla="*/ 91 w 98"/>
                <a:gd name="T45" fmla="*/ 6 h 91"/>
                <a:gd name="T46" fmla="*/ 91 w 98"/>
                <a:gd name="T47" fmla="*/ 7 h 91"/>
                <a:gd name="T48" fmla="*/ 92 w 98"/>
                <a:gd name="T49" fmla="*/ 8 h 91"/>
                <a:gd name="T50" fmla="*/ 83 w 98"/>
                <a:gd name="T51" fmla="*/ 39 h 91"/>
                <a:gd name="T52" fmla="*/ 15 w 98"/>
                <a:gd name="T53" fmla="*/ 39 h 91"/>
                <a:gd name="T54" fmla="*/ 7 w 98"/>
                <a:gd name="T55" fmla="*/ 8 h 91"/>
                <a:gd name="T56" fmla="*/ 6 w 98"/>
                <a:gd name="T57" fmla="*/ 7 h 91"/>
                <a:gd name="T58" fmla="*/ 7 w 98"/>
                <a:gd name="T59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91">
                  <a:moveTo>
                    <a:pt x="10" y="41"/>
                  </a:moveTo>
                  <a:cubicBezTo>
                    <a:pt x="10" y="42"/>
                    <a:pt x="10" y="42"/>
                    <a:pt x="10" y="43"/>
                  </a:cubicBezTo>
                  <a:cubicBezTo>
                    <a:pt x="9" y="45"/>
                    <a:pt x="9" y="48"/>
                    <a:pt x="9" y="51"/>
                  </a:cubicBezTo>
                  <a:cubicBezTo>
                    <a:pt x="9" y="73"/>
                    <a:pt x="27" y="91"/>
                    <a:pt x="49" y="91"/>
                  </a:cubicBezTo>
                  <a:cubicBezTo>
                    <a:pt x="71" y="91"/>
                    <a:pt x="89" y="73"/>
                    <a:pt x="89" y="51"/>
                  </a:cubicBezTo>
                  <a:cubicBezTo>
                    <a:pt x="89" y="48"/>
                    <a:pt x="89" y="45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7"/>
                    <a:pt x="98" y="5"/>
                    <a:pt x="96" y="3"/>
                  </a:cubicBezTo>
                  <a:cubicBezTo>
                    <a:pt x="95" y="1"/>
                    <a:pt x="93" y="0"/>
                    <a:pt x="9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5"/>
                    <a:pt x="0" y="7"/>
                    <a:pt x="1" y="9"/>
                  </a:cubicBezTo>
                  <a:lnTo>
                    <a:pt x="10" y="41"/>
                  </a:lnTo>
                  <a:close/>
                  <a:moveTo>
                    <a:pt x="49" y="85"/>
                  </a:moveTo>
                  <a:cubicBezTo>
                    <a:pt x="31" y="85"/>
                    <a:pt x="15" y="70"/>
                    <a:pt x="15" y="51"/>
                  </a:cubicBezTo>
                  <a:cubicBezTo>
                    <a:pt x="15" y="49"/>
                    <a:pt x="15" y="47"/>
                    <a:pt x="16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7"/>
                    <a:pt x="83" y="49"/>
                    <a:pt x="83" y="51"/>
                  </a:cubicBezTo>
                  <a:cubicBezTo>
                    <a:pt x="83" y="70"/>
                    <a:pt x="68" y="85"/>
                    <a:pt x="49" y="85"/>
                  </a:cubicBezTo>
                  <a:close/>
                  <a:moveTo>
                    <a:pt x="7" y="7"/>
                  </a:moveTo>
                  <a:cubicBezTo>
                    <a:pt x="7" y="7"/>
                    <a:pt x="7" y="6"/>
                    <a:pt x="7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6"/>
                    <a:pt x="91" y="7"/>
                    <a:pt x="91" y="7"/>
                  </a:cubicBezTo>
                  <a:cubicBezTo>
                    <a:pt x="92" y="7"/>
                    <a:pt x="92" y="7"/>
                    <a:pt x="92" y="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84" name="Group 91">
            <a:extLst>
              <a:ext uri="{FF2B5EF4-FFF2-40B4-BE49-F238E27FC236}">
                <a16:creationId xmlns:a16="http://schemas.microsoft.com/office/drawing/2014/main" id="{9ED05FC5-B729-42E2-B8B7-C9D05EDE31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75950" y="2748768"/>
            <a:ext cx="604838" cy="904875"/>
            <a:chOff x="7486" y="4035"/>
            <a:chExt cx="381" cy="570"/>
          </a:xfrm>
          <a:solidFill>
            <a:schemeClr val="accent5"/>
          </a:solidFill>
        </p:grpSpPr>
        <p:sp>
          <p:nvSpPr>
            <p:cNvPr id="86" name="Freeform 92">
              <a:extLst>
                <a:ext uri="{FF2B5EF4-FFF2-40B4-BE49-F238E27FC236}">
                  <a16:creationId xmlns:a16="http://schemas.microsoft.com/office/drawing/2014/main" id="{F2E3DEC1-AEEA-4624-AA23-BF174B0CA9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6" y="4308"/>
              <a:ext cx="381" cy="297"/>
            </a:xfrm>
            <a:custGeom>
              <a:avLst/>
              <a:gdLst>
                <a:gd name="T0" fmla="*/ 130 w 140"/>
                <a:gd name="T1" fmla="*/ 12 h 110"/>
                <a:gd name="T2" fmla="*/ 104 w 140"/>
                <a:gd name="T3" fmla="*/ 0 h 110"/>
                <a:gd name="T4" fmla="*/ 92 w 140"/>
                <a:gd name="T5" fmla="*/ 0 h 110"/>
                <a:gd name="T6" fmla="*/ 89 w 140"/>
                <a:gd name="T7" fmla="*/ 3 h 110"/>
                <a:gd name="T8" fmla="*/ 70 w 140"/>
                <a:gd name="T9" fmla="*/ 23 h 110"/>
                <a:gd name="T10" fmla="*/ 51 w 140"/>
                <a:gd name="T11" fmla="*/ 3 h 110"/>
                <a:gd name="T12" fmla="*/ 48 w 140"/>
                <a:gd name="T13" fmla="*/ 0 h 110"/>
                <a:gd name="T14" fmla="*/ 38 w 140"/>
                <a:gd name="T15" fmla="*/ 0 h 110"/>
                <a:gd name="T16" fmla="*/ 11 w 140"/>
                <a:gd name="T17" fmla="*/ 11 h 110"/>
                <a:gd name="T18" fmla="*/ 0 w 140"/>
                <a:gd name="T19" fmla="*/ 36 h 110"/>
                <a:gd name="T20" fmla="*/ 0 w 140"/>
                <a:gd name="T21" fmla="*/ 107 h 110"/>
                <a:gd name="T22" fmla="*/ 3 w 140"/>
                <a:gd name="T23" fmla="*/ 110 h 110"/>
                <a:gd name="T24" fmla="*/ 137 w 140"/>
                <a:gd name="T25" fmla="*/ 110 h 110"/>
                <a:gd name="T26" fmla="*/ 140 w 140"/>
                <a:gd name="T27" fmla="*/ 107 h 110"/>
                <a:gd name="T28" fmla="*/ 140 w 140"/>
                <a:gd name="T29" fmla="*/ 39 h 110"/>
                <a:gd name="T30" fmla="*/ 130 w 140"/>
                <a:gd name="T31" fmla="*/ 12 h 110"/>
                <a:gd name="T32" fmla="*/ 134 w 140"/>
                <a:gd name="T33" fmla="*/ 104 h 110"/>
                <a:gd name="T34" fmla="*/ 6 w 140"/>
                <a:gd name="T35" fmla="*/ 104 h 110"/>
                <a:gd name="T36" fmla="*/ 6 w 140"/>
                <a:gd name="T37" fmla="*/ 36 h 110"/>
                <a:gd name="T38" fmla="*/ 15 w 140"/>
                <a:gd name="T39" fmla="*/ 15 h 110"/>
                <a:gd name="T40" fmla="*/ 38 w 140"/>
                <a:gd name="T41" fmla="*/ 6 h 110"/>
                <a:gd name="T42" fmla="*/ 45 w 140"/>
                <a:gd name="T43" fmla="*/ 6 h 110"/>
                <a:gd name="T44" fmla="*/ 70 w 140"/>
                <a:gd name="T45" fmla="*/ 29 h 110"/>
                <a:gd name="T46" fmla="*/ 95 w 140"/>
                <a:gd name="T47" fmla="*/ 6 h 110"/>
                <a:gd name="T48" fmla="*/ 104 w 140"/>
                <a:gd name="T49" fmla="*/ 6 h 110"/>
                <a:gd name="T50" fmla="*/ 126 w 140"/>
                <a:gd name="T51" fmla="*/ 17 h 110"/>
                <a:gd name="T52" fmla="*/ 126 w 140"/>
                <a:gd name="T53" fmla="*/ 17 h 110"/>
                <a:gd name="T54" fmla="*/ 134 w 140"/>
                <a:gd name="T55" fmla="*/ 39 h 110"/>
                <a:gd name="T56" fmla="*/ 134 w 140"/>
                <a:gd name="T5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0" h="110">
                  <a:moveTo>
                    <a:pt x="130" y="12"/>
                  </a:moveTo>
                  <a:cubicBezTo>
                    <a:pt x="123" y="5"/>
                    <a:pt x="114" y="1"/>
                    <a:pt x="10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9" y="2"/>
                    <a:pt x="89" y="3"/>
                  </a:cubicBezTo>
                  <a:cubicBezTo>
                    <a:pt x="89" y="14"/>
                    <a:pt x="80" y="23"/>
                    <a:pt x="70" y="23"/>
                  </a:cubicBezTo>
                  <a:cubicBezTo>
                    <a:pt x="59" y="23"/>
                    <a:pt x="51" y="14"/>
                    <a:pt x="51" y="3"/>
                  </a:cubicBezTo>
                  <a:cubicBezTo>
                    <a:pt x="51" y="2"/>
                    <a:pt x="50" y="0"/>
                    <a:pt x="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8" y="4"/>
                    <a:pt x="11" y="11"/>
                  </a:cubicBezTo>
                  <a:cubicBezTo>
                    <a:pt x="4" y="18"/>
                    <a:pt x="0" y="27"/>
                    <a:pt x="0" y="3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9" y="110"/>
                    <a:pt x="140" y="108"/>
                    <a:pt x="140" y="107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28"/>
                    <a:pt x="137" y="19"/>
                    <a:pt x="130" y="12"/>
                  </a:cubicBezTo>
                  <a:close/>
                  <a:moveTo>
                    <a:pt x="134" y="104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8"/>
                    <a:pt x="9" y="21"/>
                    <a:pt x="15" y="15"/>
                  </a:cubicBezTo>
                  <a:cubicBezTo>
                    <a:pt x="21" y="10"/>
                    <a:pt x="29" y="6"/>
                    <a:pt x="38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9"/>
                    <a:pt x="57" y="29"/>
                    <a:pt x="70" y="29"/>
                  </a:cubicBezTo>
                  <a:cubicBezTo>
                    <a:pt x="83" y="29"/>
                    <a:pt x="93" y="19"/>
                    <a:pt x="95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12" y="7"/>
                    <a:pt x="120" y="10"/>
                    <a:pt x="126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22"/>
                    <a:pt x="134" y="30"/>
                    <a:pt x="134" y="39"/>
                  </a:cubicBezTo>
                  <a:lnTo>
                    <a:pt x="134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7" name="Freeform 93">
              <a:extLst>
                <a:ext uri="{FF2B5EF4-FFF2-40B4-BE49-F238E27FC236}">
                  <a16:creationId xmlns:a16="http://schemas.microsoft.com/office/drawing/2014/main" id="{AAE82818-1783-40E9-BA82-CAE72CE5A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6" y="4035"/>
              <a:ext cx="267" cy="246"/>
            </a:xfrm>
            <a:custGeom>
              <a:avLst/>
              <a:gdLst>
                <a:gd name="T0" fmla="*/ 9 w 98"/>
                <a:gd name="T1" fmla="*/ 41 h 91"/>
                <a:gd name="T2" fmla="*/ 10 w 98"/>
                <a:gd name="T3" fmla="*/ 43 h 91"/>
                <a:gd name="T4" fmla="*/ 9 w 98"/>
                <a:gd name="T5" fmla="*/ 51 h 91"/>
                <a:gd name="T6" fmla="*/ 49 w 98"/>
                <a:gd name="T7" fmla="*/ 91 h 91"/>
                <a:gd name="T8" fmla="*/ 89 w 98"/>
                <a:gd name="T9" fmla="*/ 51 h 91"/>
                <a:gd name="T10" fmla="*/ 88 w 98"/>
                <a:gd name="T11" fmla="*/ 42 h 91"/>
                <a:gd name="T12" fmla="*/ 88 w 98"/>
                <a:gd name="T13" fmla="*/ 42 h 91"/>
                <a:gd name="T14" fmla="*/ 97 w 98"/>
                <a:gd name="T15" fmla="*/ 9 h 91"/>
                <a:gd name="T16" fmla="*/ 96 w 98"/>
                <a:gd name="T17" fmla="*/ 3 h 91"/>
                <a:gd name="T18" fmla="*/ 90 w 98"/>
                <a:gd name="T19" fmla="*/ 0 h 91"/>
                <a:gd name="T20" fmla="*/ 7 w 98"/>
                <a:gd name="T21" fmla="*/ 0 h 91"/>
                <a:gd name="T22" fmla="*/ 2 w 98"/>
                <a:gd name="T23" fmla="*/ 3 h 91"/>
                <a:gd name="T24" fmla="*/ 0 w 98"/>
                <a:gd name="T25" fmla="*/ 9 h 91"/>
                <a:gd name="T26" fmla="*/ 9 w 98"/>
                <a:gd name="T27" fmla="*/ 41 h 91"/>
                <a:gd name="T28" fmla="*/ 49 w 98"/>
                <a:gd name="T29" fmla="*/ 85 h 91"/>
                <a:gd name="T30" fmla="*/ 15 w 98"/>
                <a:gd name="T31" fmla="*/ 51 h 91"/>
                <a:gd name="T32" fmla="*/ 15 w 98"/>
                <a:gd name="T33" fmla="*/ 45 h 91"/>
                <a:gd name="T34" fmla="*/ 82 w 98"/>
                <a:gd name="T35" fmla="*/ 45 h 91"/>
                <a:gd name="T36" fmla="*/ 83 w 98"/>
                <a:gd name="T37" fmla="*/ 51 h 91"/>
                <a:gd name="T38" fmla="*/ 49 w 98"/>
                <a:gd name="T39" fmla="*/ 85 h 91"/>
                <a:gd name="T40" fmla="*/ 6 w 98"/>
                <a:gd name="T41" fmla="*/ 7 h 91"/>
                <a:gd name="T42" fmla="*/ 7 w 98"/>
                <a:gd name="T43" fmla="*/ 6 h 91"/>
                <a:gd name="T44" fmla="*/ 90 w 98"/>
                <a:gd name="T45" fmla="*/ 6 h 91"/>
                <a:gd name="T46" fmla="*/ 91 w 98"/>
                <a:gd name="T47" fmla="*/ 7 h 91"/>
                <a:gd name="T48" fmla="*/ 91 w 98"/>
                <a:gd name="T49" fmla="*/ 8 h 91"/>
                <a:gd name="T50" fmla="*/ 83 w 98"/>
                <a:gd name="T51" fmla="*/ 39 h 91"/>
                <a:gd name="T52" fmla="*/ 15 w 98"/>
                <a:gd name="T53" fmla="*/ 39 h 91"/>
                <a:gd name="T54" fmla="*/ 6 w 98"/>
                <a:gd name="T55" fmla="*/ 8 h 91"/>
                <a:gd name="T56" fmla="*/ 6 w 98"/>
                <a:gd name="T57" fmla="*/ 7 h 91"/>
                <a:gd name="T58" fmla="*/ 6 w 98"/>
                <a:gd name="T59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91">
                  <a:moveTo>
                    <a:pt x="9" y="41"/>
                  </a:moveTo>
                  <a:cubicBezTo>
                    <a:pt x="9" y="42"/>
                    <a:pt x="9" y="42"/>
                    <a:pt x="10" y="43"/>
                  </a:cubicBezTo>
                  <a:cubicBezTo>
                    <a:pt x="9" y="45"/>
                    <a:pt x="9" y="48"/>
                    <a:pt x="9" y="51"/>
                  </a:cubicBezTo>
                  <a:cubicBezTo>
                    <a:pt x="9" y="73"/>
                    <a:pt x="27" y="91"/>
                    <a:pt x="49" y="91"/>
                  </a:cubicBezTo>
                  <a:cubicBezTo>
                    <a:pt x="71" y="91"/>
                    <a:pt x="89" y="73"/>
                    <a:pt x="89" y="51"/>
                  </a:cubicBezTo>
                  <a:cubicBezTo>
                    <a:pt x="89" y="48"/>
                    <a:pt x="89" y="45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7"/>
                    <a:pt x="97" y="5"/>
                    <a:pt x="96" y="3"/>
                  </a:cubicBezTo>
                  <a:cubicBezTo>
                    <a:pt x="95" y="1"/>
                    <a:pt x="93" y="0"/>
                    <a:pt x="9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5"/>
                    <a:pt x="0" y="7"/>
                    <a:pt x="0" y="9"/>
                  </a:cubicBezTo>
                  <a:lnTo>
                    <a:pt x="9" y="41"/>
                  </a:lnTo>
                  <a:close/>
                  <a:moveTo>
                    <a:pt x="49" y="85"/>
                  </a:moveTo>
                  <a:cubicBezTo>
                    <a:pt x="30" y="85"/>
                    <a:pt x="15" y="70"/>
                    <a:pt x="15" y="51"/>
                  </a:cubicBezTo>
                  <a:cubicBezTo>
                    <a:pt x="15" y="49"/>
                    <a:pt x="15" y="47"/>
                    <a:pt x="15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3" y="47"/>
                    <a:pt x="83" y="49"/>
                    <a:pt x="83" y="51"/>
                  </a:cubicBezTo>
                  <a:cubicBezTo>
                    <a:pt x="83" y="70"/>
                    <a:pt x="68" y="85"/>
                    <a:pt x="49" y="85"/>
                  </a:cubicBezTo>
                  <a:close/>
                  <a:moveTo>
                    <a:pt x="6" y="7"/>
                  </a:moveTo>
                  <a:cubicBezTo>
                    <a:pt x="6" y="7"/>
                    <a:pt x="7" y="6"/>
                    <a:pt x="7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7"/>
                    <a:pt x="91" y="7"/>
                  </a:cubicBezTo>
                  <a:cubicBezTo>
                    <a:pt x="91" y="7"/>
                    <a:pt x="91" y="7"/>
                    <a:pt x="91" y="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8" name="Freeform 94">
              <a:extLst>
                <a:ext uri="{FF2B5EF4-FFF2-40B4-BE49-F238E27FC236}">
                  <a16:creationId xmlns:a16="http://schemas.microsoft.com/office/drawing/2014/main" id="{DA66445A-18F3-4E25-9A61-8AFDA5623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7" y="4064"/>
              <a:ext cx="62" cy="65"/>
            </a:xfrm>
            <a:custGeom>
              <a:avLst/>
              <a:gdLst>
                <a:gd name="T0" fmla="*/ 22 w 62"/>
                <a:gd name="T1" fmla="*/ 65 h 65"/>
                <a:gd name="T2" fmla="*/ 41 w 62"/>
                <a:gd name="T3" fmla="*/ 65 h 65"/>
                <a:gd name="T4" fmla="*/ 41 w 62"/>
                <a:gd name="T5" fmla="*/ 44 h 65"/>
                <a:gd name="T6" fmla="*/ 62 w 62"/>
                <a:gd name="T7" fmla="*/ 44 h 65"/>
                <a:gd name="T8" fmla="*/ 62 w 62"/>
                <a:gd name="T9" fmla="*/ 22 h 65"/>
                <a:gd name="T10" fmla="*/ 41 w 62"/>
                <a:gd name="T11" fmla="*/ 22 h 65"/>
                <a:gd name="T12" fmla="*/ 41 w 62"/>
                <a:gd name="T13" fmla="*/ 0 h 65"/>
                <a:gd name="T14" fmla="*/ 22 w 62"/>
                <a:gd name="T15" fmla="*/ 0 h 65"/>
                <a:gd name="T16" fmla="*/ 22 w 62"/>
                <a:gd name="T17" fmla="*/ 22 h 65"/>
                <a:gd name="T18" fmla="*/ 0 w 62"/>
                <a:gd name="T19" fmla="*/ 22 h 65"/>
                <a:gd name="T20" fmla="*/ 0 w 62"/>
                <a:gd name="T21" fmla="*/ 44 h 65"/>
                <a:gd name="T22" fmla="*/ 22 w 62"/>
                <a:gd name="T23" fmla="*/ 44 h 65"/>
                <a:gd name="T24" fmla="*/ 22 w 62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5">
                  <a:moveTo>
                    <a:pt x="22" y="65"/>
                  </a:moveTo>
                  <a:lnTo>
                    <a:pt x="41" y="65"/>
                  </a:lnTo>
                  <a:lnTo>
                    <a:pt x="41" y="44"/>
                  </a:lnTo>
                  <a:lnTo>
                    <a:pt x="62" y="44"/>
                  </a:lnTo>
                  <a:lnTo>
                    <a:pt x="62" y="22"/>
                  </a:lnTo>
                  <a:lnTo>
                    <a:pt x="41" y="22"/>
                  </a:lnTo>
                  <a:lnTo>
                    <a:pt x="41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0" y="22"/>
                  </a:lnTo>
                  <a:lnTo>
                    <a:pt x="0" y="44"/>
                  </a:lnTo>
                  <a:lnTo>
                    <a:pt x="22" y="44"/>
                  </a:lnTo>
                  <a:lnTo>
                    <a:pt x="22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C355004A-EADE-44E3-A151-7940166EB746}"/>
              </a:ext>
            </a:extLst>
          </p:cNvPr>
          <p:cNvSpPr txBox="1"/>
          <p:nvPr/>
        </p:nvSpPr>
        <p:spPr>
          <a:xfrm>
            <a:off x="18259138" y="3876545"/>
            <a:ext cx="1769823" cy="2769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Nurse</a:t>
            </a:r>
          </a:p>
        </p:txBody>
      </p:sp>
      <p:grpSp>
        <p:nvGrpSpPr>
          <p:cNvPr id="90" name="Group 87">
            <a:extLst>
              <a:ext uri="{FF2B5EF4-FFF2-40B4-BE49-F238E27FC236}">
                <a16:creationId xmlns:a16="http://schemas.microsoft.com/office/drawing/2014/main" id="{342C4B94-DED5-4B2A-9025-AE8A52C4E65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33892" y="6775460"/>
            <a:ext cx="609600" cy="876300"/>
            <a:chOff x="7489" y="4041"/>
            <a:chExt cx="384" cy="552"/>
          </a:xfrm>
          <a:solidFill>
            <a:schemeClr val="accent5"/>
          </a:solidFill>
        </p:grpSpPr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70E87BC1-D218-4CDA-B255-F4F069BFD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" y="4041"/>
              <a:ext cx="131" cy="87"/>
            </a:xfrm>
            <a:custGeom>
              <a:avLst/>
              <a:gdLst>
                <a:gd name="T0" fmla="*/ 48 w 48"/>
                <a:gd name="T1" fmla="*/ 6 h 32"/>
                <a:gd name="T2" fmla="*/ 45 w 48"/>
                <a:gd name="T3" fmla="*/ 3 h 32"/>
                <a:gd name="T4" fmla="*/ 48 w 48"/>
                <a:gd name="T5" fmla="*/ 0 h 32"/>
                <a:gd name="T6" fmla="*/ 1 w 48"/>
                <a:gd name="T7" fmla="*/ 30 h 32"/>
                <a:gd name="T8" fmla="*/ 0 w 48"/>
                <a:gd name="T9" fmla="*/ 32 h 32"/>
                <a:gd name="T10" fmla="*/ 7 w 48"/>
                <a:gd name="T11" fmla="*/ 32 h 32"/>
                <a:gd name="T12" fmla="*/ 48 w 48"/>
                <a:gd name="T1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2">
                  <a:moveTo>
                    <a:pt x="48" y="6"/>
                  </a:moveTo>
                  <a:cubicBezTo>
                    <a:pt x="46" y="6"/>
                    <a:pt x="45" y="5"/>
                    <a:pt x="45" y="3"/>
                  </a:cubicBezTo>
                  <a:cubicBezTo>
                    <a:pt x="45" y="2"/>
                    <a:pt x="46" y="0"/>
                    <a:pt x="48" y="0"/>
                  </a:cubicBezTo>
                  <a:cubicBezTo>
                    <a:pt x="27" y="0"/>
                    <a:pt x="9" y="12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4" y="16"/>
                    <a:pt x="30" y="6"/>
                    <a:pt x="4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id="{77F7E3B8-F946-4B34-8CF5-F244A8B5C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7" y="4247"/>
              <a:ext cx="248" cy="76"/>
            </a:xfrm>
            <a:custGeom>
              <a:avLst/>
              <a:gdLst>
                <a:gd name="T0" fmla="*/ 84 w 91"/>
                <a:gd name="T1" fmla="*/ 0 h 28"/>
                <a:gd name="T2" fmla="*/ 46 w 91"/>
                <a:gd name="T3" fmla="*/ 22 h 28"/>
                <a:gd name="T4" fmla="*/ 7 w 91"/>
                <a:gd name="T5" fmla="*/ 0 h 28"/>
                <a:gd name="T6" fmla="*/ 0 w 91"/>
                <a:gd name="T7" fmla="*/ 0 h 28"/>
                <a:gd name="T8" fmla="*/ 0 w 91"/>
                <a:gd name="T9" fmla="*/ 1 h 28"/>
                <a:gd name="T10" fmla="*/ 46 w 91"/>
                <a:gd name="T11" fmla="*/ 28 h 28"/>
                <a:gd name="T12" fmla="*/ 91 w 91"/>
                <a:gd name="T13" fmla="*/ 1 h 28"/>
                <a:gd name="T14" fmla="*/ 91 w 91"/>
                <a:gd name="T15" fmla="*/ 0 h 28"/>
                <a:gd name="T16" fmla="*/ 88 w 91"/>
                <a:gd name="T17" fmla="*/ 0 h 28"/>
                <a:gd name="T18" fmla="*/ 84 w 9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28">
                  <a:moveTo>
                    <a:pt x="84" y="0"/>
                  </a:moveTo>
                  <a:cubicBezTo>
                    <a:pt x="76" y="13"/>
                    <a:pt x="61" y="22"/>
                    <a:pt x="46" y="22"/>
                  </a:cubicBezTo>
                  <a:cubicBezTo>
                    <a:pt x="30" y="22"/>
                    <a:pt x="15" y="13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0" y="18"/>
                    <a:pt x="27" y="28"/>
                    <a:pt x="46" y="28"/>
                  </a:cubicBezTo>
                  <a:cubicBezTo>
                    <a:pt x="64" y="28"/>
                    <a:pt x="81" y="18"/>
                    <a:pt x="91" y="1"/>
                  </a:cubicBezTo>
                  <a:cubicBezTo>
                    <a:pt x="91" y="1"/>
                    <a:pt x="91" y="0"/>
                    <a:pt x="91" y="0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73B7E6CF-7EDC-48FC-9881-4DCABE924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" y="4041"/>
              <a:ext cx="128" cy="87"/>
            </a:xfrm>
            <a:custGeom>
              <a:avLst/>
              <a:gdLst>
                <a:gd name="T0" fmla="*/ 3 w 47"/>
                <a:gd name="T1" fmla="*/ 3 h 32"/>
                <a:gd name="T2" fmla="*/ 0 w 47"/>
                <a:gd name="T3" fmla="*/ 6 h 32"/>
                <a:gd name="T4" fmla="*/ 40 w 47"/>
                <a:gd name="T5" fmla="*/ 32 h 32"/>
                <a:gd name="T6" fmla="*/ 47 w 47"/>
                <a:gd name="T7" fmla="*/ 32 h 32"/>
                <a:gd name="T8" fmla="*/ 46 w 47"/>
                <a:gd name="T9" fmla="*/ 30 h 32"/>
                <a:gd name="T10" fmla="*/ 0 w 47"/>
                <a:gd name="T11" fmla="*/ 0 h 32"/>
                <a:gd name="T12" fmla="*/ 3 w 47"/>
                <a:gd name="T1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2">
                  <a:moveTo>
                    <a:pt x="3" y="3"/>
                  </a:moveTo>
                  <a:cubicBezTo>
                    <a:pt x="3" y="5"/>
                    <a:pt x="1" y="6"/>
                    <a:pt x="0" y="6"/>
                  </a:cubicBezTo>
                  <a:cubicBezTo>
                    <a:pt x="17" y="6"/>
                    <a:pt x="33" y="16"/>
                    <a:pt x="40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1"/>
                    <a:pt x="46" y="30"/>
                  </a:cubicBezTo>
                  <a:cubicBezTo>
                    <a:pt x="38" y="12"/>
                    <a:pt x="20" y="0"/>
                    <a:pt x="0" y="0"/>
                  </a:cubicBezTo>
                  <a:cubicBezTo>
                    <a:pt x="1" y="0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4" name="Oval 91">
              <a:extLst>
                <a:ext uri="{FF2B5EF4-FFF2-40B4-BE49-F238E27FC236}">
                  <a16:creationId xmlns:a16="http://schemas.microsoft.com/office/drawing/2014/main" id="{9F0F92B4-EA68-4794-A7FE-3305A38E6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4" y="4041"/>
              <a:ext cx="16" cy="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id="{4ED14B73-6C33-4545-AE09-BE65ABFEF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9" y="4380"/>
              <a:ext cx="384" cy="213"/>
            </a:xfrm>
            <a:custGeom>
              <a:avLst/>
              <a:gdLst>
                <a:gd name="T0" fmla="*/ 106 w 141"/>
                <a:gd name="T1" fmla="*/ 0 h 79"/>
                <a:gd name="T2" fmla="*/ 35 w 141"/>
                <a:gd name="T3" fmla="*/ 0 h 79"/>
                <a:gd name="T4" fmla="*/ 0 w 141"/>
                <a:gd name="T5" fmla="*/ 34 h 79"/>
                <a:gd name="T6" fmla="*/ 0 w 141"/>
                <a:gd name="T7" fmla="*/ 76 h 79"/>
                <a:gd name="T8" fmla="*/ 3 w 141"/>
                <a:gd name="T9" fmla="*/ 79 h 79"/>
                <a:gd name="T10" fmla="*/ 138 w 141"/>
                <a:gd name="T11" fmla="*/ 79 h 79"/>
                <a:gd name="T12" fmla="*/ 141 w 141"/>
                <a:gd name="T13" fmla="*/ 76 h 79"/>
                <a:gd name="T14" fmla="*/ 141 w 141"/>
                <a:gd name="T15" fmla="*/ 34 h 79"/>
                <a:gd name="T16" fmla="*/ 106 w 141"/>
                <a:gd name="T17" fmla="*/ 0 h 79"/>
                <a:gd name="T18" fmla="*/ 135 w 141"/>
                <a:gd name="T19" fmla="*/ 73 h 79"/>
                <a:gd name="T20" fmla="*/ 6 w 141"/>
                <a:gd name="T21" fmla="*/ 73 h 79"/>
                <a:gd name="T22" fmla="*/ 6 w 141"/>
                <a:gd name="T23" fmla="*/ 34 h 79"/>
                <a:gd name="T24" fmla="*/ 35 w 141"/>
                <a:gd name="T25" fmla="*/ 6 h 79"/>
                <a:gd name="T26" fmla="*/ 106 w 141"/>
                <a:gd name="T27" fmla="*/ 6 h 79"/>
                <a:gd name="T28" fmla="*/ 135 w 141"/>
                <a:gd name="T29" fmla="*/ 34 h 79"/>
                <a:gd name="T30" fmla="*/ 135 w 141"/>
                <a:gd name="T31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79">
                  <a:moveTo>
                    <a:pt x="10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2" y="79"/>
                    <a:pt x="3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9" y="79"/>
                    <a:pt x="141" y="77"/>
                    <a:pt x="141" y="76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1" y="15"/>
                    <a:pt x="125" y="0"/>
                    <a:pt x="106" y="0"/>
                  </a:cubicBezTo>
                  <a:close/>
                  <a:moveTo>
                    <a:pt x="135" y="73"/>
                  </a:moveTo>
                  <a:cubicBezTo>
                    <a:pt x="6" y="73"/>
                    <a:pt x="6" y="73"/>
                    <a:pt x="6" y="7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18"/>
                    <a:pt x="19" y="6"/>
                    <a:pt x="35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22" y="6"/>
                    <a:pt x="135" y="18"/>
                    <a:pt x="135" y="34"/>
                  </a:cubicBezTo>
                  <a:lnTo>
                    <a:pt x="135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7" name="Freeform 93">
              <a:extLst>
                <a:ext uri="{FF2B5EF4-FFF2-40B4-BE49-F238E27FC236}">
                  <a16:creationId xmlns:a16="http://schemas.microsoft.com/office/drawing/2014/main" id="{FB6B927B-BD2F-4B6A-B78E-0395CB1E87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8" y="4128"/>
              <a:ext cx="346" cy="119"/>
            </a:xfrm>
            <a:custGeom>
              <a:avLst/>
              <a:gdLst>
                <a:gd name="T0" fmla="*/ 11 w 127"/>
                <a:gd name="T1" fmla="*/ 44 h 44"/>
                <a:gd name="T2" fmla="*/ 18 w 127"/>
                <a:gd name="T3" fmla="*/ 44 h 44"/>
                <a:gd name="T4" fmla="*/ 20 w 127"/>
                <a:gd name="T5" fmla="*/ 41 h 44"/>
                <a:gd name="T6" fmla="*/ 24 w 127"/>
                <a:gd name="T7" fmla="*/ 42 h 44"/>
                <a:gd name="T8" fmla="*/ 25 w 127"/>
                <a:gd name="T9" fmla="*/ 44 h 44"/>
                <a:gd name="T10" fmla="*/ 102 w 127"/>
                <a:gd name="T11" fmla="*/ 44 h 44"/>
                <a:gd name="T12" fmla="*/ 103 w 127"/>
                <a:gd name="T13" fmla="*/ 42 h 44"/>
                <a:gd name="T14" fmla="*/ 107 w 127"/>
                <a:gd name="T15" fmla="*/ 41 h 44"/>
                <a:gd name="T16" fmla="*/ 109 w 127"/>
                <a:gd name="T17" fmla="*/ 44 h 44"/>
                <a:gd name="T18" fmla="*/ 116 w 127"/>
                <a:gd name="T19" fmla="*/ 44 h 44"/>
                <a:gd name="T20" fmla="*/ 127 w 127"/>
                <a:gd name="T21" fmla="*/ 33 h 44"/>
                <a:gd name="T22" fmla="*/ 127 w 127"/>
                <a:gd name="T23" fmla="*/ 11 h 44"/>
                <a:gd name="T24" fmla="*/ 116 w 127"/>
                <a:gd name="T25" fmla="*/ 0 h 44"/>
                <a:gd name="T26" fmla="*/ 111 w 127"/>
                <a:gd name="T27" fmla="*/ 0 h 44"/>
                <a:gd name="T28" fmla="*/ 109 w 127"/>
                <a:gd name="T29" fmla="*/ 2 h 44"/>
                <a:gd name="T30" fmla="*/ 108 w 127"/>
                <a:gd name="T31" fmla="*/ 3 h 44"/>
                <a:gd name="T32" fmla="*/ 105 w 127"/>
                <a:gd name="T33" fmla="*/ 1 h 44"/>
                <a:gd name="T34" fmla="*/ 104 w 127"/>
                <a:gd name="T35" fmla="*/ 0 h 44"/>
                <a:gd name="T36" fmla="*/ 23 w 127"/>
                <a:gd name="T37" fmla="*/ 0 h 44"/>
                <a:gd name="T38" fmla="*/ 22 w 127"/>
                <a:gd name="T39" fmla="*/ 1 h 44"/>
                <a:gd name="T40" fmla="*/ 19 w 127"/>
                <a:gd name="T41" fmla="*/ 3 h 44"/>
                <a:gd name="T42" fmla="*/ 18 w 127"/>
                <a:gd name="T43" fmla="*/ 2 h 44"/>
                <a:gd name="T44" fmla="*/ 16 w 127"/>
                <a:gd name="T45" fmla="*/ 0 h 44"/>
                <a:gd name="T46" fmla="*/ 11 w 127"/>
                <a:gd name="T47" fmla="*/ 0 h 44"/>
                <a:gd name="T48" fmla="*/ 0 w 127"/>
                <a:gd name="T49" fmla="*/ 11 h 44"/>
                <a:gd name="T50" fmla="*/ 0 w 127"/>
                <a:gd name="T51" fmla="*/ 33 h 44"/>
                <a:gd name="T52" fmla="*/ 11 w 127"/>
                <a:gd name="T53" fmla="*/ 44 h 44"/>
                <a:gd name="T54" fmla="*/ 111 w 127"/>
                <a:gd name="T55" fmla="*/ 10 h 44"/>
                <a:gd name="T56" fmla="*/ 115 w 127"/>
                <a:gd name="T57" fmla="*/ 15 h 44"/>
                <a:gd name="T58" fmla="*/ 111 w 127"/>
                <a:gd name="T59" fmla="*/ 19 h 44"/>
                <a:gd name="T60" fmla="*/ 106 w 127"/>
                <a:gd name="T61" fmla="*/ 15 h 44"/>
                <a:gd name="T62" fmla="*/ 111 w 127"/>
                <a:gd name="T6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44">
                  <a:moveTo>
                    <a:pt x="11" y="44"/>
                  </a:move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2"/>
                    <a:pt x="20" y="41"/>
                  </a:cubicBezTo>
                  <a:cubicBezTo>
                    <a:pt x="21" y="40"/>
                    <a:pt x="23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3"/>
                    <a:pt x="103" y="43"/>
                    <a:pt x="103" y="42"/>
                  </a:cubicBezTo>
                  <a:cubicBezTo>
                    <a:pt x="104" y="41"/>
                    <a:pt x="106" y="40"/>
                    <a:pt x="107" y="41"/>
                  </a:cubicBezTo>
                  <a:cubicBezTo>
                    <a:pt x="108" y="42"/>
                    <a:pt x="109" y="43"/>
                    <a:pt x="109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22" y="44"/>
                    <a:pt x="127" y="39"/>
                    <a:pt x="127" y="33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7" y="5"/>
                    <a:pt x="122" y="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1"/>
                    <a:pt x="110" y="2"/>
                    <a:pt x="109" y="2"/>
                  </a:cubicBezTo>
                  <a:cubicBezTo>
                    <a:pt x="109" y="3"/>
                    <a:pt x="108" y="3"/>
                    <a:pt x="108" y="3"/>
                  </a:cubicBezTo>
                  <a:cubicBezTo>
                    <a:pt x="107" y="3"/>
                    <a:pt x="106" y="2"/>
                    <a:pt x="105" y="1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1"/>
                    <a:pt x="22" y="1"/>
                  </a:cubicBezTo>
                  <a:cubicBezTo>
                    <a:pt x="21" y="2"/>
                    <a:pt x="20" y="3"/>
                    <a:pt x="19" y="3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2"/>
                    <a:pt x="16" y="1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9"/>
                    <a:pt x="5" y="44"/>
                    <a:pt x="11" y="44"/>
                  </a:cubicBezTo>
                  <a:close/>
                  <a:moveTo>
                    <a:pt x="111" y="10"/>
                  </a:moveTo>
                  <a:cubicBezTo>
                    <a:pt x="113" y="10"/>
                    <a:pt x="115" y="12"/>
                    <a:pt x="115" y="15"/>
                  </a:cubicBezTo>
                  <a:cubicBezTo>
                    <a:pt x="115" y="17"/>
                    <a:pt x="113" y="19"/>
                    <a:pt x="111" y="19"/>
                  </a:cubicBezTo>
                  <a:cubicBezTo>
                    <a:pt x="108" y="19"/>
                    <a:pt x="106" y="17"/>
                    <a:pt x="106" y="15"/>
                  </a:cubicBezTo>
                  <a:cubicBezTo>
                    <a:pt x="106" y="12"/>
                    <a:pt x="108" y="10"/>
                    <a:pt x="1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8" name="Freeform 94">
              <a:extLst>
                <a:ext uri="{FF2B5EF4-FFF2-40B4-BE49-F238E27FC236}">
                  <a16:creationId xmlns:a16="http://schemas.microsoft.com/office/drawing/2014/main" id="{8C703204-178A-4B69-AB14-2437F3C3D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" y="4128"/>
              <a:ext cx="19" cy="8"/>
            </a:xfrm>
            <a:custGeom>
              <a:avLst/>
              <a:gdLst>
                <a:gd name="T0" fmla="*/ 2 w 7"/>
                <a:gd name="T1" fmla="*/ 2 h 3"/>
                <a:gd name="T2" fmla="*/ 3 w 7"/>
                <a:gd name="T3" fmla="*/ 3 h 3"/>
                <a:gd name="T4" fmla="*/ 6 w 7"/>
                <a:gd name="T5" fmla="*/ 1 h 3"/>
                <a:gd name="T6" fmla="*/ 7 w 7"/>
                <a:gd name="T7" fmla="*/ 0 h 3"/>
                <a:gd name="T8" fmla="*/ 0 w 7"/>
                <a:gd name="T9" fmla="*/ 0 h 3"/>
                <a:gd name="T10" fmla="*/ 2 w 7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9" name="Freeform 95">
              <a:extLst>
                <a:ext uri="{FF2B5EF4-FFF2-40B4-BE49-F238E27FC236}">
                  <a16:creationId xmlns:a16="http://schemas.microsoft.com/office/drawing/2014/main" id="{DB01926E-0188-4109-8F20-44CE29979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7" y="4236"/>
              <a:ext cx="19" cy="11"/>
            </a:xfrm>
            <a:custGeom>
              <a:avLst/>
              <a:gdLst>
                <a:gd name="T0" fmla="*/ 6 w 7"/>
                <a:gd name="T1" fmla="*/ 2 h 4"/>
                <a:gd name="T2" fmla="*/ 2 w 7"/>
                <a:gd name="T3" fmla="*/ 1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1" name="Freeform 96">
              <a:extLst>
                <a:ext uri="{FF2B5EF4-FFF2-40B4-BE49-F238E27FC236}">
                  <a16:creationId xmlns:a16="http://schemas.microsoft.com/office/drawing/2014/main" id="{802B7F4F-7634-4164-BE71-43B2F5895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5" y="4236"/>
              <a:ext cx="20" cy="11"/>
            </a:xfrm>
            <a:custGeom>
              <a:avLst/>
              <a:gdLst>
                <a:gd name="T0" fmla="*/ 5 w 7"/>
                <a:gd name="T1" fmla="*/ 1 h 4"/>
                <a:gd name="T2" fmla="*/ 1 w 7"/>
                <a:gd name="T3" fmla="*/ 2 h 4"/>
                <a:gd name="T4" fmla="*/ 0 w 7"/>
                <a:gd name="T5" fmla="*/ 4 h 4"/>
                <a:gd name="T6" fmla="*/ 4 w 7"/>
                <a:gd name="T7" fmla="*/ 4 h 4"/>
                <a:gd name="T8" fmla="*/ 7 w 7"/>
                <a:gd name="T9" fmla="*/ 4 h 4"/>
                <a:gd name="T10" fmla="*/ 5 w 7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5" name="Freeform 97">
              <a:extLst>
                <a:ext uri="{FF2B5EF4-FFF2-40B4-BE49-F238E27FC236}">
                  <a16:creationId xmlns:a16="http://schemas.microsoft.com/office/drawing/2014/main" id="{A438EA6F-5569-47A2-B066-BF0C29F9F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" y="4128"/>
              <a:ext cx="19" cy="8"/>
            </a:xfrm>
            <a:custGeom>
              <a:avLst/>
              <a:gdLst>
                <a:gd name="T0" fmla="*/ 1 w 7"/>
                <a:gd name="T1" fmla="*/ 1 h 3"/>
                <a:gd name="T2" fmla="*/ 4 w 7"/>
                <a:gd name="T3" fmla="*/ 3 h 3"/>
                <a:gd name="T4" fmla="*/ 5 w 7"/>
                <a:gd name="T5" fmla="*/ 2 h 3"/>
                <a:gd name="T6" fmla="*/ 7 w 7"/>
                <a:gd name="T7" fmla="*/ 0 h 3"/>
                <a:gd name="T8" fmla="*/ 0 w 7"/>
                <a:gd name="T9" fmla="*/ 0 h 3"/>
                <a:gd name="T10" fmla="*/ 1 w 7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2" y="2"/>
                    <a:pt x="3" y="3"/>
                    <a:pt x="4" y="3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13" name="Group 10">
            <a:extLst>
              <a:ext uri="{FF2B5EF4-FFF2-40B4-BE49-F238E27FC236}">
                <a16:creationId xmlns:a16="http://schemas.microsoft.com/office/drawing/2014/main" id="{B27D823B-1BD9-4654-AB22-03997D9CFDC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57549" y="7008029"/>
            <a:ext cx="893763" cy="682625"/>
            <a:chOff x="7398" y="4105"/>
            <a:chExt cx="563" cy="430"/>
          </a:xfrm>
          <a:solidFill>
            <a:schemeClr val="accent5"/>
          </a:solidFill>
        </p:grpSpPr>
        <p:sp>
          <p:nvSpPr>
            <p:cNvPr id="115" name="Freeform 11">
              <a:extLst>
                <a:ext uri="{FF2B5EF4-FFF2-40B4-BE49-F238E27FC236}">
                  <a16:creationId xmlns:a16="http://schemas.microsoft.com/office/drawing/2014/main" id="{37893476-7BD1-4D69-BD62-1226124C60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8" y="4314"/>
              <a:ext cx="246" cy="150"/>
            </a:xfrm>
            <a:custGeom>
              <a:avLst/>
              <a:gdLst>
                <a:gd name="T0" fmla="*/ 66 w 91"/>
                <a:gd name="T1" fmla="*/ 0 h 55"/>
                <a:gd name="T2" fmla="*/ 25 w 91"/>
                <a:gd name="T3" fmla="*/ 0 h 55"/>
                <a:gd name="T4" fmla="*/ 0 w 91"/>
                <a:gd name="T5" fmla="*/ 25 h 55"/>
                <a:gd name="T6" fmla="*/ 0 w 91"/>
                <a:gd name="T7" fmla="*/ 52 h 55"/>
                <a:gd name="T8" fmla="*/ 3 w 91"/>
                <a:gd name="T9" fmla="*/ 55 h 55"/>
                <a:gd name="T10" fmla="*/ 88 w 91"/>
                <a:gd name="T11" fmla="*/ 55 h 55"/>
                <a:gd name="T12" fmla="*/ 91 w 91"/>
                <a:gd name="T13" fmla="*/ 52 h 55"/>
                <a:gd name="T14" fmla="*/ 91 w 91"/>
                <a:gd name="T15" fmla="*/ 25 h 55"/>
                <a:gd name="T16" fmla="*/ 66 w 91"/>
                <a:gd name="T17" fmla="*/ 0 h 55"/>
                <a:gd name="T18" fmla="*/ 85 w 91"/>
                <a:gd name="T19" fmla="*/ 49 h 55"/>
                <a:gd name="T20" fmla="*/ 6 w 91"/>
                <a:gd name="T21" fmla="*/ 49 h 55"/>
                <a:gd name="T22" fmla="*/ 6 w 91"/>
                <a:gd name="T23" fmla="*/ 25 h 55"/>
                <a:gd name="T24" fmla="*/ 25 w 91"/>
                <a:gd name="T25" fmla="*/ 6 h 55"/>
                <a:gd name="T26" fmla="*/ 66 w 91"/>
                <a:gd name="T27" fmla="*/ 6 h 55"/>
                <a:gd name="T28" fmla="*/ 85 w 91"/>
                <a:gd name="T29" fmla="*/ 25 h 55"/>
                <a:gd name="T30" fmla="*/ 85 w 91"/>
                <a:gd name="T31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55">
                  <a:moveTo>
                    <a:pt x="6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5"/>
                    <a:pt x="3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9" y="55"/>
                    <a:pt x="91" y="54"/>
                    <a:pt x="91" y="52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11"/>
                    <a:pt x="80" y="0"/>
                    <a:pt x="66" y="0"/>
                  </a:cubicBezTo>
                  <a:close/>
                  <a:moveTo>
                    <a:pt x="85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15"/>
                    <a:pt x="14" y="6"/>
                    <a:pt x="25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6"/>
                    <a:pt x="85" y="15"/>
                    <a:pt x="85" y="25"/>
                  </a:cubicBezTo>
                  <a:lnTo>
                    <a:pt x="8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3" name="Freeform 12">
              <a:extLst>
                <a:ext uri="{FF2B5EF4-FFF2-40B4-BE49-F238E27FC236}">
                  <a16:creationId xmlns:a16="http://schemas.microsoft.com/office/drawing/2014/main" id="{45B5BBA9-04F7-46B8-A009-C8EA16AA08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9" y="4151"/>
              <a:ext cx="154" cy="155"/>
            </a:xfrm>
            <a:custGeom>
              <a:avLst/>
              <a:gdLst>
                <a:gd name="T0" fmla="*/ 29 w 57"/>
                <a:gd name="T1" fmla="*/ 57 h 57"/>
                <a:gd name="T2" fmla="*/ 57 w 57"/>
                <a:gd name="T3" fmla="*/ 29 h 57"/>
                <a:gd name="T4" fmla="*/ 29 w 57"/>
                <a:gd name="T5" fmla="*/ 0 h 57"/>
                <a:gd name="T6" fmla="*/ 0 w 57"/>
                <a:gd name="T7" fmla="*/ 29 h 57"/>
                <a:gd name="T8" fmla="*/ 29 w 57"/>
                <a:gd name="T9" fmla="*/ 57 h 57"/>
                <a:gd name="T10" fmla="*/ 29 w 57"/>
                <a:gd name="T11" fmla="*/ 6 h 57"/>
                <a:gd name="T12" fmla="*/ 51 w 57"/>
                <a:gd name="T13" fmla="*/ 29 h 57"/>
                <a:gd name="T14" fmla="*/ 29 w 57"/>
                <a:gd name="T15" fmla="*/ 51 h 57"/>
                <a:gd name="T16" fmla="*/ 6 w 57"/>
                <a:gd name="T17" fmla="*/ 29 h 57"/>
                <a:gd name="T18" fmla="*/ 29 w 57"/>
                <a:gd name="T1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44" y="57"/>
                    <a:pt x="57" y="44"/>
                    <a:pt x="57" y="29"/>
                  </a:cubicBez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lose/>
                  <a:moveTo>
                    <a:pt x="29" y="6"/>
                  </a:moveTo>
                  <a:cubicBezTo>
                    <a:pt x="41" y="6"/>
                    <a:pt x="51" y="16"/>
                    <a:pt x="51" y="29"/>
                  </a:cubicBezTo>
                  <a:cubicBezTo>
                    <a:pt x="51" y="41"/>
                    <a:pt x="41" y="51"/>
                    <a:pt x="29" y="51"/>
                  </a:cubicBezTo>
                  <a:cubicBezTo>
                    <a:pt x="16" y="51"/>
                    <a:pt x="6" y="41"/>
                    <a:pt x="6" y="29"/>
                  </a:cubicBezTo>
                  <a:cubicBezTo>
                    <a:pt x="6" y="16"/>
                    <a:pt x="16" y="6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5" name="Freeform 13">
              <a:extLst>
                <a:ext uri="{FF2B5EF4-FFF2-40B4-BE49-F238E27FC236}">
                  <a16:creationId xmlns:a16="http://schemas.microsoft.com/office/drawing/2014/main" id="{8BAB6AF6-7022-44AA-8799-F672DC985F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5" y="4105"/>
              <a:ext cx="181" cy="182"/>
            </a:xfrm>
            <a:custGeom>
              <a:avLst/>
              <a:gdLst>
                <a:gd name="T0" fmla="*/ 34 w 67"/>
                <a:gd name="T1" fmla="*/ 67 h 67"/>
                <a:gd name="T2" fmla="*/ 34 w 67"/>
                <a:gd name="T3" fmla="*/ 67 h 67"/>
                <a:gd name="T4" fmla="*/ 57 w 67"/>
                <a:gd name="T5" fmla="*/ 58 h 67"/>
                <a:gd name="T6" fmla="*/ 67 w 67"/>
                <a:gd name="T7" fmla="*/ 34 h 67"/>
                <a:gd name="T8" fmla="*/ 58 w 67"/>
                <a:gd name="T9" fmla="*/ 10 h 67"/>
                <a:gd name="T10" fmla="*/ 34 w 67"/>
                <a:gd name="T11" fmla="*/ 0 h 67"/>
                <a:gd name="T12" fmla="*/ 10 w 67"/>
                <a:gd name="T13" fmla="*/ 10 h 67"/>
                <a:gd name="T14" fmla="*/ 0 w 67"/>
                <a:gd name="T15" fmla="*/ 33 h 67"/>
                <a:gd name="T16" fmla="*/ 34 w 67"/>
                <a:gd name="T17" fmla="*/ 67 h 67"/>
                <a:gd name="T18" fmla="*/ 14 w 67"/>
                <a:gd name="T19" fmla="*/ 14 h 67"/>
                <a:gd name="T20" fmla="*/ 33 w 67"/>
                <a:gd name="T21" fmla="*/ 6 h 67"/>
                <a:gd name="T22" fmla="*/ 34 w 67"/>
                <a:gd name="T23" fmla="*/ 6 h 67"/>
                <a:gd name="T24" fmla="*/ 53 w 67"/>
                <a:gd name="T25" fmla="*/ 14 h 67"/>
                <a:gd name="T26" fmla="*/ 61 w 67"/>
                <a:gd name="T27" fmla="*/ 34 h 67"/>
                <a:gd name="T28" fmla="*/ 53 w 67"/>
                <a:gd name="T29" fmla="*/ 53 h 67"/>
                <a:gd name="T30" fmla="*/ 34 w 67"/>
                <a:gd name="T31" fmla="*/ 61 h 67"/>
                <a:gd name="T32" fmla="*/ 34 w 67"/>
                <a:gd name="T33" fmla="*/ 64 h 67"/>
                <a:gd name="T34" fmla="*/ 34 w 67"/>
                <a:gd name="T35" fmla="*/ 61 h 67"/>
                <a:gd name="T36" fmla="*/ 6 w 67"/>
                <a:gd name="T37" fmla="*/ 33 h 67"/>
                <a:gd name="T38" fmla="*/ 14 w 67"/>
                <a:gd name="T39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67">
                  <a:moveTo>
                    <a:pt x="34" y="67"/>
                  </a:moveTo>
                  <a:cubicBezTo>
                    <a:pt x="34" y="67"/>
                    <a:pt x="34" y="67"/>
                    <a:pt x="34" y="67"/>
                  </a:cubicBezTo>
                  <a:cubicBezTo>
                    <a:pt x="43" y="67"/>
                    <a:pt x="51" y="64"/>
                    <a:pt x="57" y="58"/>
                  </a:cubicBezTo>
                  <a:cubicBezTo>
                    <a:pt x="64" y="51"/>
                    <a:pt x="67" y="43"/>
                    <a:pt x="67" y="34"/>
                  </a:cubicBezTo>
                  <a:cubicBezTo>
                    <a:pt x="67" y="25"/>
                    <a:pt x="64" y="16"/>
                    <a:pt x="58" y="10"/>
                  </a:cubicBezTo>
                  <a:cubicBezTo>
                    <a:pt x="51" y="4"/>
                    <a:pt x="43" y="0"/>
                    <a:pt x="34" y="0"/>
                  </a:cubicBezTo>
                  <a:cubicBezTo>
                    <a:pt x="25" y="0"/>
                    <a:pt x="17" y="3"/>
                    <a:pt x="10" y="10"/>
                  </a:cubicBezTo>
                  <a:cubicBezTo>
                    <a:pt x="4" y="16"/>
                    <a:pt x="0" y="24"/>
                    <a:pt x="0" y="33"/>
                  </a:cubicBezTo>
                  <a:cubicBezTo>
                    <a:pt x="0" y="52"/>
                    <a:pt x="15" y="67"/>
                    <a:pt x="34" y="67"/>
                  </a:cubicBezTo>
                  <a:close/>
                  <a:moveTo>
                    <a:pt x="14" y="14"/>
                  </a:moveTo>
                  <a:cubicBezTo>
                    <a:pt x="19" y="9"/>
                    <a:pt x="26" y="6"/>
                    <a:pt x="33" y="6"/>
                  </a:cubicBezTo>
                  <a:cubicBezTo>
                    <a:pt x="33" y="6"/>
                    <a:pt x="34" y="6"/>
                    <a:pt x="34" y="6"/>
                  </a:cubicBezTo>
                  <a:cubicBezTo>
                    <a:pt x="41" y="6"/>
                    <a:pt x="48" y="9"/>
                    <a:pt x="53" y="14"/>
                  </a:cubicBezTo>
                  <a:cubicBezTo>
                    <a:pt x="59" y="19"/>
                    <a:pt x="61" y="26"/>
                    <a:pt x="61" y="34"/>
                  </a:cubicBezTo>
                  <a:cubicBezTo>
                    <a:pt x="61" y="41"/>
                    <a:pt x="58" y="48"/>
                    <a:pt x="53" y="53"/>
                  </a:cubicBezTo>
                  <a:cubicBezTo>
                    <a:pt x="48" y="58"/>
                    <a:pt x="41" y="61"/>
                    <a:pt x="34" y="61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18" y="61"/>
                    <a:pt x="6" y="49"/>
                    <a:pt x="6" y="33"/>
                  </a:cubicBezTo>
                  <a:cubicBezTo>
                    <a:pt x="6" y="26"/>
                    <a:pt x="9" y="19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5" name="Freeform 14">
              <a:extLst>
                <a:ext uri="{FF2B5EF4-FFF2-40B4-BE49-F238E27FC236}">
                  <a16:creationId xmlns:a16="http://schemas.microsoft.com/office/drawing/2014/main" id="{5CDDAC7D-875A-4119-BE58-3CE06FAF3B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8" y="4301"/>
              <a:ext cx="303" cy="234"/>
            </a:xfrm>
            <a:custGeom>
              <a:avLst/>
              <a:gdLst>
                <a:gd name="T0" fmla="*/ 104 w 112"/>
                <a:gd name="T1" fmla="*/ 9 h 86"/>
                <a:gd name="T2" fmla="*/ 83 w 112"/>
                <a:gd name="T3" fmla="*/ 0 h 86"/>
                <a:gd name="T4" fmla="*/ 31 w 112"/>
                <a:gd name="T5" fmla="*/ 0 h 86"/>
                <a:gd name="T6" fmla="*/ 9 w 112"/>
                <a:gd name="T7" fmla="*/ 8 h 86"/>
                <a:gd name="T8" fmla="*/ 0 w 112"/>
                <a:gd name="T9" fmla="*/ 28 h 86"/>
                <a:gd name="T10" fmla="*/ 0 w 112"/>
                <a:gd name="T11" fmla="*/ 83 h 86"/>
                <a:gd name="T12" fmla="*/ 3 w 112"/>
                <a:gd name="T13" fmla="*/ 86 h 86"/>
                <a:gd name="T14" fmla="*/ 108 w 112"/>
                <a:gd name="T15" fmla="*/ 86 h 86"/>
                <a:gd name="T16" fmla="*/ 111 w 112"/>
                <a:gd name="T17" fmla="*/ 83 h 86"/>
                <a:gd name="T18" fmla="*/ 111 w 112"/>
                <a:gd name="T19" fmla="*/ 30 h 86"/>
                <a:gd name="T20" fmla="*/ 104 w 112"/>
                <a:gd name="T21" fmla="*/ 9 h 86"/>
                <a:gd name="T22" fmla="*/ 105 w 112"/>
                <a:gd name="T23" fmla="*/ 80 h 86"/>
                <a:gd name="T24" fmla="*/ 6 w 112"/>
                <a:gd name="T25" fmla="*/ 80 h 86"/>
                <a:gd name="T26" fmla="*/ 6 w 112"/>
                <a:gd name="T27" fmla="*/ 28 h 86"/>
                <a:gd name="T28" fmla="*/ 13 w 112"/>
                <a:gd name="T29" fmla="*/ 13 h 86"/>
                <a:gd name="T30" fmla="*/ 31 w 112"/>
                <a:gd name="T31" fmla="*/ 6 h 86"/>
                <a:gd name="T32" fmla="*/ 83 w 112"/>
                <a:gd name="T33" fmla="*/ 6 h 86"/>
                <a:gd name="T34" fmla="*/ 99 w 112"/>
                <a:gd name="T35" fmla="*/ 13 h 86"/>
                <a:gd name="T36" fmla="*/ 105 w 112"/>
                <a:gd name="T37" fmla="*/ 30 h 86"/>
                <a:gd name="T38" fmla="*/ 105 w 112"/>
                <a:gd name="T39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86">
                  <a:moveTo>
                    <a:pt x="104" y="9"/>
                  </a:moveTo>
                  <a:cubicBezTo>
                    <a:pt x="98" y="3"/>
                    <a:pt x="90" y="0"/>
                    <a:pt x="8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3" y="0"/>
                    <a:pt x="15" y="3"/>
                    <a:pt x="9" y="8"/>
                  </a:cubicBezTo>
                  <a:cubicBezTo>
                    <a:pt x="4" y="14"/>
                    <a:pt x="0" y="21"/>
                    <a:pt x="0" y="2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5"/>
                    <a:pt x="2" y="86"/>
                    <a:pt x="3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10" y="86"/>
                    <a:pt x="111" y="85"/>
                    <a:pt x="111" y="8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2" y="22"/>
                    <a:pt x="109" y="15"/>
                    <a:pt x="104" y="9"/>
                  </a:cubicBezTo>
                  <a:close/>
                  <a:moveTo>
                    <a:pt x="105" y="80"/>
                  </a:moveTo>
                  <a:cubicBezTo>
                    <a:pt x="6" y="80"/>
                    <a:pt x="6" y="80"/>
                    <a:pt x="6" y="8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2"/>
                    <a:pt x="9" y="17"/>
                    <a:pt x="13" y="13"/>
                  </a:cubicBezTo>
                  <a:cubicBezTo>
                    <a:pt x="18" y="8"/>
                    <a:pt x="24" y="6"/>
                    <a:pt x="31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9" y="6"/>
                    <a:pt x="95" y="9"/>
                    <a:pt x="99" y="13"/>
                  </a:cubicBezTo>
                  <a:cubicBezTo>
                    <a:pt x="103" y="18"/>
                    <a:pt x="105" y="24"/>
                    <a:pt x="105" y="30"/>
                  </a:cubicBezTo>
                  <a:lnTo>
                    <a:pt x="10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6" name="Freeform 15">
              <a:extLst>
                <a:ext uri="{FF2B5EF4-FFF2-40B4-BE49-F238E27FC236}">
                  <a16:creationId xmlns:a16="http://schemas.microsoft.com/office/drawing/2014/main" id="{A9F62974-068C-4B9C-B936-BF7488690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1" y="4222"/>
              <a:ext cx="71" cy="30"/>
            </a:xfrm>
            <a:custGeom>
              <a:avLst/>
              <a:gdLst>
                <a:gd name="T0" fmla="*/ 13 w 26"/>
                <a:gd name="T1" fmla="*/ 11 h 11"/>
                <a:gd name="T2" fmla="*/ 25 w 26"/>
                <a:gd name="T3" fmla="*/ 6 h 11"/>
                <a:gd name="T4" fmla="*/ 24 w 26"/>
                <a:gd name="T5" fmla="*/ 1 h 11"/>
                <a:gd name="T6" fmla="*/ 20 w 26"/>
                <a:gd name="T7" fmla="*/ 2 h 11"/>
                <a:gd name="T8" fmla="*/ 13 w 26"/>
                <a:gd name="T9" fmla="*/ 5 h 11"/>
                <a:gd name="T10" fmla="*/ 5 w 26"/>
                <a:gd name="T11" fmla="*/ 2 h 11"/>
                <a:gd name="T12" fmla="*/ 1 w 26"/>
                <a:gd name="T13" fmla="*/ 1 h 11"/>
                <a:gd name="T14" fmla="*/ 1 w 26"/>
                <a:gd name="T15" fmla="*/ 6 h 11"/>
                <a:gd name="T16" fmla="*/ 13 w 2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">
                  <a:moveTo>
                    <a:pt x="13" y="11"/>
                  </a:moveTo>
                  <a:cubicBezTo>
                    <a:pt x="17" y="11"/>
                    <a:pt x="22" y="9"/>
                    <a:pt x="25" y="6"/>
                  </a:cubicBezTo>
                  <a:cubicBezTo>
                    <a:pt x="26" y="4"/>
                    <a:pt x="26" y="2"/>
                    <a:pt x="24" y="1"/>
                  </a:cubicBezTo>
                  <a:cubicBezTo>
                    <a:pt x="23" y="0"/>
                    <a:pt x="21" y="0"/>
                    <a:pt x="20" y="2"/>
                  </a:cubicBezTo>
                  <a:cubicBezTo>
                    <a:pt x="19" y="3"/>
                    <a:pt x="16" y="5"/>
                    <a:pt x="13" y="5"/>
                  </a:cubicBezTo>
                  <a:cubicBezTo>
                    <a:pt x="9" y="5"/>
                    <a:pt x="7" y="3"/>
                    <a:pt x="5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4" y="9"/>
                    <a:pt x="8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7" name="Freeform 16">
              <a:extLst>
                <a:ext uri="{FF2B5EF4-FFF2-40B4-BE49-F238E27FC236}">
                  <a16:creationId xmlns:a16="http://schemas.microsoft.com/office/drawing/2014/main" id="{54E82408-8ECE-44FF-9437-1B830E289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2" y="4241"/>
              <a:ext cx="70" cy="27"/>
            </a:xfrm>
            <a:custGeom>
              <a:avLst/>
              <a:gdLst>
                <a:gd name="T0" fmla="*/ 13 w 26"/>
                <a:gd name="T1" fmla="*/ 10 h 10"/>
                <a:gd name="T2" fmla="*/ 25 w 26"/>
                <a:gd name="T3" fmla="*/ 5 h 10"/>
                <a:gd name="T4" fmla="*/ 24 w 26"/>
                <a:gd name="T5" fmla="*/ 1 h 10"/>
                <a:gd name="T6" fmla="*/ 20 w 26"/>
                <a:gd name="T7" fmla="*/ 1 h 10"/>
                <a:gd name="T8" fmla="*/ 13 w 26"/>
                <a:gd name="T9" fmla="*/ 4 h 10"/>
                <a:gd name="T10" fmla="*/ 5 w 26"/>
                <a:gd name="T11" fmla="*/ 1 h 10"/>
                <a:gd name="T12" fmla="*/ 1 w 26"/>
                <a:gd name="T13" fmla="*/ 1 h 10"/>
                <a:gd name="T14" fmla="*/ 1 w 26"/>
                <a:gd name="T15" fmla="*/ 5 h 10"/>
                <a:gd name="T16" fmla="*/ 13 w 26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0">
                  <a:moveTo>
                    <a:pt x="13" y="10"/>
                  </a:moveTo>
                  <a:cubicBezTo>
                    <a:pt x="17" y="10"/>
                    <a:pt x="22" y="8"/>
                    <a:pt x="25" y="5"/>
                  </a:cubicBezTo>
                  <a:cubicBezTo>
                    <a:pt x="26" y="4"/>
                    <a:pt x="26" y="2"/>
                    <a:pt x="24" y="1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9" y="2"/>
                    <a:pt x="16" y="4"/>
                    <a:pt x="13" y="4"/>
                  </a:cubicBezTo>
                  <a:cubicBezTo>
                    <a:pt x="9" y="4"/>
                    <a:pt x="7" y="2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4" y="8"/>
                    <a:pt x="8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39" name="ZoneTexte 138">
            <a:extLst>
              <a:ext uri="{FF2B5EF4-FFF2-40B4-BE49-F238E27FC236}">
                <a16:creationId xmlns:a16="http://schemas.microsoft.com/office/drawing/2014/main" id="{D9F8A085-00A8-4BB0-A2AC-F7A6AEECB059}"/>
              </a:ext>
            </a:extLst>
          </p:cNvPr>
          <p:cNvSpPr txBox="1"/>
          <p:nvPr/>
        </p:nvSpPr>
        <p:spPr>
          <a:xfrm>
            <a:off x="8930075" y="8001000"/>
            <a:ext cx="2239762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Smiling, satisfied users</a:t>
            </a:r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FB5AE15A-A0EC-4F62-97FC-D393A6DA7C4B}"/>
              </a:ext>
            </a:extLst>
          </p:cNvPr>
          <p:cNvSpPr txBox="1"/>
          <p:nvPr/>
        </p:nvSpPr>
        <p:spPr>
          <a:xfrm>
            <a:off x="7554306" y="7972480"/>
            <a:ext cx="1695919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pPr algn="l"/>
            <a:r>
              <a:rPr lang="en-GB" sz="1800" dirty="0">
                <a:solidFill>
                  <a:schemeClr val="tx2"/>
                </a:solidFill>
              </a:rPr>
              <a:t>Virtual</a:t>
            </a:r>
          </a:p>
          <a:p>
            <a:pPr algn="l"/>
            <a:r>
              <a:rPr lang="en-GB" sz="1800" dirty="0">
                <a:solidFill>
                  <a:schemeClr val="tx2"/>
                </a:solidFill>
              </a:rPr>
              <a:t> reality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C669F9F6-AE82-4906-883D-B09BC46547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60533" y="2602077"/>
            <a:ext cx="990600" cy="922338"/>
            <a:chOff x="7373" y="4027"/>
            <a:chExt cx="624" cy="581"/>
          </a:xfrm>
          <a:solidFill>
            <a:schemeClr val="accent5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0956BCE-8D7F-465F-9589-EAA0734B9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" y="4027"/>
              <a:ext cx="624" cy="581"/>
            </a:xfrm>
            <a:custGeom>
              <a:avLst/>
              <a:gdLst>
                <a:gd name="T0" fmla="*/ 38 w 231"/>
                <a:gd name="T1" fmla="*/ 214 h 215"/>
                <a:gd name="T2" fmla="*/ 61 w 231"/>
                <a:gd name="T3" fmla="*/ 149 h 215"/>
                <a:gd name="T4" fmla="*/ 15 w 231"/>
                <a:gd name="T5" fmla="*/ 203 h 215"/>
                <a:gd name="T6" fmla="*/ 1 w 231"/>
                <a:gd name="T7" fmla="*/ 182 h 215"/>
                <a:gd name="T8" fmla="*/ 84 w 231"/>
                <a:gd name="T9" fmla="*/ 83 h 215"/>
                <a:gd name="T10" fmla="*/ 126 w 231"/>
                <a:gd name="T11" fmla="*/ 92 h 215"/>
                <a:gd name="T12" fmla="*/ 158 w 231"/>
                <a:gd name="T13" fmla="*/ 115 h 215"/>
                <a:gd name="T14" fmla="*/ 181 w 231"/>
                <a:gd name="T15" fmla="*/ 102 h 215"/>
                <a:gd name="T16" fmla="*/ 184 w 231"/>
                <a:gd name="T17" fmla="*/ 107 h 215"/>
                <a:gd name="T18" fmla="*/ 160 w 231"/>
                <a:gd name="T19" fmla="*/ 121 h 215"/>
                <a:gd name="T20" fmla="*/ 129 w 231"/>
                <a:gd name="T21" fmla="*/ 101 h 215"/>
                <a:gd name="T22" fmla="*/ 88 w 231"/>
                <a:gd name="T23" fmla="*/ 88 h 215"/>
                <a:gd name="T24" fmla="*/ 81 w 231"/>
                <a:gd name="T25" fmla="*/ 89 h 215"/>
                <a:gd name="T26" fmla="*/ 7 w 231"/>
                <a:gd name="T27" fmla="*/ 193 h 215"/>
                <a:gd name="T28" fmla="*/ 36 w 231"/>
                <a:gd name="T29" fmla="*/ 172 h 215"/>
                <a:gd name="T30" fmla="*/ 69 w 231"/>
                <a:gd name="T31" fmla="*/ 145 h 215"/>
                <a:gd name="T32" fmla="*/ 40 w 231"/>
                <a:gd name="T33" fmla="*/ 215 h 215"/>
                <a:gd name="T34" fmla="*/ 152 w 231"/>
                <a:gd name="T35" fmla="*/ 213 h 215"/>
                <a:gd name="T36" fmla="*/ 119 w 231"/>
                <a:gd name="T37" fmla="*/ 144 h 215"/>
                <a:gd name="T38" fmla="*/ 145 w 231"/>
                <a:gd name="T39" fmla="*/ 157 h 215"/>
                <a:gd name="T40" fmla="*/ 219 w 231"/>
                <a:gd name="T41" fmla="*/ 105 h 215"/>
                <a:gd name="T42" fmla="*/ 218 w 231"/>
                <a:gd name="T43" fmla="*/ 100 h 215"/>
                <a:gd name="T44" fmla="*/ 224 w 231"/>
                <a:gd name="T45" fmla="*/ 102 h 215"/>
                <a:gd name="T46" fmla="*/ 174 w 231"/>
                <a:gd name="T47" fmla="*/ 161 h 215"/>
                <a:gd name="T48" fmla="*/ 129 w 231"/>
                <a:gd name="T49" fmla="*/ 156 h 215"/>
                <a:gd name="T50" fmla="*/ 156 w 231"/>
                <a:gd name="T51" fmla="*/ 214 h 215"/>
                <a:gd name="T52" fmla="*/ 79 w 231"/>
                <a:gd name="T53" fmla="*/ 80 h 215"/>
                <a:gd name="T54" fmla="*/ 41 w 231"/>
                <a:gd name="T55" fmla="*/ 50 h 215"/>
                <a:gd name="T56" fmla="*/ 99 w 231"/>
                <a:gd name="T57" fmla="*/ 7 h 215"/>
                <a:gd name="T58" fmla="*/ 88 w 231"/>
                <a:gd name="T59" fmla="*/ 79 h 215"/>
                <a:gd name="T60" fmla="*/ 79 w 231"/>
                <a:gd name="T61" fmla="*/ 7 h 215"/>
                <a:gd name="T62" fmla="*/ 71 w 231"/>
                <a:gd name="T63" fmla="*/ 8 h 215"/>
                <a:gd name="T64" fmla="*/ 62 w 231"/>
                <a:gd name="T65" fmla="*/ 69 h 215"/>
                <a:gd name="T66" fmla="*/ 112 w 231"/>
                <a:gd name="T67" fmla="*/ 33 h 215"/>
                <a:gd name="T68" fmla="*/ 79 w 231"/>
                <a:gd name="T69" fmla="*/ 7 h 215"/>
                <a:gd name="T70" fmla="*/ 70 w 231"/>
                <a:gd name="T71" fmla="*/ 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215">
                  <a:moveTo>
                    <a:pt x="40" y="215"/>
                  </a:moveTo>
                  <a:cubicBezTo>
                    <a:pt x="39" y="215"/>
                    <a:pt x="39" y="214"/>
                    <a:pt x="38" y="214"/>
                  </a:cubicBezTo>
                  <a:cubicBezTo>
                    <a:pt x="37" y="214"/>
                    <a:pt x="36" y="212"/>
                    <a:pt x="37" y="21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56" y="154"/>
                    <a:pt x="46" y="168"/>
                    <a:pt x="41" y="176"/>
                  </a:cubicBezTo>
                  <a:cubicBezTo>
                    <a:pt x="26" y="197"/>
                    <a:pt x="20" y="205"/>
                    <a:pt x="15" y="203"/>
                  </a:cubicBezTo>
                  <a:cubicBezTo>
                    <a:pt x="9" y="202"/>
                    <a:pt x="5" y="200"/>
                    <a:pt x="2" y="196"/>
                  </a:cubicBezTo>
                  <a:cubicBezTo>
                    <a:pt x="0" y="192"/>
                    <a:pt x="0" y="188"/>
                    <a:pt x="1" y="182"/>
                  </a:cubicBezTo>
                  <a:cubicBezTo>
                    <a:pt x="11" y="146"/>
                    <a:pt x="36" y="87"/>
                    <a:pt x="81" y="83"/>
                  </a:cubicBezTo>
                  <a:cubicBezTo>
                    <a:pt x="82" y="83"/>
                    <a:pt x="83" y="83"/>
                    <a:pt x="84" y="83"/>
                  </a:cubicBezTo>
                  <a:cubicBezTo>
                    <a:pt x="85" y="83"/>
                    <a:pt x="86" y="83"/>
                    <a:pt x="88" y="82"/>
                  </a:cubicBezTo>
                  <a:cubicBezTo>
                    <a:pt x="97" y="82"/>
                    <a:pt x="116" y="85"/>
                    <a:pt x="126" y="92"/>
                  </a:cubicBezTo>
                  <a:cubicBezTo>
                    <a:pt x="128" y="93"/>
                    <a:pt x="130" y="94"/>
                    <a:pt x="132" y="96"/>
                  </a:cubicBezTo>
                  <a:cubicBezTo>
                    <a:pt x="140" y="101"/>
                    <a:pt x="148" y="107"/>
                    <a:pt x="158" y="115"/>
                  </a:cubicBezTo>
                  <a:cubicBezTo>
                    <a:pt x="161" y="113"/>
                    <a:pt x="165" y="111"/>
                    <a:pt x="168" y="109"/>
                  </a:cubicBezTo>
                  <a:cubicBezTo>
                    <a:pt x="172" y="107"/>
                    <a:pt x="176" y="104"/>
                    <a:pt x="181" y="102"/>
                  </a:cubicBezTo>
                  <a:cubicBezTo>
                    <a:pt x="182" y="101"/>
                    <a:pt x="184" y="102"/>
                    <a:pt x="185" y="103"/>
                  </a:cubicBezTo>
                  <a:cubicBezTo>
                    <a:pt x="186" y="105"/>
                    <a:pt x="185" y="106"/>
                    <a:pt x="184" y="107"/>
                  </a:cubicBezTo>
                  <a:cubicBezTo>
                    <a:pt x="179" y="110"/>
                    <a:pt x="175" y="112"/>
                    <a:pt x="171" y="115"/>
                  </a:cubicBezTo>
                  <a:cubicBezTo>
                    <a:pt x="167" y="117"/>
                    <a:pt x="163" y="119"/>
                    <a:pt x="160" y="121"/>
                  </a:cubicBezTo>
                  <a:cubicBezTo>
                    <a:pt x="159" y="121"/>
                    <a:pt x="157" y="121"/>
                    <a:pt x="156" y="121"/>
                  </a:cubicBezTo>
                  <a:cubicBezTo>
                    <a:pt x="146" y="113"/>
                    <a:pt x="137" y="106"/>
                    <a:pt x="129" y="101"/>
                  </a:cubicBezTo>
                  <a:cubicBezTo>
                    <a:pt x="127" y="99"/>
                    <a:pt x="125" y="98"/>
                    <a:pt x="123" y="97"/>
                  </a:cubicBezTo>
                  <a:cubicBezTo>
                    <a:pt x="113" y="91"/>
                    <a:pt x="96" y="88"/>
                    <a:pt x="88" y="88"/>
                  </a:cubicBezTo>
                  <a:cubicBezTo>
                    <a:pt x="87" y="89"/>
                    <a:pt x="86" y="89"/>
                    <a:pt x="85" y="89"/>
                  </a:cubicBezTo>
                  <a:cubicBezTo>
                    <a:pt x="84" y="89"/>
                    <a:pt x="82" y="89"/>
                    <a:pt x="81" y="89"/>
                  </a:cubicBezTo>
                  <a:cubicBezTo>
                    <a:pt x="40" y="92"/>
                    <a:pt x="17" y="149"/>
                    <a:pt x="7" y="183"/>
                  </a:cubicBezTo>
                  <a:cubicBezTo>
                    <a:pt x="6" y="187"/>
                    <a:pt x="6" y="191"/>
                    <a:pt x="7" y="193"/>
                  </a:cubicBezTo>
                  <a:cubicBezTo>
                    <a:pt x="9" y="195"/>
                    <a:pt x="11" y="197"/>
                    <a:pt x="16" y="198"/>
                  </a:cubicBezTo>
                  <a:cubicBezTo>
                    <a:pt x="19" y="197"/>
                    <a:pt x="29" y="182"/>
                    <a:pt x="36" y="172"/>
                  </a:cubicBezTo>
                  <a:cubicBezTo>
                    <a:pt x="52" y="150"/>
                    <a:pt x="61" y="137"/>
                    <a:pt x="68" y="141"/>
                  </a:cubicBezTo>
                  <a:cubicBezTo>
                    <a:pt x="69" y="142"/>
                    <a:pt x="70" y="143"/>
                    <a:pt x="69" y="145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42" y="214"/>
                    <a:pt x="41" y="215"/>
                    <a:pt x="40" y="215"/>
                  </a:cubicBezTo>
                  <a:close/>
                  <a:moveTo>
                    <a:pt x="155" y="215"/>
                  </a:moveTo>
                  <a:cubicBezTo>
                    <a:pt x="154" y="215"/>
                    <a:pt x="153" y="214"/>
                    <a:pt x="152" y="213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7" y="147"/>
                    <a:pt x="118" y="145"/>
                    <a:pt x="119" y="144"/>
                  </a:cubicBezTo>
                  <a:cubicBezTo>
                    <a:pt x="120" y="143"/>
                    <a:pt x="121" y="143"/>
                    <a:pt x="122" y="144"/>
                  </a:cubicBezTo>
                  <a:cubicBezTo>
                    <a:pt x="131" y="150"/>
                    <a:pt x="139" y="155"/>
                    <a:pt x="145" y="157"/>
                  </a:cubicBezTo>
                  <a:cubicBezTo>
                    <a:pt x="154" y="160"/>
                    <a:pt x="162" y="160"/>
                    <a:pt x="171" y="155"/>
                  </a:cubicBezTo>
                  <a:cubicBezTo>
                    <a:pt x="191" y="139"/>
                    <a:pt x="219" y="111"/>
                    <a:pt x="219" y="105"/>
                  </a:cubicBezTo>
                  <a:cubicBezTo>
                    <a:pt x="218" y="105"/>
                    <a:pt x="218" y="104"/>
                    <a:pt x="218" y="104"/>
                  </a:cubicBezTo>
                  <a:cubicBezTo>
                    <a:pt x="217" y="102"/>
                    <a:pt x="217" y="101"/>
                    <a:pt x="218" y="100"/>
                  </a:cubicBezTo>
                  <a:cubicBezTo>
                    <a:pt x="219" y="98"/>
                    <a:pt x="221" y="99"/>
                    <a:pt x="222" y="100"/>
                  </a:cubicBezTo>
                  <a:cubicBezTo>
                    <a:pt x="223" y="101"/>
                    <a:pt x="223" y="101"/>
                    <a:pt x="224" y="102"/>
                  </a:cubicBezTo>
                  <a:cubicBezTo>
                    <a:pt x="231" y="113"/>
                    <a:pt x="175" y="160"/>
                    <a:pt x="175" y="160"/>
                  </a:cubicBezTo>
                  <a:cubicBezTo>
                    <a:pt x="175" y="160"/>
                    <a:pt x="174" y="160"/>
                    <a:pt x="174" y="161"/>
                  </a:cubicBezTo>
                  <a:cubicBezTo>
                    <a:pt x="164" y="166"/>
                    <a:pt x="154" y="167"/>
                    <a:pt x="143" y="163"/>
                  </a:cubicBezTo>
                  <a:cubicBezTo>
                    <a:pt x="139" y="161"/>
                    <a:pt x="134" y="159"/>
                    <a:pt x="129" y="156"/>
                  </a:cubicBezTo>
                  <a:cubicBezTo>
                    <a:pt x="157" y="210"/>
                    <a:pt x="157" y="210"/>
                    <a:pt x="157" y="210"/>
                  </a:cubicBezTo>
                  <a:cubicBezTo>
                    <a:pt x="158" y="212"/>
                    <a:pt x="158" y="213"/>
                    <a:pt x="156" y="214"/>
                  </a:cubicBezTo>
                  <a:cubicBezTo>
                    <a:pt x="156" y="214"/>
                    <a:pt x="155" y="215"/>
                    <a:pt x="155" y="215"/>
                  </a:cubicBezTo>
                  <a:close/>
                  <a:moveTo>
                    <a:pt x="79" y="80"/>
                  </a:moveTo>
                  <a:cubicBezTo>
                    <a:pt x="72" y="80"/>
                    <a:pt x="65" y="78"/>
                    <a:pt x="59" y="75"/>
                  </a:cubicBezTo>
                  <a:cubicBezTo>
                    <a:pt x="49" y="69"/>
                    <a:pt x="43" y="61"/>
                    <a:pt x="41" y="50"/>
                  </a:cubicBezTo>
                  <a:cubicBezTo>
                    <a:pt x="35" y="29"/>
                    <a:pt x="48" y="8"/>
                    <a:pt x="69" y="2"/>
                  </a:cubicBezTo>
                  <a:cubicBezTo>
                    <a:pt x="80" y="0"/>
                    <a:pt x="90" y="1"/>
                    <a:pt x="99" y="7"/>
                  </a:cubicBezTo>
                  <a:cubicBezTo>
                    <a:pt x="108" y="12"/>
                    <a:pt x="115" y="21"/>
                    <a:pt x="117" y="31"/>
                  </a:cubicBezTo>
                  <a:cubicBezTo>
                    <a:pt x="123" y="52"/>
                    <a:pt x="110" y="74"/>
                    <a:pt x="88" y="79"/>
                  </a:cubicBezTo>
                  <a:cubicBezTo>
                    <a:pt x="85" y="80"/>
                    <a:pt x="82" y="80"/>
                    <a:pt x="79" y="80"/>
                  </a:cubicBezTo>
                  <a:close/>
                  <a:moveTo>
                    <a:pt x="79" y="7"/>
                  </a:moveTo>
                  <a:cubicBezTo>
                    <a:pt x="76" y="7"/>
                    <a:pt x="74" y="7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53" y="13"/>
                    <a:pt x="42" y="31"/>
                    <a:pt x="46" y="49"/>
                  </a:cubicBezTo>
                  <a:cubicBezTo>
                    <a:pt x="49" y="58"/>
                    <a:pt x="54" y="65"/>
                    <a:pt x="62" y="69"/>
                  </a:cubicBezTo>
                  <a:cubicBezTo>
                    <a:pt x="69" y="74"/>
                    <a:pt x="78" y="75"/>
                    <a:pt x="87" y="73"/>
                  </a:cubicBezTo>
                  <a:cubicBezTo>
                    <a:pt x="105" y="69"/>
                    <a:pt x="116" y="51"/>
                    <a:pt x="112" y="33"/>
                  </a:cubicBezTo>
                  <a:cubicBezTo>
                    <a:pt x="109" y="24"/>
                    <a:pt x="104" y="17"/>
                    <a:pt x="96" y="12"/>
                  </a:cubicBezTo>
                  <a:cubicBezTo>
                    <a:pt x="91" y="9"/>
                    <a:pt x="85" y="7"/>
                    <a:pt x="79" y="7"/>
                  </a:cubicBezTo>
                  <a:close/>
                  <a:moveTo>
                    <a:pt x="70" y="5"/>
                  </a:moveTo>
                  <a:cubicBezTo>
                    <a:pt x="70" y="5"/>
                    <a:pt x="70" y="5"/>
                    <a:pt x="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F0B43DCB-9958-435D-8434-1347BE58AE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5" y="4121"/>
              <a:ext cx="141" cy="200"/>
            </a:xfrm>
            <a:custGeom>
              <a:avLst/>
              <a:gdLst>
                <a:gd name="T0" fmla="*/ 41 w 52"/>
                <a:gd name="T1" fmla="*/ 74 h 74"/>
                <a:gd name="T2" fmla="*/ 41 w 52"/>
                <a:gd name="T3" fmla="*/ 74 h 74"/>
                <a:gd name="T4" fmla="*/ 6 w 52"/>
                <a:gd name="T5" fmla="*/ 72 h 74"/>
                <a:gd name="T6" fmla="*/ 1 w 52"/>
                <a:gd name="T7" fmla="*/ 70 h 74"/>
                <a:gd name="T8" fmla="*/ 0 w 52"/>
                <a:gd name="T9" fmla="*/ 65 h 74"/>
                <a:gd name="T10" fmla="*/ 4 w 52"/>
                <a:gd name="T11" fmla="*/ 6 h 74"/>
                <a:gd name="T12" fmla="*/ 6 w 52"/>
                <a:gd name="T13" fmla="*/ 2 h 74"/>
                <a:gd name="T14" fmla="*/ 11 w 52"/>
                <a:gd name="T15" fmla="*/ 0 h 74"/>
                <a:gd name="T16" fmla="*/ 46 w 52"/>
                <a:gd name="T17" fmla="*/ 2 h 74"/>
                <a:gd name="T18" fmla="*/ 50 w 52"/>
                <a:gd name="T19" fmla="*/ 4 h 74"/>
                <a:gd name="T20" fmla="*/ 50 w 52"/>
                <a:gd name="T21" fmla="*/ 4 h 74"/>
                <a:gd name="T22" fmla="*/ 52 w 52"/>
                <a:gd name="T23" fmla="*/ 9 h 74"/>
                <a:gd name="T24" fmla="*/ 48 w 52"/>
                <a:gd name="T25" fmla="*/ 68 h 74"/>
                <a:gd name="T26" fmla="*/ 45 w 52"/>
                <a:gd name="T27" fmla="*/ 72 h 74"/>
                <a:gd name="T28" fmla="*/ 41 w 52"/>
                <a:gd name="T29" fmla="*/ 74 h 74"/>
                <a:gd name="T30" fmla="*/ 11 w 52"/>
                <a:gd name="T31" fmla="*/ 6 h 74"/>
                <a:gd name="T32" fmla="*/ 10 w 52"/>
                <a:gd name="T33" fmla="*/ 7 h 74"/>
                <a:gd name="T34" fmla="*/ 10 w 52"/>
                <a:gd name="T35" fmla="*/ 7 h 74"/>
                <a:gd name="T36" fmla="*/ 6 w 52"/>
                <a:gd name="T37" fmla="*/ 66 h 74"/>
                <a:gd name="T38" fmla="*/ 6 w 52"/>
                <a:gd name="T39" fmla="*/ 69 h 74"/>
                <a:gd name="T40" fmla="*/ 6 w 52"/>
                <a:gd name="T41" fmla="*/ 66 h 74"/>
                <a:gd name="T42" fmla="*/ 41 w 52"/>
                <a:gd name="T43" fmla="*/ 68 h 74"/>
                <a:gd name="T44" fmla="*/ 41 w 52"/>
                <a:gd name="T45" fmla="*/ 67 h 74"/>
                <a:gd name="T46" fmla="*/ 46 w 52"/>
                <a:gd name="T47" fmla="*/ 8 h 74"/>
                <a:gd name="T48" fmla="*/ 48 w 52"/>
                <a:gd name="T49" fmla="*/ 6 h 74"/>
                <a:gd name="T50" fmla="*/ 46 w 52"/>
                <a:gd name="T51" fmla="*/ 8 h 74"/>
                <a:gd name="T52" fmla="*/ 46 w 52"/>
                <a:gd name="T53" fmla="*/ 8 h 74"/>
                <a:gd name="T54" fmla="*/ 11 w 52"/>
                <a:gd name="T55" fmla="*/ 6 h 74"/>
                <a:gd name="T56" fmla="*/ 11 w 52"/>
                <a:gd name="T57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4">
                  <a:moveTo>
                    <a:pt x="41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" y="72"/>
                    <a:pt x="2" y="71"/>
                    <a:pt x="1" y="70"/>
                  </a:cubicBezTo>
                  <a:cubicBezTo>
                    <a:pt x="0" y="69"/>
                    <a:pt x="0" y="67"/>
                    <a:pt x="0" y="6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3"/>
                    <a:pt x="6" y="2"/>
                  </a:cubicBezTo>
                  <a:cubicBezTo>
                    <a:pt x="8" y="1"/>
                    <a:pt x="9" y="0"/>
                    <a:pt x="11" y="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2"/>
                    <a:pt x="49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2" y="5"/>
                    <a:pt x="52" y="7"/>
                    <a:pt x="52" y="9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69"/>
                    <a:pt x="47" y="71"/>
                    <a:pt x="45" y="72"/>
                  </a:cubicBezTo>
                  <a:cubicBezTo>
                    <a:pt x="44" y="73"/>
                    <a:pt x="43" y="74"/>
                    <a:pt x="41" y="74"/>
                  </a:cubicBezTo>
                  <a:close/>
                  <a:moveTo>
                    <a:pt x="11" y="6"/>
                  </a:move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0DDEF8C-B422-498A-96CD-EA5EFC15D3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7" y="4281"/>
              <a:ext cx="21" cy="21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2 w 8"/>
                <a:gd name="T5" fmla="*/ 7 h 8"/>
                <a:gd name="T6" fmla="*/ 1 w 8"/>
                <a:gd name="T7" fmla="*/ 4 h 8"/>
                <a:gd name="T8" fmla="*/ 2 w 8"/>
                <a:gd name="T9" fmla="*/ 1 h 8"/>
                <a:gd name="T10" fmla="*/ 5 w 8"/>
                <a:gd name="T11" fmla="*/ 0 h 8"/>
                <a:gd name="T12" fmla="*/ 7 w 8"/>
                <a:gd name="T13" fmla="*/ 2 h 8"/>
                <a:gd name="T14" fmla="*/ 8 w 8"/>
                <a:gd name="T15" fmla="*/ 4 h 8"/>
                <a:gd name="T16" fmla="*/ 7 w 8"/>
                <a:gd name="T17" fmla="*/ 7 h 8"/>
                <a:gd name="T18" fmla="*/ 4 w 8"/>
                <a:gd name="T19" fmla="*/ 8 h 8"/>
                <a:gd name="T20" fmla="*/ 3 w 8"/>
                <a:gd name="T21" fmla="*/ 6 h 8"/>
                <a:gd name="T22" fmla="*/ 4 w 8"/>
                <a:gd name="T23" fmla="*/ 6 h 8"/>
                <a:gd name="T24" fmla="*/ 6 w 8"/>
                <a:gd name="T25" fmla="*/ 6 h 8"/>
                <a:gd name="T26" fmla="*/ 7 w 8"/>
                <a:gd name="T27" fmla="*/ 4 h 8"/>
                <a:gd name="T28" fmla="*/ 6 w 8"/>
                <a:gd name="T29" fmla="*/ 3 h 8"/>
                <a:gd name="T30" fmla="*/ 5 w 8"/>
                <a:gd name="T31" fmla="*/ 4 h 8"/>
                <a:gd name="T32" fmla="*/ 6 w 8"/>
                <a:gd name="T33" fmla="*/ 3 h 8"/>
                <a:gd name="T34" fmla="*/ 4 w 8"/>
                <a:gd name="T35" fmla="*/ 2 h 8"/>
                <a:gd name="T36" fmla="*/ 3 w 8"/>
                <a:gd name="T37" fmla="*/ 3 h 8"/>
                <a:gd name="T38" fmla="*/ 2 w 8"/>
                <a:gd name="T39" fmla="*/ 4 h 8"/>
                <a:gd name="T40" fmla="*/ 3 w 8"/>
                <a:gd name="T41" fmla="*/ 6 h 8"/>
                <a:gd name="T42" fmla="*/ 3 w 8"/>
                <a:gd name="T43" fmla="*/ 6 h 8"/>
                <a:gd name="T44" fmla="*/ 3 w 8"/>
                <a:gd name="T4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lose/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3" y="6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9C356BF8-7A74-4042-812C-55ACACA9F6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0" y="4146"/>
              <a:ext cx="92" cy="138"/>
            </a:xfrm>
            <a:custGeom>
              <a:avLst/>
              <a:gdLst>
                <a:gd name="T0" fmla="*/ 26 w 34"/>
                <a:gd name="T1" fmla="*/ 51 h 51"/>
                <a:gd name="T2" fmla="*/ 26 w 34"/>
                <a:gd name="T3" fmla="*/ 51 h 51"/>
                <a:gd name="T4" fmla="*/ 4 w 34"/>
                <a:gd name="T5" fmla="*/ 50 h 51"/>
                <a:gd name="T6" fmla="*/ 1 w 34"/>
                <a:gd name="T7" fmla="*/ 48 h 51"/>
                <a:gd name="T8" fmla="*/ 0 w 34"/>
                <a:gd name="T9" fmla="*/ 44 h 51"/>
                <a:gd name="T10" fmla="*/ 3 w 34"/>
                <a:gd name="T11" fmla="*/ 5 h 51"/>
                <a:gd name="T12" fmla="*/ 4 w 34"/>
                <a:gd name="T13" fmla="*/ 1 h 51"/>
                <a:gd name="T14" fmla="*/ 8 w 34"/>
                <a:gd name="T15" fmla="*/ 0 h 51"/>
                <a:gd name="T16" fmla="*/ 29 w 34"/>
                <a:gd name="T17" fmla="*/ 1 h 51"/>
                <a:gd name="T18" fmla="*/ 33 w 34"/>
                <a:gd name="T19" fmla="*/ 2 h 51"/>
                <a:gd name="T20" fmla="*/ 33 w 34"/>
                <a:gd name="T21" fmla="*/ 3 h 51"/>
                <a:gd name="T22" fmla="*/ 34 w 34"/>
                <a:gd name="T23" fmla="*/ 6 h 51"/>
                <a:gd name="T24" fmla="*/ 31 w 34"/>
                <a:gd name="T25" fmla="*/ 46 h 51"/>
                <a:gd name="T26" fmla="*/ 30 w 34"/>
                <a:gd name="T27" fmla="*/ 49 h 51"/>
                <a:gd name="T28" fmla="*/ 26 w 34"/>
                <a:gd name="T29" fmla="*/ 51 h 51"/>
                <a:gd name="T30" fmla="*/ 25 w 34"/>
                <a:gd name="T31" fmla="*/ 46 h 51"/>
                <a:gd name="T32" fmla="*/ 25 w 34"/>
                <a:gd name="T33" fmla="*/ 46 h 51"/>
                <a:gd name="T34" fmla="*/ 26 w 34"/>
                <a:gd name="T35" fmla="*/ 45 h 51"/>
                <a:gd name="T36" fmla="*/ 26 w 34"/>
                <a:gd name="T37" fmla="*/ 45 h 51"/>
                <a:gd name="T38" fmla="*/ 26 w 34"/>
                <a:gd name="T39" fmla="*/ 45 h 51"/>
                <a:gd name="T40" fmla="*/ 6 w 34"/>
                <a:gd name="T41" fmla="*/ 44 h 51"/>
                <a:gd name="T42" fmla="*/ 25 w 34"/>
                <a:gd name="T43" fmla="*/ 45 h 51"/>
                <a:gd name="T44" fmla="*/ 28 w 34"/>
                <a:gd name="T45" fmla="*/ 7 h 51"/>
                <a:gd name="T46" fmla="*/ 9 w 34"/>
                <a:gd name="T47" fmla="*/ 6 h 51"/>
                <a:gd name="T48" fmla="*/ 6 w 34"/>
                <a:gd name="T49" fmla="*/ 44 h 51"/>
                <a:gd name="T50" fmla="*/ 5 w 34"/>
                <a:gd name="T51" fmla="*/ 44 h 51"/>
                <a:gd name="T52" fmla="*/ 5 w 34"/>
                <a:gd name="T53" fmla="*/ 44 h 51"/>
                <a:gd name="T54" fmla="*/ 5 w 34"/>
                <a:gd name="T55" fmla="*/ 44 h 51"/>
                <a:gd name="T56" fmla="*/ 29 w 34"/>
                <a:gd name="T57" fmla="*/ 7 h 51"/>
                <a:gd name="T58" fmla="*/ 29 w 34"/>
                <a:gd name="T59" fmla="*/ 7 h 51"/>
                <a:gd name="T60" fmla="*/ 9 w 34"/>
                <a:gd name="T61" fmla="*/ 5 h 51"/>
                <a:gd name="T62" fmla="*/ 9 w 34"/>
                <a:gd name="T63" fmla="*/ 5 h 51"/>
                <a:gd name="T64" fmla="*/ 9 w 34"/>
                <a:gd name="T65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51">
                  <a:moveTo>
                    <a:pt x="26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3" y="50"/>
                    <a:pt x="2" y="49"/>
                    <a:pt x="1" y="48"/>
                  </a:cubicBezTo>
                  <a:cubicBezTo>
                    <a:pt x="0" y="47"/>
                    <a:pt x="0" y="46"/>
                    <a:pt x="0" y="4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2"/>
                    <a:pt x="4" y="1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1" y="1"/>
                    <a:pt x="32" y="1"/>
                    <a:pt x="33" y="2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4" y="4"/>
                    <a:pt x="34" y="5"/>
                    <a:pt x="34" y="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29" y="50"/>
                    <a:pt x="27" y="51"/>
                    <a:pt x="26" y="51"/>
                  </a:cubicBezTo>
                  <a:close/>
                  <a:moveTo>
                    <a:pt x="25" y="46"/>
                  </a:move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26" y="45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lose/>
                  <a:moveTo>
                    <a:pt x="6" y="44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9" y="6"/>
                    <a:pt x="9" y="6"/>
                    <a:pt x="9" y="6"/>
                  </a:cubicBezTo>
                  <a:lnTo>
                    <a:pt x="6" y="44"/>
                  </a:lnTo>
                  <a:close/>
                  <a:moveTo>
                    <a:pt x="5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lose/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832272722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 Rouge">
  <a:themeElements>
    <a:clrScheme name="THEME-ECO-ECOSIA-2015">
      <a:dk1>
        <a:srgbClr val="000000"/>
      </a:dk1>
      <a:lt1>
        <a:srgbClr val="FFFFFF"/>
      </a:lt1>
      <a:dk2>
        <a:srgbClr val="240058"/>
      </a:dk2>
      <a:lt2>
        <a:srgbClr val="737373"/>
      </a:lt2>
      <a:accent1>
        <a:srgbClr val="59CBE8"/>
      </a:accent1>
      <a:accent2>
        <a:srgbClr val="005541"/>
      </a:accent2>
      <a:accent3>
        <a:srgbClr val="C0EB00"/>
      </a:accent3>
      <a:accent4>
        <a:srgbClr val="FFD100"/>
      </a:accent4>
      <a:accent5>
        <a:srgbClr val="FF671F"/>
      </a:accent5>
      <a:accent6>
        <a:srgbClr val="C3004B"/>
      </a:accent6>
      <a:hlink>
        <a:srgbClr val="9B9B9B"/>
      </a:hlink>
      <a:folHlink>
        <a:srgbClr val="EEECE1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eme Vert">
  <a:themeElements>
    <a:clrScheme name="THEME-ECO-ECOSIA-2015">
      <a:dk1>
        <a:srgbClr val="000000"/>
      </a:dk1>
      <a:lt1>
        <a:srgbClr val="FFFFFF"/>
      </a:lt1>
      <a:dk2>
        <a:srgbClr val="240058"/>
      </a:dk2>
      <a:lt2>
        <a:srgbClr val="737373"/>
      </a:lt2>
      <a:accent1>
        <a:srgbClr val="59CBE8"/>
      </a:accent1>
      <a:accent2>
        <a:srgbClr val="005541"/>
      </a:accent2>
      <a:accent3>
        <a:srgbClr val="C0EB00"/>
      </a:accent3>
      <a:accent4>
        <a:srgbClr val="FFD100"/>
      </a:accent4>
      <a:accent5>
        <a:srgbClr val="FF671F"/>
      </a:accent5>
      <a:accent6>
        <a:srgbClr val="C3004B"/>
      </a:accent6>
      <a:hlink>
        <a:srgbClr val="9B9B9B"/>
      </a:hlink>
      <a:folHlink>
        <a:srgbClr val="EEECE1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eme Violet">
  <a:themeElements>
    <a:clrScheme name="THEME-ECO-ECOSIA-2015">
      <a:dk1>
        <a:srgbClr val="000000"/>
      </a:dk1>
      <a:lt1>
        <a:srgbClr val="FFFFFF"/>
      </a:lt1>
      <a:dk2>
        <a:srgbClr val="240058"/>
      </a:dk2>
      <a:lt2>
        <a:srgbClr val="737373"/>
      </a:lt2>
      <a:accent1>
        <a:srgbClr val="59CBE8"/>
      </a:accent1>
      <a:accent2>
        <a:srgbClr val="005541"/>
      </a:accent2>
      <a:accent3>
        <a:srgbClr val="C0EB00"/>
      </a:accent3>
      <a:accent4>
        <a:srgbClr val="FFD100"/>
      </a:accent4>
      <a:accent5>
        <a:srgbClr val="FF671F"/>
      </a:accent5>
      <a:accent6>
        <a:srgbClr val="C3004B"/>
      </a:accent6>
      <a:hlink>
        <a:srgbClr val="9B9B9B"/>
      </a:hlink>
      <a:folHlink>
        <a:srgbClr val="EEECE1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eme Bleu">
  <a:themeElements>
    <a:clrScheme name="THEME-ECO-ECOSIA-2015">
      <a:dk1>
        <a:srgbClr val="000000"/>
      </a:dk1>
      <a:lt1>
        <a:srgbClr val="FFFFFF"/>
      </a:lt1>
      <a:dk2>
        <a:srgbClr val="240058"/>
      </a:dk2>
      <a:lt2>
        <a:srgbClr val="737373"/>
      </a:lt2>
      <a:accent1>
        <a:srgbClr val="59CBE8"/>
      </a:accent1>
      <a:accent2>
        <a:srgbClr val="005541"/>
      </a:accent2>
      <a:accent3>
        <a:srgbClr val="C0EB00"/>
      </a:accent3>
      <a:accent4>
        <a:srgbClr val="FFD100"/>
      </a:accent4>
      <a:accent5>
        <a:srgbClr val="FF671F"/>
      </a:accent5>
      <a:accent6>
        <a:srgbClr val="C3004B"/>
      </a:accent6>
      <a:hlink>
        <a:srgbClr val="9B9B9B"/>
      </a:hlink>
      <a:folHlink>
        <a:srgbClr val="EEECE1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7.xml><?xml version="1.0" encoding="utf-8"?>
<a:theme xmlns:a="http://schemas.openxmlformats.org/drawingml/2006/main" name="1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985</Words>
  <Application>Microsoft Office PowerPoint</Application>
  <PresentationFormat>Personnalisé</PresentationFormat>
  <Paragraphs>386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7</vt:i4>
      </vt:variant>
      <vt:variant>
        <vt:lpstr>Titres des diapositives</vt:lpstr>
      </vt:variant>
      <vt:variant>
        <vt:i4>22</vt:i4>
      </vt:variant>
    </vt:vector>
  </HeadingPairs>
  <TitlesOfParts>
    <vt:vector size="34" baseType="lpstr">
      <vt:lpstr>Allumi Ptf Light</vt:lpstr>
      <vt:lpstr>Arial</vt:lpstr>
      <vt:lpstr>Calibri</vt:lpstr>
      <vt:lpstr>Calibri Light</vt:lpstr>
      <vt:lpstr>Montserrat</vt:lpstr>
      <vt:lpstr>Conception personnalisée</vt:lpstr>
      <vt:lpstr>Theme Rouge</vt:lpstr>
      <vt:lpstr>Theme Vert</vt:lpstr>
      <vt:lpstr>Theme Violet</vt:lpstr>
      <vt:lpstr>Theme Bleu</vt:lpstr>
      <vt:lpstr>ECONOCOM FR</vt:lpstr>
      <vt:lpstr>1_ECONOCOM FR</vt:lpstr>
      <vt:lpstr>ICONOGRAPHY</vt:lpstr>
      <vt:lpstr>Contents</vt:lpstr>
      <vt:lpstr>Rules  for use</vt:lpstr>
      <vt:lpstr>Rules for use</vt:lpstr>
      <vt:lpstr>Rules for use</vt:lpstr>
      <vt:lpstr>Hardware and connected devices</vt:lpstr>
      <vt:lpstr>Hardware and connected devices</vt:lpstr>
      <vt:lpstr>People</vt:lpstr>
      <vt:lpstr>People</vt:lpstr>
      <vt:lpstr>Services</vt:lpstr>
      <vt:lpstr>Security, cloud, logistics, AI, etc.</vt:lpstr>
      <vt:lpstr>Healthcare, education and retail</vt:lpstr>
      <vt:lpstr>Healthcare, education &amp; retail</vt:lpstr>
      <vt:lpstr>Finance, transport and other sectors</vt:lpstr>
      <vt:lpstr>Industry sectors</vt:lpstr>
      <vt:lpstr>Marketing terms </vt:lpstr>
      <vt:lpstr>Marketing</vt:lpstr>
      <vt:lpstr>CSR, innovation</vt:lpstr>
      <vt:lpstr>CSR, innovation</vt:lpstr>
      <vt:lpstr>Hobbies and other</vt:lpstr>
      <vt:lpstr>Hobbies and other</vt:lpstr>
      <vt:lpstr>Présentation PowerPoint</vt:lpstr>
    </vt:vector>
  </TitlesOfParts>
  <Manager>Awesome PPT</Manager>
  <Company>Awesome PPT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Awesome PPT</dc:title>
  <dc:subject>Awesome PPT</dc:subject>
  <dc:creator>Hugo.DIOLEZ@econocom.com</dc:creator>
  <cp:keywords>Awesome PPT</cp:keywords>
  <dc:description>Awesome PPT</dc:description>
  <cp:lastModifiedBy>SAVIN, STEPHANIE</cp:lastModifiedBy>
  <cp:revision>7531</cp:revision>
  <cp:lastPrinted>2018-07-12T09:44:06Z</cp:lastPrinted>
  <dcterms:created xsi:type="dcterms:W3CDTF">2014-11-12T21:47:38Z</dcterms:created>
  <dcterms:modified xsi:type="dcterms:W3CDTF">2019-04-26T11:48:12Z</dcterms:modified>
  <cp:category>Awesome PPT</cp:category>
</cp:coreProperties>
</file>