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076138110" r:id="rId5"/>
  </p:sldIdLst>
  <p:sldSz cx="12192000" cy="6858000"/>
  <p:notesSz cx="7104063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54F3"/>
    <a:srgbClr val="FAC134"/>
    <a:srgbClr val="573FF0"/>
    <a:srgbClr val="573EEF"/>
    <a:srgbClr val="8627DB"/>
    <a:srgbClr val="3E0D81"/>
    <a:srgbClr val="3F2381"/>
    <a:srgbClr val="E6E6E6"/>
    <a:srgbClr val="5A349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75DCB02-9BB8-47FD-8907-85C794F793BA}" styleName="Designformatvorlage 1 - Akz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8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EB969FA-941C-4FDE-B54A-6EEF8AD5F1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3508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7E9769-C27A-40A3-ABFF-448929998A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993" y="0"/>
            <a:ext cx="3078427" cy="513508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200"/>
            </a:lvl1pPr>
          </a:lstStyle>
          <a:p>
            <a:fld id="{E401C250-9E4B-488D-BCB6-004DF068DFE9}" type="datetimeFigureOut">
              <a:rPr lang="fr-FR" smtClean="0"/>
              <a:t>13/01/2023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449367-9F2C-4A29-ABFA-4BBC182C01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721107"/>
            <a:ext cx="3078427" cy="513507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3EA919-57B0-4EB9-9648-0F883D10B7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993" y="9721107"/>
            <a:ext cx="3078427" cy="513507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200"/>
            </a:lvl1pPr>
          </a:lstStyle>
          <a:p>
            <a:fld id="{B95060CB-00FF-43FA-8BB7-7EF5A2EABE80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839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3508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3508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200"/>
            </a:lvl1pPr>
          </a:lstStyle>
          <a:p>
            <a:fld id="{7088EEE7-B93B-49AF-A22D-C1244B1CD204}" type="datetimeFigureOut">
              <a:rPr lang="fr-FR" smtClean="0"/>
              <a:t>13/01/2023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7938"/>
            <a:ext cx="6145213" cy="3455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9057" tIns="49528" rIns="99057" bIns="49528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3507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3507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200"/>
            </a:lvl1pPr>
          </a:lstStyle>
          <a:p>
            <a:fld id="{3691E7DE-7724-4FAA-9313-E9F0A418BABC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9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4FF9BE-96C7-4BAD-B554-2EB83FEC64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7450" y="4786595"/>
            <a:ext cx="10093325" cy="1673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400" b="1" i="0" kern="1200" cap="none" spc="0" baseline="0" dirty="0" smtClean="0">
                <a:solidFill>
                  <a:schemeClr val="accent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fr-FR"/>
              <a:t>Inscrire ici le critère de diffusion du document (cf. PSSI) : </a:t>
            </a:r>
            <a:br>
              <a:rPr lang="fr-FR"/>
            </a:br>
            <a:r>
              <a:rPr lang="fr-FR"/>
              <a:t>Public / Diffusion limitée / Confidentiel Econocom / Secret Econocom</a:t>
            </a:r>
          </a:p>
        </p:txBody>
      </p:sp>
    </p:spTree>
    <p:extLst>
      <p:ext uri="{BB962C8B-B14F-4D97-AF65-F5344CB8AC3E}">
        <p14:creationId xmlns:p14="http://schemas.microsoft.com/office/powerpoint/2010/main" val="2869942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9" name="Espace réservé du texte 2">
            <a:extLst>
              <a:ext uri="{FF2B5EF4-FFF2-40B4-BE49-F238E27FC236}">
                <a16:creationId xmlns:a16="http://schemas.microsoft.com/office/drawing/2014/main" id="{27B16E04-558E-4E66-B3EB-C0F2DEC2D9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7450" y="4786595"/>
            <a:ext cx="10093325" cy="1673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400" b="1" i="0" kern="1200" cap="none" spc="0" baseline="0" dirty="0" smtClean="0">
                <a:solidFill>
                  <a:schemeClr val="accent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fr-FR"/>
              <a:t>Inscrire ici le critère de diffusion du document (cf. PSSI) : </a:t>
            </a:r>
            <a:br>
              <a:rPr lang="fr-FR"/>
            </a:br>
            <a:r>
              <a:rPr lang="fr-FR"/>
              <a:t>Public / Diffusion limitée / Confidentiel Econocom / Secret Econocom</a:t>
            </a:r>
          </a:p>
        </p:txBody>
      </p:sp>
    </p:spTree>
    <p:extLst>
      <p:ext uri="{BB962C8B-B14F-4D97-AF65-F5344CB8AC3E}">
        <p14:creationId xmlns:p14="http://schemas.microsoft.com/office/powerpoint/2010/main" val="1987376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82DBDD72-A1A8-4902-A75D-396F810927A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7450" y="4786595"/>
            <a:ext cx="10093325" cy="1673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400" b="1" i="0" kern="1200" cap="none" spc="0" baseline="0" dirty="0" smtClean="0">
                <a:solidFill>
                  <a:schemeClr val="accent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fr-FR"/>
              <a:t>Inscrire ici le critère de diffusion du document (cf. PSSI) : </a:t>
            </a:r>
            <a:br>
              <a:rPr lang="fr-FR"/>
            </a:br>
            <a:r>
              <a:rPr lang="fr-FR"/>
              <a:t>Public / Diffusion limitée / Confidentiel Econocom / Secret Econocom</a:t>
            </a:r>
          </a:p>
        </p:txBody>
      </p:sp>
    </p:spTree>
    <p:extLst>
      <p:ext uri="{BB962C8B-B14F-4D97-AF65-F5344CB8AC3E}">
        <p14:creationId xmlns:p14="http://schemas.microsoft.com/office/powerpoint/2010/main" val="2451921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  <a:prstGeom prst="rect">
            <a:avLst/>
          </a:prstGeo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16084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  <a:prstGeom prst="rect">
            <a:avLst/>
          </a:prstGeo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222269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  <a:prstGeom prst="rect">
            <a:avLst/>
          </a:prstGeo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13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73279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740350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655911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214424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64536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2497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971091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3885383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08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67E2933-7B4A-4592-A7D5-231E1644AF8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3244610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09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0CCB93C5-1ACF-4212-B4B5-983980974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2384369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10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9F0CE4A4-E498-469A-B436-AAE3C1BB82D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9263060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782852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(premier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3788316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(premier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(premier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20537113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32419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774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8CC5648B-63AB-4FB5-B282-2B096CB9A48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</p:spTree>
    <p:extLst>
      <p:ext uri="{BB962C8B-B14F-4D97-AF65-F5344CB8AC3E}">
        <p14:creationId xmlns:p14="http://schemas.microsoft.com/office/powerpoint/2010/main" val="8367340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675545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Sujet de la présentation – V°001 | Date – </a:t>
            </a:r>
            <a:r>
              <a:rPr lang="fr-FR" cap="none">
                <a:solidFill>
                  <a:schemeClr val="accent4"/>
                </a:solidFill>
              </a:rPr>
              <a:t>Critère de diffusion (</a:t>
            </a:r>
            <a:r>
              <a:rPr lang="fr-FR" cap="none" err="1">
                <a:solidFill>
                  <a:schemeClr val="accent4"/>
                </a:solidFill>
              </a:rPr>
              <a:t>cf.PSSI</a:t>
            </a:r>
            <a:r>
              <a:rPr lang="fr-FR" cap="none">
                <a:solidFill>
                  <a:schemeClr val="accent4"/>
                </a:solidFill>
              </a:rPr>
              <a:t>)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0352160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475888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4459492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E2D642C-46A9-45CD-ACC5-C8196FA972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064" y="2759962"/>
            <a:ext cx="5815031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521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890A3468-3CD3-4134-8651-13E770F304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8807" y="132088"/>
            <a:ext cx="9116629" cy="4619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de-DE" sz="1800" b="1" kern="1200" dirty="0" smtClean="0">
                <a:solidFill>
                  <a:prstClr val="white"/>
                </a:solidFill>
                <a:latin typeface="Montserrat" panose="00000500000000000000" pitchFamily="2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Guten Tag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de-DE"/>
          </a:p>
          <a:p>
            <a:pPr lvl="0"/>
            <a:r>
              <a:rPr lang="de-DE"/>
              <a:t> </a:t>
            </a:r>
          </a:p>
        </p:txBody>
      </p:sp>
      <p:sp>
        <p:nvSpPr>
          <p:cNvPr id="9" name="Textplatzhalter 15">
            <a:extLst>
              <a:ext uri="{FF2B5EF4-FFF2-40B4-BE49-F238E27FC236}">
                <a16:creationId xmlns:a16="http://schemas.microsoft.com/office/drawing/2014/main" id="{57EA9317-42B8-4998-BAFE-6C79638CB3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8807" y="1045053"/>
            <a:ext cx="10386137" cy="4767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de-DE" sz="1600" b="1" kern="1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tserrat" panose="00000500000000000000" pitchFamily="2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Guten Tag</a:t>
            </a:r>
            <a:r>
              <a:rPr lang="de-DE" sz="1800" b="1" kern="1200">
                <a:solidFill>
                  <a:prstClr val="white"/>
                </a:solidFill>
                <a:latin typeface="Montserrat" panose="00000500000000000000" pitchFamily="2" charset="0"/>
                <a:ea typeface="+mn-ea"/>
                <a:cs typeface="+mn-cs"/>
              </a:rPr>
              <a:t> </a:t>
            </a:r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C91DD61-E8B2-4A61-AF83-75DCA78C72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51" y="6338656"/>
            <a:ext cx="1672119" cy="42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651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conten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  <a:prstGeom prst="rect">
            <a:avLst/>
          </a:prstGeo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contents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Chapter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72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84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916" r:id="rId2"/>
    <p:sldLayoutId id="2147483919" r:id="rId3"/>
    <p:sldLayoutId id="2147483658" r:id="rId4"/>
    <p:sldLayoutId id="2147483922" r:id="rId5"/>
    <p:sldLayoutId id="2147483923" r:id="rId6"/>
    <p:sldLayoutId id="2147483900" r:id="rId7"/>
    <p:sldLayoutId id="2147483907" r:id="rId8"/>
    <p:sldLayoutId id="2147483908" r:id="rId9"/>
    <p:sldLayoutId id="2147483909" r:id="rId10"/>
    <p:sldLayoutId id="2147483910" r:id="rId11"/>
    <p:sldLayoutId id="2147483911" r:id="rId12"/>
    <p:sldLayoutId id="2147483912" r:id="rId13"/>
    <p:sldLayoutId id="2147483913" r:id="rId14"/>
    <p:sldLayoutId id="2147483925" r:id="rId15"/>
    <p:sldLayoutId id="2147483926" r:id="rId16"/>
    <p:sldLayoutId id="2147483927" r:id="rId17"/>
    <p:sldLayoutId id="2147483895" r:id="rId18"/>
    <p:sldLayoutId id="2147483897" r:id="rId19"/>
    <p:sldLayoutId id="2147483901" r:id="rId20"/>
    <p:sldLayoutId id="2147483663" r:id="rId21"/>
    <p:sldLayoutId id="2147483902" r:id="rId22"/>
    <p:sldLayoutId id="2147483906" r:id="rId23"/>
    <p:sldLayoutId id="2147483898" r:id="rId24"/>
    <p:sldLayoutId id="2147483899" r:id="rId25"/>
    <p:sldLayoutId id="2147483904" r:id="rId26"/>
    <p:sldLayoutId id="2147483905" r:id="rId27"/>
    <p:sldLayoutId id="2147483924" r:id="rId28"/>
    <p:sldLayoutId id="2147483932" r:id="rId29"/>
    <p:sldLayoutId id="2147483936" r:id="rId3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 userDrawn="1">
          <p15:clr>
            <a:srgbClr val="F26B43"/>
          </p15:clr>
        </p15:guide>
        <p15:guide id="2" pos="529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pos="1598" userDrawn="1">
          <p15:clr>
            <a:srgbClr val="F26B43"/>
          </p15:clr>
        </p15:guide>
        <p15:guide id="5" orient="horz" pos="1480" userDrawn="1">
          <p15:clr>
            <a:srgbClr val="F26B43"/>
          </p15:clr>
        </p15:guide>
        <p15:guide id="6" orient="horz" pos="2801" userDrawn="1">
          <p15:clr>
            <a:srgbClr val="F26B43"/>
          </p15:clr>
        </p15:guide>
        <p15:guide id="7" pos="1457" userDrawn="1">
          <p15:clr>
            <a:srgbClr val="F26B43"/>
          </p15:clr>
        </p15:guide>
        <p15:guide id="8" orient="horz" pos="373" userDrawn="1">
          <p15:clr>
            <a:srgbClr val="F26B43"/>
          </p15:clr>
        </p15:guide>
        <p15:guide id="9" orient="horz" pos="16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D7D5079F-6792-614E-8808-6F49D35EC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891" y="346929"/>
            <a:ext cx="3970862" cy="387798"/>
          </a:xfrm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de-DE" sz="2800" b="1" dirty="0">
                <a:latin typeface="Arial"/>
                <a:cs typeface="Arial"/>
              </a:rPr>
              <a:t>1 Mannschaft 2 Teams</a:t>
            </a:r>
          </a:p>
        </p:txBody>
      </p:sp>
      <p:sp>
        <p:nvSpPr>
          <p:cNvPr id="6" name="Textplatzhalter 1">
            <a:extLst>
              <a:ext uri="{FF2B5EF4-FFF2-40B4-BE49-F238E27FC236}">
                <a16:creationId xmlns:a16="http://schemas.microsoft.com/office/drawing/2014/main" id="{CD4A6116-81C7-8798-173D-79545F2E5F08}"/>
              </a:ext>
            </a:extLst>
          </p:cNvPr>
          <p:cNvSpPr txBox="1">
            <a:spLocks/>
          </p:cNvSpPr>
          <p:nvPr/>
        </p:nvSpPr>
        <p:spPr>
          <a:xfrm>
            <a:off x="801207" y="284488"/>
            <a:ext cx="9116629" cy="46196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lang="fr-FR" sz="2000" b="0" cap="none" spc="40" baseline="0">
                <a:solidFill>
                  <a:schemeClr val="tx2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  <a:lvl2pPr marL="360000" indent="-3600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+mj-lt"/>
              <a:buAutoNum type="alphaUcPeriod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60000" indent="-3600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+mj-lt"/>
              <a:buAutoNum type="alphaLcPeriod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3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63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/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00459767-BB7B-577F-AF6B-7C4B1C0811F9}"/>
              </a:ext>
            </a:extLst>
          </p:cNvPr>
          <p:cNvGrpSpPr/>
          <p:nvPr/>
        </p:nvGrpSpPr>
        <p:grpSpPr>
          <a:xfrm>
            <a:off x="2661030" y="2461956"/>
            <a:ext cx="2520000" cy="1705074"/>
            <a:chOff x="3478591" y="2545097"/>
            <a:chExt cx="2520000" cy="1705074"/>
          </a:xfrm>
        </p:grpSpPr>
        <p:sp>
          <p:nvSpPr>
            <p:cNvPr id="23" name="Rechteck 22">
              <a:extLst>
                <a:ext uri="{FF2B5EF4-FFF2-40B4-BE49-F238E27FC236}">
                  <a16:creationId xmlns:a16="http://schemas.microsoft.com/office/drawing/2014/main" id="{004CA311-FFD6-403E-B7B5-8AFC5DF1E580}"/>
                </a:ext>
              </a:extLst>
            </p:cNvPr>
            <p:cNvSpPr>
              <a:spLocks/>
            </p:cNvSpPr>
            <p:nvPr/>
          </p:nvSpPr>
          <p:spPr>
            <a:xfrm>
              <a:off x="3478591" y="2545097"/>
              <a:ext cx="2520000" cy="54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it-IT" sz="105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Account Management Team Frankfurt</a:t>
              </a:r>
            </a:p>
          </p:txBody>
        </p:sp>
        <p:sp>
          <p:nvSpPr>
            <p:cNvPr id="31" name="Rechteck 30">
              <a:extLst>
                <a:ext uri="{FF2B5EF4-FFF2-40B4-BE49-F238E27FC236}">
                  <a16:creationId xmlns:a16="http://schemas.microsoft.com/office/drawing/2014/main" id="{C1A9DF35-FCEE-456D-81C0-F4FE38E5AEA1}"/>
                </a:ext>
              </a:extLst>
            </p:cNvPr>
            <p:cNvSpPr>
              <a:spLocks/>
            </p:cNvSpPr>
            <p:nvPr/>
          </p:nvSpPr>
          <p:spPr>
            <a:xfrm>
              <a:off x="3478591" y="3084439"/>
              <a:ext cx="2520000" cy="1165732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Gerald </a:t>
              </a:r>
              <a:r>
                <a:rPr lang="de-DE" sz="800" b="1" err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Großler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Account Manager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Michael </a:t>
              </a:r>
              <a:r>
                <a:rPr lang="de-DE" sz="800" b="1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Kreißl</a:t>
              </a:r>
              <a:r>
                <a:rPr lang="de-DE" sz="8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Senior Key Account Manager 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Reinhold </a:t>
              </a:r>
              <a:r>
                <a:rPr lang="de-DE" sz="800" b="1" err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Honal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Senior Sales Executive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Catherine Elsen</a:t>
              </a: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Sales Manager </a:t>
              </a:r>
              <a:endParaRPr lang="de-DE" sz="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Ali </a:t>
              </a:r>
              <a:r>
                <a:rPr lang="de-DE" sz="800" b="1" err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Yapicioglu</a:t>
              </a: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Sales Executive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Bernd Kurzmann,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Senior Account Manager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Sebastian Goerke,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Key Account Manager</a:t>
              </a:r>
            </a:p>
          </p:txBody>
        </p:sp>
      </p:grpSp>
      <p:sp>
        <p:nvSpPr>
          <p:cNvPr id="32" name="Rechteck 31">
            <a:extLst>
              <a:ext uri="{FF2B5EF4-FFF2-40B4-BE49-F238E27FC236}">
                <a16:creationId xmlns:a16="http://schemas.microsoft.com/office/drawing/2014/main" id="{015526ED-F126-49BF-A3F7-3E9848CBA58E}"/>
              </a:ext>
            </a:extLst>
          </p:cNvPr>
          <p:cNvSpPr/>
          <p:nvPr/>
        </p:nvSpPr>
        <p:spPr>
          <a:xfrm>
            <a:off x="7142847" y="1391414"/>
            <a:ext cx="2160000" cy="900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Markus Winkler</a:t>
            </a:r>
          </a:p>
          <a:p>
            <a:pPr lvl="0" algn="ctr"/>
            <a:r>
              <a:rPr lang="de-DE" sz="11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 Sales Germany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093F786-FBFD-1FFA-7347-89960F892513}"/>
              </a:ext>
            </a:extLst>
          </p:cNvPr>
          <p:cNvGrpSpPr/>
          <p:nvPr/>
        </p:nvGrpSpPr>
        <p:grpSpPr>
          <a:xfrm>
            <a:off x="2661028" y="5060118"/>
            <a:ext cx="2520000" cy="917545"/>
            <a:chOff x="549152" y="5390922"/>
            <a:chExt cx="2520000" cy="1049695"/>
          </a:xfrm>
        </p:grpSpPr>
        <p:sp>
          <p:nvSpPr>
            <p:cNvPr id="29" name="Rechteck 28">
              <a:extLst>
                <a:ext uri="{FF2B5EF4-FFF2-40B4-BE49-F238E27FC236}">
                  <a16:creationId xmlns:a16="http://schemas.microsoft.com/office/drawing/2014/main" id="{B2EDD3CA-21B5-4F79-8C06-EE5F533BFBE0}"/>
                </a:ext>
              </a:extLst>
            </p:cNvPr>
            <p:cNvSpPr>
              <a:spLocks/>
            </p:cNvSpPr>
            <p:nvPr/>
          </p:nvSpPr>
          <p:spPr>
            <a:xfrm>
              <a:off x="549152" y="5802771"/>
              <a:ext cx="2520000" cy="63784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45720" rIns="91440" bIns="45720" rtlCol="0" anchor="ctr"/>
            <a:lstStyle/>
            <a:p>
              <a:pPr marL="27051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Elzbieta </a:t>
              </a:r>
              <a:r>
                <a:rPr lang="de-DE" sz="800" b="1" err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Manjurka</a:t>
              </a: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Sales Controlling</a:t>
              </a:r>
              <a:endParaRPr lang="en-US"/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de-DE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70510" lvl="0" indent="-171450">
                <a:buFont typeface="Wingdings" panose="020B0604020202020204" pitchFamily="34" charset="0"/>
                <a:buChar char="Ø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Büsra Zaimoglu, </a:t>
              </a:r>
              <a:r>
                <a:rPr lang="de-DE" sz="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Administration Brokerage &amp; Insurance </a:t>
              </a:r>
              <a:endParaRPr lang="de-DE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Rechteck 38">
              <a:extLst>
                <a:ext uri="{FF2B5EF4-FFF2-40B4-BE49-F238E27FC236}">
                  <a16:creationId xmlns:a16="http://schemas.microsoft.com/office/drawing/2014/main" id="{4F1C908C-39B8-466F-8939-08C358994D27}"/>
                </a:ext>
              </a:extLst>
            </p:cNvPr>
            <p:cNvSpPr>
              <a:spLocks/>
            </p:cNvSpPr>
            <p:nvPr/>
          </p:nvSpPr>
          <p:spPr>
            <a:xfrm>
              <a:off x="549153" y="5390922"/>
              <a:ext cx="2519999" cy="41184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de-DE" sz="105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Sales Controlling</a:t>
              </a:r>
            </a:p>
          </p:txBody>
        </p:sp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6233516-7AE5-030E-8E2B-697998C4FAD4}"/>
              </a:ext>
            </a:extLst>
          </p:cNvPr>
          <p:cNvGrpSpPr/>
          <p:nvPr/>
        </p:nvGrpSpPr>
        <p:grpSpPr>
          <a:xfrm>
            <a:off x="7338243" y="3845313"/>
            <a:ext cx="2520000" cy="831136"/>
            <a:chOff x="6556893" y="3980171"/>
            <a:chExt cx="2520000" cy="831136"/>
          </a:xfrm>
        </p:grpSpPr>
        <p:sp>
          <p:nvSpPr>
            <p:cNvPr id="41" name="Rechteck 40">
              <a:extLst>
                <a:ext uri="{FF2B5EF4-FFF2-40B4-BE49-F238E27FC236}">
                  <a16:creationId xmlns:a16="http://schemas.microsoft.com/office/drawing/2014/main" id="{4D14982F-F596-4566-A645-A156C3B9A6B4}"/>
                </a:ext>
              </a:extLst>
            </p:cNvPr>
            <p:cNvSpPr>
              <a:spLocks/>
            </p:cNvSpPr>
            <p:nvPr/>
          </p:nvSpPr>
          <p:spPr>
            <a:xfrm>
              <a:off x="6556893" y="3980171"/>
              <a:ext cx="2520000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de-DE" sz="105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Public </a:t>
              </a:r>
              <a:r>
                <a:rPr lang="de-DE" sz="1050" b="1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Sector</a:t>
              </a:r>
              <a:endParaRPr lang="de-DE"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Rechteck 45">
              <a:extLst>
                <a:ext uri="{FF2B5EF4-FFF2-40B4-BE49-F238E27FC236}">
                  <a16:creationId xmlns:a16="http://schemas.microsoft.com/office/drawing/2014/main" id="{8077CE8E-281D-4398-96D7-C9BB33F62B28}"/>
                </a:ext>
              </a:extLst>
            </p:cNvPr>
            <p:cNvSpPr>
              <a:spLocks/>
            </p:cNvSpPr>
            <p:nvPr/>
          </p:nvSpPr>
          <p:spPr>
            <a:xfrm>
              <a:off x="6556893" y="4340171"/>
              <a:ext cx="2520000" cy="47113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marL="27051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/>
                  <a:cs typeface="Arial"/>
                </a:rPr>
                <a:t>Andreas Horne, </a:t>
              </a:r>
              <a:r>
                <a:rPr lang="de-DE" sz="800">
                  <a:solidFill>
                    <a:schemeClr val="bg1"/>
                  </a:solidFill>
                  <a:latin typeface="Arial"/>
                  <a:cs typeface="Arial"/>
                </a:rPr>
                <a:t>Account Manager</a:t>
              </a:r>
              <a:endParaRPr lang="de-DE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7051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chemeClr val="bg1"/>
                  </a:solidFill>
                  <a:cs typeface="Arial"/>
                </a:rPr>
                <a:t>Boris Mertens*</a:t>
              </a:r>
              <a:r>
                <a:rPr lang="de-DE" sz="800">
                  <a:solidFill>
                    <a:schemeClr val="bg1"/>
                  </a:solidFill>
                  <a:cs typeface="Arial"/>
                </a:rPr>
                <a:t>, Account Manager</a:t>
              </a:r>
            </a:p>
          </p:txBody>
        </p:sp>
      </p:grpSp>
      <p:sp>
        <p:nvSpPr>
          <p:cNvPr id="20" name="Rechteck 19">
            <a:extLst>
              <a:ext uri="{FF2B5EF4-FFF2-40B4-BE49-F238E27FC236}">
                <a16:creationId xmlns:a16="http://schemas.microsoft.com/office/drawing/2014/main" id="{D6EB2FF9-E97E-241C-28E7-0A69EF6E804D}"/>
              </a:ext>
            </a:extLst>
          </p:cNvPr>
          <p:cNvSpPr/>
          <p:nvPr/>
        </p:nvSpPr>
        <p:spPr>
          <a:xfrm>
            <a:off x="2363106" y="1391414"/>
            <a:ext cx="2160000" cy="900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Konstantinos Saridis</a:t>
            </a:r>
          </a:p>
          <a:p>
            <a:pPr lvl="0" algn="ctr"/>
            <a:r>
              <a:rPr lang="it-IT" sz="11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Director Sales Germany</a:t>
            </a:r>
            <a:endParaRPr lang="de-DE" sz="1100"/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BC015A0F-028F-AEDA-AC89-4DDD46B27902}"/>
              </a:ext>
            </a:extLst>
          </p:cNvPr>
          <p:cNvGrpSpPr/>
          <p:nvPr/>
        </p:nvGrpSpPr>
        <p:grpSpPr>
          <a:xfrm>
            <a:off x="7325973" y="2461956"/>
            <a:ext cx="2520000" cy="1301944"/>
            <a:chOff x="6544623" y="2540700"/>
            <a:chExt cx="2520000" cy="1301944"/>
          </a:xfrm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300EBAFF-5248-7E3B-583A-FD55DB40427C}"/>
                </a:ext>
              </a:extLst>
            </p:cNvPr>
            <p:cNvSpPr>
              <a:spLocks/>
            </p:cNvSpPr>
            <p:nvPr/>
          </p:nvSpPr>
          <p:spPr>
            <a:xfrm>
              <a:off x="6544623" y="2540700"/>
              <a:ext cx="2520000" cy="54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it-IT" sz="105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Account Management Team Düsseldorf</a:t>
              </a:r>
            </a:p>
          </p:txBody>
        </p:sp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25A7DE28-B90A-6418-BD21-17A493132D37}"/>
                </a:ext>
              </a:extLst>
            </p:cNvPr>
            <p:cNvSpPr>
              <a:spLocks/>
            </p:cNvSpPr>
            <p:nvPr/>
          </p:nvSpPr>
          <p:spPr>
            <a:xfrm>
              <a:off x="6544623" y="3047108"/>
              <a:ext cx="2520000" cy="79553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Florian </a:t>
              </a:r>
              <a:r>
                <a:rPr lang="de-DE" sz="800" b="1" dirty="0" err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Sesko</a:t>
              </a:r>
              <a:r>
                <a:rPr lang="de-DE" sz="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Senior Sales Executive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Robin </a:t>
              </a:r>
              <a:r>
                <a:rPr lang="de-DE" sz="8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Allmang</a:t>
              </a:r>
              <a:r>
                <a:rPr lang="de-DE" sz="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Account Manager </a:t>
              </a:r>
              <a:endParaRPr lang="de-DE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Jan Braunert</a:t>
              </a:r>
              <a:r>
                <a:rPr lang="de-DE" sz="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Sales Executive</a:t>
              </a:r>
            </a:p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Velican Özgür</a:t>
              </a:r>
              <a:r>
                <a:rPr lang="de-DE" sz="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Key Account Manager</a:t>
              </a:r>
            </a:p>
          </p:txBody>
        </p:sp>
      </p:grp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ED49DA0-5EA4-0896-5A96-741D42C0652A}"/>
              </a:ext>
            </a:extLst>
          </p:cNvPr>
          <p:cNvGrpSpPr/>
          <p:nvPr/>
        </p:nvGrpSpPr>
        <p:grpSpPr>
          <a:xfrm>
            <a:off x="2661028" y="4233804"/>
            <a:ext cx="2520001" cy="746936"/>
            <a:chOff x="1629151" y="4256683"/>
            <a:chExt cx="2520001" cy="746936"/>
          </a:xfrm>
        </p:grpSpPr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2F2D2AB4-925F-33F5-C2CC-AAF73B60912D}"/>
                </a:ext>
              </a:extLst>
            </p:cNvPr>
            <p:cNvSpPr>
              <a:spLocks/>
            </p:cNvSpPr>
            <p:nvPr/>
          </p:nvSpPr>
          <p:spPr>
            <a:xfrm>
              <a:off x="1629153" y="4256683"/>
              <a:ext cx="2519999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it-IT" sz="105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AGENT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1786A394-6B49-D219-1A66-26BBB155FF11}"/>
                </a:ext>
              </a:extLst>
            </p:cNvPr>
            <p:cNvSpPr>
              <a:spLocks/>
            </p:cNvSpPr>
            <p:nvPr/>
          </p:nvSpPr>
          <p:spPr>
            <a:xfrm>
              <a:off x="1629151" y="4593500"/>
              <a:ext cx="2520000" cy="410119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marL="270900" lvl="0" indent="-171450">
                <a:buFont typeface="Arial" panose="020B0604020202020204" pitchFamily="34" charset="0"/>
                <a:buChar char="•"/>
              </a:pPr>
              <a:r>
                <a:rPr lang="de-DE" sz="8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Christian Hofinger,</a:t>
              </a:r>
              <a:r>
                <a:rPr lang="de-DE" sz="8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DFS GmbH</a:t>
              </a:r>
            </a:p>
          </p:txBody>
        </p:sp>
      </p:grp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116B4985-8260-4C9A-5C49-93A8F650AFF1}"/>
              </a:ext>
            </a:extLst>
          </p:cNvPr>
          <p:cNvGrpSpPr/>
          <p:nvPr/>
        </p:nvGrpSpPr>
        <p:grpSpPr>
          <a:xfrm>
            <a:off x="7338243" y="4724013"/>
            <a:ext cx="2520000" cy="831136"/>
            <a:chOff x="6556893" y="5156154"/>
            <a:chExt cx="2520000" cy="831136"/>
          </a:xfrm>
        </p:grpSpPr>
        <p:sp>
          <p:nvSpPr>
            <p:cNvPr id="36" name="Rechteck 35">
              <a:extLst>
                <a:ext uri="{FF2B5EF4-FFF2-40B4-BE49-F238E27FC236}">
                  <a16:creationId xmlns:a16="http://schemas.microsoft.com/office/drawing/2014/main" id="{D2B009C8-E9D7-4CC4-AA73-8F5E638A2EF1}"/>
                </a:ext>
              </a:extLst>
            </p:cNvPr>
            <p:cNvSpPr>
              <a:spLocks/>
            </p:cNvSpPr>
            <p:nvPr/>
          </p:nvSpPr>
          <p:spPr>
            <a:xfrm>
              <a:off x="6556893" y="5156154"/>
              <a:ext cx="2520000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5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Smart Solutions</a:t>
              </a:r>
            </a:p>
          </p:txBody>
        </p:sp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A9DD1E95-DACC-4B36-65F3-097EA13F3A80}"/>
                </a:ext>
              </a:extLst>
            </p:cNvPr>
            <p:cNvSpPr>
              <a:spLocks/>
            </p:cNvSpPr>
            <p:nvPr/>
          </p:nvSpPr>
          <p:spPr>
            <a:xfrm>
              <a:off x="6556893" y="5516154"/>
              <a:ext cx="2520000" cy="47113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marL="270510" lvl="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chemeClr val="bg1"/>
                  </a:solidFill>
                  <a:latin typeface="Arial"/>
                  <a:cs typeface="Arial"/>
                </a:rPr>
                <a:t>Udo </a:t>
              </a:r>
              <a:r>
                <a:rPr lang="de-DE" sz="800" b="1" dirty="0" err="1">
                  <a:solidFill>
                    <a:schemeClr val="bg1"/>
                  </a:solidFill>
                  <a:latin typeface="Arial"/>
                  <a:cs typeface="Arial"/>
                </a:rPr>
                <a:t>Niemz</a:t>
              </a:r>
              <a:r>
                <a:rPr lang="de-DE" sz="800" b="1" dirty="0">
                  <a:solidFill>
                    <a:schemeClr val="bg1"/>
                  </a:solidFill>
                  <a:latin typeface="Arial"/>
                  <a:cs typeface="Arial"/>
                </a:rPr>
                <a:t>, Head </a:t>
              </a:r>
              <a:r>
                <a:rPr lang="de-DE" sz="800" b="1" dirty="0" err="1">
                  <a:solidFill>
                    <a:schemeClr val="bg1"/>
                  </a:solidFill>
                  <a:latin typeface="Arial"/>
                  <a:cs typeface="Arial"/>
                </a:rPr>
                <a:t>of</a:t>
              </a:r>
              <a:r>
                <a:rPr lang="de-DE" sz="800" b="1" dirty="0">
                  <a:solidFill>
                    <a:schemeClr val="bg1"/>
                  </a:solidFill>
                  <a:latin typeface="Arial"/>
                  <a:cs typeface="Arial"/>
                </a:rPr>
                <a:t> Smart Solutions</a:t>
              </a:r>
              <a:endParaRPr lang="de-DE" sz="800" dirty="0">
                <a:solidFill>
                  <a:schemeClr val="bg1"/>
                </a:solidFill>
                <a:cs typeface="Arial"/>
              </a:endParaRPr>
            </a:p>
          </p:txBody>
        </p:sp>
      </p:grp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31585F3-156C-66AE-E5A8-F1CD4AC4F59E}"/>
              </a:ext>
            </a:extLst>
          </p:cNvPr>
          <p:cNvGrpSpPr/>
          <p:nvPr/>
        </p:nvGrpSpPr>
        <p:grpSpPr>
          <a:xfrm>
            <a:off x="7338243" y="5647223"/>
            <a:ext cx="2520000" cy="831136"/>
            <a:chOff x="9359759" y="2540700"/>
            <a:chExt cx="2520000" cy="831136"/>
          </a:xfrm>
        </p:grpSpPr>
        <p:sp>
          <p:nvSpPr>
            <p:cNvPr id="5" name="Rechteck 4">
              <a:extLst>
                <a:ext uri="{FF2B5EF4-FFF2-40B4-BE49-F238E27FC236}">
                  <a16:creationId xmlns:a16="http://schemas.microsoft.com/office/drawing/2014/main" id="{FDFBC304-E881-E02A-5240-B51E0F8DDFA4}"/>
                </a:ext>
              </a:extLst>
            </p:cNvPr>
            <p:cNvSpPr>
              <a:spLocks/>
            </p:cNvSpPr>
            <p:nvPr/>
          </p:nvSpPr>
          <p:spPr>
            <a:xfrm>
              <a:off x="9359760" y="2540700"/>
              <a:ext cx="2519999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de-DE" sz="1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Remarketing</a:t>
              </a:r>
              <a:endParaRPr lang="de-D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8063AAB2-0323-15D7-3F51-0FA1C0C8A517}"/>
                </a:ext>
              </a:extLst>
            </p:cNvPr>
            <p:cNvSpPr>
              <a:spLocks/>
            </p:cNvSpPr>
            <p:nvPr/>
          </p:nvSpPr>
          <p:spPr>
            <a:xfrm>
              <a:off x="9359759" y="2900700"/>
              <a:ext cx="2520000" cy="47113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45720" rIns="91440" bIns="45720" rtlCol="0" anchor="ctr"/>
            <a:lstStyle/>
            <a:p>
              <a:pPr marL="171450" lvl="0" indent="-171450" algn="ctr">
                <a:buFont typeface="Arial"/>
                <a:buChar char="•"/>
              </a:pPr>
              <a:r>
                <a:rPr lang="de-DE" sz="800" b="1">
                  <a:solidFill>
                    <a:schemeClr val="bg1"/>
                  </a:solidFill>
                  <a:latin typeface="Arial"/>
                  <a:cs typeface="Arial"/>
                </a:rPr>
                <a:t>Zbigniew </a:t>
              </a:r>
              <a:r>
                <a:rPr lang="de-DE" sz="800" b="1" err="1">
                  <a:solidFill>
                    <a:schemeClr val="bg1"/>
                  </a:solidFill>
                  <a:latin typeface="Arial"/>
                  <a:cs typeface="Arial"/>
                </a:rPr>
                <a:t>Kuciej</a:t>
              </a:r>
              <a:r>
                <a:rPr lang="de-DE" sz="800" b="1">
                  <a:solidFill>
                    <a:schemeClr val="bg1"/>
                  </a:solidFill>
                  <a:latin typeface="Arial"/>
                  <a:cs typeface="Arial"/>
                </a:rPr>
                <a:t>, </a:t>
              </a:r>
              <a:r>
                <a:rPr lang="de-DE" sz="800">
                  <a:solidFill>
                    <a:schemeClr val="bg1"/>
                  </a:solidFill>
                  <a:latin typeface="Arial"/>
                  <a:cs typeface="Arial"/>
                </a:rPr>
                <a:t>Head </a:t>
              </a:r>
              <a:r>
                <a:rPr lang="de-DE" sz="800" err="1">
                  <a:solidFill>
                    <a:schemeClr val="bg1"/>
                  </a:solidFill>
                  <a:latin typeface="Arial"/>
                  <a:cs typeface="Arial"/>
                </a:rPr>
                <a:t>of</a:t>
              </a:r>
              <a:r>
                <a:rPr lang="de-DE" sz="800">
                  <a:solidFill>
                    <a:schemeClr val="bg1"/>
                  </a:solidFill>
                  <a:latin typeface="Arial"/>
                  <a:cs typeface="Arial"/>
                </a:rPr>
                <a:t> </a:t>
              </a:r>
              <a:r>
                <a:rPr lang="de-DE" sz="800" err="1">
                  <a:solidFill>
                    <a:schemeClr val="bg1"/>
                  </a:solidFill>
                  <a:latin typeface="Arial"/>
                  <a:cs typeface="Arial"/>
                </a:rPr>
                <a:t>Remarketing</a:t>
              </a:r>
              <a:endParaRPr lang="de-DE" sz="80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sp>
        <p:nvSpPr>
          <p:cNvPr id="24" name="Rechteck 23">
            <a:extLst>
              <a:ext uri="{FF2B5EF4-FFF2-40B4-BE49-F238E27FC236}">
                <a16:creationId xmlns:a16="http://schemas.microsoft.com/office/drawing/2014/main" id="{C58F4457-731E-5041-8648-4E7399A830C9}"/>
              </a:ext>
            </a:extLst>
          </p:cNvPr>
          <p:cNvSpPr/>
          <p:nvPr/>
        </p:nvSpPr>
        <p:spPr>
          <a:xfrm>
            <a:off x="5016000" y="261977"/>
            <a:ext cx="2160000" cy="900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Christoph Bläser</a:t>
            </a:r>
          </a:p>
          <a:p>
            <a:pPr lvl="0" algn="ctr"/>
            <a:r>
              <a:rPr lang="de-DE" sz="11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 Markt</a:t>
            </a:r>
          </a:p>
        </p:txBody>
      </p:sp>
      <p:cxnSp>
        <p:nvCxnSpPr>
          <p:cNvPr id="27" name="Verbinder: gewinkelt 26">
            <a:extLst>
              <a:ext uri="{FF2B5EF4-FFF2-40B4-BE49-F238E27FC236}">
                <a16:creationId xmlns:a16="http://schemas.microsoft.com/office/drawing/2014/main" id="{174CF0FC-C519-3E96-BE47-5D1624BF08F9}"/>
              </a:ext>
            </a:extLst>
          </p:cNvPr>
          <p:cNvCxnSpPr>
            <a:stCxn id="24" idx="2"/>
            <a:endCxn id="20" idx="0"/>
          </p:cNvCxnSpPr>
          <p:nvPr/>
        </p:nvCxnSpPr>
        <p:spPr>
          <a:xfrm rot="5400000">
            <a:off x="4654835" y="-49752"/>
            <a:ext cx="229437" cy="265289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Verbinder: gewinkelt 49">
            <a:extLst>
              <a:ext uri="{FF2B5EF4-FFF2-40B4-BE49-F238E27FC236}">
                <a16:creationId xmlns:a16="http://schemas.microsoft.com/office/drawing/2014/main" id="{73F0A6DC-BB1D-1F2A-23BA-E7F9271921F5}"/>
              </a:ext>
            </a:extLst>
          </p:cNvPr>
          <p:cNvCxnSpPr>
            <a:stCxn id="24" idx="2"/>
            <a:endCxn id="32" idx="0"/>
          </p:cNvCxnSpPr>
          <p:nvPr/>
        </p:nvCxnSpPr>
        <p:spPr>
          <a:xfrm rot="16200000" flipH="1">
            <a:off x="7044705" y="213271"/>
            <a:ext cx="229437" cy="212684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erbinder: gewinkelt 34">
            <a:extLst>
              <a:ext uri="{FF2B5EF4-FFF2-40B4-BE49-F238E27FC236}">
                <a16:creationId xmlns:a16="http://schemas.microsoft.com/office/drawing/2014/main" id="{3D1FD7DA-EEE5-8AE9-C31A-E90658F2F3B0}"/>
              </a:ext>
            </a:extLst>
          </p:cNvPr>
          <p:cNvCxnSpPr>
            <a:stCxn id="20" idx="1"/>
            <a:endCxn id="23" idx="1"/>
          </p:cNvCxnSpPr>
          <p:nvPr/>
        </p:nvCxnSpPr>
        <p:spPr>
          <a:xfrm rot="10800000" flipH="1" flipV="1">
            <a:off x="2363106" y="1841414"/>
            <a:ext cx="297924" cy="890542"/>
          </a:xfrm>
          <a:prstGeom prst="bentConnector3">
            <a:avLst>
              <a:gd name="adj1" fmla="val -7673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erbinder: gewinkelt 37">
            <a:extLst>
              <a:ext uri="{FF2B5EF4-FFF2-40B4-BE49-F238E27FC236}">
                <a16:creationId xmlns:a16="http://schemas.microsoft.com/office/drawing/2014/main" id="{F5C5B33C-3366-5462-5519-943DAFD820BA}"/>
              </a:ext>
            </a:extLst>
          </p:cNvPr>
          <p:cNvCxnSpPr>
            <a:stCxn id="20" idx="1"/>
            <a:endCxn id="9" idx="1"/>
          </p:cNvCxnSpPr>
          <p:nvPr/>
        </p:nvCxnSpPr>
        <p:spPr>
          <a:xfrm rot="10800000" flipH="1" flipV="1">
            <a:off x="2363106" y="1841414"/>
            <a:ext cx="297924" cy="2572390"/>
          </a:xfrm>
          <a:prstGeom prst="bentConnector3">
            <a:avLst>
              <a:gd name="adj1" fmla="val -7673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erbinder: gewinkelt 41">
            <a:extLst>
              <a:ext uri="{FF2B5EF4-FFF2-40B4-BE49-F238E27FC236}">
                <a16:creationId xmlns:a16="http://schemas.microsoft.com/office/drawing/2014/main" id="{A1346D12-F737-B97E-9A49-A4DE520C9962}"/>
              </a:ext>
            </a:extLst>
          </p:cNvPr>
          <p:cNvCxnSpPr>
            <a:stCxn id="20" idx="1"/>
            <a:endCxn id="39" idx="1"/>
          </p:cNvCxnSpPr>
          <p:nvPr/>
        </p:nvCxnSpPr>
        <p:spPr>
          <a:xfrm rot="10800000" flipH="1" flipV="1">
            <a:off x="2363105" y="1841414"/>
            <a:ext cx="297923" cy="3398704"/>
          </a:xfrm>
          <a:prstGeom prst="bentConnector3">
            <a:avLst>
              <a:gd name="adj1" fmla="val -7673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Verbinder: gewinkelt 43">
            <a:extLst>
              <a:ext uri="{FF2B5EF4-FFF2-40B4-BE49-F238E27FC236}">
                <a16:creationId xmlns:a16="http://schemas.microsoft.com/office/drawing/2014/main" id="{4A49A7F5-9B70-7F5A-6FAF-8413D273E6E2}"/>
              </a:ext>
            </a:extLst>
          </p:cNvPr>
          <p:cNvCxnSpPr>
            <a:stCxn id="32" idx="1"/>
            <a:endCxn id="12" idx="1"/>
          </p:cNvCxnSpPr>
          <p:nvPr/>
        </p:nvCxnSpPr>
        <p:spPr>
          <a:xfrm rot="10800000" flipH="1" flipV="1">
            <a:off x="7142847" y="1841414"/>
            <a:ext cx="183126" cy="890542"/>
          </a:xfrm>
          <a:prstGeom prst="bentConnector3">
            <a:avLst>
              <a:gd name="adj1" fmla="val -12483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Verbinder: gewinkelt 46">
            <a:extLst>
              <a:ext uri="{FF2B5EF4-FFF2-40B4-BE49-F238E27FC236}">
                <a16:creationId xmlns:a16="http://schemas.microsoft.com/office/drawing/2014/main" id="{B3D9F751-A93B-CB9E-0B97-62AC4892FF3C}"/>
              </a:ext>
            </a:extLst>
          </p:cNvPr>
          <p:cNvCxnSpPr>
            <a:stCxn id="32" idx="1"/>
            <a:endCxn id="41" idx="1"/>
          </p:cNvCxnSpPr>
          <p:nvPr/>
        </p:nvCxnSpPr>
        <p:spPr>
          <a:xfrm rot="10800000" flipH="1" flipV="1">
            <a:off x="7142847" y="1841413"/>
            <a:ext cx="195396" cy="2183899"/>
          </a:xfrm>
          <a:prstGeom prst="bentConnector3">
            <a:avLst>
              <a:gd name="adj1" fmla="val -1169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Verbinder: gewinkelt 48">
            <a:extLst>
              <a:ext uri="{FF2B5EF4-FFF2-40B4-BE49-F238E27FC236}">
                <a16:creationId xmlns:a16="http://schemas.microsoft.com/office/drawing/2014/main" id="{447E0D3B-4BD7-6D43-3E4A-FD7C4A0AD17A}"/>
              </a:ext>
            </a:extLst>
          </p:cNvPr>
          <p:cNvCxnSpPr>
            <a:cxnSpLocks/>
            <a:stCxn id="32" idx="1"/>
          </p:cNvCxnSpPr>
          <p:nvPr/>
        </p:nvCxnSpPr>
        <p:spPr>
          <a:xfrm rot="10800000" flipH="1" flipV="1">
            <a:off x="7142847" y="1841413"/>
            <a:ext cx="195396" cy="3062599"/>
          </a:xfrm>
          <a:prstGeom prst="bentConnector3">
            <a:avLst>
              <a:gd name="adj1" fmla="val -1169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Verbinder: gewinkelt 51">
            <a:extLst>
              <a:ext uri="{FF2B5EF4-FFF2-40B4-BE49-F238E27FC236}">
                <a16:creationId xmlns:a16="http://schemas.microsoft.com/office/drawing/2014/main" id="{43C32B82-FA97-6FC8-CA5E-441A28D11D12}"/>
              </a:ext>
            </a:extLst>
          </p:cNvPr>
          <p:cNvCxnSpPr>
            <a:stCxn id="32" idx="1"/>
            <a:endCxn id="5" idx="1"/>
          </p:cNvCxnSpPr>
          <p:nvPr/>
        </p:nvCxnSpPr>
        <p:spPr>
          <a:xfrm rot="10800000" flipH="1" flipV="1">
            <a:off x="7142846" y="1841413"/>
            <a:ext cx="195397" cy="3985809"/>
          </a:xfrm>
          <a:prstGeom prst="bentConnector3">
            <a:avLst>
              <a:gd name="adj1" fmla="val -1169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FB6A8C97-5B5B-F267-50CA-1E16967E69CD}"/>
              </a:ext>
            </a:extLst>
          </p:cNvPr>
          <p:cNvGrpSpPr/>
          <p:nvPr/>
        </p:nvGrpSpPr>
        <p:grpSpPr>
          <a:xfrm>
            <a:off x="9582588" y="174104"/>
            <a:ext cx="2520000" cy="841338"/>
            <a:chOff x="9339947" y="1043300"/>
            <a:chExt cx="2520000" cy="841338"/>
          </a:xfrm>
        </p:grpSpPr>
        <p:sp>
          <p:nvSpPr>
            <p:cNvPr id="22" name="Rechteck 21">
              <a:extLst>
                <a:ext uri="{FF2B5EF4-FFF2-40B4-BE49-F238E27FC236}">
                  <a16:creationId xmlns:a16="http://schemas.microsoft.com/office/drawing/2014/main" id="{EF5C4597-9D95-E420-03AE-6C2F11A31147}"/>
                </a:ext>
              </a:extLst>
            </p:cNvPr>
            <p:cNvSpPr>
              <a:spLocks/>
            </p:cNvSpPr>
            <p:nvPr/>
          </p:nvSpPr>
          <p:spPr>
            <a:xfrm>
              <a:off x="9339948" y="1043300"/>
              <a:ext cx="2519999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de-DE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FAST</a:t>
              </a:r>
            </a:p>
          </p:txBody>
        </p:sp>
        <p:sp>
          <p:nvSpPr>
            <p:cNvPr id="25" name="Rechteck 24">
              <a:extLst>
                <a:ext uri="{FF2B5EF4-FFF2-40B4-BE49-F238E27FC236}">
                  <a16:creationId xmlns:a16="http://schemas.microsoft.com/office/drawing/2014/main" id="{F4F28AAD-05E2-26CC-030F-F1A35EEEB0E7}"/>
                </a:ext>
              </a:extLst>
            </p:cNvPr>
            <p:cNvSpPr>
              <a:spLocks/>
            </p:cNvSpPr>
            <p:nvPr/>
          </p:nvSpPr>
          <p:spPr>
            <a:xfrm>
              <a:off x="9339947" y="1413502"/>
              <a:ext cx="2520000" cy="47113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45720" rIns="91440" bIns="45720" rtlCol="0" anchor="ctr"/>
            <a:lstStyle/>
            <a:p>
              <a:pPr marL="171450" lvl="0" indent="-171450" algn="ctr">
                <a:buFont typeface="Arial"/>
                <a:buChar char="•"/>
              </a:pPr>
              <a:r>
                <a:rPr lang="de-DE" sz="800" b="1" dirty="0">
                  <a:solidFill>
                    <a:schemeClr val="bg1"/>
                  </a:solidFill>
                  <a:latin typeface="Arial"/>
                  <a:cs typeface="Arial"/>
                </a:rPr>
                <a:t>Sylwia Koziara, </a:t>
              </a:r>
              <a:r>
                <a:rPr lang="de-DE" sz="800" dirty="0">
                  <a:solidFill>
                    <a:schemeClr val="bg1"/>
                  </a:solidFill>
                  <a:latin typeface="Arial"/>
                  <a:cs typeface="Arial"/>
                </a:rPr>
                <a:t>Head </a:t>
              </a:r>
              <a:r>
                <a:rPr lang="de-DE" sz="800" dirty="0" err="1">
                  <a:solidFill>
                    <a:schemeClr val="bg1"/>
                  </a:solidFill>
                  <a:latin typeface="Arial"/>
                  <a:cs typeface="Arial"/>
                </a:rPr>
                <a:t>of</a:t>
              </a:r>
              <a:r>
                <a:rPr lang="de-DE" sz="800" dirty="0">
                  <a:solidFill>
                    <a:schemeClr val="bg1"/>
                  </a:solidFill>
                  <a:latin typeface="Arial"/>
                  <a:cs typeface="Arial"/>
                </a:rPr>
                <a:t> Structured Finance</a:t>
              </a:r>
            </a:p>
          </p:txBody>
        </p:sp>
      </p:grp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01691825-C987-AF63-A044-7CF3F7508AE6}"/>
              </a:ext>
            </a:extLst>
          </p:cNvPr>
          <p:cNvGrpSpPr/>
          <p:nvPr/>
        </p:nvGrpSpPr>
        <p:grpSpPr>
          <a:xfrm>
            <a:off x="9582588" y="1134332"/>
            <a:ext cx="2520000" cy="917545"/>
            <a:chOff x="549152" y="5390922"/>
            <a:chExt cx="2520000" cy="1049695"/>
          </a:xfrm>
        </p:grpSpPr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9DD9790E-E53C-5ED1-227B-8136D460EC03}"/>
                </a:ext>
              </a:extLst>
            </p:cNvPr>
            <p:cNvSpPr>
              <a:spLocks/>
            </p:cNvSpPr>
            <p:nvPr/>
          </p:nvSpPr>
          <p:spPr>
            <a:xfrm>
              <a:off x="549152" y="5802771"/>
              <a:ext cx="2520000" cy="63784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45720" rIns="91440" bIns="45720" rtlCol="0" anchor="ctr"/>
            <a:lstStyle/>
            <a:p>
              <a:pPr marL="270510" indent="-171450">
                <a:buFont typeface="Arial" panose="020B0604020202020204" pitchFamily="34" charset="0"/>
                <a:buChar char="•"/>
              </a:pPr>
              <a:r>
                <a:rPr lang="de-DE" sz="8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Sabine von Hebel</a:t>
              </a:r>
              <a:endParaRPr lang="en-US" dirty="0"/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de-DE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70510" lvl="0" indent="-171450">
                <a:buFont typeface="Wingdings" panose="020B0604020202020204" pitchFamily="34" charset="0"/>
                <a:buChar char="Ø"/>
              </a:pPr>
              <a:r>
                <a:rPr lang="de-DE" sz="8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Anastasia George</a:t>
              </a:r>
              <a:r>
                <a:rPr lang="de-DE" sz="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de-DE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Rechteck 29">
              <a:extLst>
                <a:ext uri="{FF2B5EF4-FFF2-40B4-BE49-F238E27FC236}">
                  <a16:creationId xmlns:a16="http://schemas.microsoft.com/office/drawing/2014/main" id="{CD985186-D451-802E-E1AE-FCCF9A9ACF4B}"/>
                </a:ext>
              </a:extLst>
            </p:cNvPr>
            <p:cNvSpPr>
              <a:spLocks/>
            </p:cNvSpPr>
            <p:nvPr/>
          </p:nvSpPr>
          <p:spPr>
            <a:xfrm>
              <a:off x="549153" y="5390922"/>
              <a:ext cx="2519999" cy="41184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de-DE" sz="105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Marketing &amp; Communication</a:t>
              </a:r>
            </a:p>
          </p:txBody>
        </p:sp>
      </p:grpSp>
      <p:cxnSp>
        <p:nvCxnSpPr>
          <p:cNvPr id="51" name="Verbinder: gewinkelt 50">
            <a:extLst>
              <a:ext uri="{FF2B5EF4-FFF2-40B4-BE49-F238E27FC236}">
                <a16:creationId xmlns:a16="http://schemas.microsoft.com/office/drawing/2014/main" id="{EBC14B04-65B8-B763-8FBE-90C785B01AC7}"/>
              </a:ext>
            </a:extLst>
          </p:cNvPr>
          <p:cNvCxnSpPr>
            <a:stCxn id="24" idx="3"/>
            <a:endCxn id="22" idx="1"/>
          </p:cNvCxnSpPr>
          <p:nvPr/>
        </p:nvCxnSpPr>
        <p:spPr>
          <a:xfrm flipV="1">
            <a:off x="7176000" y="354104"/>
            <a:ext cx="2406589" cy="35787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Verbinder: gewinkelt 53">
            <a:extLst>
              <a:ext uri="{FF2B5EF4-FFF2-40B4-BE49-F238E27FC236}">
                <a16:creationId xmlns:a16="http://schemas.microsoft.com/office/drawing/2014/main" id="{D039B4D9-37BE-8E7C-0A63-9B84D3A6FFAA}"/>
              </a:ext>
            </a:extLst>
          </p:cNvPr>
          <p:cNvCxnSpPr>
            <a:stCxn id="24" idx="3"/>
            <a:endCxn id="30" idx="1"/>
          </p:cNvCxnSpPr>
          <p:nvPr/>
        </p:nvCxnSpPr>
        <p:spPr>
          <a:xfrm>
            <a:off x="7176000" y="711977"/>
            <a:ext cx="2406589" cy="60235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3677317"/>
      </p:ext>
    </p:extLst>
  </p:cSld>
  <p:clrMapOvr>
    <a:masterClrMapping/>
  </p:clrMapOvr>
</p:sld>
</file>

<file path=ppt/theme/theme1.xml><?xml version="1.0" encoding="utf-8"?>
<a:theme xmlns:a="http://schemas.openxmlformats.org/drawingml/2006/main" name="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wrap="square" lIns="0" tIns="0" rIns="0" bIns="0" rtlCol="0" anchor="b" anchorCtr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ECO_TEMPLATE_PPT_FR_20190426" id="{63FA586C-F163-4A7E-8AAE-B69AB2F32993}" vid="{78426196-1F1A-4DFF-BDAE-4C6B4B89040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2150AABB3DBAC4E9227AA17B4BF8C4C" ma:contentTypeVersion="2" ma:contentTypeDescription="Ein neues Dokument erstellen." ma:contentTypeScope="" ma:versionID="13ced0a12542969a26b298934203c3a8">
  <xsd:schema xmlns:xsd="http://www.w3.org/2001/XMLSchema" xmlns:xs="http://www.w3.org/2001/XMLSchema" xmlns:p="http://schemas.microsoft.com/office/2006/metadata/properties" xmlns:ns2="479d1a35-1059-427d-a1e5-070953d9b53b" targetNamespace="http://schemas.microsoft.com/office/2006/metadata/properties" ma:root="true" ma:fieldsID="fd465cb3c116cec628c10440f5a373bf" ns2:_="">
    <xsd:import namespace="479d1a35-1059-427d-a1e5-070953d9b5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9d1a35-1059-427d-a1e5-070953d9b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6F2CEE-283A-4FBF-956A-C3CAA21B7B08}">
  <ds:schemaRefs>
    <ds:schemaRef ds:uri="479d1a35-1059-427d-a1e5-070953d9b53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1DA7C20-F6DE-4E03-817C-C115DE48B6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28C988-1BFE-4AF5-A0CE-BF38CAF3625D}">
  <ds:schemaRefs>
    <ds:schemaRef ds:uri="479d1a35-1059-427d-a1e5-070953d9b53b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ECO_TEMPLATE_PPT_FR (12)</Template>
  <TotalTime>0</TotalTime>
  <Words>152</Words>
  <Application>Microsoft Office PowerPoint</Application>
  <PresentationFormat>Breitbild</PresentationFormat>
  <Paragraphs>39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Montserrat</vt:lpstr>
      <vt:lpstr>Wingdings</vt:lpstr>
      <vt:lpstr>ECONOCOM FR</vt:lpstr>
      <vt:lpstr>1 Mannschaft 2 Teams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VON HEBEL, Sabine</dc:creator>
  <cp:lastModifiedBy>BLAESER, Christoph</cp:lastModifiedBy>
  <cp:revision>3</cp:revision>
  <cp:lastPrinted>2023-01-11T12:57:15Z</cp:lastPrinted>
  <dcterms:created xsi:type="dcterms:W3CDTF">2021-11-04T14:00:30Z</dcterms:created>
  <dcterms:modified xsi:type="dcterms:W3CDTF">2023-01-13T16:03:45Z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0x01010002150AABB3DBAC4E9227AA17B4BF8C4C</vt:lpwstr>
  </property>
</Properties>
</file>