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57" r:id="rId5"/>
    <p:sldId id="259" r:id="rId6"/>
    <p:sldId id="256" r:id="rId7"/>
  </p:sldIdLst>
  <p:sldSz cx="12192000" cy="6858000"/>
  <p:notesSz cx="7010400" cy="92964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0D81"/>
    <a:srgbClr val="F9D9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C2A0B3-2251-48E6-9919-354EC65C1B65}" v="5" dt="2024-07-16T10:59:54.9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7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OZO MOLA, Sonia" userId="4befd01d-4814-413d-8cac-4b4bbdf6ae8d" providerId="ADAL" clId="{5FE2004C-F212-4EBE-B725-00B13F5D56F1}"/>
    <pc:docChg chg="custSel modSld">
      <pc:chgData name="POZO MOLA, Sonia" userId="4befd01d-4814-413d-8cac-4b4bbdf6ae8d" providerId="ADAL" clId="{5FE2004C-F212-4EBE-B725-00B13F5D56F1}" dt="2024-07-16T12:28:58.681" v="85" actId="20577"/>
      <pc:docMkLst>
        <pc:docMk/>
      </pc:docMkLst>
      <pc:sldChg chg="modSp mod">
        <pc:chgData name="POZO MOLA, Sonia" userId="4befd01d-4814-413d-8cac-4b4bbdf6ae8d" providerId="ADAL" clId="{5FE2004C-F212-4EBE-B725-00B13F5D56F1}" dt="2024-07-16T12:28:58.681" v="85" actId="20577"/>
        <pc:sldMkLst>
          <pc:docMk/>
          <pc:sldMk cId="3160418190" sldId="256"/>
        </pc:sldMkLst>
        <pc:spChg chg="mod">
          <ac:chgData name="POZO MOLA, Sonia" userId="4befd01d-4814-413d-8cac-4b4bbdf6ae8d" providerId="ADAL" clId="{5FE2004C-F212-4EBE-B725-00B13F5D56F1}" dt="2024-07-16T12:28:58.681" v="85" actId="20577"/>
          <ac:spMkLst>
            <pc:docMk/>
            <pc:sldMk cId="3160418190" sldId="256"/>
            <ac:spMk id="10" creationId="{4582C0C1-4F87-78CE-5FE5-D8062AC1B799}"/>
          </ac:spMkLst>
        </pc:spChg>
      </pc:sldChg>
      <pc:sldChg chg="modSp mod">
        <pc:chgData name="POZO MOLA, Sonia" userId="4befd01d-4814-413d-8cac-4b4bbdf6ae8d" providerId="ADAL" clId="{5FE2004C-F212-4EBE-B725-00B13F5D56F1}" dt="2024-07-16T12:28:44.153" v="79" actId="20577"/>
        <pc:sldMkLst>
          <pc:docMk/>
          <pc:sldMk cId="405829967" sldId="259"/>
        </pc:sldMkLst>
        <pc:spChg chg="mod">
          <ac:chgData name="POZO MOLA, Sonia" userId="4befd01d-4814-413d-8cac-4b4bbdf6ae8d" providerId="ADAL" clId="{5FE2004C-F212-4EBE-B725-00B13F5D56F1}" dt="2024-07-16T12:28:44.153" v="79" actId="20577"/>
          <ac:spMkLst>
            <pc:docMk/>
            <pc:sldMk cId="405829967" sldId="259"/>
            <ac:spMk id="6" creationId="{C2CC8E44-03EA-8139-0B7D-2F646184906D}"/>
          </ac:spMkLst>
        </pc:spChg>
        <pc:spChg chg="mod">
          <ac:chgData name="POZO MOLA, Sonia" userId="4befd01d-4814-413d-8cac-4b4bbdf6ae8d" providerId="ADAL" clId="{5FE2004C-F212-4EBE-B725-00B13F5D56F1}" dt="2024-07-16T12:28:30.369" v="48" actId="20577"/>
          <ac:spMkLst>
            <pc:docMk/>
            <pc:sldMk cId="405829967" sldId="259"/>
            <ac:spMk id="9" creationId="{CB79C95F-1A3E-2C09-B3A8-502B8E62D50F}"/>
          </ac:spMkLst>
        </pc:spChg>
      </pc:sldChg>
    </pc:docChg>
  </pc:docChgLst>
  <pc:docChgLst>
    <pc:chgData name="POZO MOLA, Sonia" userId="4befd01d-4814-413d-8cac-4b4bbdf6ae8d" providerId="ADAL" clId="{01C2A0B3-2251-48E6-9919-354EC65C1B65}"/>
    <pc:docChg chg="undo custSel modSld">
      <pc:chgData name="POZO MOLA, Sonia" userId="4befd01d-4814-413d-8cac-4b4bbdf6ae8d" providerId="ADAL" clId="{01C2A0B3-2251-48E6-9919-354EC65C1B65}" dt="2024-07-16T11:03:54.140" v="271" actId="1076"/>
      <pc:docMkLst>
        <pc:docMk/>
      </pc:docMkLst>
      <pc:sldChg chg="modSp mod">
        <pc:chgData name="POZO MOLA, Sonia" userId="4befd01d-4814-413d-8cac-4b4bbdf6ae8d" providerId="ADAL" clId="{01C2A0B3-2251-48E6-9919-354EC65C1B65}" dt="2024-07-16T11:01:43.323" v="252" actId="790"/>
        <pc:sldMkLst>
          <pc:docMk/>
          <pc:sldMk cId="3160418190" sldId="256"/>
        </pc:sldMkLst>
        <pc:spChg chg="mod">
          <ac:chgData name="POZO MOLA, Sonia" userId="4befd01d-4814-413d-8cac-4b4bbdf6ae8d" providerId="ADAL" clId="{01C2A0B3-2251-48E6-9919-354EC65C1B65}" dt="2024-07-16T11:01:08.669" v="244" actId="790"/>
          <ac:spMkLst>
            <pc:docMk/>
            <pc:sldMk cId="3160418190" sldId="256"/>
            <ac:spMk id="2" creationId="{CFF71D48-783B-449C-52F5-4BC09FAA8779}"/>
          </ac:spMkLst>
        </pc:spChg>
        <pc:spChg chg="mod">
          <ac:chgData name="POZO MOLA, Sonia" userId="4befd01d-4814-413d-8cac-4b4bbdf6ae8d" providerId="ADAL" clId="{01C2A0B3-2251-48E6-9919-354EC65C1B65}" dt="2024-07-16T11:01:32.351" v="249" actId="790"/>
          <ac:spMkLst>
            <pc:docMk/>
            <pc:sldMk cId="3160418190" sldId="256"/>
            <ac:spMk id="8" creationId="{573B9FFD-02D4-7839-194C-087FC479F873}"/>
          </ac:spMkLst>
        </pc:spChg>
        <pc:spChg chg="mod">
          <ac:chgData name="POZO MOLA, Sonia" userId="4befd01d-4814-413d-8cac-4b4bbdf6ae8d" providerId="ADAL" clId="{01C2A0B3-2251-48E6-9919-354EC65C1B65}" dt="2024-07-16T11:01:17.911" v="246" actId="790"/>
          <ac:spMkLst>
            <pc:docMk/>
            <pc:sldMk cId="3160418190" sldId="256"/>
            <ac:spMk id="10" creationId="{4582C0C1-4F87-78CE-5FE5-D8062AC1B799}"/>
          </ac:spMkLst>
        </pc:spChg>
        <pc:spChg chg="mod">
          <ac:chgData name="POZO MOLA, Sonia" userId="4befd01d-4814-413d-8cac-4b4bbdf6ae8d" providerId="ADAL" clId="{01C2A0B3-2251-48E6-9919-354EC65C1B65}" dt="2024-07-16T11:01:21.800" v="247" actId="790"/>
          <ac:spMkLst>
            <pc:docMk/>
            <pc:sldMk cId="3160418190" sldId="256"/>
            <ac:spMk id="11" creationId="{19248D2D-B7CE-2C41-84C5-DDE482316039}"/>
          </ac:spMkLst>
        </pc:spChg>
        <pc:spChg chg="mod">
          <ac:chgData name="POZO MOLA, Sonia" userId="4befd01d-4814-413d-8cac-4b4bbdf6ae8d" providerId="ADAL" clId="{01C2A0B3-2251-48E6-9919-354EC65C1B65}" dt="2024-07-16T11:01:43.323" v="252" actId="790"/>
          <ac:spMkLst>
            <pc:docMk/>
            <pc:sldMk cId="3160418190" sldId="256"/>
            <ac:spMk id="12" creationId="{B6D38285-2A8A-4B91-2162-7757F185A737}"/>
          </ac:spMkLst>
        </pc:spChg>
        <pc:spChg chg="mod">
          <ac:chgData name="POZO MOLA, Sonia" userId="4befd01d-4814-413d-8cac-4b4bbdf6ae8d" providerId="ADAL" clId="{01C2A0B3-2251-48E6-9919-354EC65C1B65}" dt="2024-07-16T11:01:36.085" v="250" actId="790"/>
          <ac:spMkLst>
            <pc:docMk/>
            <pc:sldMk cId="3160418190" sldId="256"/>
            <ac:spMk id="13" creationId="{4E1FEA29-0AA2-181D-0C79-848450BF6263}"/>
          </ac:spMkLst>
        </pc:spChg>
        <pc:spChg chg="mod">
          <ac:chgData name="POZO MOLA, Sonia" userId="4befd01d-4814-413d-8cac-4b4bbdf6ae8d" providerId="ADAL" clId="{01C2A0B3-2251-48E6-9919-354EC65C1B65}" dt="2024-07-16T11:01:13.147" v="245" actId="790"/>
          <ac:spMkLst>
            <pc:docMk/>
            <pc:sldMk cId="3160418190" sldId="256"/>
            <ac:spMk id="14" creationId="{6A7F219C-AED3-1A27-637F-171666D2B6A9}"/>
          </ac:spMkLst>
        </pc:spChg>
        <pc:spChg chg="mod">
          <ac:chgData name="POZO MOLA, Sonia" userId="4befd01d-4814-413d-8cac-4b4bbdf6ae8d" providerId="ADAL" clId="{01C2A0B3-2251-48E6-9919-354EC65C1B65}" dt="2024-07-16T11:01:29.315" v="248" actId="790"/>
          <ac:spMkLst>
            <pc:docMk/>
            <pc:sldMk cId="3160418190" sldId="256"/>
            <ac:spMk id="15" creationId="{A4115364-2F92-43A4-194E-494D92782C19}"/>
          </ac:spMkLst>
        </pc:spChg>
        <pc:spChg chg="mod">
          <ac:chgData name="POZO MOLA, Sonia" userId="4befd01d-4814-413d-8cac-4b4bbdf6ae8d" providerId="ADAL" clId="{01C2A0B3-2251-48E6-9919-354EC65C1B65}" dt="2024-07-16T11:01:39.784" v="251" actId="790"/>
          <ac:spMkLst>
            <pc:docMk/>
            <pc:sldMk cId="3160418190" sldId="256"/>
            <ac:spMk id="16" creationId="{72BFD19A-656A-F45B-63BD-7C10E629536A}"/>
          </ac:spMkLst>
        </pc:spChg>
        <pc:spChg chg="mod">
          <ac:chgData name="POZO MOLA, Sonia" userId="4befd01d-4814-413d-8cac-4b4bbdf6ae8d" providerId="ADAL" clId="{01C2A0B3-2251-48E6-9919-354EC65C1B65}" dt="2024-07-16T11:01:00.905" v="243" actId="790"/>
          <ac:spMkLst>
            <pc:docMk/>
            <pc:sldMk cId="3160418190" sldId="256"/>
            <ac:spMk id="18" creationId="{B0CF526C-B23C-9B40-DBFF-FEBC7FA91A2C}"/>
          </ac:spMkLst>
        </pc:spChg>
      </pc:sldChg>
      <pc:sldChg chg="addSp modSp mod">
        <pc:chgData name="POZO MOLA, Sonia" userId="4befd01d-4814-413d-8cac-4b4bbdf6ae8d" providerId="ADAL" clId="{01C2A0B3-2251-48E6-9919-354EC65C1B65}" dt="2024-07-16T11:03:54.140" v="271" actId="1076"/>
        <pc:sldMkLst>
          <pc:docMk/>
          <pc:sldMk cId="3251197107" sldId="257"/>
        </pc:sldMkLst>
        <pc:spChg chg="mod">
          <ac:chgData name="POZO MOLA, Sonia" userId="4befd01d-4814-413d-8cac-4b4bbdf6ae8d" providerId="ADAL" clId="{01C2A0B3-2251-48E6-9919-354EC65C1B65}" dt="2024-07-16T10:58:58.426" v="167" actId="1076"/>
          <ac:spMkLst>
            <pc:docMk/>
            <pc:sldMk cId="3251197107" sldId="257"/>
            <ac:spMk id="2" creationId="{DB3B81EE-A87E-CB5A-2427-F250B86E3C6A}"/>
          </ac:spMkLst>
        </pc:spChg>
        <pc:spChg chg="add mod">
          <ac:chgData name="POZO MOLA, Sonia" userId="4befd01d-4814-413d-8cac-4b4bbdf6ae8d" providerId="ADAL" clId="{01C2A0B3-2251-48E6-9919-354EC65C1B65}" dt="2024-07-16T11:03:54.140" v="271" actId="1076"/>
          <ac:spMkLst>
            <pc:docMk/>
            <pc:sldMk cId="3251197107" sldId="257"/>
            <ac:spMk id="4" creationId="{7B10A260-4D78-54C1-72A1-6BCB604DE10E}"/>
          </ac:spMkLst>
        </pc:spChg>
        <pc:spChg chg="add mod">
          <ac:chgData name="POZO MOLA, Sonia" userId="4befd01d-4814-413d-8cac-4b4bbdf6ae8d" providerId="ADAL" clId="{01C2A0B3-2251-48E6-9919-354EC65C1B65}" dt="2024-07-16T10:58:58.426" v="167" actId="1076"/>
          <ac:spMkLst>
            <pc:docMk/>
            <pc:sldMk cId="3251197107" sldId="257"/>
            <ac:spMk id="7" creationId="{F94BACFD-0E78-9A3D-1024-E61897BFD6A4}"/>
          </ac:spMkLst>
        </pc:spChg>
        <pc:spChg chg="add mod ord">
          <ac:chgData name="POZO MOLA, Sonia" userId="4befd01d-4814-413d-8cac-4b4bbdf6ae8d" providerId="ADAL" clId="{01C2A0B3-2251-48E6-9919-354EC65C1B65}" dt="2024-07-16T10:58:18.967" v="163" actId="1076"/>
          <ac:spMkLst>
            <pc:docMk/>
            <pc:sldMk cId="3251197107" sldId="257"/>
            <ac:spMk id="10" creationId="{0CF7944A-CE9B-1AC3-0CAC-928E627E0C1B}"/>
          </ac:spMkLst>
        </pc:spChg>
        <pc:picChg chg="add mod">
          <ac:chgData name="POZO MOLA, Sonia" userId="4befd01d-4814-413d-8cac-4b4bbdf6ae8d" providerId="ADAL" clId="{01C2A0B3-2251-48E6-9919-354EC65C1B65}" dt="2024-07-16T10:58:58.426" v="167" actId="1076"/>
          <ac:picMkLst>
            <pc:docMk/>
            <pc:sldMk cId="3251197107" sldId="257"/>
            <ac:picMk id="6" creationId="{19CAFAB9-A789-063B-7A12-87BD1AC645DC}"/>
          </ac:picMkLst>
        </pc:picChg>
        <pc:picChg chg="mod ord">
          <ac:chgData name="POZO MOLA, Sonia" userId="4befd01d-4814-413d-8cac-4b4bbdf6ae8d" providerId="ADAL" clId="{01C2A0B3-2251-48E6-9919-354EC65C1B65}" dt="2024-07-16T10:58:17.694" v="162" actId="167"/>
          <ac:picMkLst>
            <pc:docMk/>
            <pc:sldMk cId="3251197107" sldId="257"/>
            <ac:picMk id="20" creationId="{89E105E1-CDC7-7736-C906-EF36002431F0}"/>
          </ac:picMkLst>
        </pc:picChg>
      </pc:sldChg>
      <pc:sldChg chg="modSp mod">
        <pc:chgData name="POZO MOLA, Sonia" userId="4befd01d-4814-413d-8cac-4b4bbdf6ae8d" providerId="ADAL" clId="{01C2A0B3-2251-48E6-9919-354EC65C1B65}" dt="2024-07-16T11:03:45.197" v="270" actId="790"/>
        <pc:sldMkLst>
          <pc:docMk/>
          <pc:sldMk cId="405829967" sldId="259"/>
        </pc:sldMkLst>
        <pc:spChg chg="mod">
          <ac:chgData name="POZO MOLA, Sonia" userId="4befd01d-4814-413d-8cac-4b4bbdf6ae8d" providerId="ADAL" clId="{01C2A0B3-2251-48E6-9919-354EC65C1B65}" dt="2024-07-16T11:03:45.197" v="270" actId="790"/>
          <ac:spMkLst>
            <pc:docMk/>
            <pc:sldMk cId="405829967" sldId="259"/>
            <ac:spMk id="6" creationId="{C2CC8E44-03EA-8139-0B7D-2F646184906D}"/>
          </ac:spMkLst>
        </pc:spChg>
        <pc:spChg chg="mod">
          <ac:chgData name="POZO MOLA, Sonia" userId="4befd01d-4814-413d-8cac-4b4bbdf6ae8d" providerId="ADAL" clId="{01C2A0B3-2251-48E6-9919-354EC65C1B65}" dt="2024-07-16T11:03:24.242" v="268" actId="790"/>
          <ac:spMkLst>
            <pc:docMk/>
            <pc:sldMk cId="405829967" sldId="259"/>
            <ac:spMk id="9" creationId="{CB79C95F-1A3E-2C09-B3A8-502B8E62D50F}"/>
          </ac:spMkLst>
        </pc:spChg>
        <pc:spChg chg="mod">
          <ac:chgData name="POZO MOLA, Sonia" userId="4befd01d-4814-413d-8cac-4b4bbdf6ae8d" providerId="ADAL" clId="{01C2A0B3-2251-48E6-9919-354EC65C1B65}" dt="2024-07-16T11:01:49.216" v="253" actId="790"/>
          <ac:spMkLst>
            <pc:docMk/>
            <pc:sldMk cId="405829967" sldId="259"/>
            <ac:spMk id="23" creationId="{1AF19C18-20EC-F770-A127-EE5A959AEE9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B160EF3-B7E1-4045-96EF-24C0F26BDC1F}" type="datetimeFigureOut">
              <a:rPr lang="es-ES" smtClean="0"/>
              <a:t>16/07/2024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041D3AD-2B3B-46DF-8110-6F3365DC55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5953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41D3AD-2B3B-46DF-8110-6F3365DC555F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5971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76347B-60BD-868E-188F-3A78EE7A1A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87768E9-75DF-4728-431C-6BFE0B36E9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7FE0A0-48CA-1AB1-2CAD-7130E917A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0C3B17-9074-413F-65ED-283720D69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824D71-88D9-E5A9-EAB8-963DA21C2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649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B81DB2-D8A1-A7D8-CFA0-273F673C2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3738A2-667B-CAC2-FDFD-4FDBB2CA8B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666250-82CC-E2C8-A376-27B860928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668C82-CEC7-A5C2-BFF4-00EE61434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FDE05D5-4AD1-5314-CBA0-FA6FDAE17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275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A59827-C048-1710-D506-97BEA12A6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9A8D3A3-9036-49A5-9959-A44F653089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CEA352-DBC3-DBF6-084C-81EB4E2D5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67F171-9C16-4540-AEBC-84E9D0097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1E7E4C-8760-6B1C-A06E-D42814742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06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ECBF44-52FD-0C17-7994-7C99661E5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D41491-7A30-5D2E-BF35-E18FD26AF6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80E2A7C-0FCF-C3B7-1D3C-08BD751EA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7A4A20D-D89E-5B7A-1646-CD42421DB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F6B587-B640-E578-EE52-C521B0103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4D1621-4346-BC14-E662-F3DA30AE8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891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5123F-F28A-141C-E69D-E95D8A0BC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31B8C60-C617-69B9-8F21-9B088D84B2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9938865-EE10-6CF0-3D7F-CD2AC38F66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819A14B-193B-3BB8-205F-7C898361B9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FBF5A58-5083-71BC-66C4-F5E104DA62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328378C-A8B3-5E08-A2CF-9C397F95E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5A1BD07-1F13-D443-F887-BBA09ECB8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2135F6F-3698-8DE8-5245-B8337F117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294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C44DFE-7CDC-F242-0D76-27BFEB392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F4360C9-5767-BA53-5EFB-7BAEF2B99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7ADBC62-7769-A2C1-4025-C9E6182F3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4A85336-059A-027F-7B28-BB6EB5313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954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3E36C48-3E95-BF7F-7BD7-494CD8030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7F03C67-C1C4-7B7F-0C3B-1595D187F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4C4BF9F-9047-6C3B-EDAF-30D329466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376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D67936-9E5A-B7D3-1C8E-1515A82AC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E54C1E-DC33-6E56-8CC5-747FF677C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D377B34-C198-9B0D-4D88-7227B4D997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471BD2B-3F6D-3C57-2F7D-9BA9200C8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6E79FF-D938-67F4-1446-87F90FE8B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D7525F0-E290-E93D-45CB-900BB08E0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123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010B71-ADB1-AC20-B905-80E5D3207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B9A4F3B-7BFD-2916-3575-BB303C402D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BE249AA-D6B0-3930-F9B2-3FF9E25EA1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3DB2888-DA2C-2A4F-17DD-F3C11C6EB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BFED7C-BB04-1D1C-61EB-BE4B1E043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99BE85A-1037-2B34-237D-453BDAC44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79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0E049-B15F-6950-DD6E-216272C67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421A68D-6D8D-DB38-06B3-00F41CCB39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5BEBC2-42AE-1508-C666-9BBAC95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726126-E284-50C3-5AD9-A106858EF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AC732E-0C70-FB28-6103-A70EC0B37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980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9DF6941-4C05-BD66-BF4B-A2CEF0F923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8088782-1EB7-561E-33DA-77A17CA86A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93FE69-CD33-974B-5DDF-E3EE70ECB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1986E5-DB93-9C0B-4719-0B21C5068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FEBBDA-41EA-88F1-BF25-FFC481A7F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671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F066BA0-91D4-76CF-C284-B359832A3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8BA7DE-7249-4638-7D7E-2CEAC0046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10B29B-46B2-DBFD-AB51-ED08FFECBF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F3E298-4224-4554-8590-1635F9789E89}" type="datetimeFigureOut">
              <a:rPr lang="fr-FR" smtClean="0"/>
              <a:t>16/07/2024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FD78AC-9A46-BDA5-65D2-40B9DE30A2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7ED762-6B31-82A2-64B4-222233A451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023432-7317-4A8C-A56B-CAF2A2DCDE6D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772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hyperlink" Target="mailto:marketingycomunicacion@econocom.com?subject=Challenge%20-%20Play%20as%20One!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0D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>
            <a:extLst>
              <a:ext uri="{FF2B5EF4-FFF2-40B4-BE49-F238E27FC236}">
                <a16:creationId xmlns:a16="http://schemas.microsoft.com/office/drawing/2014/main" id="{89E105E1-CDC7-7736-C906-EF3600243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91" y="0"/>
            <a:ext cx="12167417" cy="6858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0CF7944A-CE9B-1AC3-0CAC-928E627E0C1B}"/>
              </a:ext>
            </a:extLst>
          </p:cNvPr>
          <p:cNvSpPr/>
          <p:nvPr/>
        </p:nvSpPr>
        <p:spPr>
          <a:xfrm>
            <a:off x="-12291" y="0"/>
            <a:ext cx="12191999" cy="6858000"/>
          </a:xfrm>
          <a:prstGeom prst="rect">
            <a:avLst/>
          </a:prstGeom>
          <a:solidFill>
            <a:srgbClr val="3E0D81">
              <a:alpha val="4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B3B81EE-A87E-CB5A-2427-F250B86E3C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8535" y="3001659"/>
            <a:ext cx="10554929" cy="1811634"/>
          </a:xfrm>
        </p:spPr>
        <p:txBody>
          <a:bodyPr>
            <a:normAutofit/>
          </a:bodyPr>
          <a:lstStyle/>
          <a:p>
            <a:r>
              <a:rPr lang="fr-FR" sz="11100" b="1" dirty="0">
                <a:solidFill>
                  <a:schemeClr val="bg1"/>
                </a:solidFill>
                <a:latin typeface="Montserrat" panose="00000500000000000000" pitchFamily="50" charset="0"/>
              </a:rPr>
              <a:t>Challenge</a:t>
            </a:r>
            <a:br>
              <a:rPr lang="fr-FR" sz="11100" b="1" dirty="0">
                <a:solidFill>
                  <a:schemeClr val="bg1"/>
                </a:solidFill>
                <a:latin typeface="Montserrat" panose="00000500000000000000" pitchFamily="50" charset="0"/>
              </a:rPr>
            </a:br>
            <a:endParaRPr lang="fr-FR" sz="2000" b="1" baseline="30000" dirty="0">
              <a:solidFill>
                <a:srgbClr val="F9D957"/>
              </a:solidFill>
              <a:latin typeface="Montserrat" panose="00000500000000000000" pitchFamily="50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B10A260-4D78-54C1-72A1-6BCB604DE10E}"/>
              </a:ext>
            </a:extLst>
          </p:cNvPr>
          <p:cNvSpPr txBox="1"/>
          <p:nvPr/>
        </p:nvSpPr>
        <p:spPr>
          <a:xfrm>
            <a:off x="3047419" y="5960545"/>
            <a:ext cx="609716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000" b="1" kern="0" dirty="0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Deadline: 13 de </a:t>
            </a:r>
            <a:r>
              <a:rPr lang="fr-FR" sz="2000" b="1" kern="0" dirty="0" err="1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septiembre</a:t>
            </a:r>
            <a:endParaRPr lang="es-ES" sz="2000" dirty="0"/>
          </a:p>
        </p:txBody>
      </p:sp>
      <p:pic>
        <p:nvPicPr>
          <p:cNvPr id="6" name="Gráfico 5">
            <a:extLst>
              <a:ext uri="{FF2B5EF4-FFF2-40B4-BE49-F238E27FC236}">
                <a16:creationId xmlns:a16="http://schemas.microsoft.com/office/drawing/2014/main" id="{19CAFAB9-A789-063B-7A12-87BD1AC645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8535" y="4155514"/>
            <a:ext cx="9659257" cy="2277032"/>
          </a:xfrm>
          <a:prstGeom prst="rect">
            <a:avLst/>
          </a:prstGeom>
        </p:spPr>
      </p:pic>
      <p:sp>
        <p:nvSpPr>
          <p:cNvPr id="7" name="Titre 1">
            <a:extLst>
              <a:ext uri="{FF2B5EF4-FFF2-40B4-BE49-F238E27FC236}">
                <a16:creationId xmlns:a16="http://schemas.microsoft.com/office/drawing/2014/main" id="{F94BACFD-0E78-9A3D-1024-E61897BFD6A4}"/>
              </a:ext>
            </a:extLst>
          </p:cNvPr>
          <p:cNvSpPr txBox="1">
            <a:spLocks/>
          </p:cNvSpPr>
          <p:nvPr/>
        </p:nvSpPr>
        <p:spPr>
          <a:xfrm>
            <a:off x="9600961" y="4438630"/>
            <a:ext cx="1133636" cy="18116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11100" b="1" dirty="0">
                <a:solidFill>
                  <a:schemeClr val="bg1"/>
                </a:solidFill>
                <a:latin typeface="Montserrat" panose="00000500000000000000" pitchFamily="50" charset="0"/>
              </a:rPr>
              <a:t>!</a:t>
            </a:r>
            <a:br>
              <a:rPr lang="fr-FR" sz="11100" b="1" dirty="0">
                <a:solidFill>
                  <a:schemeClr val="bg1"/>
                </a:solidFill>
                <a:latin typeface="Montserrat" panose="00000500000000000000" pitchFamily="50" charset="0"/>
              </a:rPr>
            </a:br>
            <a:endParaRPr lang="fr-FR" sz="2000" b="1" baseline="30000" dirty="0">
              <a:solidFill>
                <a:srgbClr val="F9D957"/>
              </a:solidFill>
              <a:latin typeface="Montserrat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197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0D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 descr="Une image contenant violette, basket, capture d’écran, balle&#10;&#10;Description générée automatiquement">
            <a:extLst>
              <a:ext uri="{FF2B5EF4-FFF2-40B4-BE49-F238E27FC236}">
                <a16:creationId xmlns:a16="http://schemas.microsoft.com/office/drawing/2014/main" id="{04DF66F9-2929-73FF-6DFE-033F2EDF273B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Google Shape;55;p13">
            <a:extLst>
              <a:ext uri="{FF2B5EF4-FFF2-40B4-BE49-F238E27FC236}">
                <a16:creationId xmlns:a16="http://schemas.microsoft.com/office/drawing/2014/main" id="{C2CC8E44-03EA-8139-0B7D-2F646184906D}"/>
              </a:ext>
            </a:extLst>
          </p:cNvPr>
          <p:cNvSpPr txBox="1"/>
          <p:nvPr/>
        </p:nvSpPr>
        <p:spPr>
          <a:xfrm>
            <a:off x="3180028" y="4524101"/>
            <a:ext cx="8430725" cy="98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r" sz="1200" kern="0" dirty="0">
                <a:solidFill>
                  <a:srgbClr val="F9D957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Y DESPUÉS, ¿QUÉ SIGUE?</a:t>
            </a:r>
            <a:r>
              <a:rPr lang="fr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</a:p>
          <a:p>
            <a: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r>
              <a:rPr lang="es-ES" sz="1200" b="1" dirty="0">
                <a:solidFill>
                  <a:schemeClr val="bg1"/>
                </a:solidFill>
                <a:latin typeface="Montserrat"/>
                <a:ea typeface="Montserrat"/>
                <a:cs typeface="Montserrat"/>
                <a:sym typeface="Montserrat"/>
              </a:rPr>
              <a:t>- Las 3 mejores propuestas se seleccionarán </a:t>
            </a:r>
            <a:r>
              <a:rPr lang="es-ES" sz="1200" dirty="0">
                <a:solidFill>
                  <a:schemeClr val="bg1"/>
                </a:solidFill>
                <a:latin typeface="Montserrat"/>
                <a:ea typeface="Montserrat"/>
                <a:cs typeface="Montserrat"/>
                <a:sym typeface="Montserrat"/>
              </a:rPr>
              <a:t>en la reunión GMC del 19 de septiembre y </a:t>
            </a:r>
            <a:r>
              <a:rPr lang="es-ES" sz="1200" b="1" dirty="0">
                <a:solidFill>
                  <a:schemeClr val="bg1"/>
                </a:solidFill>
                <a:latin typeface="Montserrat"/>
                <a:ea typeface="Montserrat"/>
                <a:cs typeface="Montserrat"/>
                <a:sym typeface="Montserrat"/>
              </a:rPr>
              <a:t>se presentarán en el</a:t>
            </a:r>
            <a:r>
              <a:rPr lang="es-ES" sz="1200" b="1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IMM en Estambul</a:t>
            </a:r>
            <a:r>
              <a:rPr lang="es-ES" sz="1200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en octubre 2024. </a:t>
            </a:r>
          </a:p>
          <a:p>
            <a: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r>
              <a:rPr lang="es-ES" sz="1200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- Los </a:t>
            </a:r>
            <a:r>
              <a:rPr lang="es-ES" sz="1200" b="1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3 portavoces </a:t>
            </a:r>
            <a:r>
              <a:rPr lang="es-ES" sz="1200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también serán recompensados para formar parte del </a:t>
            </a:r>
            <a:r>
              <a:rPr lang="es-ES" sz="1200" b="1" dirty="0" err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Challenge</a:t>
            </a:r>
            <a:r>
              <a:rPr lang="es-ES" sz="1200" b="1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Marco Polo 2024</a:t>
            </a:r>
            <a:r>
              <a:rPr lang="es-ES" sz="1200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en mayo 2025 en Estambul.</a:t>
            </a:r>
          </a:p>
        </p:txBody>
      </p:sp>
      <p:sp>
        <p:nvSpPr>
          <p:cNvPr id="7" name="Google Shape;57;p13">
            <a:extLst>
              <a:ext uri="{FF2B5EF4-FFF2-40B4-BE49-F238E27FC236}">
                <a16:creationId xmlns:a16="http://schemas.microsoft.com/office/drawing/2014/main" id="{98E9062E-237D-CC2C-BAF6-7A89421D1E47}"/>
              </a:ext>
            </a:extLst>
          </p:cNvPr>
          <p:cNvSpPr txBox="1"/>
          <p:nvPr/>
        </p:nvSpPr>
        <p:spPr>
          <a:xfrm>
            <a:off x="3941116" y="2723185"/>
            <a:ext cx="7609800" cy="1745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1100"/>
              <a:buFont typeface="Arial"/>
              <a:buNone/>
            </a:pPr>
            <a:r>
              <a:rPr lang="fr-FR" sz="1400" b="1" kern="0" dirty="0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CRITERIOS DE SELECCIÓN</a:t>
            </a:r>
            <a:r>
              <a:rPr lang="fr" sz="1400" b="1" kern="0" dirty="0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: </a:t>
            </a:r>
            <a:endParaRPr sz="1400" b="1" kern="0" dirty="0">
              <a:solidFill>
                <a:srgbClr val="F9D957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indent="-304800">
              <a:lnSpc>
                <a:spcPct val="115000"/>
              </a:lnSpc>
              <a:buClr>
                <a:srgbClr val="FFFFFF"/>
              </a:buClr>
              <a:buSzPts val="1200"/>
              <a:buFont typeface="Montserrat"/>
              <a:buChar char="-"/>
            </a:pPr>
            <a:r>
              <a:rPr lang="es-ES" sz="16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Contribución</a:t>
            </a:r>
            <a:r>
              <a:rPr lang="en-US" sz="16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significativa</a:t>
            </a:r>
            <a:r>
              <a:rPr lang="en-US" sz="16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a </a:t>
            </a:r>
            <a:r>
              <a:rPr lang="en-US" sz="16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los</a:t>
            </a:r>
            <a:r>
              <a:rPr lang="en-US" sz="16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objetivos</a:t>
            </a:r>
            <a:r>
              <a:rPr lang="en-US" sz="16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6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cuantificados</a:t>
            </a:r>
            <a:r>
              <a:rPr lang="en-US" sz="16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del Plan </a:t>
            </a:r>
            <a:r>
              <a:rPr lang="es-ES" sz="16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Estratégico</a:t>
            </a:r>
          </a:p>
          <a:p>
            <a:pPr marL="457200" indent="-304800">
              <a:lnSpc>
                <a:spcPct val="115000"/>
              </a:lnSpc>
              <a:buClr>
                <a:srgbClr val="FFFFFF"/>
              </a:buClr>
              <a:buSzPts val="1200"/>
              <a:buFont typeface="Montserrat"/>
              <a:buChar char="-"/>
            </a:pPr>
            <a:r>
              <a:rPr lang="es-ES" sz="16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Alto nivel de colaboración entre países, actividades y/o funciones de soporte.</a:t>
            </a:r>
            <a:endParaRPr lang="es-ES"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" name="Google Shape;55;p13">
            <a:extLst>
              <a:ext uri="{FF2B5EF4-FFF2-40B4-BE49-F238E27FC236}">
                <a16:creationId xmlns:a16="http://schemas.microsoft.com/office/drawing/2014/main" id="{CB79C95F-1A3E-2C09-B3A8-502B8E62D50F}"/>
              </a:ext>
            </a:extLst>
          </p:cNvPr>
          <p:cNvSpPr txBox="1"/>
          <p:nvPr/>
        </p:nvSpPr>
        <p:spPr>
          <a:xfrm>
            <a:off x="3287515" y="1218292"/>
            <a:ext cx="8430725" cy="14493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1100"/>
              <a:buFont typeface="Arial"/>
              <a:buNone/>
            </a:pPr>
            <a:r>
              <a:rPr lang="fr" sz="1200" kern="0" dirty="0">
                <a:solidFill>
                  <a:srgbClr val="F9D957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¿EL OBJETIVO?</a:t>
            </a:r>
            <a:r>
              <a:rPr lang="fr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r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Identificar las mejores acciones que </a:t>
            </a:r>
            <a:r>
              <a:rPr lang="fr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demuestran la mentalidad ‘Play as One’ </a:t>
            </a:r>
            <a:r>
              <a:rPr lang="fr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y que han ayudado a alcanzar </a:t>
            </a:r>
            <a:r>
              <a:rPr lang="fr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los objetivos comerciales de One Econocom. </a:t>
            </a:r>
            <a:br>
              <a:rPr lang="fr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br>
              <a:rPr lang="fr" sz="1200" kern="0" dirty="0">
                <a:solidFill>
                  <a:srgbClr val="F9D957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</a:br>
            <a:r>
              <a:rPr lang="fr" sz="1200" kern="0" dirty="0">
                <a:solidFill>
                  <a:srgbClr val="F9D957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¿CÓMO FUNCIONA?</a:t>
            </a:r>
            <a:r>
              <a:rPr lang="fr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No </a:t>
            </a:r>
            <a:r>
              <a:rPr lang="es-ES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puede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ser </a:t>
            </a:r>
            <a:r>
              <a:rPr lang="es-ES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más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s-ES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fácil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: rellena la </a:t>
            </a:r>
            <a:r>
              <a:rPr lang="en-US" sz="12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siguiente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página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para </a:t>
            </a:r>
            <a:r>
              <a:rPr lang="en-US" sz="12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proponer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tu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candidatura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y </a:t>
            </a:r>
            <a:r>
              <a:rPr lang="es-ES" sz="12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enviala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a </a:t>
            </a:r>
            <a:r>
              <a:rPr lang="en-US" sz="12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tu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equipo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de C</a:t>
            </a:r>
            <a:r>
              <a:rPr lang="es-ES" sz="1200" kern="0" dirty="0" err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omunicación</a:t>
            </a:r>
            <a:r>
              <a:rPr lang="es-E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(</a:t>
            </a:r>
            <a:r>
              <a:rPr lang="es-ES" sz="1200" kern="0" dirty="0">
                <a:solidFill>
                  <a:schemeClr val="bg1"/>
                </a:solidFill>
                <a:latin typeface="Montserrat"/>
                <a:ea typeface="Montserrat"/>
                <a:cs typeface="Montserrat"/>
                <a:sym typeface="Montserra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marketingycomunicacion@econocom.com</a:t>
            </a:r>
            <a:r>
              <a:rPr lang="es-E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) y al Director de Unidad de Negocio.</a:t>
            </a:r>
          </a:p>
        </p:txBody>
      </p:sp>
      <p:pic>
        <p:nvPicPr>
          <p:cNvPr id="17" name="Graphique 16" descr="Case cochée contour">
            <a:extLst>
              <a:ext uri="{FF2B5EF4-FFF2-40B4-BE49-F238E27FC236}">
                <a16:creationId xmlns:a16="http://schemas.microsoft.com/office/drawing/2014/main" id="{B4078820-82AA-042F-1664-919FB34662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80028" y="2667670"/>
            <a:ext cx="668204" cy="668204"/>
          </a:xfrm>
          <a:prstGeom prst="rect">
            <a:avLst/>
          </a:prstGeom>
        </p:spPr>
      </p:pic>
      <p:sp>
        <p:nvSpPr>
          <p:cNvPr id="23" name="Titre 1">
            <a:extLst>
              <a:ext uri="{FF2B5EF4-FFF2-40B4-BE49-F238E27FC236}">
                <a16:creationId xmlns:a16="http://schemas.microsoft.com/office/drawing/2014/main" id="{1AF19C18-20EC-F770-A127-EE5A959AEE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0516" y="216981"/>
            <a:ext cx="9291484" cy="774175"/>
          </a:xfrm>
        </p:spPr>
        <p:txBody>
          <a:bodyPr>
            <a:normAutofit/>
          </a:bodyPr>
          <a:lstStyle/>
          <a:p>
            <a:r>
              <a:rPr lang="es-ES" sz="4500" b="1">
                <a:solidFill>
                  <a:schemeClr val="bg1"/>
                </a:solidFill>
                <a:latin typeface="Montserrat" panose="00000500000000000000" pitchFamily="50" charset="0"/>
              </a:rPr>
              <a:t>¿Cuáles son las reglas? </a:t>
            </a:r>
            <a:endParaRPr lang="es-ES" sz="1700" b="1" baseline="30000">
              <a:solidFill>
                <a:srgbClr val="F9D957"/>
              </a:solidFill>
              <a:latin typeface="Montserrat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29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0D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 descr="Une image contenant violette, basket, capture d’écran, balle&#10;&#10;Description générée automatiquement">
            <a:extLst>
              <a:ext uri="{FF2B5EF4-FFF2-40B4-BE49-F238E27FC236}">
                <a16:creationId xmlns:a16="http://schemas.microsoft.com/office/drawing/2014/main" id="{B9ADF36F-2374-E42A-9597-E994EFDCD64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32"/>
            <a:ext cx="12192000" cy="6858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73B9FFD-02D4-7839-194C-087FC479F873}"/>
              </a:ext>
            </a:extLst>
          </p:cNvPr>
          <p:cNvSpPr txBox="1"/>
          <p:nvPr/>
        </p:nvSpPr>
        <p:spPr>
          <a:xfrm>
            <a:off x="3180028" y="4500482"/>
            <a:ext cx="86070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>
                <a:solidFill>
                  <a:srgbClr val="F9D957"/>
                </a:solidFill>
                <a:effectLst/>
                <a:latin typeface="Montserrat Black" panose="00000A00000000000000" pitchFamily="50" charset="0"/>
              </a:rPr>
              <a:t>¿QUÉ EQUIPO ESTÁ INVOLUCRADO EN ESTE PROYECTO Y QUÍÉN SERÁ EL PORTAVOZ?</a:t>
            </a:r>
            <a:endParaRPr lang="es-ES" sz="1200">
              <a:solidFill>
                <a:srgbClr val="F9D957"/>
              </a:solidFill>
              <a:latin typeface="Montserrat Black" panose="00000A00000000000000" pitchFamily="50" charset="0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582C0C1-4F87-78CE-5FE5-D8062AC1B799}"/>
              </a:ext>
            </a:extLst>
          </p:cNvPr>
          <p:cNvSpPr txBox="1"/>
          <p:nvPr/>
        </p:nvSpPr>
        <p:spPr>
          <a:xfrm>
            <a:off x="3180028" y="1549467"/>
            <a:ext cx="901197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s-ES" sz="1200" b="1" dirty="0">
                <a:solidFill>
                  <a:srgbClr val="F9D957"/>
                </a:solidFill>
                <a:effectLst/>
                <a:latin typeface="Montserrat Black"/>
              </a:rPr>
              <a:t>¿CÓMO DEMUESTRA </a:t>
            </a:r>
            <a:r>
              <a:rPr lang="es-ES" sz="1200" b="1" dirty="0">
                <a:solidFill>
                  <a:srgbClr val="F9D957"/>
                </a:solidFill>
                <a:latin typeface="Montserrat Black"/>
              </a:rPr>
              <a:t>ESTA ACCIÓN </a:t>
            </a:r>
            <a:r>
              <a:rPr lang="es-ES" sz="1200" b="1" dirty="0">
                <a:solidFill>
                  <a:srgbClr val="F9D957"/>
                </a:solidFill>
                <a:effectLst/>
                <a:latin typeface="Montserrat Black"/>
              </a:rPr>
              <a:t>LA MENTALIDAD ‘PLAY AS ONE’?</a:t>
            </a:r>
            <a:r>
              <a:rPr lang="es-ES" sz="1200" b="1" dirty="0">
                <a:solidFill>
                  <a:srgbClr val="F9D957"/>
                </a:solidFill>
                <a:latin typeface="Montserrat Black"/>
              </a:rPr>
              <a:t> (¿Nivel de cooperación entre actividades?, </a:t>
            </a:r>
            <a:r>
              <a:rPr lang="es-ES" sz="1200" b="1" dirty="0">
                <a:solidFill>
                  <a:srgbClr val="F9D957"/>
                </a:solidFill>
                <a:effectLst/>
                <a:latin typeface="Montserrat Black"/>
              </a:rPr>
              <a:t>¿</a:t>
            </a:r>
            <a:r>
              <a:rPr lang="es-ES" sz="1200" b="1" dirty="0">
                <a:solidFill>
                  <a:srgbClr val="F9D957"/>
                </a:solidFill>
                <a:latin typeface="Montserrat Black"/>
              </a:rPr>
              <a:t>n</a:t>
            </a:r>
            <a:r>
              <a:rPr lang="es-ES" sz="1200" b="1" dirty="0">
                <a:solidFill>
                  <a:srgbClr val="F9D957"/>
                </a:solidFill>
                <a:effectLst/>
                <a:latin typeface="Montserrat Black"/>
              </a:rPr>
              <a:t>ivel de cooperación entre países?, </a:t>
            </a:r>
            <a:r>
              <a:rPr lang="es-ES" sz="1200" b="1" dirty="0">
                <a:solidFill>
                  <a:srgbClr val="F9D957"/>
                </a:solidFill>
                <a:latin typeface="Montserrat Black"/>
              </a:rPr>
              <a:t>¿nivel de cooperación entre funciones de soporte?)</a:t>
            </a:r>
            <a:endParaRPr lang="es-ES" sz="1200" b="1" dirty="0">
              <a:solidFill>
                <a:srgbClr val="F9D957"/>
              </a:solidFill>
              <a:effectLst/>
              <a:latin typeface="Montserrat Black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9248D2D-B7CE-2C41-84C5-DDE482316039}"/>
              </a:ext>
            </a:extLst>
          </p:cNvPr>
          <p:cNvSpPr txBox="1"/>
          <p:nvPr/>
        </p:nvSpPr>
        <p:spPr>
          <a:xfrm>
            <a:off x="3180028" y="3155692"/>
            <a:ext cx="101038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>
                <a:solidFill>
                  <a:srgbClr val="F9D957"/>
                </a:solidFill>
                <a:effectLst/>
                <a:latin typeface="Montserrat Black" panose="00000A00000000000000" pitchFamily="50" charset="0"/>
              </a:rPr>
              <a:t>¿CÓMO HA AYUDADO ESTE CASO A ALCANZAR LOS OBJETIVOS COMERCIALES DE ONE ECONOCOM ?</a:t>
            </a:r>
            <a:endParaRPr lang="es-ES" sz="1200" dirty="0">
              <a:solidFill>
                <a:srgbClr val="F9D957"/>
              </a:solidFill>
              <a:latin typeface="Montserrat Black" panose="00000A00000000000000" pitchFamily="50" charset="0"/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B6D38285-2A8A-4B91-2162-7757F185A737}"/>
              </a:ext>
            </a:extLst>
          </p:cNvPr>
          <p:cNvSpPr txBox="1"/>
          <p:nvPr/>
        </p:nvSpPr>
        <p:spPr>
          <a:xfrm>
            <a:off x="3180028" y="5550544"/>
            <a:ext cx="69080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>
                <a:solidFill>
                  <a:srgbClr val="F9D957"/>
                </a:solidFill>
                <a:effectLst/>
                <a:latin typeface="Montserrat Black" panose="00000A00000000000000" pitchFamily="50" charset="0"/>
              </a:rPr>
              <a:t>¿ALGÚN DATO DE INTERÉS?</a:t>
            </a:r>
            <a:endParaRPr lang="es-ES" sz="1200">
              <a:solidFill>
                <a:srgbClr val="F9D957"/>
              </a:solidFill>
              <a:latin typeface="Montserrat Black" panose="00000A00000000000000" pitchFamily="50" charset="0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E1FEA29-0AA2-181D-0C79-848450BF6263}"/>
              </a:ext>
            </a:extLst>
          </p:cNvPr>
          <p:cNvSpPr txBox="1"/>
          <p:nvPr/>
        </p:nvSpPr>
        <p:spPr>
          <a:xfrm>
            <a:off x="3180028" y="4770300"/>
            <a:ext cx="8202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>
                <a:solidFill>
                  <a:srgbClr val="FFFFFF"/>
                </a:solidFill>
                <a:latin typeface="Montserrat" panose="00000500000000000000" pitchFamily="50" charset="0"/>
              </a:rPr>
              <a:t>Responder con todo el equipo, el papel respectivo de cada uno y el nombre del portavoz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A7F219C-AED3-1A27-637F-171666D2B6A9}"/>
              </a:ext>
            </a:extLst>
          </p:cNvPr>
          <p:cNvSpPr txBox="1"/>
          <p:nvPr/>
        </p:nvSpPr>
        <p:spPr>
          <a:xfrm>
            <a:off x="3180028" y="1960853"/>
            <a:ext cx="8202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>
                <a:solidFill>
                  <a:srgbClr val="FFFFFF"/>
                </a:solidFill>
                <a:effectLst/>
                <a:latin typeface="Montserrat" panose="00000500000000000000" pitchFamily="50" charset="0"/>
              </a:rPr>
              <a:t>Responder aquí</a:t>
            </a:r>
            <a:endParaRPr lang="es-ES" sz="1100">
              <a:solidFill>
                <a:srgbClr val="FFFFFF"/>
              </a:solidFill>
              <a:latin typeface="Montserrat" panose="00000500000000000000" pitchFamily="50" charset="0"/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A4115364-2F92-43A4-194E-494D92782C19}"/>
              </a:ext>
            </a:extLst>
          </p:cNvPr>
          <p:cNvSpPr txBox="1"/>
          <p:nvPr/>
        </p:nvSpPr>
        <p:spPr>
          <a:xfrm>
            <a:off x="3180028" y="3426562"/>
            <a:ext cx="8202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>
                <a:solidFill>
                  <a:srgbClr val="FFFFFF"/>
                </a:solidFill>
                <a:effectLst/>
                <a:latin typeface="Montserrat" panose="00000500000000000000" pitchFamily="50" charset="0"/>
              </a:rPr>
              <a:t>Responder con elementos cualitativos y cuantitativos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72BFD19A-656A-F45B-63BD-7C10E629536A}"/>
              </a:ext>
            </a:extLst>
          </p:cNvPr>
          <p:cNvSpPr txBox="1"/>
          <p:nvPr/>
        </p:nvSpPr>
        <p:spPr>
          <a:xfrm>
            <a:off x="3180028" y="5739103"/>
            <a:ext cx="8202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>
                <a:solidFill>
                  <a:srgbClr val="FFFFFF"/>
                </a:solidFill>
                <a:latin typeface="Montserrat" panose="00000500000000000000" pitchFamily="50" charset="0"/>
              </a:rPr>
              <a:t>Responder aquí</a:t>
            </a:r>
            <a:endParaRPr lang="es-ES" sz="1100">
              <a:solidFill>
                <a:srgbClr val="FFFFFF"/>
              </a:solidFill>
              <a:effectLst/>
              <a:latin typeface="Montserrat" panose="00000500000000000000" pitchFamily="50" charset="0"/>
            </a:endParaRPr>
          </a:p>
        </p:txBody>
      </p:sp>
      <p:sp>
        <p:nvSpPr>
          <p:cNvPr id="18" name="Titre 1">
            <a:extLst>
              <a:ext uri="{FF2B5EF4-FFF2-40B4-BE49-F238E27FC236}">
                <a16:creationId xmlns:a16="http://schemas.microsoft.com/office/drawing/2014/main" id="{B0CF526C-B23C-9B40-DBFF-FEBC7FA91A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4917" y="216981"/>
            <a:ext cx="8607082" cy="774175"/>
          </a:xfrm>
        </p:spPr>
        <p:txBody>
          <a:bodyPr>
            <a:normAutofit/>
          </a:bodyPr>
          <a:lstStyle/>
          <a:p>
            <a:pPr algn="l"/>
            <a:r>
              <a:rPr lang="es-ES" sz="4500" b="1" dirty="0">
                <a:solidFill>
                  <a:schemeClr val="bg1"/>
                </a:solidFill>
                <a:latin typeface="Montserrat" panose="00000500000000000000" pitchFamily="50" charset="0"/>
              </a:rPr>
              <a:t>Nombre</a:t>
            </a:r>
            <a:r>
              <a:rPr lang="fr-FR" sz="4500" b="1" dirty="0">
                <a:solidFill>
                  <a:schemeClr val="bg1"/>
                </a:solidFill>
                <a:latin typeface="Montserrat" panose="00000500000000000000" pitchFamily="50" charset="0"/>
              </a:rPr>
              <a:t> de tu historia</a:t>
            </a:r>
            <a:endParaRPr lang="fr-FR" sz="1700" b="1" baseline="30000" dirty="0">
              <a:solidFill>
                <a:srgbClr val="F9D957"/>
              </a:solidFill>
              <a:latin typeface="Montserrat" panose="00000500000000000000" pitchFamily="50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FF71D48-783B-449C-52F5-4BC09FAA8779}"/>
              </a:ext>
            </a:extLst>
          </p:cNvPr>
          <p:cNvSpPr txBox="1"/>
          <p:nvPr/>
        </p:nvSpPr>
        <p:spPr>
          <a:xfrm>
            <a:off x="3584917" y="857287"/>
            <a:ext cx="8202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>
                <a:solidFill>
                  <a:srgbClr val="FFFFFF"/>
                </a:solidFill>
                <a:latin typeface="Montserrat" panose="00000500000000000000" pitchFamily="50" charset="0"/>
              </a:rPr>
              <a:t>Escribe una breve descripción</a:t>
            </a:r>
          </a:p>
        </p:txBody>
      </p:sp>
    </p:spTree>
    <p:extLst>
      <p:ext uri="{BB962C8B-B14F-4D97-AF65-F5344CB8AC3E}">
        <p14:creationId xmlns:p14="http://schemas.microsoft.com/office/powerpoint/2010/main" val="316041819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79952B13A4DBF47B22AC36E0E19794A" ma:contentTypeVersion="15" ma:contentTypeDescription="Crear nuevo documento." ma:contentTypeScope="" ma:versionID="47f4df1d905e2c6aa3188d41f4bdd299">
  <xsd:schema xmlns:xsd="http://www.w3.org/2001/XMLSchema" xmlns:xs="http://www.w3.org/2001/XMLSchema" xmlns:p="http://schemas.microsoft.com/office/2006/metadata/properties" xmlns:ns2="7de15bb3-9c55-4828-a047-0205060ce242" xmlns:ns3="58906c95-469c-4269-87a6-b966832bf790" targetNamespace="http://schemas.microsoft.com/office/2006/metadata/properties" ma:root="true" ma:fieldsID="d5a2db1939e9b5959328c00977a674c0" ns2:_="" ns3:_="">
    <xsd:import namespace="7de15bb3-9c55-4828-a047-0205060ce242"/>
    <xsd:import namespace="58906c95-469c-4269-87a6-b966832bf7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e15bb3-9c55-4828-a047-0205060ce2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Etiquetas de imagen" ma:readOnly="false" ma:fieldId="{5cf76f15-5ced-4ddc-b409-7134ff3c332f}" ma:taxonomyMulti="true" ma:sspId="1c231c07-13ef-4248-ad8d-20f1e992be1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906c95-469c-4269-87a6-b966832bf790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00563af0-a15a-4e5b-a917-c7eb1a4b9915}" ma:internalName="TaxCatchAll" ma:showField="CatchAllData" ma:web="58906c95-469c-4269-87a6-b966832bf79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8906c95-469c-4269-87a6-b966832bf790">
      <UserInfo>
        <DisplayName>GEORGE, Anastasia</DisplayName>
        <AccountId>26</AccountId>
        <AccountType/>
      </UserInfo>
    </SharedWithUsers>
    <TaxCatchAll xmlns="58906c95-469c-4269-87a6-b966832bf790" xsi:nil="true"/>
    <lcf76f155ced4ddcb4097134ff3c332f xmlns="7de15bb3-9c55-4828-a047-0205060ce2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5F2D01C-4628-4C8F-B79F-C12CDAFF4C5A}">
  <ds:schemaRefs>
    <ds:schemaRef ds:uri="58906c95-469c-4269-87a6-b966832bf790"/>
    <ds:schemaRef ds:uri="7de15bb3-9c55-4828-a047-0205060ce24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D859000-D194-4F8B-87CB-D7C16EA2F77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1D352DB-8BDE-4A34-9694-72CAE1A0C031}">
  <ds:schemaRefs>
    <ds:schemaRef ds:uri="58906c95-469c-4269-87a6-b966832bf790"/>
    <ds:schemaRef ds:uri="7de15bb3-9c55-4828-a047-0205060ce24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277</Words>
  <Application>Microsoft Office PowerPoint</Application>
  <PresentationFormat>Panorámica</PresentationFormat>
  <Paragraphs>22</Paragraphs>
  <Slides>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Montserrat</vt:lpstr>
      <vt:lpstr>Montserrat Black</vt:lpstr>
      <vt:lpstr>Thème Office</vt:lpstr>
      <vt:lpstr>Challenge </vt:lpstr>
      <vt:lpstr>¿Cuáles son las reglas? </vt:lpstr>
      <vt:lpstr>Nombre de tu historia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Success Stories Challenge From June 3rd to September 13th</dc:title>
  <dc:creator>DIALLO, Mariama</dc:creator>
  <cp:lastModifiedBy>POZO MOLA, Sonia</cp:lastModifiedBy>
  <cp:revision>2</cp:revision>
  <cp:lastPrinted>2024-07-16T09:49:47Z</cp:lastPrinted>
  <dcterms:created xsi:type="dcterms:W3CDTF">2024-06-04T10:38:54Z</dcterms:created>
  <dcterms:modified xsi:type="dcterms:W3CDTF">2024-07-16T12:29:09Z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0x010100979952B13A4DBF47B22AC36E0E19794A</vt:lpwstr>
  </property>
  <property fmtid="{D5CDD505-2E9C-101B-9397-08002B2CF9AE}" pid="3" name="MediaServiceImageTags">
    <vt:lpwstr/>
  </property>
</Properties>
</file>