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2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  <p:sldMasterId id="2147483926" r:id="rId5"/>
    <p:sldMasterId id="2147483998" r:id="rId6"/>
  </p:sldMasterIdLst>
  <p:notesMasterIdLst>
    <p:notesMasterId r:id="rId20"/>
  </p:notesMasterIdLst>
  <p:handoutMasterIdLst>
    <p:handoutMasterId r:id="rId21"/>
  </p:handoutMasterIdLst>
  <p:sldIdLst>
    <p:sldId id="258" r:id="rId7"/>
    <p:sldId id="874" r:id="rId8"/>
    <p:sldId id="876" r:id="rId9"/>
    <p:sldId id="329" r:id="rId10"/>
    <p:sldId id="887" r:id="rId11"/>
    <p:sldId id="888" r:id="rId12"/>
    <p:sldId id="889" r:id="rId13"/>
    <p:sldId id="884" r:id="rId14"/>
    <p:sldId id="885" r:id="rId15"/>
    <p:sldId id="886" r:id="rId16"/>
    <p:sldId id="360" r:id="rId17"/>
    <p:sldId id="356" r:id="rId18"/>
    <p:sldId id="337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627DB"/>
    <a:srgbClr val="B0B9C5"/>
    <a:srgbClr val="8727DB"/>
    <a:srgbClr val="573EEF"/>
    <a:srgbClr val="9AE5E8"/>
    <a:srgbClr val="370C72"/>
    <a:srgbClr val="CDC6FA"/>
    <a:srgbClr val="B8ADF9"/>
    <a:srgbClr val="D4CDFB"/>
    <a:srgbClr val="AC79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85B81A2-7276-4E50-BBE9-DABB1D249332}" v="2" dt="2021-09-20T10:45:59.6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466" autoAdjust="0"/>
    <p:restoredTop sz="86055" autoAdjust="0"/>
  </p:normalViewPr>
  <p:slideViewPr>
    <p:cSldViewPr snapToGrid="0">
      <p:cViewPr varScale="1">
        <p:scale>
          <a:sx n="70" d="100"/>
          <a:sy n="70" d="100"/>
        </p:scale>
        <p:origin x="749" y="5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194"/>
    </p:cViewPr>
  </p:sorterViewPr>
  <p:notesViewPr>
    <p:cSldViewPr snapToGrid="0">
      <p:cViewPr varScale="1">
        <p:scale>
          <a:sx n="96" d="100"/>
          <a:sy n="96" d="100"/>
        </p:scale>
        <p:origin x="2721" y="3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PENTIER, XAVIER" userId="de5f2777-f86f-420e-9d01-3217ae118fc0" providerId="ADAL" clId="{485B81A2-7276-4E50-BBE9-DABB1D249332}"/>
    <pc:docChg chg="modSld">
      <pc:chgData name="CHARPENTIER, XAVIER" userId="de5f2777-f86f-420e-9d01-3217ae118fc0" providerId="ADAL" clId="{485B81A2-7276-4E50-BBE9-DABB1D249332}" dt="2021-09-20T13:29:47.492" v="1" actId="14100"/>
      <pc:docMkLst>
        <pc:docMk/>
      </pc:docMkLst>
      <pc:sldChg chg="modSp mod">
        <pc:chgData name="CHARPENTIER, XAVIER" userId="de5f2777-f86f-420e-9d01-3217ae118fc0" providerId="ADAL" clId="{485B81A2-7276-4E50-BBE9-DABB1D249332}" dt="2021-09-20T13:29:47.492" v="1" actId="14100"/>
        <pc:sldMkLst>
          <pc:docMk/>
          <pc:sldMk cId="1576712379" sldId="889"/>
        </pc:sldMkLst>
        <pc:spChg chg="mod">
          <ac:chgData name="CHARPENTIER, XAVIER" userId="de5f2777-f86f-420e-9d01-3217ae118fc0" providerId="ADAL" clId="{485B81A2-7276-4E50-BBE9-DABB1D249332}" dt="2021-09-20T13:29:47.492" v="1" actId="14100"/>
          <ac:spMkLst>
            <pc:docMk/>
            <pc:sldMk cId="1576712379" sldId="889"/>
            <ac:spMk id="2" creationId="{56421B68-A26E-4C5A-B9D8-39C571FB2162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3EB969FA-941C-4FDE-B54A-6EEF8AD5F13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17E9769-C27A-40A3-ABFF-448929998AB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01C250-9E4B-488D-BCB6-004DF068DFE9}" type="datetimeFigureOut">
              <a:rPr lang="fr-FR" smtClean="0"/>
              <a:t>20/09/2021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A449367-9F2C-4A29-ABFA-4BBC182C013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B3EA919-57B0-4EB9-9648-0F883D10B73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5060CB-00FF-43FA-8BB7-7EF5A2EABE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8391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88EEE7-B93B-49AF-A22D-C1244B1CD204}" type="datetimeFigureOut">
              <a:rPr lang="fr-FR" smtClean="0"/>
              <a:t>20/09/2021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91E7DE-7724-4FAA-9313-E9F0A418BA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394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noProof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1E7DE-7724-4FAA-9313-E9F0A418BAB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3778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Sur l</a:t>
            </a:r>
            <a:r>
              <a:rPr lang="en-GB" baseline="0" dirty="0"/>
              <a:t>e </a:t>
            </a:r>
            <a:r>
              <a:rPr lang="en-GB" baseline="0" dirty="0" err="1"/>
              <a:t>marché</a:t>
            </a:r>
            <a:r>
              <a:rPr lang="en-GB" baseline="0" dirty="0"/>
              <a:t> des services aux infrastructures (tout mode de </a:t>
            </a:r>
            <a:r>
              <a:rPr lang="en-GB" baseline="0" dirty="0" err="1"/>
              <a:t>facturation</a:t>
            </a:r>
            <a:r>
              <a:rPr lang="en-GB" baseline="0" dirty="0"/>
              <a:t> – AT + ATG + </a:t>
            </a:r>
            <a:r>
              <a:rPr lang="en-GB" baseline="0" dirty="0" err="1"/>
              <a:t>Projets</a:t>
            </a:r>
            <a:r>
              <a:rPr lang="en-GB" baseline="0" dirty="0"/>
              <a:t> + Infogérance) (hors applications) Econocom </a:t>
            </a:r>
            <a:r>
              <a:rPr lang="en-GB" baseline="0" dirty="0" err="1"/>
              <a:t>est</a:t>
            </a:r>
            <a:r>
              <a:rPr lang="en-GB" baseline="0" dirty="0"/>
              <a:t> le 6ème </a:t>
            </a:r>
            <a:r>
              <a:rPr lang="en-GB" baseline="0" dirty="0" err="1"/>
              <a:t>acteur</a:t>
            </a:r>
            <a:r>
              <a:rPr lang="en-GB" baseline="0" dirty="0"/>
              <a:t> </a:t>
            </a:r>
            <a:r>
              <a:rPr lang="en-GB" baseline="0" dirty="0" err="1"/>
              <a:t>français</a:t>
            </a:r>
            <a:r>
              <a:rPr lang="en-GB" baseline="0" dirty="0"/>
              <a:t>. </a:t>
            </a:r>
            <a:r>
              <a:rPr lang="fr-FR" baseline="0" noProof="0" dirty="0"/>
              <a:t>Etude 2021 sur chiffres d’affaires 2020. Le Chiffre d’affaires Econocom est une estimation de PAC Teknowlogy.</a:t>
            </a:r>
            <a:endParaRPr lang="en-GB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1E7DE-7724-4FAA-9313-E9F0A418BAB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46028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Sur l</a:t>
            </a:r>
            <a:r>
              <a:rPr lang="en-GB" baseline="0" dirty="0"/>
              <a:t>e </a:t>
            </a:r>
            <a:r>
              <a:rPr lang="en-GB" baseline="0" dirty="0" err="1"/>
              <a:t>marché</a:t>
            </a:r>
            <a:r>
              <a:rPr lang="en-GB" baseline="0" dirty="0"/>
              <a:t> du conseil aux infrastructures (tout mode de </a:t>
            </a:r>
            <a:r>
              <a:rPr lang="en-GB" baseline="0" dirty="0" err="1"/>
              <a:t>facturation</a:t>
            </a:r>
            <a:r>
              <a:rPr lang="en-GB" baseline="0" dirty="0"/>
              <a:t> – AT + ATG + </a:t>
            </a:r>
            <a:r>
              <a:rPr lang="en-GB" baseline="0" dirty="0" err="1"/>
              <a:t>Projets</a:t>
            </a:r>
            <a:r>
              <a:rPr lang="en-GB" baseline="0" dirty="0"/>
              <a:t> + Infogérance) (hors applications) Econocom </a:t>
            </a:r>
            <a:r>
              <a:rPr lang="en-GB" baseline="0" dirty="0" err="1"/>
              <a:t>est</a:t>
            </a:r>
            <a:r>
              <a:rPr lang="en-GB" baseline="0" dirty="0"/>
              <a:t> le 9ème </a:t>
            </a:r>
            <a:r>
              <a:rPr lang="en-GB" baseline="0" dirty="0" err="1"/>
              <a:t>acteur</a:t>
            </a:r>
            <a:r>
              <a:rPr lang="en-GB" baseline="0" dirty="0"/>
              <a:t> </a:t>
            </a:r>
            <a:r>
              <a:rPr lang="en-GB" baseline="0" dirty="0" err="1"/>
              <a:t>français</a:t>
            </a:r>
            <a:r>
              <a:rPr lang="en-GB" baseline="0" dirty="0"/>
              <a:t>. </a:t>
            </a:r>
            <a:r>
              <a:rPr lang="fr-FR" baseline="0" noProof="0" dirty="0"/>
              <a:t>Etude 2021 sur chiffres d’affaires 2020. Le Chiffre d’affaires Econocom est une estimation de PAC Teknowlogy.</a:t>
            </a:r>
            <a:endParaRPr lang="en-GB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1E7DE-7724-4FAA-9313-E9F0A418BAB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72846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Sur l</a:t>
            </a:r>
            <a:r>
              <a:rPr lang="en-GB" baseline="0" dirty="0"/>
              <a:t>e </a:t>
            </a:r>
            <a:r>
              <a:rPr lang="en-GB" baseline="0" dirty="0" err="1"/>
              <a:t>marché</a:t>
            </a:r>
            <a:r>
              <a:rPr lang="en-GB" baseline="0" dirty="0"/>
              <a:t> des </a:t>
            </a:r>
            <a:r>
              <a:rPr lang="en-GB" baseline="0" dirty="0" err="1"/>
              <a:t>projets</a:t>
            </a:r>
            <a:r>
              <a:rPr lang="en-GB" baseline="0" dirty="0"/>
              <a:t> </a:t>
            </a:r>
            <a:r>
              <a:rPr lang="en-GB" baseline="0" dirty="0" err="1"/>
              <a:t>autour</a:t>
            </a:r>
            <a:r>
              <a:rPr lang="en-GB" baseline="0" dirty="0"/>
              <a:t> des infrastructures (design build hors run) (et </a:t>
            </a:r>
            <a:r>
              <a:rPr lang="en-GB" baseline="0" dirty="0" err="1"/>
              <a:t>toujours</a:t>
            </a:r>
            <a:r>
              <a:rPr lang="en-GB" baseline="0" dirty="0"/>
              <a:t> hors applications) Econocom </a:t>
            </a:r>
            <a:r>
              <a:rPr lang="en-GB" baseline="0" dirty="0" err="1"/>
              <a:t>est</a:t>
            </a:r>
            <a:r>
              <a:rPr lang="en-GB" baseline="0" dirty="0"/>
              <a:t> le 11ème </a:t>
            </a:r>
            <a:r>
              <a:rPr lang="en-GB" baseline="0" dirty="0" err="1"/>
              <a:t>acteur</a:t>
            </a:r>
            <a:r>
              <a:rPr lang="en-GB" baseline="0" dirty="0"/>
              <a:t> </a:t>
            </a:r>
            <a:r>
              <a:rPr lang="en-GB" baseline="0" dirty="0" err="1"/>
              <a:t>français</a:t>
            </a:r>
            <a:r>
              <a:rPr lang="en-GB" baseline="0" dirty="0"/>
              <a:t>. </a:t>
            </a:r>
            <a:r>
              <a:rPr lang="fr-FR" baseline="0" noProof="0" dirty="0"/>
              <a:t>Etude 2021 sur chiffres d’affaires 2020. Le Chiffre d’affaires Econocom est une estimation de PAC Teknowlogy.</a:t>
            </a:r>
            <a:endParaRPr lang="en-GB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1E7DE-7724-4FAA-9313-E9F0A418BAB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65416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Sur l</a:t>
            </a:r>
            <a:r>
              <a:rPr lang="en-GB" baseline="0" dirty="0"/>
              <a:t>e </a:t>
            </a:r>
            <a:r>
              <a:rPr lang="en-GB" baseline="0" dirty="0" err="1"/>
              <a:t>marché</a:t>
            </a:r>
            <a:r>
              <a:rPr lang="en-GB" baseline="0" dirty="0"/>
              <a:t> de </a:t>
            </a:r>
            <a:r>
              <a:rPr lang="en-GB" baseline="0" dirty="0" err="1"/>
              <a:t>l’infogérance</a:t>
            </a:r>
            <a:r>
              <a:rPr lang="en-GB" baseline="0" dirty="0"/>
              <a:t> des infrastructures des environments Utilisateurs et de production on Premise </a:t>
            </a:r>
            <a:r>
              <a:rPr lang="en-GB" baseline="0" dirty="0" err="1"/>
              <a:t>ou</a:t>
            </a:r>
            <a:r>
              <a:rPr lang="en-GB" baseline="0" dirty="0"/>
              <a:t> dans le Cloud (hors design build </a:t>
            </a:r>
            <a:r>
              <a:rPr lang="en-GB" baseline="0" dirty="0" err="1"/>
              <a:t>donc</a:t>
            </a:r>
            <a:r>
              <a:rPr lang="en-GB" baseline="0" dirty="0"/>
              <a:t> </a:t>
            </a:r>
            <a:r>
              <a:rPr lang="en-GB" baseline="0" dirty="0" err="1"/>
              <a:t>uniquement</a:t>
            </a:r>
            <a:r>
              <a:rPr lang="en-GB" baseline="0" dirty="0"/>
              <a:t> le run en </a:t>
            </a:r>
            <a:r>
              <a:rPr lang="en-GB" baseline="0" dirty="0" err="1"/>
              <a:t>contrat</a:t>
            </a:r>
            <a:r>
              <a:rPr lang="en-GB" baseline="0" dirty="0"/>
              <a:t> </a:t>
            </a:r>
            <a:r>
              <a:rPr lang="en-GB" baseline="0" dirty="0" err="1"/>
              <a:t>pluriannuel</a:t>
            </a:r>
            <a:r>
              <a:rPr lang="en-GB" baseline="0" dirty="0"/>
              <a:t> avec engagement de </a:t>
            </a:r>
            <a:r>
              <a:rPr lang="en-GB" baseline="0" dirty="0" err="1"/>
              <a:t>résultats</a:t>
            </a:r>
            <a:r>
              <a:rPr lang="en-GB" baseline="0" dirty="0"/>
              <a:t>) (</a:t>
            </a:r>
            <a:r>
              <a:rPr lang="en-GB" baseline="0" dirty="0" err="1"/>
              <a:t>toujours</a:t>
            </a:r>
            <a:r>
              <a:rPr lang="en-GB" baseline="0" dirty="0"/>
              <a:t> hors applications) Econocom </a:t>
            </a:r>
            <a:r>
              <a:rPr lang="en-GB" baseline="0" dirty="0" err="1"/>
              <a:t>est</a:t>
            </a:r>
            <a:r>
              <a:rPr lang="en-GB" baseline="0" dirty="0"/>
              <a:t> le 6ème </a:t>
            </a:r>
            <a:r>
              <a:rPr lang="en-GB" baseline="0" dirty="0" err="1"/>
              <a:t>acteur</a:t>
            </a:r>
            <a:r>
              <a:rPr lang="en-GB" baseline="0" dirty="0"/>
              <a:t> </a:t>
            </a:r>
            <a:r>
              <a:rPr lang="en-GB" baseline="0" dirty="0" err="1"/>
              <a:t>français</a:t>
            </a:r>
            <a:r>
              <a:rPr lang="en-GB" baseline="0" dirty="0"/>
              <a:t>. </a:t>
            </a:r>
            <a:r>
              <a:rPr lang="fr-FR" baseline="0" noProof="0" dirty="0"/>
              <a:t>Etude 2021 sur chiffres d’affaires 2020. Le Chiffre d’affaires Econocom est une estimation de PAC Teknowlogy.</a:t>
            </a:r>
            <a:endParaRPr lang="en-GB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1E7DE-7724-4FAA-9313-E9F0A418BAB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0183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Sur l</a:t>
            </a:r>
            <a:r>
              <a:rPr lang="en-GB" baseline="0" dirty="0"/>
              <a:t>e </a:t>
            </a:r>
            <a:r>
              <a:rPr lang="en-GB" baseline="0" dirty="0" err="1"/>
              <a:t>marché</a:t>
            </a:r>
            <a:r>
              <a:rPr lang="en-GB" baseline="0" dirty="0"/>
              <a:t> de </a:t>
            </a:r>
            <a:r>
              <a:rPr lang="en-GB" baseline="0" dirty="0" err="1"/>
              <a:t>l’infogérance</a:t>
            </a:r>
            <a:r>
              <a:rPr lang="en-GB" baseline="0" dirty="0"/>
              <a:t> des infrastructures des environments Utilisateurs (hors design build </a:t>
            </a:r>
            <a:r>
              <a:rPr lang="en-GB" baseline="0" dirty="0" err="1"/>
              <a:t>donc</a:t>
            </a:r>
            <a:r>
              <a:rPr lang="en-GB" baseline="0" dirty="0"/>
              <a:t> </a:t>
            </a:r>
            <a:r>
              <a:rPr lang="en-GB" baseline="0" dirty="0" err="1"/>
              <a:t>uniquement</a:t>
            </a:r>
            <a:r>
              <a:rPr lang="en-GB" baseline="0" dirty="0"/>
              <a:t> le run en </a:t>
            </a:r>
            <a:r>
              <a:rPr lang="en-GB" baseline="0" dirty="0" err="1"/>
              <a:t>contrat</a:t>
            </a:r>
            <a:r>
              <a:rPr lang="en-GB" baseline="0" dirty="0"/>
              <a:t> </a:t>
            </a:r>
            <a:r>
              <a:rPr lang="en-GB" baseline="0" dirty="0" err="1"/>
              <a:t>pluriannuel</a:t>
            </a:r>
            <a:r>
              <a:rPr lang="en-GB" baseline="0" dirty="0"/>
              <a:t> avec engagement de </a:t>
            </a:r>
            <a:r>
              <a:rPr lang="en-GB" baseline="0" dirty="0" err="1"/>
              <a:t>résultats</a:t>
            </a:r>
            <a:r>
              <a:rPr lang="en-GB" baseline="0" dirty="0"/>
              <a:t>) (</a:t>
            </a:r>
            <a:r>
              <a:rPr lang="en-GB" baseline="0" dirty="0" err="1"/>
              <a:t>toujours</a:t>
            </a:r>
            <a:r>
              <a:rPr lang="en-GB" baseline="0" dirty="0"/>
              <a:t> hors applications) Econocom </a:t>
            </a:r>
            <a:r>
              <a:rPr lang="en-GB" baseline="0" dirty="0" err="1"/>
              <a:t>est</a:t>
            </a:r>
            <a:r>
              <a:rPr lang="en-GB" baseline="0" dirty="0"/>
              <a:t> le 1er </a:t>
            </a:r>
            <a:r>
              <a:rPr lang="en-GB" baseline="0" dirty="0" err="1"/>
              <a:t>acteur</a:t>
            </a:r>
            <a:r>
              <a:rPr lang="en-GB" baseline="0" dirty="0"/>
              <a:t> </a:t>
            </a:r>
            <a:r>
              <a:rPr lang="en-GB" baseline="0" dirty="0" err="1"/>
              <a:t>français</a:t>
            </a:r>
            <a:r>
              <a:rPr lang="en-GB" baseline="0" dirty="0"/>
              <a:t> pour la 4eme </a:t>
            </a:r>
            <a:r>
              <a:rPr lang="en-GB" baseline="0" dirty="0" err="1"/>
              <a:t>année</a:t>
            </a:r>
            <a:r>
              <a:rPr lang="en-GB" baseline="0" dirty="0"/>
              <a:t> </a:t>
            </a:r>
            <a:r>
              <a:rPr lang="en-GB" baseline="0" dirty="0" err="1"/>
              <a:t>consécutive</a:t>
            </a:r>
            <a:r>
              <a:rPr lang="en-GB" baseline="0" dirty="0"/>
              <a:t>. </a:t>
            </a:r>
            <a:r>
              <a:rPr lang="fr-FR" baseline="0" noProof="0" dirty="0"/>
              <a:t>Etude 2021 sur chiffres d’affaires 2020. Le Chiffre d’affaires Econocom est une estimation de PAC Teknowlogy.</a:t>
            </a:r>
            <a:endParaRPr lang="en-GB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1E7DE-7724-4FAA-9313-E9F0A418BAB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60153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Sur l</a:t>
            </a:r>
            <a:r>
              <a:rPr lang="en-GB" baseline="0" dirty="0"/>
              <a:t>e </a:t>
            </a:r>
            <a:r>
              <a:rPr lang="en-GB" baseline="0" dirty="0" err="1"/>
              <a:t>marché</a:t>
            </a:r>
            <a:r>
              <a:rPr lang="en-GB" baseline="0" dirty="0"/>
              <a:t> de </a:t>
            </a:r>
            <a:r>
              <a:rPr lang="en-GB" baseline="0" dirty="0" err="1"/>
              <a:t>l’infogérance</a:t>
            </a:r>
            <a:r>
              <a:rPr lang="en-GB" baseline="0" dirty="0"/>
              <a:t> des infrastructures des environments de Production en Datacenter </a:t>
            </a:r>
            <a:r>
              <a:rPr lang="en-GB" baseline="0" dirty="0" err="1"/>
              <a:t>ou</a:t>
            </a:r>
            <a:r>
              <a:rPr lang="en-GB" baseline="0" dirty="0"/>
              <a:t> en Cloud (hors design build </a:t>
            </a:r>
            <a:r>
              <a:rPr lang="en-GB" baseline="0" dirty="0" err="1"/>
              <a:t>donc</a:t>
            </a:r>
            <a:r>
              <a:rPr lang="en-GB" baseline="0" dirty="0"/>
              <a:t> </a:t>
            </a:r>
            <a:r>
              <a:rPr lang="en-GB" baseline="0" dirty="0" err="1"/>
              <a:t>uniquement</a:t>
            </a:r>
            <a:r>
              <a:rPr lang="en-GB" baseline="0" dirty="0"/>
              <a:t> le run en </a:t>
            </a:r>
            <a:r>
              <a:rPr lang="en-GB" baseline="0" dirty="0" err="1"/>
              <a:t>contrat</a:t>
            </a:r>
            <a:r>
              <a:rPr lang="en-GB" baseline="0" dirty="0"/>
              <a:t> </a:t>
            </a:r>
            <a:r>
              <a:rPr lang="en-GB" baseline="0" dirty="0" err="1"/>
              <a:t>pluriannuel</a:t>
            </a:r>
            <a:r>
              <a:rPr lang="en-GB" baseline="0" dirty="0"/>
              <a:t> avec engagement de </a:t>
            </a:r>
            <a:r>
              <a:rPr lang="en-GB" baseline="0" dirty="0" err="1"/>
              <a:t>résultats</a:t>
            </a:r>
            <a:r>
              <a:rPr lang="en-GB" baseline="0" dirty="0"/>
              <a:t>) (</a:t>
            </a:r>
            <a:r>
              <a:rPr lang="en-GB" baseline="0" dirty="0" err="1"/>
              <a:t>toujours</a:t>
            </a:r>
            <a:r>
              <a:rPr lang="en-GB" baseline="0" dirty="0"/>
              <a:t> hors applications) Econocom </a:t>
            </a:r>
            <a:r>
              <a:rPr lang="en-GB" baseline="0" dirty="0" err="1"/>
              <a:t>est</a:t>
            </a:r>
            <a:r>
              <a:rPr lang="en-GB" baseline="0" dirty="0"/>
              <a:t> le 11eme </a:t>
            </a:r>
            <a:r>
              <a:rPr lang="en-GB" baseline="0" dirty="0" err="1"/>
              <a:t>acteur</a:t>
            </a:r>
            <a:r>
              <a:rPr lang="en-GB" baseline="0" dirty="0"/>
              <a:t> </a:t>
            </a:r>
            <a:r>
              <a:rPr lang="en-GB" baseline="0" dirty="0" err="1"/>
              <a:t>français</a:t>
            </a:r>
            <a:r>
              <a:rPr lang="en-GB" baseline="0" dirty="0"/>
              <a:t>. </a:t>
            </a:r>
            <a:r>
              <a:rPr lang="fr-FR" baseline="0" noProof="0" dirty="0"/>
              <a:t>Etude 2021 sur chiffres d’affaires 2020. Le Chiffre d’affaires Econocom est une estimation de PAC Teknowlogy.</a:t>
            </a:r>
            <a:endParaRPr lang="en-GB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1E7DE-7724-4FAA-9313-E9F0A418BAB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62862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noProof="0" dirty="0"/>
              <a:t>Sur l</a:t>
            </a:r>
            <a:r>
              <a:rPr lang="fr-FR" baseline="0" noProof="0" dirty="0"/>
              <a:t>e marché des services aux applications (Projets et Application Management) en France,  Econocom est le 31ème acteur français en 2020. Etude 2021 sur chiffres d’affaires 2020.</a:t>
            </a:r>
            <a:endParaRPr lang="fr-FR" noProof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noProof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1E7DE-7724-4FAA-9313-E9F0A418BAB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35398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Ble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  <a:endParaRPr lang="fr-FR" dirty="0"/>
          </a:p>
        </p:txBody>
      </p:sp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Espace réservé du texte 12">
            <a:extLst>
              <a:ext uri="{FF2B5EF4-FFF2-40B4-BE49-F238E27FC236}">
                <a16:creationId xmlns:a16="http://schemas.microsoft.com/office/drawing/2014/main" id="{209A506E-6241-4F98-97C9-ED2BCCA92F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dirty="0"/>
              <a:t>JOUR MOIS ANNÉE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4360FD32-D9B8-48CB-9F69-66C33B7C54D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2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699421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Blanc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bg2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  <a:endParaRPr lang="fr-FR" dirty="0"/>
          </a:p>
        </p:txBody>
      </p:sp>
      <p:sp>
        <p:nvSpPr>
          <p:cNvPr id="23" name="Espace réservé du texte 12">
            <a:extLst>
              <a:ext uri="{FF2B5EF4-FFF2-40B4-BE49-F238E27FC236}">
                <a16:creationId xmlns:a16="http://schemas.microsoft.com/office/drawing/2014/main" id="{209A506E-6241-4F98-97C9-ED2BCCA92F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bg2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dirty="0"/>
              <a:t>JOUR MOIS ANNÉE</a:t>
            </a:r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9721F3F3-2AF1-407B-9C3E-3BA0B4104B59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rgbClr val="3F23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286CA3D1-4161-4AFB-ACE2-50613BBB54A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2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873760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Viole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52B1AC74-424E-4978-A5B4-EF39545E59D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1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  <a:endParaRPr lang="fr-FR" dirty="0"/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270B4347-3ACE-40C7-A56B-D0FBDC96100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  <a:endParaRPr lang="fr-FR" dirty="0"/>
          </a:p>
        </p:txBody>
      </p:sp>
      <p:sp>
        <p:nvSpPr>
          <p:cNvPr id="8" name="Espace réservé du texte 12">
            <a:extLst>
              <a:ext uri="{FF2B5EF4-FFF2-40B4-BE49-F238E27FC236}">
                <a16:creationId xmlns:a16="http://schemas.microsoft.com/office/drawing/2014/main" id="{D26847B3-D800-48D1-A2E1-E725CEF868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dirty="0"/>
              <a:t>JOUR MOIS ANNÉE</a:t>
            </a:r>
          </a:p>
        </p:txBody>
      </p:sp>
    </p:spTree>
    <p:extLst>
      <p:ext uri="{BB962C8B-B14F-4D97-AF65-F5344CB8AC3E}">
        <p14:creationId xmlns:p14="http://schemas.microsoft.com/office/powerpoint/2010/main" val="24519210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Viole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52B1AC74-424E-4978-A5B4-EF39545E59D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95145" y="4571747"/>
            <a:ext cx="2299325" cy="312478"/>
          </a:xfrm>
          <a:prstGeom prst="rect">
            <a:avLst/>
          </a:prstGeom>
          <a:solidFill>
            <a:schemeClr val="bg1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  <a:endParaRPr lang="fr-FR" dirty="0"/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270B4347-3ACE-40C7-A56B-D0FBDC96100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47772" y="2865909"/>
            <a:ext cx="4226055" cy="1231106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TITRE DE la présentation </a:t>
            </a:r>
          </a:p>
        </p:txBody>
      </p:sp>
      <p:sp>
        <p:nvSpPr>
          <p:cNvPr id="8" name="Espace réservé du texte 12">
            <a:extLst>
              <a:ext uri="{FF2B5EF4-FFF2-40B4-BE49-F238E27FC236}">
                <a16:creationId xmlns:a16="http://schemas.microsoft.com/office/drawing/2014/main" id="{D26847B3-D800-48D1-A2E1-E725CEF868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7772" y="5169807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dirty="0"/>
              <a:t>JOUR MOIS ANNÉE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A3BCD73-F2C2-46D5-9424-BD00AACFADE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862513" y="0"/>
            <a:ext cx="7329487" cy="6858000"/>
          </a:xfrm>
        </p:spPr>
        <p:txBody>
          <a:bodyPr/>
          <a:lstStyle/>
          <a:p>
            <a:endParaRPr lang="fr-FR"/>
          </a:p>
        </p:txBody>
      </p:sp>
      <p:sp>
        <p:nvSpPr>
          <p:cNvPr id="9" name="Freeform 5">
            <a:extLst>
              <a:ext uri="{FF2B5EF4-FFF2-40B4-BE49-F238E27FC236}">
                <a16:creationId xmlns:a16="http://schemas.microsoft.com/office/drawing/2014/main" id="{F081B912-FA10-4BF9-BBB2-656F7D7F91F4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447772" y="2278743"/>
            <a:ext cx="2240767" cy="222593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6458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Ble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bg1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</p:spTree>
    <p:extLst>
      <p:ext uri="{BB962C8B-B14F-4D97-AF65-F5344CB8AC3E}">
        <p14:creationId xmlns:p14="http://schemas.microsoft.com/office/powerpoint/2010/main" val="3160846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viole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bg1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</p:spTree>
    <p:extLst>
      <p:ext uri="{BB962C8B-B14F-4D97-AF65-F5344CB8AC3E}">
        <p14:creationId xmlns:p14="http://schemas.microsoft.com/office/powerpoint/2010/main" val="2222269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Blan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tx2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tx2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F8E3B9C8-10DF-49C3-98AD-9648E90DFBBE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rgbClr val="3F23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>
              <a:solidFill>
                <a:srgbClr val="3F238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136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AL - merci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4808841" y="5956852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6A38B8CE-E1A2-4BA0-AC9D-0E15EF70E3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09784" y="2182122"/>
            <a:ext cx="9972431" cy="2281565"/>
          </a:xfrm>
          <a:prstGeom prst="rect">
            <a:avLst/>
          </a:prstGeom>
        </p:spPr>
        <p:txBody>
          <a:bodyPr anchor="t"/>
          <a:lstStyle>
            <a:lvl1pPr marL="0" algn="ctr" defTabSz="914400" rtl="0" eaLnBrk="1" latinLnBrk="0" hangingPunct="1">
              <a:lnSpc>
                <a:spcPct val="100000"/>
              </a:lnSpc>
              <a:defRPr lang="fr-FR" sz="14400" b="1" i="0" kern="1200" cap="none" spc="-300" baseline="0" dirty="0">
                <a:solidFill>
                  <a:schemeClr val="bg1"/>
                </a:solidFill>
                <a:latin typeface="Arial" panose="020B0604020202020204" pitchFamily="34" charset="0"/>
                <a:ea typeface="Montserrat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Merci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32795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46B4955B-E954-4D1C-A8AC-F819D9523177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8608" y="2360258"/>
            <a:ext cx="3777671" cy="2085293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defRPr kumimoji="0" lang="fr-FR" sz="5400" b="1" i="0" u="none" strike="noStrike" kern="1200" cap="none" spc="0" normalizeH="0" baseline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Titre </a:t>
            </a:r>
            <a:r>
              <a:rPr lang="fr-FR" dirty="0" err="1"/>
              <a:t>lorem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ipsum</a:t>
            </a:r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57954682-473A-4564-A864-BF745DBA7CD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323745" y="602896"/>
            <a:ext cx="2775379" cy="1998662"/>
          </a:xfrm>
        </p:spPr>
        <p:txBody>
          <a:bodyPr/>
          <a:lstStyle>
            <a:lvl1pPr marL="0" indent="0">
              <a:buNone/>
              <a:defRPr lang="fr-FR" sz="14400" b="1" i="0" kern="1200" cap="none" spc="-300" baseline="0" dirty="0" smtClean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+mj-lt"/>
              <a:buNone/>
            </a:pPr>
            <a:r>
              <a:rPr lang="fr-FR" dirty="0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77403502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2">
    <p:bg>
      <p:bgPr>
        <a:solidFill>
          <a:srgbClr val="A954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libre : forme 5">
            <a:extLst>
              <a:ext uri="{FF2B5EF4-FFF2-40B4-BE49-F238E27FC236}">
                <a16:creationId xmlns:a16="http://schemas.microsoft.com/office/drawing/2014/main" id="{08A66C0B-7A91-49D1-B6DC-75E2CABB243D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EE69A519-AD58-4C3A-B352-6640C7E8B14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53987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2D991CF-D89E-47DF-9E4C-C96B50AB65C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602896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655911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3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libre : forme 5">
            <a:extLst>
              <a:ext uri="{FF2B5EF4-FFF2-40B4-BE49-F238E27FC236}">
                <a16:creationId xmlns:a16="http://schemas.microsoft.com/office/drawing/2014/main" id="{BC1F219E-6EE5-45E1-95BF-24AF2AE9B670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7E4C8E49-10A8-4B97-A07C-9996B45095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79" y="2360258"/>
            <a:ext cx="3784319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5045EE-9823-4299-B2AD-149B222C23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592138"/>
            <a:ext cx="2786062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 dirty="0"/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22144244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4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A6029C02-FF1D-4946-B0E8-50832E90EF58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8B777760-0DDA-4E7E-AD3C-49A729EBF7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57536"/>
            <a:ext cx="3777671" cy="2089052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BE4419-5819-4E16-B314-B7BBE4C6090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786062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 dirty="0"/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20645367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5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EFAE98A2-8138-4EE9-A8BE-5A0AFAE9122D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4540555D-49F7-4ED2-A528-60D56A5F67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51180"/>
            <a:ext cx="3777671" cy="209540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1B28701-941F-4C97-AD87-1B8D6E4B30C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602896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 dirty="0"/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34249731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6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7BEED087-F2FD-4906-8C61-61A7C5DBF264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032A1E69-C3B5-4A64-938E-FB5B8479C75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  <a:endParaRPr lang="fr-FR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8FFF5E-B233-4CF2-8E7D-DFF511C3A1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 dirty="0"/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39710911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7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9B918CD8-03E5-4DBF-B058-8714A6F9F991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36201EFC-76F8-4DC5-813E-EECEF163CA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51992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8191F3-624C-4754-B027-319858716A3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808287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 dirty="0"/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38853830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hapitre - couleur 7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e libre : forme 4">
            <a:extLst>
              <a:ext uri="{FF2B5EF4-FFF2-40B4-BE49-F238E27FC236}">
                <a16:creationId xmlns:a16="http://schemas.microsoft.com/office/drawing/2014/main" id="{8BB4FFC5-ED3B-43A7-BF33-FA8C4D95E1EE}"/>
              </a:ext>
            </a:extLst>
          </p:cNvPr>
          <p:cNvSpPr/>
          <p:nvPr userDrawn="1"/>
        </p:nvSpPr>
        <p:spPr>
          <a:xfrm rot="16200000" flipH="1">
            <a:off x="428810" y="1049947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36201EFC-76F8-4DC5-813E-EECEF163CA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19226" y="2385835"/>
            <a:ext cx="4910438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</p:spTree>
    <p:extLst>
      <p:ext uri="{BB962C8B-B14F-4D97-AF65-F5344CB8AC3E}">
        <p14:creationId xmlns:p14="http://schemas.microsoft.com/office/powerpoint/2010/main" val="26147025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pitre - couleur 7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 : forme 3">
            <a:extLst>
              <a:ext uri="{FF2B5EF4-FFF2-40B4-BE49-F238E27FC236}">
                <a16:creationId xmlns:a16="http://schemas.microsoft.com/office/drawing/2014/main" id="{5661FCF7-4205-4DD1-B297-4B709D68D9C0}"/>
              </a:ext>
            </a:extLst>
          </p:cNvPr>
          <p:cNvSpPr/>
          <p:nvPr userDrawn="1"/>
        </p:nvSpPr>
        <p:spPr>
          <a:xfrm rot="16200000" flipH="1">
            <a:off x="428810" y="1049947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36201EFC-76F8-4DC5-813E-EECEF163CA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19226" y="2385835"/>
            <a:ext cx="4910438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</p:spTree>
    <p:extLst>
      <p:ext uri="{BB962C8B-B14F-4D97-AF65-F5344CB8AC3E}">
        <p14:creationId xmlns:p14="http://schemas.microsoft.com/office/powerpoint/2010/main" val="1224073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hapitre - couleur 7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 : forme 3">
            <a:extLst>
              <a:ext uri="{FF2B5EF4-FFF2-40B4-BE49-F238E27FC236}">
                <a16:creationId xmlns:a16="http://schemas.microsoft.com/office/drawing/2014/main" id="{83F13D50-E5BA-425C-A4B0-A97BF2DE8A89}"/>
              </a:ext>
            </a:extLst>
          </p:cNvPr>
          <p:cNvSpPr/>
          <p:nvPr userDrawn="1"/>
        </p:nvSpPr>
        <p:spPr>
          <a:xfrm rot="16200000" flipH="1">
            <a:off x="428810" y="1049947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36201EFC-76F8-4DC5-813E-EECEF163CA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19226" y="2385835"/>
            <a:ext cx="4910438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</p:spTree>
    <p:extLst>
      <p:ext uri="{BB962C8B-B14F-4D97-AF65-F5344CB8AC3E}">
        <p14:creationId xmlns:p14="http://schemas.microsoft.com/office/powerpoint/2010/main" val="9411741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chap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texte 5">
            <a:extLst>
              <a:ext uri="{FF2B5EF4-FFF2-40B4-BE49-F238E27FC236}">
                <a16:creationId xmlns:a16="http://schemas.microsoft.com/office/drawing/2014/main" id="{27C16BB3-6421-4A83-B0C9-DBE4919C18F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8800" y="1022400"/>
            <a:ext cx="10441975" cy="1508414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fr-FR" sz="2800" b="1" kern="1200" cap="none" spc="0" baseline="0" dirty="0">
                <a:solidFill>
                  <a:schemeClr val="tx2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fr-FR"/>
              <a:t>Sous-titre</a:t>
            </a:r>
            <a:endParaRPr lang="fr-FR" dirty="0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090ECECF-F8EE-472F-AAAC-77516672C0AA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– 2019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35EB5593-5AB2-4459-A5A0-245869585A7E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8660AA14-17CC-44B4-8530-F53B98A1819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3782852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EA13E3DF-15F4-4B75-83F6-023D046F2F5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– 2019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>
            <a:extLst>
              <a:ext uri="{FF2B5EF4-FFF2-40B4-BE49-F238E27FC236}">
                <a16:creationId xmlns:a16="http://schemas.microsoft.com/office/drawing/2014/main" id="{32C03E7B-CBCE-47FD-95FB-2D4D91E2CF0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994F548F-A399-4411-B9BF-BDBAA7AE4B5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9787" y="1008000"/>
            <a:ext cx="10440987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25FC0EDE-30E2-4F5A-B08C-8D79B82BB57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13788316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60D8EFD0-DD87-44F2-90BC-CD4BF9ED5B2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– 2019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318DA38-E683-43E9-9656-D018CD605BE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196E6E0A-156A-4841-A350-BE191FCF20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  <p:sp>
        <p:nvSpPr>
          <p:cNvPr id="8" name="Espace réservé du texte 12">
            <a:extLst>
              <a:ext uri="{FF2B5EF4-FFF2-40B4-BE49-F238E27FC236}">
                <a16:creationId xmlns:a16="http://schemas.microsoft.com/office/drawing/2014/main" id="{965367BF-2907-4F13-AEC8-A36F6E32C4F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9787" y="1008000"/>
            <a:ext cx="5038499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  <p:sp>
        <p:nvSpPr>
          <p:cNvPr id="9" name="Espace réservé du texte 12">
            <a:extLst>
              <a:ext uri="{FF2B5EF4-FFF2-40B4-BE49-F238E27FC236}">
                <a16:creationId xmlns:a16="http://schemas.microsoft.com/office/drawing/2014/main" id="{ECAAD123-C781-451D-88A4-AC5B03044E7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42276" y="1008000"/>
            <a:ext cx="5038499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</p:spTree>
    <p:extLst>
      <p:ext uri="{BB962C8B-B14F-4D97-AF65-F5344CB8AC3E}">
        <p14:creationId xmlns:p14="http://schemas.microsoft.com/office/powerpoint/2010/main" val="205371136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Espace réservé du texte 5">
            <a:extLst>
              <a:ext uri="{FF2B5EF4-FFF2-40B4-BE49-F238E27FC236}">
                <a16:creationId xmlns:a16="http://schemas.microsoft.com/office/drawing/2014/main" id="{A988C761-4C7D-423A-B1FF-7DBEE783B93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9788" y="978413"/>
            <a:ext cx="10440987" cy="485268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Tx/>
              <a:buNone/>
              <a:defRPr lang="fr-FR" sz="2800" b="1" kern="1200" cap="none" spc="0" baseline="0" dirty="0">
                <a:solidFill>
                  <a:schemeClr val="tx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fr-FR"/>
              <a:t>Sous-titre </a:t>
            </a:r>
            <a:r>
              <a:rPr lang="fr-FR" dirty="0"/>
              <a:t>(</a:t>
            </a:r>
            <a:r>
              <a:rPr lang="fr-FR"/>
              <a:t>1 ligne</a:t>
            </a:r>
            <a:r>
              <a:rPr lang="fr-FR" dirty="0"/>
              <a:t>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B3966CBE-AEA8-4050-8067-1B4E5EE195CF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– 2019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B1922039-7D6E-4924-99A6-A50FE142D69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B6A90E34-218B-44F8-B3EE-12D9E53297F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511300" y="1864859"/>
            <a:ext cx="9769475" cy="2774182"/>
          </a:xfrm>
        </p:spPr>
        <p:txBody>
          <a:bodyPr/>
          <a:lstStyle>
            <a:lvl1pPr marL="0" indent="0">
              <a:lnSpc>
                <a:spcPct val="150000"/>
              </a:lnSpc>
              <a:buFont typeface="Arial" panose="020B0604020202020204" pitchFamily="34" charset="0"/>
              <a:buNone/>
              <a:defRPr sz="2000" b="0"/>
            </a:lvl1pPr>
          </a:lstStyle>
          <a:p>
            <a:pPr lvl="0"/>
            <a:r>
              <a:rPr lang="fr-FR"/>
              <a:t>Texte</a:t>
            </a:r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1C2B61A0-D5D7-455B-96D4-0AC93A906D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32324198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à gauch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pour une image  3">
            <a:extLst>
              <a:ext uri="{FF2B5EF4-FFF2-40B4-BE49-F238E27FC236}">
                <a16:creationId xmlns:a16="http://schemas.microsoft.com/office/drawing/2014/main" id="{27140DB9-FE55-48AF-9A04-12DB92D7CDC4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3" y="0"/>
            <a:ext cx="5268458" cy="6858000"/>
          </a:xfrm>
          <a:prstGeom prst="rect">
            <a:avLst/>
          </a:prstGeom>
        </p:spPr>
        <p:txBody>
          <a:bodyPr tIns="2304000" anchor="t" anchorCtr="0">
            <a:noAutofit/>
          </a:bodyPr>
          <a:lstStyle>
            <a:lvl1pPr marL="0" indent="0" algn="ctr">
              <a:buNone/>
              <a:defRPr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Cliquez sur l’icône ci-dessous </a:t>
            </a:r>
            <a:br>
              <a:rPr lang="fr-FR"/>
            </a:br>
            <a:r>
              <a:rPr lang="fr-FR"/>
              <a:t>pour insérer une image</a:t>
            </a:r>
            <a:endParaRPr lang="fr-FR" dirty="0"/>
          </a:p>
        </p:txBody>
      </p:sp>
      <p:sp>
        <p:nvSpPr>
          <p:cNvPr id="12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623484" y="1398522"/>
            <a:ext cx="5657291" cy="1495794"/>
          </a:xfrm>
          <a:prstGeom prst="rect">
            <a:avLst/>
          </a:prstGeom>
        </p:spPr>
        <p:txBody>
          <a:bodyPr anchor="b"/>
          <a:lstStyle>
            <a:lvl1pPr algn="l">
              <a:defRPr sz="5400" b="1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</a:t>
            </a:r>
            <a:r>
              <a:rPr lang="fr-FR" dirty="0"/>
              <a:t>(</a:t>
            </a:r>
            <a:r>
              <a:rPr lang="fr-FR"/>
              <a:t>3 lignes </a:t>
            </a:r>
            <a:r>
              <a:rPr lang="fr-FR" dirty="0"/>
              <a:t>max)</a:t>
            </a:r>
          </a:p>
        </p:txBody>
      </p:sp>
      <p:sp>
        <p:nvSpPr>
          <p:cNvPr id="13" name="Espace réservé du texte 5">
            <a:extLst>
              <a:ext uri="{FF2B5EF4-FFF2-40B4-BE49-F238E27FC236}">
                <a16:creationId xmlns:a16="http://schemas.microsoft.com/office/drawing/2014/main" id="{CF16E1CB-4175-4B50-B70E-76C58215F7A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36736" y="3083214"/>
            <a:ext cx="5657291" cy="387798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>
              <a:buFontTx/>
              <a:buNone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 </a:t>
            </a:r>
            <a:r>
              <a:rPr lang="fr-FR" dirty="0"/>
              <a:t>(</a:t>
            </a:r>
            <a:r>
              <a:rPr lang="fr-FR"/>
              <a:t>1 ligne</a:t>
            </a:r>
            <a:r>
              <a:rPr lang="fr-FR" dirty="0"/>
              <a:t>)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4704A89-865E-40EA-BCD5-78C5D720B1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22925" y="3710215"/>
            <a:ext cx="5657850" cy="1809750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/>
              <a:t>Texte complémentaire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40CC3A4-C275-45F8-AB86-82A4A9B43C2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077416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avec bandeau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0"/>
            <a:ext cx="5003584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Espace réservé du numéro de diapositive 4">
            <a:extLst>
              <a:ext uri="{FF2B5EF4-FFF2-40B4-BE49-F238E27FC236}">
                <a16:creationId xmlns:a16="http://schemas.microsoft.com/office/drawing/2014/main" id="{4851EEEE-251B-465C-9A44-B3EC2ADCE20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0620375" y="6390938"/>
            <a:ext cx="660400" cy="184666"/>
          </a:xfrm>
        </p:spPr>
        <p:txBody>
          <a:bodyPr/>
          <a:lstStyle/>
          <a:p>
            <a:fld id="{16F61B19-5FB1-451F-938F-D0B1FAC2BDF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5" name="Titre 1">
            <a:extLst>
              <a:ext uri="{FF2B5EF4-FFF2-40B4-BE49-F238E27FC236}">
                <a16:creationId xmlns:a16="http://schemas.microsoft.com/office/drawing/2014/main" id="{C1C5ABFC-2DD7-43C0-854B-86C3B1B7EC33}"/>
              </a:ext>
            </a:extLst>
          </p:cNvPr>
          <p:cNvSpPr txBox="1">
            <a:spLocks/>
          </p:cNvSpPr>
          <p:nvPr userDrawn="1"/>
        </p:nvSpPr>
        <p:spPr>
          <a:xfrm>
            <a:off x="5623484" y="1398522"/>
            <a:ext cx="5657291" cy="1495794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fr-FR" sz="5400" b="1" kern="120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(3 lignes max)</a:t>
            </a:r>
            <a:endParaRPr lang="fr-FR" dirty="0"/>
          </a:p>
        </p:txBody>
      </p:sp>
      <p:sp>
        <p:nvSpPr>
          <p:cNvPr id="16" name="Espace réservé du texte 5">
            <a:extLst>
              <a:ext uri="{FF2B5EF4-FFF2-40B4-BE49-F238E27FC236}">
                <a16:creationId xmlns:a16="http://schemas.microsoft.com/office/drawing/2014/main" id="{85665673-C441-4E89-8AF2-E736B5FD12B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36736" y="3083214"/>
            <a:ext cx="5657291" cy="387798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>
              <a:buFontTx/>
              <a:buNone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 </a:t>
            </a:r>
            <a:r>
              <a:rPr lang="fr-FR" dirty="0"/>
              <a:t>(</a:t>
            </a:r>
            <a:r>
              <a:rPr lang="fr-FR"/>
              <a:t>1 ligne</a:t>
            </a:r>
            <a:r>
              <a:rPr lang="fr-FR" dirty="0"/>
              <a:t>)</a:t>
            </a:r>
          </a:p>
        </p:txBody>
      </p:sp>
      <p:sp>
        <p:nvSpPr>
          <p:cNvPr id="17" name="Espace réservé du texte 2">
            <a:extLst>
              <a:ext uri="{FF2B5EF4-FFF2-40B4-BE49-F238E27FC236}">
                <a16:creationId xmlns:a16="http://schemas.microsoft.com/office/drawing/2014/main" id="{EBCFE1BB-1DE5-4317-B5D8-DB6D96FB774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22925" y="3710215"/>
            <a:ext cx="5657850" cy="1809750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/>
              <a:t>Texte complémentaire</a:t>
            </a:r>
          </a:p>
        </p:txBody>
      </p:sp>
    </p:spTree>
    <p:extLst>
      <p:ext uri="{BB962C8B-B14F-4D97-AF65-F5344CB8AC3E}">
        <p14:creationId xmlns:p14="http://schemas.microsoft.com/office/powerpoint/2010/main" val="8367340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sans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9">
            <a:extLst>
              <a:ext uri="{FF2B5EF4-FFF2-40B4-BE49-F238E27FC236}">
                <a16:creationId xmlns:a16="http://schemas.microsoft.com/office/drawing/2014/main" id="{CF8E1BD4-2E9A-4788-88E6-0120D51CBCE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38200" y="1022400"/>
            <a:ext cx="10442576" cy="49960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Texte libre ou élément graphique sans titre (cliquer alors sur l’icône ci-dessous)</a:t>
            </a:r>
            <a:endParaRPr lang="fr-FR" dirty="0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CE5B653E-BC7D-489F-B3CE-58D9EB676DA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– 2019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A9A731D0-C3E7-45C9-A87A-611FBCF3688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CF64C1BA-4AE9-4E7E-AA90-8576B94331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67554516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e sans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9">
            <a:extLst>
              <a:ext uri="{FF2B5EF4-FFF2-40B4-BE49-F238E27FC236}">
                <a16:creationId xmlns:a16="http://schemas.microsoft.com/office/drawing/2014/main" id="{CF8E1BD4-2E9A-4788-88E6-0120D51CBCE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38200" y="1022400"/>
            <a:ext cx="10442576" cy="49960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Texte libre ou élément graphique sans titre (cliquer alors sur l’icône ci-dessous)</a:t>
            </a:r>
            <a:endParaRPr lang="fr-FR" dirty="0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CE5B653E-BC7D-489F-B3CE-58D9EB676DA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430213" y="6390938"/>
            <a:ext cx="8100530" cy="161583"/>
          </a:xfrm>
        </p:spPr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– 2019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A9A731D0-C3E7-45C9-A87A-611FBCF3688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CF64C1BA-4AE9-4E7E-AA90-8576B94331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8625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38468261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D7B89DD-B9B2-4C1B-9F0B-58882259980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– 2019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655E634-7523-4740-9664-E11BE6F53C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5" name="Titre 5">
            <a:extLst>
              <a:ext uri="{FF2B5EF4-FFF2-40B4-BE49-F238E27FC236}">
                <a16:creationId xmlns:a16="http://schemas.microsoft.com/office/drawing/2014/main" id="{B1818323-5F00-4A01-A64C-B1AC4375C4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103521600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ion fond couleu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EB2C212-1B2B-4335-BA30-6DA98C8CDA3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77509" y="1001938"/>
            <a:ext cx="9803266" cy="4185761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Citation</a:t>
            </a:r>
          </a:p>
        </p:txBody>
      </p:sp>
    </p:spTree>
    <p:extLst>
      <p:ext uri="{BB962C8B-B14F-4D97-AF65-F5344CB8AC3E}">
        <p14:creationId xmlns:p14="http://schemas.microsoft.com/office/powerpoint/2010/main" val="47588824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ion fond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23409" y="5943600"/>
            <a:ext cx="2620853" cy="241439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space réservé du texte 2">
            <a:extLst>
              <a:ext uri="{FF2B5EF4-FFF2-40B4-BE49-F238E27FC236}">
                <a16:creationId xmlns:a16="http://schemas.microsoft.com/office/drawing/2014/main" id="{E88ACDEA-C11A-4C4F-A94B-BBB7014BA3D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77509" y="1001938"/>
            <a:ext cx="9803266" cy="4185761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800"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Citation</a:t>
            </a:r>
          </a:p>
        </p:txBody>
      </p:sp>
    </p:spTree>
    <p:extLst>
      <p:ext uri="{BB962C8B-B14F-4D97-AF65-F5344CB8AC3E}">
        <p14:creationId xmlns:p14="http://schemas.microsoft.com/office/powerpoint/2010/main" val="144594925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Ble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  <a:endParaRPr lang="fr-FR" dirty="0"/>
          </a:p>
        </p:txBody>
      </p:sp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Espace réservé du texte 12">
            <a:extLst>
              <a:ext uri="{FF2B5EF4-FFF2-40B4-BE49-F238E27FC236}">
                <a16:creationId xmlns:a16="http://schemas.microsoft.com/office/drawing/2014/main" id="{209A506E-6241-4F98-97C9-ED2BCCA92F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dirty="0"/>
              <a:t>JOUR MOIS ANNÉE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4360FD32-D9B8-48CB-9F69-66C33B7C54D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2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652929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Blanc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bg2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  <a:endParaRPr lang="fr-FR" dirty="0"/>
          </a:p>
        </p:txBody>
      </p:sp>
      <p:sp>
        <p:nvSpPr>
          <p:cNvPr id="23" name="Espace réservé du texte 12">
            <a:extLst>
              <a:ext uri="{FF2B5EF4-FFF2-40B4-BE49-F238E27FC236}">
                <a16:creationId xmlns:a16="http://schemas.microsoft.com/office/drawing/2014/main" id="{209A506E-6241-4F98-97C9-ED2BCCA92F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bg2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dirty="0"/>
              <a:t>JOUR MOIS ANNÉE</a:t>
            </a:r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9721F3F3-2AF1-407B-9C3E-3BA0B4104B59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rgbClr val="3F23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286CA3D1-4161-4AFB-ACE2-50613BBB54A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2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192404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Viole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52B1AC74-424E-4978-A5B4-EF39545E59D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1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  <a:endParaRPr lang="fr-FR" dirty="0"/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270B4347-3ACE-40C7-A56B-D0FBDC96100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  <a:endParaRPr lang="fr-FR" dirty="0"/>
          </a:p>
        </p:txBody>
      </p:sp>
      <p:sp>
        <p:nvSpPr>
          <p:cNvPr id="8" name="Espace réservé du texte 12">
            <a:extLst>
              <a:ext uri="{FF2B5EF4-FFF2-40B4-BE49-F238E27FC236}">
                <a16:creationId xmlns:a16="http://schemas.microsoft.com/office/drawing/2014/main" id="{D26847B3-D800-48D1-A2E1-E725CEF868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dirty="0"/>
              <a:t>JOUR MOIS ANNÉE</a:t>
            </a:r>
          </a:p>
        </p:txBody>
      </p:sp>
    </p:spTree>
    <p:extLst>
      <p:ext uri="{BB962C8B-B14F-4D97-AF65-F5344CB8AC3E}">
        <p14:creationId xmlns:p14="http://schemas.microsoft.com/office/powerpoint/2010/main" val="16039585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Ble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bg1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</p:spTree>
    <p:extLst>
      <p:ext uri="{BB962C8B-B14F-4D97-AF65-F5344CB8AC3E}">
        <p14:creationId xmlns:p14="http://schemas.microsoft.com/office/powerpoint/2010/main" val="69916326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viole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bg1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</p:spTree>
    <p:extLst>
      <p:ext uri="{BB962C8B-B14F-4D97-AF65-F5344CB8AC3E}">
        <p14:creationId xmlns:p14="http://schemas.microsoft.com/office/powerpoint/2010/main" val="98460380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Blan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tx2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tx2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F8E3B9C8-10DF-49C3-98AD-9648E90DFBBE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rgbClr val="3F23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>
              <a:solidFill>
                <a:srgbClr val="3F238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97678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AL - merci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4808841" y="5956852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6A38B8CE-E1A2-4BA0-AC9D-0E15EF70E3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09784" y="2182122"/>
            <a:ext cx="9972431" cy="2281565"/>
          </a:xfrm>
          <a:prstGeom prst="rect">
            <a:avLst/>
          </a:prstGeom>
        </p:spPr>
        <p:txBody>
          <a:bodyPr anchor="t"/>
          <a:lstStyle>
            <a:lvl1pPr marL="0" algn="ctr" defTabSz="914400" rtl="0" eaLnBrk="1" latinLnBrk="0" hangingPunct="1">
              <a:lnSpc>
                <a:spcPct val="100000"/>
              </a:lnSpc>
              <a:defRPr lang="fr-FR" sz="14400" b="1" i="0" kern="1200" cap="none" spc="-300" baseline="0" dirty="0">
                <a:solidFill>
                  <a:schemeClr val="bg1"/>
                </a:solidFill>
                <a:latin typeface="Arial" panose="020B0604020202020204" pitchFamily="34" charset="0"/>
                <a:ea typeface="Montserrat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Merci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6583602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46B4955B-E954-4D1C-A8AC-F819D9523177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8608" y="2360258"/>
            <a:ext cx="3777671" cy="2085293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defRPr kumimoji="0" lang="fr-FR" sz="5400" b="1" i="0" u="none" strike="noStrike" kern="1200" cap="none" spc="0" normalizeH="0" baseline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Titre </a:t>
            </a:r>
            <a:r>
              <a:rPr lang="fr-FR" dirty="0" err="1"/>
              <a:t>lorem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ipsum</a:t>
            </a:r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57954682-473A-4564-A864-BF745DBA7CD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323745" y="602896"/>
            <a:ext cx="2775379" cy="1998662"/>
          </a:xfrm>
        </p:spPr>
        <p:txBody>
          <a:bodyPr/>
          <a:lstStyle>
            <a:lvl1pPr marL="0" indent="0">
              <a:buNone/>
              <a:defRPr lang="fr-FR" sz="14400" b="1" i="0" kern="1200" cap="none" spc="-300" baseline="0" dirty="0" smtClean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+mj-lt"/>
              <a:buNone/>
            </a:pPr>
            <a:r>
              <a:rPr lang="fr-FR" dirty="0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85950574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2">
    <p:bg>
      <p:bgPr>
        <a:solidFill>
          <a:srgbClr val="A954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libre : forme 5">
            <a:extLst>
              <a:ext uri="{FF2B5EF4-FFF2-40B4-BE49-F238E27FC236}">
                <a16:creationId xmlns:a16="http://schemas.microsoft.com/office/drawing/2014/main" id="{08A66C0B-7A91-49D1-B6DC-75E2CABB243D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EE69A519-AD58-4C3A-B352-6640C7E8B14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53987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2D991CF-D89E-47DF-9E4C-C96B50AB65C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602896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40087357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3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libre : forme 5">
            <a:extLst>
              <a:ext uri="{FF2B5EF4-FFF2-40B4-BE49-F238E27FC236}">
                <a16:creationId xmlns:a16="http://schemas.microsoft.com/office/drawing/2014/main" id="{BC1F219E-6EE5-45E1-95BF-24AF2AE9B670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7E4C8E49-10A8-4B97-A07C-9996B45095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79" y="2360258"/>
            <a:ext cx="3784319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5045EE-9823-4299-B2AD-149B222C23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592138"/>
            <a:ext cx="2786062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 dirty="0"/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16391012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4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A6029C02-FF1D-4946-B0E8-50832E90EF58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8B777760-0DDA-4E7E-AD3C-49A729EBF7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57536"/>
            <a:ext cx="3777671" cy="2089052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BE4419-5819-4E16-B314-B7BBE4C6090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786062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 dirty="0"/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254089209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5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EFAE98A2-8138-4EE9-A8BE-5A0AFAE9122D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4540555D-49F7-4ED2-A528-60D56A5F67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51180"/>
            <a:ext cx="3777671" cy="209540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1B28701-941F-4C97-AD87-1B8D6E4B30C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602896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 dirty="0"/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83213695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6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7BEED087-F2FD-4906-8C61-61A7C5DBF264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032A1E69-C3B5-4A64-938E-FB5B8479C75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  <a:endParaRPr lang="fr-FR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8FFF5E-B233-4CF2-8E7D-DFF511C3A1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 dirty="0"/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376661483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 - couleur 7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9B918CD8-03E5-4DBF-B058-8714A6F9F991}"/>
              </a:ext>
            </a:extLst>
          </p:cNvPr>
          <p:cNvSpPr/>
          <p:nvPr userDrawn="1"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36201EFC-76F8-4DC5-813E-EECEF163CA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51992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8191F3-624C-4754-B027-319858716A3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808287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 dirty="0"/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137047855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chap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texte 5">
            <a:extLst>
              <a:ext uri="{FF2B5EF4-FFF2-40B4-BE49-F238E27FC236}">
                <a16:creationId xmlns:a16="http://schemas.microsoft.com/office/drawing/2014/main" id="{27C16BB3-6421-4A83-B0C9-DBE4919C18F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8800" y="1022400"/>
            <a:ext cx="10441975" cy="1508414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fr-FR" sz="2800" b="1" kern="1200" cap="none" spc="0" baseline="0" dirty="0">
                <a:solidFill>
                  <a:schemeClr val="tx2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fr-FR"/>
              <a:t>Sous-titre</a:t>
            </a:r>
            <a:endParaRPr lang="fr-FR" dirty="0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090ECECF-F8EE-472F-AAAC-77516672C0AA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– 2019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35EB5593-5AB2-4459-A5A0-245869585A7E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8660AA14-17CC-44B4-8530-F53B98A1819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400970765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EA13E3DF-15F4-4B75-83F6-023D046F2F5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– 2019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>
            <a:extLst>
              <a:ext uri="{FF2B5EF4-FFF2-40B4-BE49-F238E27FC236}">
                <a16:creationId xmlns:a16="http://schemas.microsoft.com/office/drawing/2014/main" id="{32C03E7B-CBCE-47FD-95FB-2D4D91E2CF0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994F548F-A399-4411-B9BF-BDBAA7AE4B5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9787" y="1008000"/>
            <a:ext cx="10440987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25FC0EDE-30E2-4F5A-B08C-8D79B82BB57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174163992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60D8EFD0-DD87-44F2-90BC-CD4BF9ED5B2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– 2019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318DA38-E683-43E9-9656-D018CD605BE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196E6E0A-156A-4841-A350-BE191FCF20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  <p:sp>
        <p:nvSpPr>
          <p:cNvPr id="8" name="Espace réservé du texte 12">
            <a:extLst>
              <a:ext uri="{FF2B5EF4-FFF2-40B4-BE49-F238E27FC236}">
                <a16:creationId xmlns:a16="http://schemas.microsoft.com/office/drawing/2014/main" id="{965367BF-2907-4F13-AEC8-A36F6E32C4F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9787" y="1008000"/>
            <a:ext cx="5038499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  <p:sp>
        <p:nvSpPr>
          <p:cNvPr id="9" name="Espace réservé du texte 12">
            <a:extLst>
              <a:ext uri="{FF2B5EF4-FFF2-40B4-BE49-F238E27FC236}">
                <a16:creationId xmlns:a16="http://schemas.microsoft.com/office/drawing/2014/main" id="{ECAAD123-C781-451D-88A4-AC5B03044E7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42276" y="1008000"/>
            <a:ext cx="5038499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</p:spTree>
    <p:extLst>
      <p:ext uri="{BB962C8B-B14F-4D97-AF65-F5344CB8AC3E}">
        <p14:creationId xmlns:p14="http://schemas.microsoft.com/office/powerpoint/2010/main" val="142763375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Espace réservé du texte 5">
            <a:extLst>
              <a:ext uri="{FF2B5EF4-FFF2-40B4-BE49-F238E27FC236}">
                <a16:creationId xmlns:a16="http://schemas.microsoft.com/office/drawing/2014/main" id="{A988C761-4C7D-423A-B1FF-7DBEE783B93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9788" y="978413"/>
            <a:ext cx="10440987" cy="485268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Tx/>
              <a:buNone/>
              <a:defRPr lang="fr-FR" sz="2800" b="1" kern="1200" cap="none" spc="0" baseline="0" dirty="0">
                <a:solidFill>
                  <a:schemeClr val="tx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fr-FR"/>
              <a:t>Sous-titre </a:t>
            </a:r>
            <a:r>
              <a:rPr lang="fr-FR" dirty="0"/>
              <a:t>(</a:t>
            </a:r>
            <a:r>
              <a:rPr lang="fr-FR"/>
              <a:t>1 ligne</a:t>
            </a:r>
            <a:r>
              <a:rPr lang="fr-FR" dirty="0"/>
              <a:t>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B3966CBE-AEA8-4050-8067-1B4E5EE195CF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– 2019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B1922039-7D6E-4924-99A6-A50FE142D69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B6A90E34-218B-44F8-B3EE-12D9E53297F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511300" y="1864859"/>
            <a:ext cx="9769475" cy="2774182"/>
          </a:xfrm>
        </p:spPr>
        <p:txBody>
          <a:bodyPr/>
          <a:lstStyle>
            <a:lvl1pPr marL="0" indent="0">
              <a:lnSpc>
                <a:spcPct val="150000"/>
              </a:lnSpc>
              <a:buFont typeface="Arial" panose="020B0604020202020204" pitchFamily="34" charset="0"/>
              <a:buNone/>
              <a:defRPr sz="2000" b="0"/>
            </a:lvl1pPr>
          </a:lstStyle>
          <a:p>
            <a:pPr lvl="0"/>
            <a:r>
              <a:rPr lang="fr-FR"/>
              <a:t>Texte</a:t>
            </a:r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1C2B61A0-D5D7-455B-96D4-0AC93A906D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327596041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à gauch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pour une image  3">
            <a:extLst>
              <a:ext uri="{FF2B5EF4-FFF2-40B4-BE49-F238E27FC236}">
                <a16:creationId xmlns:a16="http://schemas.microsoft.com/office/drawing/2014/main" id="{27140DB9-FE55-48AF-9A04-12DB92D7CDC4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3" y="0"/>
            <a:ext cx="5268458" cy="6858000"/>
          </a:xfrm>
          <a:prstGeom prst="rect">
            <a:avLst/>
          </a:prstGeom>
        </p:spPr>
        <p:txBody>
          <a:bodyPr tIns="2304000" anchor="t" anchorCtr="0">
            <a:noAutofit/>
          </a:bodyPr>
          <a:lstStyle>
            <a:lvl1pPr marL="0" indent="0" algn="ctr">
              <a:buNone/>
              <a:defRPr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Cliquez sur l’icône ci-dessous </a:t>
            </a:r>
            <a:br>
              <a:rPr lang="fr-FR"/>
            </a:br>
            <a:r>
              <a:rPr lang="fr-FR"/>
              <a:t>pour insérer une image</a:t>
            </a:r>
            <a:endParaRPr lang="fr-FR" dirty="0"/>
          </a:p>
        </p:txBody>
      </p:sp>
      <p:sp>
        <p:nvSpPr>
          <p:cNvPr id="12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623484" y="1398522"/>
            <a:ext cx="5657291" cy="1495794"/>
          </a:xfrm>
          <a:prstGeom prst="rect">
            <a:avLst/>
          </a:prstGeom>
        </p:spPr>
        <p:txBody>
          <a:bodyPr anchor="b"/>
          <a:lstStyle>
            <a:lvl1pPr algn="l">
              <a:defRPr sz="5400" b="1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</a:t>
            </a:r>
            <a:r>
              <a:rPr lang="fr-FR" dirty="0"/>
              <a:t>(</a:t>
            </a:r>
            <a:r>
              <a:rPr lang="fr-FR"/>
              <a:t>3 lignes </a:t>
            </a:r>
            <a:r>
              <a:rPr lang="fr-FR" dirty="0"/>
              <a:t>max)</a:t>
            </a:r>
          </a:p>
        </p:txBody>
      </p:sp>
      <p:sp>
        <p:nvSpPr>
          <p:cNvPr id="13" name="Espace réservé du texte 5">
            <a:extLst>
              <a:ext uri="{FF2B5EF4-FFF2-40B4-BE49-F238E27FC236}">
                <a16:creationId xmlns:a16="http://schemas.microsoft.com/office/drawing/2014/main" id="{CF16E1CB-4175-4B50-B70E-76C58215F7A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36736" y="3083214"/>
            <a:ext cx="5657291" cy="387798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>
              <a:buFontTx/>
              <a:buNone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 </a:t>
            </a:r>
            <a:r>
              <a:rPr lang="fr-FR" dirty="0"/>
              <a:t>(</a:t>
            </a:r>
            <a:r>
              <a:rPr lang="fr-FR"/>
              <a:t>1 ligne</a:t>
            </a:r>
            <a:r>
              <a:rPr lang="fr-FR" dirty="0"/>
              <a:t>)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4704A89-865E-40EA-BCD5-78C5D720B1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22925" y="3710215"/>
            <a:ext cx="5657850" cy="1809750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/>
              <a:t>Texte complémentaire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40CC3A4-C275-45F8-AB86-82A4A9B43C2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024379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avec bandeau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0"/>
            <a:ext cx="5003584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Espace réservé du numéro de diapositive 4">
            <a:extLst>
              <a:ext uri="{FF2B5EF4-FFF2-40B4-BE49-F238E27FC236}">
                <a16:creationId xmlns:a16="http://schemas.microsoft.com/office/drawing/2014/main" id="{4851EEEE-251B-465C-9A44-B3EC2ADCE20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0620375" y="6390938"/>
            <a:ext cx="660400" cy="184666"/>
          </a:xfrm>
        </p:spPr>
        <p:txBody>
          <a:bodyPr/>
          <a:lstStyle/>
          <a:p>
            <a:fld id="{16F61B19-5FB1-451F-938F-D0B1FAC2BDF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5" name="Titre 1">
            <a:extLst>
              <a:ext uri="{FF2B5EF4-FFF2-40B4-BE49-F238E27FC236}">
                <a16:creationId xmlns:a16="http://schemas.microsoft.com/office/drawing/2014/main" id="{C1C5ABFC-2DD7-43C0-854B-86C3B1B7EC33}"/>
              </a:ext>
            </a:extLst>
          </p:cNvPr>
          <p:cNvSpPr txBox="1">
            <a:spLocks/>
          </p:cNvSpPr>
          <p:nvPr userDrawn="1"/>
        </p:nvSpPr>
        <p:spPr>
          <a:xfrm>
            <a:off x="5623484" y="1398522"/>
            <a:ext cx="5657291" cy="1495794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fr-FR" sz="5400" b="1" kern="120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(3 lignes max)</a:t>
            </a:r>
            <a:endParaRPr lang="fr-FR" dirty="0"/>
          </a:p>
        </p:txBody>
      </p:sp>
      <p:sp>
        <p:nvSpPr>
          <p:cNvPr id="16" name="Espace réservé du texte 5">
            <a:extLst>
              <a:ext uri="{FF2B5EF4-FFF2-40B4-BE49-F238E27FC236}">
                <a16:creationId xmlns:a16="http://schemas.microsoft.com/office/drawing/2014/main" id="{85665673-C441-4E89-8AF2-E736B5FD12B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36736" y="3083214"/>
            <a:ext cx="5657291" cy="387798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>
              <a:buFontTx/>
              <a:buNone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 </a:t>
            </a:r>
            <a:r>
              <a:rPr lang="fr-FR" dirty="0"/>
              <a:t>(</a:t>
            </a:r>
            <a:r>
              <a:rPr lang="fr-FR"/>
              <a:t>1 ligne</a:t>
            </a:r>
            <a:r>
              <a:rPr lang="fr-FR" dirty="0"/>
              <a:t>)</a:t>
            </a:r>
          </a:p>
        </p:txBody>
      </p:sp>
      <p:sp>
        <p:nvSpPr>
          <p:cNvPr id="17" name="Espace réservé du texte 2">
            <a:extLst>
              <a:ext uri="{FF2B5EF4-FFF2-40B4-BE49-F238E27FC236}">
                <a16:creationId xmlns:a16="http://schemas.microsoft.com/office/drawing/2014/main" id="{EBCFE1BB-1DE5-4317-B5D8-DB6D96FB774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22925" y="3710215"/>
            <a:ext cx="5657850" cy="1809750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/>
              <a:t>Texte complémentaire</a:t>
            </a:r>
          </a:p>
        </p:txBody>
      </p:sp>
    </p:spTree>
    <p:extLst>
      <p:ext uri="{BB962C8B-B14F-4D97-AF65-F5344CB8AC3E}">
        <p14:creationId xmlns:p14="http://schemas.microsoft.com/office/powerpoint/2010/main" val="154782849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sans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9">
            <a:extLst>
              <a:ext uri="{FF2B5EF4-FFF2-40B4-BE49-F238E27FC236}">
                <a16:creationId xmlns:a16="http://schemas.microsoft.com/office/drawing/2014/main" id="{CF8E1BD4-2E9A-4788-88E6-0120D51CBCE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38200" y="1022400"/>
            <a:ext cx="10442576" cy="49960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Texte libre ou élément graphique sans titre (cliquer alors sur l’icône ci-dessous)</a:t>
            </a:r>
            <a:endParaRPr lang="fr-FR" dirty="0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CE5B653E-BC7D-489F-B3CE-58D9EB676DA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– 2019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A9A731D0-C3E7-45C9-A87A-611FBCF3688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CF64C1BA-4AE9-4E7E-AA90-8576B94331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46014570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e sans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9">
            <a:extLst>
              <a:ext uri="{FF2B5EF4-FFF2-40B4-BE49-F238E27FC236}">
                <a16:creationId xmlns:a16="http://schemas.microsoft.com/office/drawing/2014/main" id="{CF8E1BD4-2E9A-4788-88E6-0120D51CBCE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38200" y="1022400"/>
            <a:ext cx="10442576" cy="49960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Texte libre ou élément graphique sans titre (cliquer alors sur l’icône ci-dessous)</a:t>
            </a:r>
            <a:endParaRPr lang="fr-FR" dirty="0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CE5B653E-BC7D-489F-B3CE-58D9EB676DA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430213" y="6390938"/>
            <a:ext cx="8100530" cy="161583"/>
          </a:xfrm>
        </p:spPr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– 2019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A9A731D0-C3E7-45C9-A87A-611FBCF3688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CF64C1BA-4AE9-4E7E-AA90-8576B94331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8625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143315305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D7B89DD-B9B2-4C1B-9F0B-58882259980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– 2019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655E634-7523-4740-9664-E11BE6F53C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5" name="Titre 5">
            <a:extLst>
              <a:ext uri="{FF2B5EF4-FFF2-40B4-BE49-F238E27FC236}">
                <a16:creationId xmlns:a16="http://schemas.microsoft.com/office/drawing/2014/main" id="{B1818323-5F00-4A01-A64C-B1AC4375C4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286843106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ion fond couleu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EB2C212-1B2B-4335-BA30-6DA98C8CDA3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77509" y="1001938"/>
            <a:ext cx="9803266" cy="4185761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Citation</a:t>
            </a:r>
          </a:p>
        </p:txBody>
      </p:sp>
    </p:spTree>
    <p:extLst>
      <p:ext uri="{BB962C8B-B14F-4D97-AF65-F5344CB8AC3E}">
        <p14:creationId xmlns:p14="http://schemas.microsoft.com/office/powerpoint/2010/main" val="293456776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ion fond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23409" y="5943600"/>
            <a:ext cx="2620853" cy="241439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space réservé du texte 2">
            <a:extLst>
              <a:ext uri="{FF2B5EF4-FFF2-40B4-BE49-F238E27FC236}">
                <a16:creationId xmlns:a16="http://schemas.microsoft.com/office/drawing/2014/main" id="{E88ACDEA-C11A-4C4F-A94B-BBB7014BA3D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77509" y="1001938"/>
            <a:ext cx="9803266" cy="4185761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800"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Citation</a:t>
            </a:r>
          </a:p>
        </p:txBody>
      </p:sp>
    </p:spTree>
    <p:extLst>
      <p:ext uri="{BB962C8B-B14F-4D97-AF65-F5344CB8AC3E}">
        <p14:creationId xmlns:p14="http://schemas.microsoft.com/office/powerpoint/2010/main" val="38121124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Ble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Espace réservé du texte 12">
            <a:extLst>
              <a:ext uri="{FF2B5EF4-FFF2-40B4-BE49-F238E27FC236}">
                <a16:creationId xmlns:a16="http://schemas.microsoft.com/office/drawing/2014/main" id="{209A506E-6241-4F98-97C9-ED2BCCA92F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4360FD32-D9B8-48CB-9F69-66C33B7C54D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2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</p:spTree>
    <p:extLst>
      <p:ext uri="{BB962C8B-B14F-4D97-AF65-F5344CB8AC3E}">
        <p14:creationId xmlns:p14="http://schemas.microsoft.com/office/powerpoint/2010/main" val="2416533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Blanc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bg2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23" name="Espace réservé du texte 12">
            <a:extLst>
              <a:ext uri="{FF2B5EF4-FFF2-40B4-BE49-F238E27FC236}">
                <a16:creationId xmlns:a16="http://schemas.microsoft.com/office/drawing/2014/main" id="{209A506E-6241-4F98-97C9-ED2BCCA92F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bg2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9721F3F3-2AF1-407B-9C3E-3BA0B4104B59}"/>
              </a:ext>
            </a:extLst>
          </p:cNvPr>
          <p:cNvSpPr>
            <a:spLocks noEditPoints="1"/>
          </p:cNvSpPr>
          <p:nvPr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rgbClr val="3F23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286CA3D1-4161-4AFB-ACE2-50613BBB54A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2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</p:spTree>
    <p:extLst>
      <p:ext uri="{BB962C8B-B14F-4D97-AF65-F5344CB8AC3E}">
        <p14:creationId xmlns:p14="http://schemas.microsoft.com/office/powerpoint/2010/main" val="22922032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Viole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ce réservé du texte 12">
            <a:extLst>
              <a:ext uri="{FF2B5EF4-FFF2-40B4-BE49-F238E27FC236}">
                <a16:creationId xmlns:a16="http://schemas.microsoft.com/office/drawing/2014/main" id="{52B1AC74-424E-4978-A5B4-EF39545E59D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5373" y="3700890"/>
            <a:ext cx="2299325" cy="312478"/>
          </a:xfrm>
          <a:prstGeom prst="rect">
            <a:avLst/>
          </a:prstGeom>
          <a:solidFill>
            <a:schemeClr val="bg1"/>
          </a:solidFill>
        </p:spPr>
        <p:txBody>
          <a:bodyPr wrap="none" lIns="90000" tIns="54000" rIns="90000" bIns="36000">
            <a:spAutoFit/>
          </a:bodyPr>
          <a:lstStyle>
            <a:lvl1pPr marL="0" indent="0" algn="l">
              <a:buNone/>
              <a:defRPr sz="1600" b="0" i="0" cap="all" spc="3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Nom du client</a:t>
            </a: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270B4347-3ACE-40C7-A56B-D0FBDC96100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8000" y="2127246"/>
            <a:ext cx="8200741" cy="1231106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defRPr sz="4000" b="1" i="0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DE la présentation </a:t>
            </a:r>
            <a:br>
              <a:rPr lang="fr-FR"/>
            </a:br>
            <a:r>
              <a:rPr lang="fr-FR"/>
              <a:t>SUR DEUX LIGNES MAXIMUM</a:t>
            </a:r>
          </a:p>
        </p:txBody>
      </p:sp>
      <p:sp>
        <p:nvSpPr>
          <p:cNvPr id="8" name="Espace réservé du texte 12">
            <a:extLst>
              <a:ext uri="{FF2B5EF4-FFF2-40B4-BE49-F238E27FC236}">
                <a16:creationId xmlns:a16="http://schemas.microsoft.com/office/drawing/2014/main" id="{D26847B3-D800-48D1-A2E1-E725CEF868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8000" y="4298950"/>
            <a:ext cx="2256772" cy="19389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l">
              <a:buNone/>
              <a:defRPr sz="1400" b="1" i="0" spc="3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JOUR MOIS ANNÉE</a:t>
            </a:r>
          </a:p>
        </p:txBody>
      </p:sp>
    </p:spTree>
    <p:extLst>
      <p:ext uri="{BB962C8B-B14F-4D97-AF65-F5344CB8AC3E}">
        <p14:creationId xmlns:p14="http://schemas.microsoft.com/office/powerpoint/2010/main" val="39731238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mmaire Ble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bg1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</p:spTree>
    <p:extLst>
      <p:ext uri="{BB962C8B-B14F-4D97-AF65-F5344CB8AC3E}">
        <p14:creationId xmlns:p14="http://schemas.microsoft.com/office/powerpoint/2010/main" val="150057744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mmaire viole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bg1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</p:spTree>
    <p:extLst>
      <p:ext uri="{BB962C8B-B14F-4D97-AF65-F5344CB8AC3E}">
        <p14:creationId xmlns:p14="http://schemas.microsoft.com/office/powerpoint/2010/main" val="357285856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mmaire Blan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BB516C-2D9E-4D10-84B6-1BA3F053C5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28751" y="1119840"/>
            <a:ext cx="6191250" cy="1329595"/>
          </a:xfrm>
        </p:spPr>
        <p:txBody>
          <a:bodyPr/>
          <a:lstStyle>
            <a:lvl1pPr>
              <a:defRPr sz="9600" b="1">
                <a:solidFill>
                  <a:schemeClr val="tx2"/>
                </a:solidFill>
              </a:defRPr>
            </a:lvl1pPr>
          </a:lstStyle>
          <a:p>
            <a:r>
              <a:rPr lang="fr-FR"/>
              <a:t>sommaire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6279C-91C1-4A53-9D97-551C24C66A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28751" y="2541815"/>
            <a:ext cx="6191250" cy="295411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tx2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Chapitre</a:t>
            </a: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F8E3B9C8-10DF-49C3-98AD-9648E90DFBBE}"/>
              </a:ext>
            </a:extLst>
          </p:cNvPr>
          <p:cNvSpPr>
            <a:spLocks noEditPoints="1"/>
          </p:cNvSpPr>
          <p:nvPr/>
        </p:nvSpPr>
        <p:spPr bwMode="auto">
          <a:xfrm>
            <a:off x="8651985" y="5943600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rgbClr val="3F23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rgbClr val="3F238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35476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ENERAL - merci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/>
        </p:nvSpPr>
        <p:spPr bwMode="auto">
          <a:xfrm>
            <a:off x="4808841" y="5956852"/>
            <a:ext cx="2574318" cy="255727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6A38B8CE-E1A2-4BA0-AC9D-0E15EF70E3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09784" y="2182122"/>
            <a:ext cx="9972431" cy="2281565"/>
          </a:xfrm>
          <a:prstGeom prst="rect">
            <a:avLst/>
          </a:prstGeom>
        </p:spPr>
        <p:txBody>
          <a:bodyPr anchor="t"/>
          <a:lstStyle>
            <a:lvl1pPr marL="0" algn="ctr" defTabSz="914400" rtl="0" eaLnBrk="1" latinLnBrk="0" hangingPunct="1">
              <a:lnSpc>
                <a:spcPct val="100000"/>
              </a:lnSpc>
              <a:defRPr lang="fr-FR" sz="14400" b="1" i="0" kern="1200" cap="none" spc="-300" baseline="0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257081104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itre - couleur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46B4955B-E954-4D1C-A8AC-F819D9523177}"/>
              </a:ext>
            </a:extLst>
          </p:cNvPr>
          <p:cNvSpPr/>
          <p:nvPr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8608" y="2360258"/>
            <a:ext cx="3777671" cy="2085293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defRPr kumimoji="0" lang="fr-FR" sz="5400" b="1" i="0" u="none" strike="noStrike" kern="1200" cap="none" spc="0" normalizeH="0" baseline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/>
              <a:t>Titre </a:t>
            </a:r>
            <a:r>
              <a:rPr lang="fr-FR" err="1"/>
              <a:t>lorem</a:t>
            </a:r>
            <a:r>
              <a:rPr lang="fr-FR"/>
              <a:t> </a:t>
            </a:r>
            <a:br>
              <a:rPr lang="fr-FR"/>
            </a:br>
            <a:r>
              <a:rPr lang="fr-FR"/>
              <a:t>ipsum</a:t>
            </a:r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57954682-473A-4564-A864-BF745DBA7CD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323745" y="602896"/>
            <a:ext cx="2775379" cy="1998662"/>
          </a:xfrm>
        </p:spPr>
        <p:txBody>
          <a:bodyPr/>
          <a:lstStyle>
            <a:lvl1pPr marL="0" indent="0">
              <a:buNone/>
              <a:defRPr lang="fr-FR" sz="14400" b="1" i="0" kern="1200" cap="none" spc="-300" baseline="0" dirty="0" smtClean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+mj-lt"/>
              <a:buNone/>
            </a:pPr>
            <a:r>
              <a:rPr lang="fr-FR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36676407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itre - couleur 2">
    <p:bg>
      <p:bgPr>
        <a:solidFill>
          <a:srgbClr val="A954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libre : forme 5">
            <a:extLst>
              <a:ext uri="{FF2B5EF4-FFF2-40B4-BE49-F238E27FC236}">
                <a16:creationId xmlns:a16="http://schemas.microsoft.com/office/drawing/2014/main" id="{08A66C0B-7A91-49D1-B6DC-75E2CABB243D}"/>
              </a:ext>
            </a:extLst>
          </p:cNvPr>
          <p:cNvSpPr/>
          <p:nvPr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EE69A519-AD58-4C3A-B352-6640C7E8B14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53987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2D991CF-D89E-47DF-9E4C-C96B50AB65C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602896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/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129331243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itre - couleur 3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libre : forme 5">
            <a:extLst>
              <a:ext uri="{FF2B5EF4-FFF2-40B4-BE49-F238E27FC236}">
                <a16:creationId xmlns:a16="http://schemas.microsoft.com/office/drawing/2014/main" id="{BC1F219E-6EE5-45E1-95BF-24AF2AE9B670}"/>
              </a:ext>
            </a:extLst>
          </p:cNvPr>
          <p:cNvSpPr/>
          <p:nvPr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7E4C8E49-10A8-4B97-A07C-9996B45095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79" y="2360258"/>
            <a:ext cx="3784319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5045EE-9823-4299-B2AD-149B222C23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592138"/>
            <a:ext cx="2786062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377428563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itre - couleur 4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A6029C02-FF1D-4946-B0E8-50832E90EF58}"/>
              </a:ext>
            </a:extLst>
          </p:cNvPr>
          <p:cNvSpPr/>
          <p:nvPr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8B777760-0DDA-4E7E-AD3C-49A729EBF7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57536"/>
            <a:ext cx="3777671" cy="2089052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BE4419-5819-4E16-B314-B7BBE4C6090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786062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392849514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itre - couleur 5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EFAE98A2-8138-4EE9-A8BE-5A0AFAE9122D}"/>
              </a:ext>
            </a:extLst>
          </p:cNvPr>
          <p:cNvSpPr/>
          <p:nvPr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4540555D-49F7-4ED2-A528-60D56A5F67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51180"/>
            <a:ext cx="3777671" cy="209540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1B28701-941F-4C97-AD87-1B8D6E4B30C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23746" y="602896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382940383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itre - couleur 6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7BEED087-F2FD-4906-8C61-61A7C5DBF264}"/>
              </a:ext>
            </a:extLst>
          </p:cNvPr>
          <p:cNvSpPr/>
          <p:nvPr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032A1E69-C3B5-4A64-938E-FB5B8479C75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47583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  <a:endParaRPr lang="fr-FR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8FFF5E-B233-4CF2-8E7D-DFF511C3A1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797175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79493037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itre - couleur 7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 : forme 6">
            <a:extLst>
              <a:ext uri="{FF2B5EF4-FFF2-40B4-BE49-F238E27FC236}">
                <a16:creationId xmlns:a16="http://schemas.microsoft.com/office/drawing/2014/main" id="{9B918CD8-03E5-4DBF-B058-8714A6F9F991}"/>
              </a:ext>
            </a:extLst>
          </p:cNvPr>
          <p:cNvSpPr/>
          <p:nvPr/>
        </p:nvSpPr>
        <p:spPr>
          <a:xfrm flipH="1">
            <a:off x="1555507" y="-1"/>
            <a:ext cx="3900488" cy="4758107"/>
          </a:xfrm>
          <a:custGeom>
            <a:avLst/>
            <a:gdLst>
              <a:gd name="connsiteX0" fmla="*/ 3900488 w 3900488"/>
              <a:gd name="connsiteY0" fmla="*/ 0 h 4758107"/>
              <a:gd name="connsiteX1" fmla="*/ 0 w 3900488"/>
              <a:gd name="connsiteY1" fmla="*/ 0 h 4758107"/>
              <a:gd name="connsiteX2" fmla="*/ 14 w 3900488"/>
              <a:gd name="connsiteY2" fmla="*/ 13718 h 4758107"/>
              <a:gd name="connsiteX3" fmla="*/ 4907 w 3900488"/>
              <a:gd name="connsiteY3" fmla="*/ 3785761 h 4758107"/>
              <a:gd name="connsiteX4" fmla="*/ 485655 w 3900488"/>
              <a:gd name="connsiteY4" fmla="*/ 4595035 h 4758107"/>
              <a:gd name="connsiteX5" fmla="*/ 1776162 w 3900488"/>
              <a:gd name="connsiteY5" fmla="*/ 4758107 h 4758107"/>
              <a:gd name="connsiteX6" fmla="*/ 3121899 w 3900488"/>
              <a:gd name="connsiteY6" fmla="*/ 4687177 h 4758107"/>
              <a:gd name="connsiteX7" fmla="*/ 3899490 w 3900488"/>
              <a:gd name="connsiteY7" fmla="*/ 3836857 h 475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00488" h="4758107">
                <a:moveTo>
                  <a:pt x="3900488" y="0"/>
                </a:moveTo>
                <a:lnTo>
                  <a:pt x="0" y="0"/>
                </a:lnTo>
                <a:lnTo>
                  <a:pt x="14" y="13718"/>
                </a:lnTo>
                <a:cubicBezTo>
                  <a:pt x="1645" y="1271066"/>
                  <a:pt x="4874" y="2494869"/>
                  <a:pt x="4907" y="3785761"/>
                </a:cubicBezTo>
                <a:cubicBezTo>
                  <a:pt x="24841" y="4123277"/>
                  <a:pt x="109081" y="4377139"/>
                  <a:pt x="485655" y="4595035"/>
                </a:cubicBezTo>
                <a:cubicBezTo>
                  <a:pt x="819273" y="4751623"/>
                  <a:pt x="1340313" y="4743506"/>
                  <a:pt x="1776162" y="4758107"/>
                </a:cubicBezTo>
                <a:cubicBezTo>
                  <a:pt x="2206535" y="4751258"/>
                  <a:pt x="2611757" y="4763607"/>
                  <a:pt x="3121899" y="4687177"/>
                </a:cubicBezTo>
                <a:cubicBezTo>
                  <a:pt x="3593018" y="4575838"/>
                  <a:pt x="3868926" y="4322154"/>
                  <a:pt x="3899490" y="38368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36201EFC-76F8-4DC5-813E-EECEF163CA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51992" y="2360258"/>
            <a:ext cx="3777671" cy="208633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1" i="0" spc="-30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Titre </a:t>
            </a:r>
            <a:r>
              <a:rPr kumimoji="0" lang="fr-FR" sz="54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lorem</a:t>
            </a: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b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</a:br>
            <a:r>
              <a:rPr kumimoji="0" lang="fr-FR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ipsum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8191F3-624C-4754-B027-319858716A3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12988" y="592138"/>
            <a:ext cx="2808287" cy="1998662"/>
          </a:xfrm>
        </p:spPr>
        <p:txBody>
          <a:bodyPr/>
          <a:lstStyle>
            <a:lvl1pPr marL="0" indent="0">
              <a:buNone/>
              <a:defRPr sz="14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57005171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mmaire chap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texte 5">
            <a:extLst>
              <a:ext uri="{FF2B5EF4-FFF2-40B4-BE49-F238E27FC236}">
                <a16:creationId xmlns:a16="http://schemas.microsoft.com/office/drawing/2014/main" id="{27C16BB3-6421-4A83-B0C9-DBE4919C18F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8800" y="1022400"/>
            <a:ext cx="10441975" cy="1508414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fr-FR" sz="2800" b="1" kern="1200" cap="none" spc="0" baseline="0" dirty="0">
                <a:solidFill>
                  <a:schemeClr val="tx2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fr-FR"/>
              <a:t>Sous-titre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090ECECF-F8EE-472F-AAAC-77516672C0AA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35EB5593-5AB2-4459-A5A0-245869585A7E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5C7A32D-1116-4AE8-97EF-D42A2B21677D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8660AA14-17CC-44B4-8530-F53B98A1819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365053220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conten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EA13E3DF-15F4-4B75-83F6-023D046F2F5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" name="Espace réservé du numéro de diapositive 9">
            <a:extLst>
              <a:ext uri="{FF2B5EF4-FFF2-40B4-BE49-F238E27FC236}">
                <a16:creationId xmlns:a16="http://schemas.microsoft.com/office/drawing/2014/main" id="{32C03E7B-CBCE-47FD-95FB-2D4D91E2CF0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C7A32D-1116-4AE8-97EF-D42A2B21677D}" type="slidenum">
              <a:rPr lang="fr-FR" smtClean="0"/>
              <a:t>‹N°›</a:t>
            </a:fld>
            <a:endParaRPr lang="fr-FR"/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994F548F-A399-4411-B9BF-BDBAA7AE4B5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9787" y="1008000"/>
            <a:ext cx="10440987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25FC0EDE-30E2-4F5A-B08C-8D79B82BB57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275367606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60D8EFD0-DD87-44F2-90BC-CD4BF9ED5B2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318DA38-E683-43E9-9656-D018CD605BE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A5C7A32D-1116-4AE8-97EF-D42A2B21677D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196E6E0A-156A-4841-A350-BE191FCF20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  <p:sp>
        <p:nvSpPr>
          <p:cNvPr id="8" name="Espace réservé du texte 12">
            <a:extLst>
              <a:ext uri="{FF2B5EF4-FFF2-40B4-BE49-F238E27FC236}">
                <a16:creationId xmlns:a16="http://schemas.microsoft.com/office/drawing/2014/main" id="{965367BF-2907-4F13-AEC8-A36F6E32C4F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9787" y="1008000"/>
            <a:ext cx="5038499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  <p:sp>
        <p:nvSpPr>
          <p:cNvPr id="9" name="Espace réservé du texte 12">
            <a:extLst>
              <a:ext uri="{FF2B5EF4-FFF2-40B4-BE49-F238E27FC236}">
                <a16:creationId xmlns:a16="http://schemas.microsoft.com/office/drawing/2014/main" id="{ECAAD123-C781-451D-88A4-AC5B03044E7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42276" y="1008000"/>
            <a:ext cx="5038499" cy="49991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</a:lstStyle>
          <a:p>
            <a:pPr lvl="0"/>
            <a:r>
              <a:rPr lang="fr-FR"/>
              <a:t>Sous-titre (premeir niveau)</a:t>
            </a:r>
          </a:p>
          <a:p>
            <a:pPr lvl="1"/>
            <a:r>
              <a:rPr lang="fr-FR"/>
              <a:t>Rubrique (deuxième niveau)</a:t>
            </a:r>
          </a:p>
          <a:p>
            <a:pPr lvl="2"/>
            <a:r>
              <a:rPr lang="fr-FR"/>
              <a:t>Item (troisième niveau)</a:t>
            </a:r>
          </a:p>
          <a:p>
            <a:pPr lvl="3"/>
            <a:r>
              <a:rPr lang="fr-FR"/>
              <a:t>Contenu (quatrième niveau)</a:t>
            </a:r>
          </a:p>
        </p:txBody>
      </p:sp>
    </p:spTree>
    <p:extLst>
      <p:ext uri="{BB962C8B-B14F-4D97-AF65-F5344CB8AC3E}">
        <p14:creationId xmlns:p14="http://schemas.microsoft.com/office/powerpoint/2010/main" val="142969123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Espace réservé du texte 5">
            <a:extLst>
              <a:ext uri="{FF2B5EF4-FFF2-40B4-BE49-F238E27FC236}">
                <a16:creationId xmlns:a16="http://schemas.microsoft.com/office/drawing/2014/main" id="{A988C761-4C7D-423A-B1FF-7DBEE783B93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9788" y="978413"/>
            <a:ext cx="10440987" cy="485268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Tx/>
              <a:buNone/>
              <a:defRPr lang="fr-FR" sz="2800" b="1" kern="1200" cap="none" spc="0" baseline="0" dirty="0">
                <a:solidFill>
                  <a:schemeClr val="tx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fr-FR"/>
              <a:t>Sous-titre (1 ligne)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B3966CBE-AEA8-4050-8067-1B4E5EE195CF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B1922039-7D6E-4924-99A6-A50FE142D69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5C7A32D-1116-4AE8-97EF-D42A2B21677D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B6A90E34-218B-44F8-B3EE-12D9E53297F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511300" y="1864859"/>
            <a:ext cx="9769475" cy="2774182"/>
          </a:xfrm>
        </p:spPr>
        <p:txBody>
          <a:bodyPr/>
          <a:lstStyle>
            <a:lvl1pPr marL="0" indent="0">
              <a:lnSpc>
                <a:spcPct val="150000"/>
              </a:lnSpc>
              <a:buFont typeface="Arial" panose="020B0604020202020204" pitchFamily="34" charset="0"/>
              <a:buNone/>
              <a:defRPr sz="2000" b="0"/>
            </a:lvl1pPr>
          </a:lstStyle>
          <a:p>
            <a:pPr lvl="0"/>
            <a:r>
              <a:rPr lang="fr-FR"/>
              <a:t>Texte</a:t>
            </a:r>
          </a:p>
        </p:txBody>
      </p:sp>
      <p:sp>
        <p:nvSpPr>
          <p:cNvPr id="7" name="Titre 5">
            <a:extLst>
              <a:ext uri="{FF2B5EF4-FFF2-40B4-BE49-F238E27FC236}">
                <a16:creationId xmlns:a16="http://schemas.microsoft.com/office/drawing/2014/main" id="{1C2B61A0-D5D7-455B-96D4-0AC93A906D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403920014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à gauch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pour une image  3">
            <a:extLst>
              <a:ext uri="{FF2B5EF4-FFF2-40B4-BE49-F238E27FC236}">
                <a16:creationId xmlns:a16="http://schemas.microsoft.com/office/drawing/2014/main" id="{27140DB9-FE55-48AF-9A04-12DB92D7CDC4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3" y="0"/>
            <a:ext cx="5268458" cy="6858000"/>
          </a:xfrm>
          <a:prstGeom prst="rect">
            <a:avLst/>
          </a:prstGeom>
        </p:spPr>
        <p:txBody>
          <a:bodyPr tIns="2304000" anchor="t" anchorCtr="0">
            <a:noAutofit/>
          </a:bodyPr>
          <a:lstStyle>
            <a:lvl1pPr marL="0" indent="0" algn="ctr">
              <a:buNone/>
              <a:defRPr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Cliquez sur l’icône ci-dessous </a:t>
            </a:r>
            <a:br>
              <a:rPr lang="fr-FR"/>
            </a:br>
            <a:r>
              <a:rPr lang="fr-FR"/>
              <a:t>pour insérer une image</a:t>
            </a:r>
          </a:p>
        </p:txBody>
      </p:sp>
      <p:sp>
        <p:nvSpPr>
          <p:cNvPr id="12" name="Titre 1">
            <a:extLst>
              <a:ext uri="{FF2B5EF4-FFF2-40B4-BE49-F238E27FC236}">
                <a16:creationId xmlns:a16="http://schemas.microsoft.com/office/drawing/2014/main" id="{D0581710-AA1B-493A-BFBA-1460E3D4C3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623484" y="1398522"/>
            <a:ext cx="5657291" cy="1495794"/>
          </a:xfrm>
          <a:prstGeom prst="rect">
            <a:avLst/>
          </a:prstGeom>
        </p:spPr>
        <p:txBody>
          <a:bodyPr anchor="b"/>
          <a:lstStyle>
            <a:lvl1pPr algn="l">
              <a:defRPr sz="5400" b="1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(3 lignes max)</a:t>
            </a:r>
          </a:p>
        </p:txBody>
      </p:sp>
      <p:sp>
        <p:nvSpPr>
          <p:cNvPr id="13" name="Espace réservé du texte 5">
            <a:extLst>
              <a:ext uri="{FF2B5EF4-FFF2-40B4-BE49-F238E27FC236}">
                <a16:creationId xmlns:a16="http://schemas.microsoft.com/office/drawing/2014/main" id="{CF16E1CB-4175-4B50-B70E-76C58215F7A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36736" y="3083214"/>
            <a:ext cx="5657291" cy="387798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>
              <a:buFontTx/>
              <a:buNone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 (1 ligne)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4704A89-865E-40EA-BCD5-78C5D720B1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22925" y="3710215"/>
            <a:ext cx="5657850" cy="1809750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/>
              <a:t>Texte complémentaire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40CC3A4-C275-45F8-AB86-82A4A9B43C2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A5C7A32D-1116-4AE8-97EF-D42A2B2167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66531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avec bandeau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5003584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Espace réservé du numéro de diapositive 4">
            <a:extLst>
              <a:ext uri="{FF2B5EF4-FFF2-40B4-BE49-F238E27FC236}">
                <a16:creationId xmlns:a16="http://schemas.microsoft.com/office/drawing/2014/main" id="{4851EEEE-251B-465C-9A44-B3EC2ADCE20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0620375" y="6390938"/>
            <a:ext cx="660400" cy="184666"/>
          </a:xfrm>
        </p:spPr>
        <p:txBody>
          <a:bodyPr/>
          <a:lstStyle/>
          <a:p>
            <a:fld id="{A5C7A32D-1116-4AE8-97EF-D42A2B21677D}" type="slidenum">
              <a:rPr lang="fr-FR" smtClean="0"/>
              <a:t>‹N°›</a:t>
            </a:fld>
            <a:endParaRPr lang="fr-FR"/>
          </a:p>
        </p:txBody>
      </p:sp>
      <p:sp>
        <p:nvSpPr>
          <p:cNvPr id="16" name="Espace réservé du texte 5">
            <a:extLst>
              <a:ext uri="{FF2B5EF4-FFF2-40B4-BE49-F238E27FC236}">
                <a16:creationId xmlns:a16="http://schemas.microsoft.com/office/drawing/2014/main" id="{85665673-C441-4E89-8AF2-E736B5FD12B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36736" y="3083214"/>
            <a:ext cx="5657291" cy="387798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>
              <a:buFontTx/>
              <a:buNone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 (1 ligne)</a:t>
            </a:r>
          </a:p>
        </p:txBody>
      </p:sp>
      <p:sp>
        <p:nvSpPr>
          <p:cNvPr id="17" name="Espace réservé du texte 2">
            <a:extLst>
              <a:ext uri="{FF2B5EF4-FFF2-40B4-BE49-F238E27FC236}">
                <a16:creationId xmlns:a16="http://schemas.microsoft.com/office/drawing/2014/main" id="{EBCFE1BB-1DE5-4317-B5D8-DB6D96FB774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22925" y="3710215"/>
            <a:ext cx="5657850" cy="1809750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/>
              <a:t>Texte complémentaire</a:t>
            </a:r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DC49C064-76C9-41A1-9E59-8A19019F852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623484" y="1398522"/>
            <a:ext cx="5657291" cy="1495794"/>
          </a:xfrm>
          <a:prstGeom prst="rect">
            <a:avLst/>
          </a:prstGeom>
        </p:spPr>
        <p:txBody>
          <a:bodyPr anchor="b"/>
          <a:lstStyle>
            <a:lvl1pPr algn="l">
              <a:defRPr sz="5400" b="1" cap="all" spc="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Titre (3 lignes max)</a:t>
            </a:r>
          </a:p>
        </p:txBody>
      </p:sp>
    </p:spTree>
    <p:extLst>
      <p:ext uri="{BB962C8B-B14F-4D97-AF65-F5344CB8AC3E}">
        <p14:creationId xmlns:p14="http://schemas.microsoft.com/office/powerpoint/2010/main" val="309270599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e sans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9">
            <a:extLst>
              <a:ext uri="{FF2B5EF4-FFF2-40B4-BE49-F238E27FC236}">
                <a16:creationId xmlns:a16="http://schemas.microsoft.com/office/drawing/2014/main" id="{CF8E1BD4-2E9A-4788-88E6-0120D51CBCE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38200" y="1022400"/>
            <a:ext cx="10442576" cy="49960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Texte libre ou élément graphique sans titre (cliquer alors sur l’icône ci-dessous)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CE5B653E-BC7D-489F-B3CE-58D9EB676DA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A9A731D0-C3E7-45C9-A87A-611FBCF3688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5C7A32D-1116-4AE8-97EF-D42A2B21677D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CF64C1BA-4AE9-4E7E-AA90-8576B94331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331465124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D7B89DD-B9B2-4C1B-9F0B-58882259980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655E634-7523-4740-9664-E11BE6F53C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C7A32D-1116-4AE8-97EF-D42A2B21677D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Titre 5">
            <a:extLst>
              <a:ext uri="{FF2B5EF4-FFF2-40B4-BE49-F238E27FC236}">
                <a16:creationId xmlns:a16="http://schemas.microsoft.com/office/drawing/2014/main" id="{B1818323-5F00-4A01-A64C-B1AC4375C4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292508768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fond couleu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EB2C212-1B2B-4335-BA30-6DA98C8CDA3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77509" y="1001938"/>
            <a:ext cx="9803266" cy="4185761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Citation</a:t>
            </a:r>
          </a:p>
        </p:txBody>
      </p:sp>
    </p:spTree>
    <p:extLst>
      <p:ext uri="{BB962C8B-B14F-4D97-AF65-F5344CB8AC3E}">
        <p14:creationId xmlns:p14="http://schemas.microsoft.com/office/powerpoint/2010/main" val="152562788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fond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>
            <a:extLst>
              <a:ext uri="{FF2B5EF4-FFF2-40B4-BE49-F238E27FC236}">
                <a16:creationId xmlns:a16="http://schemas.microsoft.com/office/drawing/2014/main" id="{C50DCE55-0914-418C-838D-74D38308EFDD}"/>
              </a:ext>
            </a:extLst>
          </p:cNvPr>
          <p:cNvSpPr>
            <a:spLocks noEditPoints="1"/>
          </p:cNvSpPr>
          <p:nvPr/>
        </p:nvSpPr>
        <p:spPr bwMode="auto">
          <a:xfrm>
            <a:off x="8623409" y="5943600"/>
            <a:ext cx="2620853" cy="241439"/>
          </a:xfrm>
          <a:custGeom>
            <a:avLst/>
            <a:gdLst>
              <a:gd name="T0" fmla="*/ 24 w 1033"/>
              <a:gd name="T1" fmla="*/ 18 h 100"/>
              <a:gd name="T2" fmla="*/ 98 w 1033"/>
              <a:gd name="T3" fmla="*/ 43 h 100"/>
              <a:gd name="T4" fmla="*/ 110 w 1033"/>
              <a:gd name="T5" fmla="*/ 53 h 100"/>
              <a:gd name="T6" fmla="*/ 55 w 1033"/>
              <a:gd name="T7" fmla="*/ 0 h 100"/>
              <a:gd name="T8" fmla="*/ 15 w 1033"/>
              <a:gd name="T9" fmla="*/ 90 h 100"/>
              <a:gd name="T10" fmla="*/ 105 w 1033"/>
              <a:gd name="T11" fmla="*/ 94 h 100"/>
              <a:gd name="T12" fmla="*/ 55 w 1033"/>
              <a:gd name="T13" fmla="*/ 90 h 100"/>
              <a:gd name="T14" fmla="*/ 12 w 1033"/>
              <a:gd name="T15" fmla="*/ 53 h 100"/>
              <a:gd name="T16" fmla="*/ 215 w 1033"/>
              <a:gd name="T17" fmla="*/ 84 h 100"/>
              <a:gd name="T18" fmla="*/ 141 w 1033"/>
              <a:gd name="T19" fmla="*/ 52 h 100"/>
              <a:gd name="T20" fmla="*/ 213 w 1033"/>
              <a:gd name="T21" fmla="*/ 16 h 100"/>
              <a:gd name="T22" fmla="*/ 150 w 1033"/>
              <a:gd name="T23" fmla="*/ 12 h 100"/>
              <a:gd name="T24" fmla="*/ 176 w 1033"/>
              <a:gd name="T25" fmla="*/ 98 h 100"/>
              <a:gd name="T26" fmla="*/ 287 w 1033"/>
              <a:gd name="T27" fmla="*/ 89 h 100"/>
              <a:gd name="T28" fmla="*/ 253 w 1033"/>
              <a:gd name="T29" fmla="*/ 22 h 100"/>
              <a:gd name="T30" fmla="*/ 333 w 1033"/>
              <a:gd name="T31" fmla="*/ 52 h 100"/>
              <a:gd name="T32" fmla="*/ 287 w 1033"/>
              <a:gd name="T33" fmla="*/ 4 h 100"/>
              <a:gd name="T34" fmla="*/ 246 w 1033"/>
              <a:gd name="T35" fmla="*/ 89 h 100"/>
              <a:gd name="T36" fmla="*/ 344 w 1033"/>
              <a:gd name="T37" fmla="*/ 51 h 100"/>
              <a:gd name="T38" fmla="*/ 463 w 1033"/>
              <a:gd name="T39" fmla="*/ 40 h 100"/>
              <a:gd name="T40" fmla="*/ 377 w 1033"/>
              <a:gd name="T41" fmla="*/ 12 h 100"/>
              <a:gd name="T42" fmla="*/ 368 w 1033"/>
              <a:gd name="T43" fmla="*/ 96 h 100"/>
              <a:gd name="T44" fmla="*/ 423 w 1033"/>
              <a:gd name="T45" fmla="*/ 14 h 100"/>
              <a:gd name="T46" fmla="*/ 453 w 1033"/>
              <a:gd name="T47" fmla="*/ 96 h 100"/>
              <a:gd name="T48" fmla="*/ 544 w 1033"/>
              <a:gd name="T49" fmla="*/ 89 h 100"/>
              <a:gd name="T50" fmla="*/ 510 w 1033"/>
              <a:gd name="T51" fmla="*/ 22 h 100"/>
              <a:gd name="T52" fmla="*/ 590 w 1033"/>
              <a:gd name="T53" fmla="*/ 52 h 100"/>
              <a:gd name="T54" fmla="*/ 544 w 1033"/>
              <a:gd name="T55" fmla="*/ 4 h 100"/>
              <a:gd name="T56" fmla="*/ 503 w 1033"/>
              <a:gd name="T57" fmla="*/ 89 h 100"/>
              <a:gd name="T58" fmla="*/ 601 w 1033"/>
              <a:gd name="T59" fmla="*/ 51 h 100"/>
              <a:gd name="T60" fmla="*/ 707 w 1033"/>
              <a:gd name="T61" fmla="*/ 84 h 100"/>
              <a:gd name="T62" fmla="*/ 633 w 1033"/>
              <a:gd name="T63" fmla="*/ 52 h 100"/>
              <a:gd name="T64" fmla="*/ 705 w 1033"/>
              <a:gd name="T65" fmla="*/ 16 h 100"/>
              <a:gd name="T66" fmla="*/ 641 w 1033"/>
              <a:gd name="T67" fmla="*/ 12 h 100"/>
              <a:gd name="T68" fmla="*/ 667 w 1033"/>
              <a:gd name="T69" fmla="*/ 99 h 100"/>
              <a:gd name="T70" fmla="*/ 779 w 1033"/>
              <a:gd name="T71" fmla="*/ 89 h 100"/>
              <a:gd name="T72" fmla="*/ 744 w 1033"/>
              <a:gd name="T73" fmla="*/ 22 h 100"/>
              <a:gd name="T74" fmla="*/ 824 w 1033"/>
              <a:gd name="T75" fmla="*/ 52 h 100"/>
              <a:gd name="T76" fmla="*/ 779 w 1033"/>
              <a:gd name="T77" fmla="*/ 4 h 100"/>
              <a:gd name="T78" fmla="*/ 738 w 1033"/>
              <a:gd name="T79" fmla="*/ 89 h 100"/>
              <a:gd name="T80" fmla="*/ 835 w 1033"/>
              <a:gd name="T81" fmla="*/ 51 h 100"/>
              <a:gd name="T82" fmla="*/ 1024 w 1033"/>
              <a:gd name="T83" fmla="*/ 13 h 100"/>
              <a:gd name="T84" fmla="*/ 945 w 1033"/>
              <a:gd name="T85" fmla="*/ 13 h 100"/>
              <a:gd name="T86" fmla="*/ 868 w 1033"/>
              <a:gd name="T87" fmla="*/ 7 h 100"/>
              <a:gd name="T88" fmla="*/ 870 w 1033"/>
              <a:gd name="T89" fmla="*/ 96 h 100"/>
              <a:gd name="T90" fmla="*/ 937 w 1033"/>
              <a:gd name="T91" fmla="*/ 20 h 100"/>
              <a:gd name="T92" fmla="*/ 954 w 1033"/>
              <a:gd name="T93" fmla="*/ 96 h 100"/>
              <a:gd name="T94" fmla="*/ 956 w 1033"/>
              <a:gd name="T95" fmla="*/ 20 h 100"/>
              <a:gd name="T96" fmla="*/ 1023 w 1033"/>
              <a:gd name="T97" fmla="*/ 4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33" h="100">
                <a:moveTo>
                  <a:pt x="12" y="43"/>
                </a:moveTo>
                <a:cubicBezTo>
                  <a:pt x="12" y="43"/>
                  <a:pt x="12" y="43"/>
                  <a:pt x="12" y="43"/>
                </a:cubicBezTo>
                <a:cubicBezTo>
                  <a:pt x="13" y="31"/>
                  <a:pt x="17" y="23"/>
                  <a:pt x="24" y="18"/>
                </a:cubicBezTo>
                <a:cubicBezTo>
                  <a:pt x="32" y="12"/>
                  <a:pt x="42" y="10"/>
                  <a:pt x="55" y="10"/>
                </a:cubicBezTo>
                <a:cubicBezTo>
                  <a:pt x="68" y="10"/>
                  <a:pt x="79" y="12"/>
                  <a:pt x="85" y="17"/>
                </a:cubicBezTo>
                <a:cubicBezTo>
                  <a:pt x="93" y="22"/>
                  <a:pt x="97" y="30"/>
                  <a:pt x="98" y="43"/>
                </a:cubicBezTo>
                <a:cubicBezTo>
                  <a:pt x="12" y="43"/>
                  <a:pt x="12" y="43"/>
                  <a:pt x="12" y="43"/>
                </a:cubicBezTo>
                <a:close/>
                <a:moveTo>
                  <a:pt x="12" y="53"/>
                </a:moveTo>
                <a:cubicBezTo>
                  <a:pt x="110" y="53"/>
                  <a:pt x="110" y="53"/>
                  <a:pt x="110" y="53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0" y="36"/>
                  <a:pt x="108" y="19"/>
                  <a:pt x="93" y="9"/>
                </a:cubicBezTo>
                <a:cubicBezTo>
                  <a:pt x="81" y="1"/>
                  <a:pt x="66" y="0"/>
                  <a:pt x="55" y="0"/>
                </a:cubicBezTo>
                <a:cubicBezTo>
                  <a:pt x="39" y="0"/>
                  <a:pt x="27" y="3"/>
                  <a:pt x="18" y="10"/>
                </a:cubicBezTo>
                <a:cubicBezTo>
                  <a:pt x="6" y="18"/>
                  <a:pt x="0" y="33"/>
                  <a:pt x="0" y="50"/>
                </a:cubicBezTo>
                <a:cubicBezTo>
                  <a:pt x="0" y="68"/>
                  <a:pt x="5" y="81"/>
                  <a:pt x="15" y="90"/>
                </a:cubicBezTo>
                <a:cubicBezTo>
                  <a:pt x="24" y="97"/>
                  <a:pt x="35" y="100"/>
                  <a:pt x="55" y="100"/>
                </a:cubicBezTo>
                <a:cubicBezTo>
                  <a:pt x="71" y="100"/>
                  <a:pt x="88" y="98"/>
                  <a:pt x="105" y="94"/>
                </a:cubicBezTo>
                <a:cubicBezTo>
                  <a:pt x="105" y="94"/>
                  <a:pt x="105" y="94"/>
                  <a:pt x="105" y="9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88" y="88"/>
                  <a:pt x="72" y="89"/>
                  <a:pt x="55" y="90"/>
                </a:cubicBezTo>
                <a:cubicBezTo>
                  <a:pt x="41" y="90"/>
                  <a:pt x="30" y="87"/>
                  <a:pt x="23" y="82"/>
                </a:cubicBezTo>
                <a:cubicBezTo>
                  <a:pt x="16" y="76"/>
                  <a:pt x="12" y="67"/>
                  <a:pt x="11" y="53"/>
                </a:cubicBezTo>
                <a:lnTo>
                  <a:pt x="12" y="53"/>
                </a:lnTo>
                <a:close/>
                <a:moveTo>
                  <a:pt x="176" y="98"/>
                </a:moveTo>
                <a:cubicBezTo>
                  <a:pt x="189" y="98"/>
                  <a:pt x="202" y="96"/>
                  <a:pt x="215" y="93"/>
                </a:cubicBezTo>
                <a:cubicBezTo>
                  <a:pt x="215" y="84"/>
                  <a:pt x="215" y="84"/>
                  <a:pt x="215" y="84"/>
                </a:cubicBezTo>
                <a:cubicBezTo>
                  <a:pt x="203" y="86"/>
                  <a:pt x="191" y="88"/>
                  <a:pt x="178" y="89"/>
                </a:cubicBezTo>
                <a:cubicBezTo>
                  <a:pt x="169" y="89"/>
                  <a:pt x="160" y="87"/>
                  <a:pt x="152" y="82"/>
                </a:cubicBezTo>
                <a:cubicBezTo>
                  <a:pt x="145" y="76"/>
                  <a:pt x="141" y="66"/>
                  <a:pt x="141" y="52"/>
                </a:cubicBezTo>
                <a:cubicBezTo>
                  <a:pt x="141" y="37"/>
                  <a:pt x="146" y="26"/>
                  <a:pt x="155" y="20"/>
                </a:cubicBezTo>
                <a:cubicBezTo>
                  <a:pt x="162" y="16"/>
                  <a:pt x="172" y="14"/>
                  <a:pt x="185" y="14"/>
                </a:cubicBezTo>
                <a:cubicBezTo>
                  <a:pt x="195" y="14"/>
                  <a:pt x="204" y="15"/>
                  <a:pt x="213" y="16"/>
                </a:cubicBezTo>
                <a:cubicBezTo>
                  <a:pt x="213" y="6"/>
                  <a:pt x="213" y="6"/>
                  <a:pt x="213" y="6"/>
                </a:cubicBezTo>
                <a:cubicBezTo>
                  <a:pt x="204" y="5"/>
                  <a:pt x="195" y="4"/>
                  <a:pt x="186" y="4"/>
                </a:cubicBezTo>
                <a:cubicBezTo>
                  <a:pt x="172" y="4"/>
                  <a:pt x="160" y="6"/>
                  <a:pt x="150" y="12"/>
                </a:cubicBezTo>
                <a:cubicBezTo>
                  <a:pt x="135" y="20"/>
                  <a:pt x="130" y="35"/>
                  <a:pt x="130" y="51"/>
                </a:cubicBezTo>
                <a:cubicBezTo>
                  <a:pt x="130" y="67"/>
                  <a:pt x="133" y="80"/>
                  <a:pt x="144" y="89"/>
                </a:cubicBezTo>
                <a:cubicBezTo>
                  <a:pt x="153" y="97"/>
                  <a:pt x="164" y="98"/>
                  <a:pt x="176" y="98"/>
                </a:cubicBezTo>
                <a:moveTo>
                  <a:pt x="333" y="52"/>
                </a:moveTo>
                <a:cubicBezTo>
                  <a:pt x="333" y="66"/>
                  <a:pt x="329" y="75"/>
                  <a:pt x="322" y="81"/>
                </a:cubicBezTo>
                <a:cubicBezTo>
                  <a:pt x="314" y="87"/>
                  <a:pt x="303" y="89"/>
                  <a:pt x="287" y="89"/>
                </a:cubicBezTo>
                <a:cubicBezTo>
                  <a:pt x="272" y="89"/>
                  <a:pt x="261" y="86"/>
                  <a:pt x="253" y="81"/>
                </a:cubicBezTo>
                <a:cubicBezTo>
                  <a:pt x="245" y="74"/>
                  <a:pt x="241" y="65"/>
                  <a:pt x="241" y="51"/>
                </a:cubicBezTo>
                <a:cubicBezTo>
                  <a:pt x="241" y="37"/>
                  <a:pt x="245" y="28"/>
                  <a:pt x="253" y="22"/>
                </a:cubicBezTo>
                <a:cubicBezTo>
                  <a:pt x="261" y="16"/>
                  <a:pt x="272" y="14"/>
                  <a:pt x="287" y="14"/>
                </a:cubicBezTo>
                <a:cubicBezTo>
                  <a:pt x="302" y="14"/>
                  <a:pt x="313" y="16"/>
                  <a:pt x="320" y="21"/>
                </a:cubicBezTo>
                <a:cubicBezTo>
                  <a:pt x="329" y="28"/>
                  <a:pt x="333" y="38"/>
                  <a:pt x="333" y="52"/>
                </a:cubicBezTo>
                <a:moveTo>
                  <a:pt x="344" y="51"/>
                </a:moveTo>
                <a:cubicBezTo>
                  <a:pt x="344" y="35"/>
                  <a:pt x="340" y="22"/>
                  <a:pt x="328" y="14"/>
                </a:cubicBezTo>
                <a:cubicBezTo>
                  <a:pt x="317" y="6"/>
                  <a:pt x="303" y="4"/>
                  <a:pt x="287" y="4"/>
                </a:cubicBezTo>
                <a:cubicBezTo>
                  <a:pt x="271" y="4"/>
                  <a:pt x="257" y="6"/>
                  <a:pt x="246" y="14"/>
                </a:cubicBezTo>
                <a:cubicBezTo>
                  <a:pt x="235" y="22"/>
                  <a:pt x="230" y="35"/>
                  <a:pt x="230" y="51"/>
                </a:cubicBezTo>
                <a:cubicBezTo>
                  <a:pt x="230" y="68"/>
                  <a:pt x="235" y="81"/>
                  <a:pt x="246" y="89"/>
                </a:cubicBezTo>
                <a:cubicBezTo>
                  <a:pt x="257" y="96"/>
                  <a:pt x="271" y="98"/>
                  <a:pt x="287" y="98"/>
                </a:cubicBezTo>
                <a:cubicBezTo>
                  <a:pt x="304" y="98"/>
                  <a:pt x="317" y="96"/>
                  <a:pt x="328" y="89"/>
                </a:cubicBezTo>
                <a:cubicBezTo>
                  <a:pt x="340" y="81"/>
                  <a:pt x="344" y="68"/>
                  <a:pt x="344" y="51"/>
                </a:cubicBezTo>
                <a:moveTo>
                  <a:pt x="453" y="96"/>
                </a:moveTo>
                <a:cubicBezTo>
                  <a:pt x="463" y="96"/>
                  <a:pt x="463" y="96"/>
                  <a:pt x="463" y="96"/>
                </a:cubicBezTo>
                <a:cubicBezTo>
                  <a:pt x="463" y="40"/>
                  <a:pt x="463" y="40"/>
                  <a:pt x="463" y="40"/>
                </a:cubicBezTo>
                <a:cubicBezTo>
                  <a:pt x="463" y="29"/>
                  <a:pt x="462" y="20"/>
                  <a:pt x="454" y="13"/>
                </a:cubicBezTo>
                <a:cubicBezTo>
                  <a:pt x="446" y="6"/>
                  <a:pt x="435" y="4"/>
                  <a:pt x="424" y="4"/>
                </a:cubicBezTo>
                <a:cubicBezTo>
                  <a:pt x="408" y="4"/>
                  <a:pt x="392" y="9"/>
                  <a:pt x="377" y="12"/>
                </a:cubicBezTo>
                <a:cubicBezTo>
                  <a:pt x="376" y="7"/>
                  <a:pt x="376" y="7"/>
                  <a:pt x="376" y="7"/>
                </a:cubicBezTo>
                <a:cubicBezTo>
                  <a:pt x="368" y="7"/>
                  <a:pt x="368" y="7"/>
                  <a:pt x="368" y="7"/>
                </a:cubicBezTo>
                <a:cubicBezTo>
                  <a:pt x="368" y="96"/>
                  <a:pt x="368" y="96"/>
                  <a:pt x="368" y="96"/>
                </a:cubicBezTo>
                <a:cubicBezTo>
                  <a:pt x="378" y="96"/>
                  <a:pt x="378" y="96"/>
                  <a:pt x="378" y="96"/>
                </a:cubicBezTo>
                <a:cubicBezTo>
                  <a:pt x="378" y="21"/>
                  <a:pt x="378" y="21"/>
                  <a:pt x="378" y="21"/>
                </a:cubicBezTo>
                <a:cubicBezTo>
                  <a:pt x="394" y="17"/>
                  <a:pt x="408" y="14"/>
                  <a:pt x="423" y="14"/>
                </a:cubicBezTo>
                <a:cubicBezTo>
                  <a:pt x="432" y="14"/>
                  <a:pt x="440" y="16"/>
                  <a:pt x="445" y="20"/>
                </a:cubicBezTo>
                <a:cubicBezTo>
                  <a:pt x="450" y="25"/>
                  <a:pt x="453" y="31"/>
                  <a:pt x="453" y="40"/>
                </a:cubicBezTo>
                <a:lnTo>
                  <a:pt x="453" y="96"/>
                </a:lnTo>
                <a:close/>
                <a:moveTo>
                  <a:pt x="590" y="52"/>
                </a:moveTo>
                <a:cubicBezTo>
                  <a:pt x="590" y="66"/>
                  <a:pt x="586" y="75"/>
                  <a:pt x="579" y="81"/>
                </a:cubicBezTo>
                <a:cubicBezTo>
                  <a:pt x="571" y="87"/>
                  <a:pt x="560" y="89"/>
                  <a:pt x="544" y="89"/>
                </a:cubicBezTo>
                <a:cubicBezTo>
                  <a:pt x="529" y="89"/>
                  <a:pt x="518" y="86"/>
                  <a:pt x="510" y="81"/>
                </a:cubicBezTo>
                <a:cubicBezTo>
                  <a:pt x="502" y="74"/>
                  <a:pt x="498" y="65"/>
                  <a:pt x="498" y="51"/>
                </a:cubicBezTo>
                <a:cubicBezTo>
                  <a:pt x="498" y="37"/>
                  <a:pt x="502" y="28"/>
                  <a:pt x="510" y="22"/>
                </a:cubicBezTo>
                <a:cubicBezTo>
                  <a:pt x="517" y="16"/>
                  <a:pt x="529" y="14"/>
                  <a:pt x="544" y="14"/>
                </a:cubicBezTo>
                <a:cubicBezTo>
                  <a:pt x="559" y="14"/>
                  <a:pt x="570" y="16"/>
                  <a:pt x="577" y="21"/>
                </a:cubicBezTo>
                <a:cubicBezTo>
                  <a:pt x="586" y="28"/>
                  <a:pt x="590" y="38"/>
                  <a:pt x="590" y="52"/>
                </a:cubicBezTo>
                <a:moveTo>
                  <a:pt x="601" y="51"/>
                </a:moveTo>
                <a:cubicBezTo>
                  <a:pt x="601" y="35"/>
                  <a:pt x="597" y="22"/>
                  <a:pt x="585" y="14"/>
                </a:cubicBezTo>
                <a:cubicBezTo>
                  <a:pt x="574" y="6"/>
                  <a:pt x="560" y="4"/>
                  <a:pt x="544" y="4"/>
                </a:cubicBezTo>
                <a:cubicBezTo>
                  <a:pt x="528" y="4"/>
                  <a:pt x="514" y="6"/>
                  <a:pt x="503" y="14"/>
                </a:cubicBezTo>
                <a:cubicBezTo>
                  <a:pt x="492" y="22"/>
                  <a:pt x="487" y="35"/>
                  <a:pt x="487" y="51"/>
                </a:cubicBezTo>
                <a:cubicBezTo>
                  <a:pt x="487" y="68"/>
                  <a:pt x="492" y="81"/>
                  <a:pt x="503" y="89"/>
                </a:cubicBezTo>
                <a:cubicBezTo>
                  <a:pt x="514" y="96"/>
                  <a:pt x="528" y="98"/>
                  <a:pt x="544" y="98"/>
                </a:cubicBezTo>
                <a:cubicBezTo>
                  <a:pt x="560" y="98"/>
                  <a:pt x="574" y="96"/>
                  <a:pt x="585" y="89"/>
                </a:cubicBezTo>
                <a:cubicBezTo>
                  <a:pt x="596" y="81"/>
                  <a:pt x="601" y="68"/>
                  <a:pt x="601" y="51"/>
                </a:cubicBezTo>
                <a:moveTo>
                  <a:pt x="667" y="98"/>
                </a:moveTo>
                <a:cubicBezTo>
                  <a:pt x="680" y="98"/>
                  <a:pt x="694" y="96"/>
                  <a:pt x="707" y="93"/>
                </a:cubicBezTo>
                <a:cubicBezTo>
                  <a:pt x="707" y="84"/>
                  <a:pt x="707" y="84"/>
                  <a:pt x="707" y="84"/>
                </a:cubicBezTo>
                <a:cubicBezTo>
                  <a:pt x="695" y="86"/>
                  <a:pt x="682" y="88"/>
                  <a:pt x="669" y="89"/>
                </a:cubicBezTo>
                <a:cubicBezTo>
                  <a:pt x="660" y="89"/>
                  <a:pt x="652" y="87"/>
                  <a:pt x="644" y="82"/>
                </a:cubicBezTo>
                <a:cubicBezTo>
                  <a:pt x="636" y="76"/>
                  <a:pt x="633" y="66"/>
                  <a:pt x="633" y="52"/>
                </a:cubicBezTo>
                <a:cubicBezTo>
                  <a:pt x="633" y="37"/>
                  <a:pt x="637" y="26"/>
                  <a:pt x="647" y="20"/>
                </a:cubicBezTo>
                <a:cubicBezTo>
                  <a:pt x="654" y="16"/>
                  <a:pt x="664" y="14"/>
                  <a:pt x="677" y="14"/>
                </a:cubicBezTo>
                <a:cubicBezTo>
                  <a:pt x="687" y="14"/>
                  <a:pt x="696" y="15"/>
                  <a:pt x="705" y="16"/>
                </a:cubicBezTo>
                <a:cubicBezTo>
                  <a:pt x="705" y="6"/>
                  <a:pt x="705" y="6"/>
                  <a:pt x="705" y="6"/>
                </a:cubicBezTo>
                <a:cubicBezTo>
                  <a:pt x="696" y="5"/>
                  <a:pt x="687" y="4"/>
                  <a:pt x="678" y="4"/>
                </a:cubicBezTo>
                <a:cubicBezTo>
                  <a:pt x="664" y="4"/>
                  <a:pt x="652" y="6"/>
                  <a:pt x="641" y="12"/>
                </a:cubicBezTo>
                <a:cubicBezTo>
                  <a:pt x="627" y="20"/>
                  <a:pt x="621" y="36"/>
                  <a:pt x="621" y="51"/>
                </a:cubicBezTo>
                <a:cubicBezTo>
                  <a:pt x="621" y="67"/>
                  <a:pt x="624" y="80"/>
                  <a:pt x="635" y="89"/>
                </a:cubicBezTo>
                <a:cubicBezTo>
                  <a:pt x="644" y="97"/>
                  <a:pt x="656" y="99"/>
                  <a:pt x="667" y="99"/>
                </a:cubicBezTo>
                <a:moveTo>
                  <a:pt x="824" y="52"/>
                </a:moveTo>
                <a:cubicBezTo>
                  <a:pt x="824" y="66"/>
                  <a:pt x="821" y="75"/>
                  <a:pt x="813" y="81"/>
                </a:cubicBezTo>
                <a:cubicBezTo>
                  <a:pt x="806" y="87"/>
                  <a:pt x="794" y="89"/>
                  <a:pt x="779" y="89"/>
                </a:cubicBezTo>
                <a:cubicBezTo>
                  <a:pt x="763" y="89"/>
                  <a:pt x="752" y="86"/>
                  <a:pt x="745" y="81"/>
                </a:cubicBezTo>
                <a:cubicBezTo>
                  <a:pt x="737" y="74"/>
                  <a:pt x="733" y="65"/>
                  <a:pt x="733" y="51"/>
                </a:cubicBezTo>
                <a:cubicBezTo>
                  <a:pt x="733" y="37"/>
                  <a:pt x="736" y="28"/>
                  <a:pt x="744" y="22"/>
                </a:cubicBezTo>
                <a:cubicBezTo>
                  <a:pt x="752" y="16"/>
                  <a:pt x="763" y="14"/>
                  <a:pt x="779" y="14"/>
                </a:cubicBezTo>
                <a:cubicBezTo>
                  <a:pt x="793" y="14"/>
                  <a:pt x="804" y="16"/>
                  <a:pt x="812" y="21"/>
                </a:cubicBezTo>
                <a:cubicBezTo>
                  <a:pt x="821" y="28"/>
                  <a:pt x="824" y="38"/>
                  <a:pt x="824" y="52"/>
                </a:cubicBezTo>
                <a:moveTo>
                  <a:pt x="836" y="51"/>
                </a:moveTo>
                <a:cubicBezTo>
                  <a:pt x="836" y="35"/>
                  <a:pt x="831" y="22"/>
                  <a:pt x="820" y="14"/>
                </a:cubicBezTo>
                <a:cubicBezTo>
                  <a:pt x="809" y="6"/>
                  <a:pt x="795" y="4"/>
                  <a:pt x="779" y="4"/>
                </a:cubicBezTo>
                <a:cubicBezTo>
                  <a:pt x="762" y="4"/>
                  <a:pt x="748" y="6"/>
                  <a:pt x="738" y="14"/>
                </a:cubicBezTo>
                <a:cubicBezTo>
                  <a:pt x="726" y="22"/>
                  <a:pt x="722" y="35"/>
                  <a:pt x="722" y="51"/>
                </a:cubicBezTo>
                <a:cubicBezTo>
                  <a:pt x="722" y="68"/>
                  <a:pt x="726" y="81"/>
                  <a:pt x="738" y="89"/>
                </a:cubicBezTo>
                <a:cubicBezTo>
                  <a:pt x="748" y="96"/>
                  <a:pt x="762" y="98"/>
                  <a:pt x="779" y="98"/>
                </a:cubicBezTo>
                <a:cubicBezTo>
                  <a:pt x="795" y="98"/>
                  <a:pt x="809" y="96"/>
                  <a:pt x="819" y="89"/>
                </a:cubicBezTo>
                <a:cubicBezTo>
                  <a:pt x="831" y="81"/>
                  <a:pt x="835" y="68"/>
                  <a:pt x="835" y="51"/>
                </a:cubicBezTo>
                <a:moveTo>
                  <a:pt x="1033" y="96"/>
                </a:moveTo>
                <a:cubicBezTo>
                  <a:pt x="1033" y="40"/>
                  <a:pt x="1033" y="40"/>
                  <a:pt x="1033" y="40"/>
                </a:cubicBezTo>
                <a:cubicBezTo>
                  <a:pt x="1033" y="29"/>
                  <a:pt x="1032" y="20"/>
                  <a:pt x="1024" y="13"/>
                </a:cubicBezTo>
                <a:cubicBezTo>
                  <a:pt x="1017" y="6"/>
                  <a:pt x="1007" y="4"/>
                  <a:pt x="996" y="4"/>
                </a:cubicBezTo>
                <a:cubicBezTo>
                  <a:pt x="981" y="5"/>
                  <a:pt x="966" y="7"/>
                  <a:pt x="951" y="11"/>
                </a:cubicBezTo>
                <a:cubicBezTo>
                  <a:pt x="945" y="13"/>
                  <a:pt x="945" y="13"/>
                  <a:pt x="945" y="13"/>
                </a:cubicBezTo>
                <a:cubicBezTo>
                  <a:pt x="937" y="6"/>
                  <a:pt x="925" y="4"/>
                  <a:pt x="914" y="4"/>
                </a:cubicBezTo>
                <a:cubicBezTo>
                  <a:pt x="898" y="5"/>
                  <a:pt x="869" y="12"/>
                  <a:pt x="869" y="12"/>
                </a:cubicBezTo>
                <a:cubicBezTo>
                  <a:pt x="868" y="7"/>
                  <a:pt x="868" y="7"/>
                  <a:pt x="868" y="7"/>
                </a:cubicBezTo>
                <a:cubicBezTo>
                  <a:pt x="860" y="7"/>
                  <a:pt x="860" y="7"/>
                  <a:pt x="860" y="7"/>
                </a:cubicBezTo>
                <a:cubicBezTo>
                  <a:pt x="860" y="96"/>
                  <a:pt x="860" y="96"/>
                  <a:pt x="860" y="96"/>
                </a:cubicBezTo>
                <a:cubicBezTo>
                  <a:pt x="870" y="96"/>
                  <a:pt x="870" y="96"/>
                  <a:pt x="870" y="96"/>
                </a:cubicBezTo>
                <a:cubicBezTo>
                  <a:pt x="870" y="21"/>
                  <a:pt x="870" y="21"/>
                  <a:pt x="870" y="21"/>
                </a:cubicBezTo>
                <a:cubicBezTo>
                  <a:pt x="884" y="18"/>
                  <a:pt x="899" y="15"/>
                  <a:pt x="913" y="14"/>
                </a:cubicBezTo>
                <a:cubicBezTo>
                  <a:pt x="922" y="14"/>
                  <a:pt x="932" y="16"/>
                  <a:pt x="937" y="20"/>
                </a:cubicBezTo>
                <a:cubicBezTo>
                  <a:pt x="942" y="25"/>
                  <a:pt x="944" y="31"/>
                  <a:pt x="944" y="40"/>
                </a:cubicBezTo>
                <a:cubicBezTo>
                  <a:pt x="944" y="96"/>
                  <a:pt x="944" y="96"/>
                  <a:pt x="944" y="96"/>
                </a:cubicBezTo>
                <a:cubicBezTo>
                  <a:pt x="954" y="96"/>
                  <a:pt x="954" y="96"/>
                  <a:pt x="954" y="96"/>
                </a:cubicBezTo>
                <a:cubicBezTo>
                  <a:pt x="954" y="40"/>
                  <a:pt x="954" y="40"/>
                  <a:pt x="954" y="40"/>
                </a:cubicBezTo>
                <a:cubicBezTo>
                  <a:pt x="955" y="34"/>
                  <a:pt x="954" y="27"/>
                  <a:pt x="951" y="21"/>
                </a:cubicBezTo>
                <a:cubicBezTo>
                  <a:pt x="956" y="20"/>
                  <a:pt x="956" y="20"/>
                  <a:pt x="956" y="20"/>
                </a:cubicBezTo>
                <a:cubicBezTo>
                  <a:pt x="969" y="16"/>
                  <a:pt x="982" y="15"/>
                  <a:pt x="995" y="14"/>
                </a:cubicBezTo>
                <a:cubicBezTo>
                  <a:pt x="1002" y="13"/>
                  <a:pt x="1010" y="16"/>
                  <a:pt x="1016" y="20"/>
                </a:cubicBezTo>
                <a:cubicBezTo>
                  <a:pt x="1020" y="24"/>
                  <a:pt x="1023" y="31"/>
                  <a:pt x="1023" y="40"/>
                </a:cubicBezTo>
                <a:cubicBezTo>
                  <a:pt x="1023" y="96"/>
                  <a:pt x="1023" y="96"/>
                  <a:pt x="1023" y="96"/>
                </a:cubicBezTo>
                <a:lnTo>
                  <a:pt x="1033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space réservé du texte 2">
            <a:extLst>
              <a:ext uri="{FF2B5EF4-FFF2-40B4-BE49-F238E27FC236}">
                <a16:creationId xmlns:a16="http://schemas.microsoft.com/office/drawing/2014/main" id="{E88ACDEA-C11A-4C4F-A94B-BBB7014BA3D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77509" y="1001938"/>
            <a:ext cx="9803266" cy="4185761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800"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/>
              <a:t>Citation</a:t>
            </a:r>
          </a:p>
        </p:txBody>
      </p:sp>
    </p:spTree>
    <p:extLst>
      <p:ext uri="{BB962C8B-B14F-4D97-AF65-F5344CB8AC3E}">
        <p14:creationId xmlns:p14="http://schemas.microsoft.com/office/powerpoint/2010/main" val="154547269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F5C6CD-DD7F-4057-BD80-300ACD2B51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D7E6430-05AA-44DE-81D4-B914D6E679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448D5E3-CAD4-4368-9265-167F0C4C3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1182E8-16F5-4C68-89C5-5D728E369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9899FDD-E9F2-4B90-A56A-C31CCF845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7A32D-1116-4AE8-97EF-D42A2B2167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722775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exte sans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9">
            <a:extLst>
              <a:ext uri="{FF2B5EF4-FFF2-40B4-BE49-F238E27FC236}">
                <a16:creationId xmlns:a16="http://schemas.microsoft.com/office/drawing/2014/main" id="{CF8E1BD4-2E9A-4788-88E6-0120D51CBCE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38200" y="1022400"/>
            <a:ext cx="10442576" cy="49960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Texte libre ou élément graphique sans titre (cliquer alors sur l’icône ci-dessous)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CE5B653E-BC7D-489F-B3CE-58D9EB676DA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430213" y="6390938"/>
            <a:ext cx="8100530" cy="161583"/>
          </a:xfrm>
        </p:spPr>
        <p:txBody>
          <a:bodyPr/>
          <a:lstStyle/>
          <a:p>
            <a:r>
              <a:rPr lang="fr-FR" cap="none">
                <a:solidFill>
                  <a:schemeClr val="tx2"/>
                </a:solidFill>
              </a:rPr>
              <a:t>Présentation Econocom Services - 2018</a:t>
            </a:r>
            <a:endParaRPr lang="fr-FR" cap="none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A9A731D0-C3E7-45C9-A87A-611FBCF3688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CF64C1BA-4AE9-4E7E-AA90-8576B94331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8625" y="329265"/>
            <a:ext cx="10442575" cy="276999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Titre chapitre </a:t>
            </a:r>
          </a:p>
        </p:txBody>
      </p:sp>
    </p:spTree>
    <p:extLst>
      <p:ext uri="{BB962C8B-B14F-4D97-AF65-F5344CB8AC3E}">
        <p14:creationId xmlns:p14="http://schemas.microsoft.com/office/powerpoint/2010/main" val="3370516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18" Type="http://schemas.openxmlformats.org/officeDocument/2006/relationships/slideLayout" Target="../slideLayouts/slideLayout47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32.xml"/><Relationship Id="rId21" Type="http://schemas.openxmlformats.org/officeDocument/2006/relationships/slideLayout" Target="../slideLayouts/slideLayout50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17" Type="http://schemas.openxmlformats.org/officeDocument/2006/relationships/slideLayout" Target="../slideLayouts/slideLayout46.xml"/><Relationship Id="rId25" Type="http://schemas.openxmlformats.org/officeDocument/2006/relationships/slideLayout" Target="../slideLayouts/slideLayout54.xml"/><Relationship Id="rId2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45.xml"/><Relationship Id="rId20" Type="http://schemas.openxmlformats.org/officeDocument/2006/relationships/slideLayout" Target="../slideLayouts/slideLayout49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24" Type="http://schemas.openxmlformats.org/officeDocument/2006/relationships/slideLayout" Target="../slideLayouts/slideLayout53.xml"/><Relationship Id="rId5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44.xml"/><Relationship Id="rId23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39.xml"/><Relationship Id="rId19" Type="http://schemas.openxmlformats.org/officeDocument/2006/relationships/slideLayout" Target="../slideLayouts/slideLayout48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Relationship Id="rId22" Type="http://schemas.openxmlformats.org/officeDocument/2006/relationships/slideLayout" Target="../slideLayouts/slideLayout5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13" Type="http://schemas.openxmlformats.org/officeDocument/2006/relationships/slideLayout" Target="../slideLayouts/slideLayout67.xml"/><Relationship Id="rId18" Type="http://schemas.openxmlformats.org/officeDocument/2006/relationships/slideLayout" Target="../slideLayouts/slideLayout72.xml"/><Relationship Id="rId26" Type="http://schemas.openxmlformats.org/officeDocument/2006/relationships/slideLayout" Target="../slideLayouts/slideLayout80.xml"/><Relationship Id="rId3" Type="http://schemas.openxmlformats.org/officeDocument/2006/relationships/slideLayout" Target="../slideLayouts/slideLayout57.xml"/><Relationship Id="rId21" Type="http://schemas.openxmlformats.org/officeDocument/2006/relationships/slideLayout" Target="../slideLayouts/slideLayout75.xml"/><Relationship Id="rId7" Type="http://schemas.openxmlformats.org/officeDocument/2006/relationships/slideLayout" Target="../slideLayouts/slideLayout61.xml"/><Relationship Id="rId12" Type="http://schemas.openxmlformats.org/officeDocument/2006/relationships/slideLayout" Target="../slideLayouts/slideLayout66.xml"/><Relationship Id="rId17" Type="http://schemas.openxmlformats.org/officeDocument/2006/relationships/slideLayout" Target="../slideLayouts/slideLayout71.xml"/><Relationship Id="rId25" Type="http://schemas.openxmlformats.org/officeDocument/2006/relationships/slideLayout" Target="../slideLayouts/slideLayout79.xml"/><Relationship Id="rId2" Type="http://schemas.openxmlformats.org/officeDocument/2006/relationships/slideLayout" Target="../slideLayouts/slideLayout56.xml"/><Relationship Id="rId16" Type="http://schemas.openxmlformats.org/officeDocument/2006/relationships/slideLayout" Target="../slideLayouts/slideLayout70.xml"/><Relationship Id="rId20" Type="http://schemas.openxmlformats.org/officeDocument/2006/relationships/slideLayout" Target="../slideLayouts/slideLayout74.xml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65.xml"/><Relationship Id="rId24" Type="http://schemas.openxmlformats.org/officeDocument/2006/relationships/slideLayout" Target="../slideLayouts/slideLayout78.xml"/><Relationship Id="rId5" Type="http://schemas.openxmlformats.org/officeDocument/2006/relationships/slideLayout" Target="../slideLayouts/slideLayout59.xml"/><Relationship Id="rId15" Type="http://schemas.openxmlformats.org/officeDocument/2006/relationships/slideLayout" Target="../slideLayouts/slideLayout69.xml"/><Relationship Id="rId23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64.xml"/><Relationship Id="rId19" Type="http://schemas.openxmlformats.org/officeDocument/2006/relationships/slideLayout" Target="../slideLayouts/slideLayout73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Relationship Id="rId14" Type="http://schemas.openxmlformats.org/officeDocument/2006/relationships/slideLayout" Target="../slideLayouts/slideLayout68.xml"/><Relationship Id="rId22" Type="http://schemas.openxmlformats.org/officeDocument/2006/relationships/slideLayout" Target="../slideLayouts/slideLayout76.xml"/><Relationship Id="rId27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4">
            <a:extLst>
              <a:ext uri="{FF2B5EF4-FFF2-40B4-BE49-F238E27FC236}">
                <a16:creationId xmlns:a16="http://schemas.microsoft.com/office/drawing/2014/main" id="{9F07089D-51ED-4AB4-9286-8248C8A0E4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9788" y="6390938"/>
            <a:ext cx="8100530" cy="161583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algn="l">
              <a:defRPr sz="1050" b="0" cap="all" spc="0" baseline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cap="none">
                <a:solidFill>
                  <a:schemeClr val="tx2"/>
                </a:solidFill>
              </a:rPr>
              <a:t>Présentation Econocom Services – 2019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4" name="Espace réservé du titre 3">
            <a:extLst>
              <a:ext uri="{FF2B5EF4-FFF2-40B4-BE49-F238E27FC236}">
                <a16:creationId xmlns:a16="http://schemas.microsoft.com/office/drawing/2014/main" id="{19044148-8431-4774-8F99-F73470ED5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9265"/>
            <a:ext cx="10442575" cy="276999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37B06D0-C015-4E77-A0A3-CFA569D18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021977"/>
            <a:ext cx="10442575" cy="498084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FE855350-DE05-41EF-BA6F-33B75690F3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20375" y="6390938"/>
            <a:ext cx="660400" cy="184666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16F61B19-5FB1-451F-938F-D0B1FAC2BDF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842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916" r:id="rId2"/>
    <p:sldLayoutId id="2147483919" r:id="rId3"/>
    <p:sldLayoutId id="2147483925" r:id="rId4"/>
    <p:sldLayoutId id="2147483658" r:id="rId5"/>
    <p:sldLayoutId id="2147483922" r:id="rId6"/>
    <p:sldLayoutId id="2147483923" r:id="rId7"/>
    <p:sldLayoutId id="2147483900" r:id="rId8"/>
    <p:sldLayoutId id="2147483907" r:id="rId9"/>
    <p:sldLayoutId id="2147483908" r:id="rId10"/>
    <p:sldLayoutId id="2147483909" r:id="rId11"/>
    <p:sldLayoutId id="2147483910" r:id="rId12"/>
    <p:sldLayoutId id="2147483911" r:id="rId13"/>
    <p:sldLayoutId id="2147483912" r:id="rId14"/>
    <p:sldLayoutId id="2147483913" r:id="rId15"/>
    <p:sldLayoutId id="2147483952" r:id="rId16"/>
    <p:sldLayoutId id="2147483953" r:id="rId17"/>
    <p:sldLayoutId id="2147483954" r:id="rId18"/>
    <p:sldLayoutId id="2147483895" r:id="rId19"/>
    <p:sldLayoutId id="2147483897" r:id="rId20"/>
    <p:sldLayoutId id="2147483901" r:id="rId21"/>
    <p:sldLayoutId id="2147483663" r:id="rId22"/>
    <p:sldLayoutId id="2147483902" r:id="rId23"/>
    <p:sldLayoutId id="2147483906" r:id="rId24"/>
    <p:sldLayoutId id="2147483898" r:id="rId25"/>
    <p:sldLayoutId id="2147483924" r:id="rId26"/>
    <p:sldLayoutId id="2147483899" r:id="rId27"/>
    <p:sldLayoutId id="2147483904" r:id="rId28"/>
    <p:sldLayoutId id="2147483905" r:id="rId2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fr-FR" sz="2000" b="0" kern="1200" cap="none" spc="40" baseline="0">
          <a:solidFill>
            <a:schemeClr val="accent1"/>
          </a:solidFill>
          <a:latin typeface="+mj-lt"/>
          <a:ea typeface="+mj-ea"/>
          <a:cs typeface="Calibri" panose="020F0502020204030204" pitchFamily="34" charset="0"/>
        </a:defRPr>
      </a:lvl1pPr>
    </p:titleStyle>
    <p:bodyStyle>
      <a:lvl1pPr marL="360000" indent="-360000" algn="l" defTabSz="914400" rtl="0" eaLnBrk="1" latinLnBrk="0" hangingPunct="1">
        <a:lnSpc>
          <a:spcPct val="90000"/>
        </a:lnSpc>
        <a:spcBef>
          <a:spcPts val="1000"/>
        </a:spcBef>
        <a:buFont typeface="+mj-lt"/>
        <a:buAutoNum type="arabicPeriod"/>
        <a:defRPr sz="22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60000" indent="-360000" algn="l" defTabSz="914400" rtl="0" eaLnBrk="1" latinLnBrk="0" hangingPunct="1">
        <a:lnSpc>
          <a:spcPct val="90000"/>
        </a:lnSpc>
        <a:spcBef>
          <a:spcPts val="1200"/>
        </a:spcBef>
        <a:buFont typeface="+mj-lt"/>
        <a:buAutoNum type="alphaUcPeriod"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360000" indent="-360000" algn="l" defTabSz="914400" rtl="0" eaLnBrk="1" latinLnBrk="0" hangingPunct="1">
        <a:lnSpc>
          <a:spcPct val="90000"/>
        </a:lnSpc>
        <a:spcBef>
          <a:spcPts val="1200"/>
        </a:spcBef>
        <a:buFont typeface="+mj-lt"/>
        <a:buAutoNum type="alphaLcPeriod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630000" indent="-2700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630000" indent="-2700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784" userDrawn="1">
          <p15:clr>
            <a:srgbClr val="F26B43"/>
          </p15:clr>
        </p15:guide>
        <p15:guide id="2" pos="529" userDrawn="1">
          <p15:clr>
            <a:srgbClr val="F26B43"/>
          </p15:clr>
        </p15:guide>
        <p15:guide id="3" pos="7106" userDrawn="1">
          <p15:clr>
            <a:srgbClr val="F26B43"/>
          </p15:clr>
        </p15:guide>
        <p15:guide id="4" pos="1598" userDrawn="1">
          <p15:clr>
            <a:srgbClr val="F26B43"/>
          </p15:clr>
        </p15:guide>
        <p15:guide id="5" orient="horz" pos="1480" userDrawn="1">
          <p15:clr>
            <a:srgbClr val="F26B43"/>
          </p15:clr>
        </p15:guide>
        <p15:guide id="6" orient="horz" pos="2801" userDrawn="1">
          <p15:clr>
            <a:srgbClr val="F26B43"/>
          </p15:clr>
        </p15:guide>
        <p15:guide id="7" pos="1457" userDrawn="1">
          <p15:clr>
            <a:srgbClr val="F26B43"/>
          </p15:clr>
        </p15:guide>
        <p15:guide id="8" orient="horz" pos="373" userDrawn="1">
          <p15:clr>
            <a:srgbClr val="F26B43"/>
          </p15:clr>
        </p15:guide>
        <p15:guide id="9" orient="horz" pos="1632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4">
            <a:extLst>
              <a:ext uri="{FF2B5EF4-FFF2-40B4-BE49-F238E27FC236}">
                <a16:creationId xmlns:a16="http://schemas.microsoft.com/office/drawing/2014/main" id="{9F07089D-51ED-4AB4-9286-8248C8A0E4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9788" y="6390938"/>
            <a:ext cx="8100530" cy="161583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algn="l">
              <a:defRPr sz="1050" b="0" cap="all" spc="0" baseline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cap="none">
                <a:solidFill>
                  <a:schemeClr val="tx2"/>
                </a:solidFill>
              </a:rPr>
              <a:t>Présentation Econocom Services – 2019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4" name="Espace réservé du titre 3">
            <a:extLst>
              <a:ext uri="{FF2B5EF4-FFF2-40B4-BE49-F238E27FC236}">
                <a16:creationId xmlns:a16="http://schemas.microsoft.com/office/drawing/2014/main" id="{19044148-8431-4774-8F99-F73470ED5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9265"/>
            <a:ext cx="10442575" cy="276999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37B06D0-C015-4E77-A0A3-CFA569D18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021977"/>
            <a:ext cx="10442575" cy="498084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FE855350-DE05-41EF-BA6F-33B75690F3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20375" y="6390938"/>
            <a:ext cx="660400" cy="184666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16F61B19-5FB1-451F-938F-D0B1FAC2BDF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1000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7" r:id="rId1"/>
    <p:sldLayoutId id="2147483928" r:id="rId2"/>
    <p:sldLayoutId id="2147483929" r:id="rId3"/>
    <p:sldLayoutId id="2147483930" r:id="rId4"/>
    <p:sldLayoutId id="2147483931" r:id="rId5"/>
    <p:sldLayoutId id="2147483932" r:id="rId6"/>
    <p:sldLayoutId id="2147483933" r:id="rId7"/>
    <p:sldLayoutId id="2147483934" r:id="rId8"/>
    <p:sldLayoutId id="2147483935" r:id="rId9"/>
    <p:sldLayoutId id="2147483936" r:id="rId10"/>
    <p:sldLayoutId id="2147483937" r:id="rId11"/>
    <p:sldLayoutId id="2147483938" r:id="rId12"/>
    <p:sldLayoutId id="2147483939" r:id="rId13"/>
    <p:sldLayoutId id="2147483940" r:id="rId14"/>
    <p:sldLayoutId id="2147483941" r:id="rId15"/>
    <p:sldLayoutId id="2147483942" r:id="rId16"/>
    <p:sldLayoutId id="2147483943" r:id="rId17"/>
    <p:sldLayoutId id="2147483944" r:id="rId18"/>
    <p:sldLayoutId id="2147483945" r:id="rId19"/>
    <p:sldLayoutId id="2147483946" r:id="rId20"/>
    <p:sldLayoutId id="2147483947" r:id="rId21"/>
    <p:sldLayoutId id="2147483948" r:id="rId22"/>
    <p:sldLayoutId id="2147483949" r:id="rId23"/>
    <p:sldLayoutId id="2147483950" r:id="rId24"/>
    <p:sldLayoutId id="2147483951" r:id="rId2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fr-FR" sz="2000" b="0" kern="1200" cap="none" spc="40" baseline="0">
          <a:solidFill>
            <a:schemeClr val="accent1"/>
          </a:solidFill>
          <a:latin typeface="+mj-lt"/>
          <a:ea typeface="+mj-ea"/>
          <a:cs typeface="Calibri" panose="020F0502020204030204" pitchFamily="34" charset="0"/>
        </a:defRPr>
      </a:lvl1pPr>
    </p:titleStyle>
    <p:bodyStyle>
      <a:lvl1pPr marL="360000" indent="-360000" algn="l" defTabSz="914400" rtl="0" eaLnBrk="1" latinLnBrk="0" hangingPunct="1">
        <a:lnSpc>
          <a:spcPct val="90000"/>
        </a:lnSpc>
        <a:spcBef>
          <a:spcPts val="1000"/>
        </a:spcBef>
        <a:buFont typeface="+mj-lt"/>
        <a:buAutoNum type="arabicPeriod"/>
        <a:defRPr sz="22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60000" indent="-360000" algn="l" defTabSz="914400" rtl="0" eaLnBrk="1" latinLnBrk="0" hangingPunct="1">
        <a:lnSpc>
          <a:spcPct val="90000"/>
        </a:lnSpc>
        <a:spcBef>
          <a:spcPts val="1200"/>
        </a:spcBef>
        <a:buFont typeface="+mj-lt"/>
        <a:buAutoNum type="alphaUcPeriod"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360000" indent="-360000" algn="l" defTabSz="914400" rtl="0" eaLnBrk="1" latinLnBrk="0" hangingPunct="1">
        <a:lnSpc>
          <a:spcPct val="90000"/>
        </a:lnSpc>
        <a:spcBef>
          <a:spcPts val="1200"/>
        </a:spcBef>
        <a:buFont typeface="+mj-lt"/>
        <a:buAutoNum type="alphaLcPeriod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630000" indent="-2700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630000" indent="-2700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784">
          <p15:clr>
            <a:srgbClr val="F26B43"/>
          </p15:clr>
        </p15:guide>
        <p15:guide id="2" pos="529">
          <p15:clr>
            <a:srgbClr val="F26B43"/>
          </p15:clr>
        </p15:guide>
        <p15:guide id="3" pos="7106">
          <p15:clr>
            <a:srgbClr val="F26B43"/>
          </p15:clr>
        </p15:guide>
        <p15:guide id="4" pos="1598">
          <p15:clr>
            <a:srgbClr val="F26B43"/>
          </p15:clr>
        </p15:guide>
        <p15:guide id="5" orient="horz" pos="1480">
          <p15:clr>
            <a:srgbClr val="F26B43"/>
          </p15:clr>
        </p15:guide>
        <p15:guide id="6" orient="horz" pos="2801">
          <p15:clr>
            <a:srgbClr val="F26B43"/>
          </p15:clr>
        </p15:guide>
        <p15:guide id="7" pos="1457">
          <p15:clr>
            <a:srgbClr val="F26B43"/>
          </p15:clr>
        </p15:guide>
        <p15:guide id="8" orient="horz" pos="373">
          <p15:clr>
            <a:srgbClr val="F26B43"/>
          </p15:clr>
        </p15:guide>
        <p15:guide id="9" orient="horz" pos="1632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4">
            <a:extLst>
              <a:ext uri="{FF2B5EF4-FFF2-40B4-BE49-F238E27FC236}">
                <a16:creationId xmlns:a16="http://schemas.microsoft.com/office/drawing/2014/main" id="{9F07089D-51ED-4AB4-9286-8248C8A0E4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9788" y="6390938"/>
            <a:ext cx="8100530" cy="184666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algn="l">
              <a:defRPr sz="1200" b="1" cap="all" spc="0" baseline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fr-FR"/>
          </a:p>
        </p:txBody>
      </p:sp>
      <p:sp>
        <p:nvSpPr>
          <p:cNvPr id="4" name="Espace réservé du titre 3">
            <a:extLst>
              <a:ext uri="{FF2B5EF4-FFF2-40B4-BE49-F238E27FC236}">
                <a16:creationId xmlns:a16="http://schemas.microsoft.com/office/drawing/2014/main" id="{19044148-8431-4774-8F99-F73470ED5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9265"/>
            <a:ext cx="10442575" cy="276999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37B06D0-C015-4E77-A0A3-CFA569D18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021977"/>
            <a:ext cx="10442575" cy="498084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FE855350-DE05-41EF-BA6F-33B75690F3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20375" y="6390938"/>
            <a:ext cx="660400" cy="184666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r">
              <a:defRPr sz="1200" b="1">
                <a:solidFill>
                  <a:schemeClr val="tx2"/>
                </a:solidFill>
              </a:defRPr>
            </a:lvl1pPr>
          </a:lstStyle>
          <a:p>
            <a:fld id="{A5C7A32D-1116-4AE8-97EF-D42A2B21677D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9986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9" r:id="rId1"/>
    <p:sldLayoutId id="2147484000" r:id="rId2"/>
    <p:sldLayoutId id="2147484001" r:id="rId3"/>
    <p:sldLayoutId id="2147484002" r:id="rId4"/>
    <p:sldLayoutId id="2147484003" r:id="rId5"/>
    <p:sldLayoutId id="2147484004" r:id="rId6"/>
    <p:sldLayoutId id="2147484005" r:id="rId7"/>
    <p:sldLayoutId id="2147484006" r:id="rId8"/>
    <p:sldLayoutId id="2147484007" r:id="rId9"/>
    <p:sldLayoutId id="2147484008" r:id="rId10"/>
    <p:sldLayoutId id="2147484009" r:id="rId11"/>
    <p:sldLayoutId id="2147484010" r:id="rId12"/>
    <p:sldLayoutId id="2147484011" r:id="rId13"/>
    <p:sldLayoutId id="2147484012" r:id="rId14"/>
    <p:sldLayoutId id="2147484013" r:id="rId15"/>
    <p:sldLayoutId id="2147484014" r:id="rId16"/>
    <p:sldLayoutId id="2147484015" r:id="rId17"/>
    <p:sldLayoutId id="2147484016" r:id="rId18"/>
    <p:sldLayoutId id="2147484017" r:id="rId19"/>
    <p:sldLayoutId id="2147484018" r:id="rId20"/>
    <p:sldLayoutId id="2147484019" r:id="rId21"/>
    <p:sldLayoutId id="2147484020" r:id="rId22"/>
    <p:sldLayoutId id="2147484021" r:id="rId23"/>
    <p:sldLayoutId id="2147484022" r:id="rId24"/>
    <p:sldLayoutId id="2147484023" r:id="rId25"/>
    <p:sldLayoutId id="2147484024" r:id="rId2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fr-FR" sz="2000" b="0" kern="1200" cap="none" spc="40" baseline="0">
          <a:solidFill>
            <a:schemeClr val="accent1"/>
          </a:solidFill>
          <a:latin typeface="+mj-lt"/>
          <a:ea typeface="+mj-ea"/>
          <a:cs typeface="Arial" panose="020B0604020202020204" pitchFamily="34" charset="0"/>
        </a:defRPr>
      </a:lvl1pPr>
    </p:titleStyle>
    <p:bodyStyle>
      <a:lvl1pPr marL="360000" indent="-360000" algn="l" defTabSz="914400" rtl="0" eaLnBrk="1" latinLnBrk="0" hangingPunct="1">
        <a:lnSpc>
          <a:spcPct val="90000"/>
        </a:lnSpc>
        <a:spcBef>
          <a:spcPts val="1000"/>
        </a:spcBef>
        <a:buFont typeface="+mj-lt"/>
        <a:buAutoNum type="arabicPeriod"/>
        <a:defRPr sz="22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60000" indent="-360000" algn="l" defTabSz="914400" rtl="0" eaLnBrk="1" latinLnBrk="0" hangingPunct="1">
        <a:lnSpc>
          <a:spcPct val="90000"/>
        </a:lnSpc>
        <a:spcBef>
          <a:spcPts val="1200"/>
        </a:spcBef>
        <a:buFont typeface="+mj-lt"/>
        <a:buAutoNum type="alphaUcPeriod"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360000" indent="-360000" algn="l" defTabSz="914400" rtl="0" eaLnBrk="1" latinLnBrk="0" hangingPunct="1">
        <a:lnSpc>
          <a:spcPct val="90000"/>
        </a:lnSpc>
        <a:spcBef>
          <a:spcPts val="1200"/>
        </a:spcBef>
        <a:buFont typeface="+mj-lt"/>
        <a:buAutoNum type="alphaLcPeriod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630000" indent="-2700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630000" indent="-2700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784">
          <p15:clr>
            <a:srgbClr val="F26B43"/>
          </p15:clr>
        </p15:guide>
        <p15:guide id="2" pos="529">
          <p15:clr>
            <a:srgbClr val="F26B43"/>
          </p15:clr>
        </p15:guide>
        <p15:guide id="3" pos="7106">
          <p15:clr>
            <a:srgbClr val="F26B43"/>
          </p15:clr>
        </p15:guide>
        <p15:guide id="4" pos="1598">
          <p15:clr>
            <a:srgbClr val="F26B43"/>
          </p15:clr>
        </p15:guide>
        <p15:guide id="5" orient="horz" pos="1480">
          <p15:clr>
            <a:srgbClr val="F26B43"/>
          </p15:clr>
        </p15:guide>
        <p15:guide id="6" orient="horz" pos="2801">
          <p15:clr>
            <a:srgbClr val="F26B43"/>
          </p15:clr>
        </p15:guide>
        <p15:guide id="7" pos="1457">
          <p15:clr>
            <a:srgbClr val="F26B43"/>
          </p15:clr>
        </p15:guide>
        <p15:guide id="8" orient="horz" pos="391">
          <p15:clr>
            <a:srgbClr val="F26B43"/>
          </p15:clr>
        </p15:guide>
        <p15:guide id="9" orient="horz" pos="1632">
          <p15:clr>
            <a:srgbClr val="F26B43"/>
          </p15:clr>
        </p15:guide>
        <p15:guide id="10" orient="horz" pos="43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0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openxmlformats.org/officeDocument/2006/relationships/image" Target="../media/image9.png"/><Relationship Id="rId1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6" Type="http://schemas.microsoft.com/office/2007/relationships/hdphoto" Target="../media/hdphoto5.wdp"/><Relationship Id="rId1" Type="http://schemas.openxmlformats.org/officeDocument/2006/relationships/slideLayout" Target="../slideLayouts/slideLayout20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5.png"/><Relationship Id="rId15" Type="http://schemas.openxmlformats.org/officeDocument/2006/relationships/image" Target="../media/image12.png"/><Relationship Id="rId10" Type="http://schemas.openxmlformats.org/officeDocument/2006/relationships/image" Target="../media/image8.png"/><Relationship Id="rId4" Type="http://schemas.microsoft.com/office/2007/relationships/hdphoto" Target="../media/hdphoto1.wdp"/><Relationship Id="rId9" Type="http://schemas.openxmlformats.org/officeDocument/2006/relationships/image" Target="../media/image7.png"/><Relationship Id="rId1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microsoft.com/office/2007/relationships/hdphoto" Target="../media/hdphoto5.wdp"/><Relationship Id="rId18" Type="http://schemas.openxmlformats.org/officeDocument/2006/relationships/image" Target="../media/image16.png"/><Relationship Id="rId3" Type="http://schemas.openxmlformats.org/officeDocument/2006/relationships/image" Target="../media/image4.png"/><Relationship Id="rId21" Type="http://schemas.microsoft.com/office/2007/relationships/hdphoto" Target="../media/hdphoto9.wdp"/><Relationship Id="rId7" Type="http://schemas.openxmlformats.org/officeDocument/2006/relationships/image" Target="../media/image6.png"/><Relationship Id="rId12" Type="http://schemas.openxmlformats.org/officeDocument/2006/relationships/image" Target="../media/image12.png"/><Relationship Id="rId17" Type="http://schemas.microsoft.com/office/2007/relationships/hdphoto" Target="../media/hdphoto7.wdp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5.png"/><Relationship Id="rId20" Type="http://schemas.openxmlformats.org/officeDocument/2006/relationships/image" Target="../media/image17.png"/><Relationship Id="rId1" Type="http://schemas.openxmlformats.org/officeDocument/2006/relationships/slideLayout" Target="../slideLayouts/slideLayout20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5.png"/><Relationship Id="rId15" Type="http://schemas.microsoft.com/office/2007/relationships/hdphoto" Target="../media/hdphoto6.wdp"/><Relationship Id="rId10" Type="http://schemas.openxmlformats.org/officeDocument/2006/relationships/image" Target="../media/image8.png"/><Relationship Id="rId19" Type="http://schemas.microsoft.com/office/2007/relationships/hdphoto" Target="../media/hdphoto8.wdp"/><Relationship Id="rId4" Type="http://schemas.microsoft.com/office/2007/relationships/hdphoto" Target="../media/hdphoto1.wdp"/><Relationship Id="rId9" Type="http://schemas.openxmlformats.org/officeDocument/2006/relationships/image" Target="../media/image7.png"/><Relationship Id="rId1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microsoft.com/office/2007/relationships/hdphoto" Target="../media/hdphoto5.wdp"/><Relationship Id="rId18" Type="http://schemas.microsoft.com/office/2007/relationships/hdphoto" Target="../media/hdphoto11.wdp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20.xml"/><Relationship Id="rId6" Type="http://schemas.microsoft.com/office/2007/relationships/hdphoto" Target="../media/hdphoto3.wdp"/><Relationship Id="rId11" Type="http://schemas.openxmlformats.org/officeDocument/2006/relationships/image" Target="../media/image11.png"/><Relationship Id="rId5" Type="http://schemas.openxmlformats.org/officeDocument/2006/relationships/image" Target="../media/image6.png"/><Relationship Id="rId15" Type="http://schemas.microsoft.com/office/2007/relationships/hdphoto" Target="../media/hdphoto10.wdp"/><Relationship Id="rId10" Type="http://schemas.openxmlformats.org/officeDocument/2006/relationships/image" Target="../media/image10.png"/><Relationship Id="rId4" Type="http://schemas.microsoft.com/office/2007/relationships/hdphoto" Target="../media/hdphoto1.wdp"/><Relationship Id="rId9" Type="http://schemas.microsoft.com/office/2007/relationships/hdphoto" Target="../media/hdphoto4.wdp"/><Relationship Id="rId1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0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openxmlformats.org/officeDocument/2006/relationships/image" Target="../media/image9.png"/><Relationship Id="rId17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20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5.png"/><Relationship Id="rId15" Type="http://schemas.microsoft.com/office/2007/relationships/hdphoto" Target="../media/hdphoto5.wdp"/><Relationship Id="rId10" Type="http://schemas.openxmlformats.org/officeDocument/2006/relationships/image" Target="../media/image8.png"/><Relationship Id="rId4" Type="http://schemas.microsoft.com/office/2007/relationships/hdphoto" Target="../media/hdphoto1.wdp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3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12" Type="http://schemas.microsoft.com/office/2007/relationships/hdphoto" Target="../media/hdphoto12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Relationship Id="rId6" Type="http://schemas.microsoft.com/office/2007/relationships/hdphoto" Target="../media/hdphoto2.wdp"/><Relationship Id="rId11" Type="http://schemas.openxmlformats.org/officeDocument/2006/relationships/image" Target="../media/image22.png"/><Relationship Id="rId5" Type="http://schemas.openxmlformats.org/officeDocument/2006/relationships/image" Target="../media/image5.png"/><Relationship Id="rId15" Type="http://schemas.openxmlformats.org/officeDocument/2006/relationships/image" Target="../media/image25.gif"/><Relationship Id="rId10" Type="http://schemas.openxmlformats.org/officeDocument/2006/relationships/image" Target="../media/image13.png"/><Relationship Id="rId4" Type="http://schemas.microsoft.com/office/2007/relationships/hdphoto" Target="../media/hdphoto1.wdp"/><Relationship Id="rId9" Type="http://schemas.openxmlformats.org/officeDocument/2006/relationships/image" Target="../media/image10.png"/><Relationship Id="rId14" Type="http://schemas.openxmlformats.org/officeDocument/2006/relationships/image" Target="../media/image24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microsoft.com/office/2007/relationships/hdphoto" Target="../media/hdphoto5.wdp"/><Relationship Id="rId18" Type="http://schemas.openxmlformats.org/officeDocument/2006/relationships/image" Target="../media/image20.png"/><Relationship Id="rId3" Type="http://schemas.openxmlformats.org/officeDocument/2006/relationships/image" Target="../media/image5.png"/><Relationship Id="rId21" Type="http://schemas.microsoft.com/office/2007/relationships/hdphoto" Target="../media/hdphoto14.wdp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microsoft.com/office/2007/relationships/hdphoto" Target="../media/hdphoto13.wdp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26.png"/><Relationship Id="rId20" Type="http://schemas.openxmlformats.org/officeDocument/2006/relationships/image" Target="../media/image27.png"/><Relationship Id="rId1" Type="http://schemas.openxmlformats.org/officeDocument/2006/relationships/slideLayout" Target="../slideLayouts/slideLayout20.xml"/><Relationship Id="rId6" Type="http://schemas.microsoft.com/office/2007/relationships/hdphoto" Target="../media/hdphoto4.wdp"/><Relationship Id="rId11" Type="http://schemas.openxmlformats.org/officeDocument/2006/relationships/image" Target="../media/image9.png"/><Relationship Id="rId5" Type="http://schemas.openxmlformats.org/officeDocument/2006/relationships/image" Target="../media/image8.png"/><Relationship Id="rId15" Type="http://schemas.microsoft.com/office/2007/relationships/hdphoto" Target="../media/hdphoto1.wdp"/><Relationship Id="rId23" Type="http://schemas.microsoft.com/office/2007/relationships/hdphoto" Target="../media/hdphoto15.wdp"/><Relationship Id="rId10" Type="http://schemas.openxmlformats.org/officeDocument/2006/relationships/image" Target="../media/image21.png"/><Relationship Id="rId19" Type="http://schemas.microsoft.com/office/2007/relationships/hdphoto" Target="../media/hdphoto11.wdp"/><Relationship Id="rId4" Type="http://schemas.microsoft.com/office/2007/relationships/hdphoto" Target="../media/hdphoto2.wdp"/><Relationship Id="rId9" Type="http://schemas.microsoft.com/office/2007/relationships/hdphoto" Target="../media/hdphoto3.wdp"/><Relationship Id="rId14" Type="http://schemas.openxmlformats.org/officeDocument/2006/relationships/image" Target="../media/image4.png"/><Relationship Id="rId22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26.png"/><Relationship Id="rId18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4.png"/><Relationship Id="rId12" Type="http://schemas.microsoft.com/office/2007/relationships/hdphoto" Target="../media/hdphoto4.wdp"/><Relationship Id="rId17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20.xml"/><Relationship Id="rId6" Type="http://schemas.microsoft.com/office/2007/relationships/hdphoto" Target="../media/hdphoto5.wdp"/><Relationship Id="rId11" Type="http://schemas.openxmlformats.org/officeDocument/2006/relationships/image" Target="../media/image8.png"/><Relationship Id="rId5" Type="http://schemas.openxmlformats.org/officeDocument/2006/relationships/image" Target="../media/image12.png"/><Relationship Id="rId15" Type="http://schemas.openxmlformats.org/officeDocument/2006/relationships/image" Target="../media/image9.png"/><Relationship Id="rId10" Type="http://schemas.microsoft.com/office/2007/relationships/hdphoto" Target="../media/hdphoto11.wdp"/><Relationship Id="rId19" Type="http://schemas.microsoft.com/office/2007/relationships/hdphoto" Target="../media/hdphoto3.wdp"/><Relationship Id="rId4" Type="http://schemas.microsoft.com/office/2007/relationships/hdphoto" Target="../media/hdphoto2.wdp"/><Relationship Id="rId9" Type="http://schemas.openxmlformats.org/officeDocument/2006/relationships/image" Target="../media/image20.png"/><Relationship Id="rId14" Type="http://schemas.microsoft.com/office/2007/relationships/hdphoto" Target="../media/hdphoto13.wdp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83D6CFFF-A054-456A-8D0E-215F7F33F66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35373" y="3700890"/>
            <a:ext cx="7919774" cy="312478"/>
          </a:xfrm>
        </p:spPr>
        <p:txBody>
          <a:bodyPr/>
          <a:lstStyle/>
          <a:p>
            <a:r>
              <a:rPr lang="fr-FR" dirty="0"/>
              <a:t>Marche des </a:t>
            </a:r>
            <a:r>
              <a:rPr lang="fr-FR" dirty="0" err="1"/>
              <a:t>servIces</a:t>
            </a:r>
            <a:r>
              <a:rPr lang="fr-FR" dirty="0"/>
              <a:t> </a:t>
            </a:r>
            <a:r>
              <a:rPr lang="fr-FR" dirty="0" err="1"/>
              <a:t>it</a:t>
            </a:r>
            <a:r>
              <a:rPr lang="fr-FR" dirty="0"/>
              <a:t> – SOURCE : TEKNOWLOGY PAC</a:t>
            </a:r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3DC9FCB9-2FA1-4E2E-B3DC-4787AC2D3C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8000" y="2127246"/>
            <a:ext cx="8200741" cy="148277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fr-FR" sz="6000" dirty="0">
                <a:latin typeface="Montserrat" panose="00000500000000000000" pitchFamily="2" charset="0"/>
              </a:rPr>
              <a:t>Positionnement </a:t>
            </a:r>
            <a:r>
              <a:rPr lang="fr-FR" sz="6000" dirty="0" err="1">
                <a:latin typeface="Montserrat" panose="00000500000000000000" pitchFamily="2" charset="0"/>
              </a:rPr>
              <a:t>econocom</a:t>
            </a:r>
            <a:endParaRPr lang="fr-FR" sz="6000" dirty="0">
              <a:latin typeface="Montserrat" panose="00000500000000000000" pitchFamily="2" charset="0"/>
            </a:endParaRP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A666E1B4-FC9F-4814-9961-C7EDE174593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88000" y="4298950"/>
            <a:ext cx="1912383" cy="193899"/>
          </a:xfrm>
        </p:spPr>
        <p:txBody>
          <a:bodyPr/>
          <a:lstStyle/>
          <a:p>
            <a:r>
              <a:rPr lang="fr-FR" dirty="0"/>
              <a:t>Septembre 2021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09B75785-BBA8-46C8-AD05-E7B5F9344D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5373" y="4800429"/>
            <a:ext cx="10205589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7504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Espace réservé du texte 6">
            <a:extLst>
              <a:ext uri="{FF2B5EF4-FFF2-40B4-BE49-F238E27FC236}">
                <a16:creationId xmlns:a16="http://schemas.microsoft.com/office/drawing/2014/main" id="{489A182D-003A-4228-A101-1F88C1E82B69}"/>
              </a:ext>
            </a:extLst>
          </p:cNvPr>
          <p:cNvSpPr txBox="1">
            <a:spLocks/>
          </p:cNvSpPr>
          <p:nvPr/>
        </p:nvSpPr>
        <p:spPr bwMode="auto">
          <a:xfrm>
            <a:off x="687234" y="530096"/>
            <a:ext cx="3058582" cy="119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indent="0" algn="l" rtl="0" eaLnBrk="1" fontAlgn="base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SzPct val="50000"/>
              <a:buNone/>
              <a:defRPr lang="en-GB" sz="2000" i="1" kern="1200" dirty="0">
                <a:solidFill>
                  <a:schemeClr val="accent1"/>
                </a:solidFill>
                <a:latin typeface="Allumi Ptf Book" pitchFamily="34" charset="0"/>
                <a:ea typeface="ＭＳ Ｐゴシック" pitchFamily="34" charset="-128"/>
                <a:cs typeface="+mn-cs"/>
              </a:defRPr>
            </a:lvl1pPr>
            <a:lvl2pPr marL="721766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60000"/>
              <a:buFont typeface="Wingdings 2" pitchFamily="18" charset="2"/>
              <a:buChar char=""/>
              <a:defRPr sz="3200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2pPr>
            <a:lvl3pPr marL="1073124" indent="-351358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Pct val="100000"/>
              <a:buFont typeface="Allumi Ptf" pitchFamily="34" charset="0"/>
              <a:buChar char="↪"/>
              <a:defRPr sz="2667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3pPr>
            <a:lvl4pPr marL="1432948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–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4pPr>
            <a:lvl5pPr marL="1794888" indent="-361942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»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fr-FR" sz="2800" b="1" i="0" cap="all" spc="40" dirty="0">
                <a:solidFill>
                  <a:schemeClr val="tx2"/>
                </a:solidFill>
                <a:latin typeface="Montserrat" panose="00000500000000000000" pitchFamily="2" charset="0"/>
                <a:cs typeface="Calibri" panose="020F0502020204030204" pitchFamily="34" charset="0"/>
              </a:rPr>
              <a:t>Econocom</a:t>
            </a:r>
          </a:p>
          <a:p>
            <a:pPr>
              <a:lnSpc>
                <a:spcPct val="90000"/>
              </a:lnSpc>
            </a:pPr>
            <a:r>
              <a:rPr lang="fr-FR" sz="2400" i="0" dirty="0">
                <a:solidFill>
                  <a:schemeClr val="accent3"/>
                </a:solidFill>
                <a:latin typeface="Montserrat" panose="00000500000000000000" pitchFamily="2" charset="0"/>
                <a:ea typeface="+mn-ea"/>
              </a:rPr>
              <a:t>10 </a:t>
            </a:r>
            <a:r>
              <a:rPr lang="fr-FR" sz="2400" i="0" dirty="0" err="1">
                <a:solidFill>
                  <a:schemeClr val="accent3"/>
                </a:solidFill>
                <a:latin typeface="Montserrat" panose="00000500000000000000" pitchFamily="2" charset="0"/>
                <a:ea typeface="+mn-ea"/>
              </a:rPr>
              <a:t>ème</a:t>
            </a:r>
            <a:r>
              <a:rPr lang="fr-FR" sz="2400" i="0" dirty="0">
                <a:solidFill>
                  <a:schemeClr val="accent3"/>
                </a:solidFill>
                <a:latin typeface="Montserrat" panose="00000500000000000000" pitchFamily="2" charset="0"/>
                <a:ea typeface="+mn-ea"/>
              </a:rPr>
              <a:t> </a:t>
            </a:r>
            <a:br>
              <a:rPr lang="fr-FR" sz="2400" i="0" dirty="0">
                <a:solidFill>
                  <a:schemeClr val="accent3"/>
                </a:solidFill>
                <a:latin typeface="Montserrat" panose="00000500000000000000" pitchFamily="2" charset="0"/>
                <a:ea typeface="+mn-ea"/>
              </a:rPr>
            </a:br>
            <a:r>
              <a:rPr lang="fr-FR" sz="1800" i="0" dirty="0">
                <a:solidFill>
                  <a:srgbClr val="33008E"/>
                </a:solidFill>
                <a:latin typeface="Montserrat" panose="00000500000000000000" pitchFamily="2" charset="0"/>
              </a:rPr>
              <a:t>ESN de France en 2020</a:t>
            </a:r>
            <a:br>
              <a:rPr lang="fr-FR" sz="1600" i="0" dirty="0">
                <a:solidFill>
                  <a:srgbClr val="33008E"/>
                </a:solidFill>
                <a:latin typeface="Montserrat" panose="00000500000000000000" pitchFamily="2" charset="0"/>
              </a:rPr>
            </a:br>
            <a:endParaRPr lang="fr-FR" sz="1600" i="0" dirty="0">
              <a:solidFill>
                <a:srgbClr val="33008E"/>
              </a:solidFill>
              <a:latin typeface="Montserrat" panose="00000500000000000000" pitchFamily="2" charset="0"/>
            </a:endParaRPr>
          </a:p>
        </p:txBody>
      </p:sp>
      <p:cxnSp>
        <p:nvCxnSpPr>
          <p:cNvPr id="63" name="Connecteur droit 62">
            <a:extLst>
              <a:ext uri="{FF2B5EF4-FFF2-40B4-BE49-F238E27FC236}">
                <a16:creationId xmlns:a16="http://schemas.microsoft.com/office/drawing/2014/main" id="{C21C3719-5F07-40A3-8286-B31E860CE688}"/>
              </a:ext>
            </a:extLst>
          </p:cNvPr>
          <p:cNvCxnSpPr>
            <a:cxnSpLocks/>
          </p:cNvCxnSpPr>
          <p:nvPr/>
        </p:nvCxnSpPr>
        <p:spPr>
          <a:xfrm>
            <a:off x="687234" y="1721191"/>
            <a:ext cx="2670266" cy="0"/>
          </a:xfrm>
          <a:prstGeom prst="line">
            <a:avLst/>
          </a:prstGeom>
          <a:noFill/>
          <a:ln w="12700" cap="sq" cmpd="sng" algn="ctr">
            <a:solidFill>
              <a:srgbClr val="33008E"/>
            </a:solidFill>
            <a:prstDash val="solid"/>
            <a:round/>
          </a:ln>
          <a:effectLst/>
        </p:spPr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2F12CA82-211E-4269-AB12-5E00EA134D0F}"/>
              </a:ext>
            </a:extLst>
          </p:cNvPr>
          <p:cNvSpPr/>
          <p:nvPr/>
        </p:nvSpPr>
        <p:spPr>
          <a:xfrm>
            <a:off x="580264" y="3263664"/>
            <a:ext cx="3165551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buClrTx/>
              <a:buSzPct val="80000"/>
              <a:defRPr/>
            </a:pPr>
            <a:r>
              <a:rPr lang="fr-FR" sz="1400" dirty="0">
                <a:solidFill>
                  <a:schemeClr val="accent2"/>
                </a:solidFill>
                <a:latin typeface="+mj-lt"/>
              </a:rPr>
              <a:t>Marché total :</a:t>
            </a:r>
            <a:br>
              <a:rPr lang="fr-FR" sz="1400" dirty="0">
                <a:solidFill>
                  <a:srgbClr val="CC0066"/>
                </a:solidFill>
                <a:latin typeface="+mj-lt"/>
              </a:rPr>
            </a:br>
            <a:r>
              <a:rPr lang="fr-FR" sz="1400" dirty="0">
                <a:solidFill>
                  <a:schemeClr val="tx2"/>
                </a:solidFill>
                <a:latin typeface="+mj-lt"/>
              </a:rPr>
              <a:t>35,4 Milliards €</a:t>
            </a:r>
            <a:br>
              <a:rPr lang="fr-FR" sz="1400" dirty="0">
                <a:solidFill>
                  <a:schemeClr val="tx2"/>
                </a:solidFill>
                <a:latin typeface="+mj-lt"/>
              </a:rPr>
            </a:br>
            <a:r>
              <a:rPr lang="fr-FR" sz="1400" dirty="0">
                <a:solidFill>
                  <a:schemeClr val="tx2"/>
                </a:solidFill>
                <a:latin typeface="+mj-lt"/>
              </a:rPr>
              <a:t>-</a:t>
            </a:r>
          </a:p>
          <a:p>
            <a:pPr lvl="0">
              <a:spcBef>
                <a:spcPts val="600"/>
              </a:spcBef>
              <a:buClrTx/>
              <a:buSzPct val="80000"/>
              <a:defRPr/>
            </a:pPr>
            <a:r>
              <a:rPr lang="fr-FR" sz="1400" dirty="0">
                <a:solidFill>
                  <a:schemeClr val="accent3"/>
                </a:solidFill>
                <a:latin typeface="+mj-lt"/>
              </a:rPr>
              <a:t>CA Econocom : 525 Millions €</a:t>
            </a:r>
            <a:br>
              <a:rPr lang="fr-FR" sz="1400" dirty="0">
                <a:solidFill>
                  <a:schemeClr val="accent3"/>
                </a:solidFill>
                <a:latin typeface="+mj-lt"/>
              </a:rPr>
            </a:br>
            <a:r>
              <a:rPr lang="fr-FR" sz="1400" dirty="0">
                <a:solidFill>
                  <a:schemeClr val="accent3"/>
                </a:solidFill>
                <a:latin typeface="+mj-lt"/>
              </a:rPr>
              <a:t>(-4% organique)</a:t>
            </a:r>
            <a:br>
              <a:rPr lang="fr-FR" sz="1400" dirty="0">
                <a:solidFill>
                  <a:schemeClr val="accent3"/>
                </a:solidFill>
                <a:latin typeface="+mj-lt"/>
              </a:rPr>
            </a:br>
            <a:r>
              <a:rPr lang="fr-FR" sz="1400" dirty="0">
                <a:solidFill>
                  <a:schemeClr val="accent3"/>
                </a:solidFill>
                <a:latin typeface="+mj-lt"/>
              </a:rPr>
              <a:t>CA 2020 Services France Planète </a:t>
            </a:r>
            <a:br>
              <a:rPr lang="fr-FR" sz="1400" dirty="0">
                <a:solidFill>
                  <a:schemeClr val="accent3"/>
                </a:solidFill>
                <a:latin typeface="+mj-lt"/>
              </a:rPr>
            </a:br>
            <a:r>
              <a:rPr lang="fr-FR" sz="1400" dirty="0">
                <a:solidFill>
                  <a:schemeClr val="accent3"/>
                </a:solidFill>
                <a:latin typeface="+mj-lt"/>
              </a:rPr>
              <a:t>et Satellites </a:t>
            </a:r>
          </a:p>
        </p:txBody>
      </p:sp>
      <p:grpSp>
        <p:nvGrpSpPr>
          <p:cNvPr id="6" name="Groupe 5">
            <a:extLst>
              <a:ext uri="{FF2B5EF4-FFF2-40B4-BE49-F238E27FC236}">
                <a16:creationId xmlns:a16="http://schemas.microsoft.com/office/drawing/2014/main" id="{3F4EB449-E15C-474C-A5D5-AE787A8CD60F}"/>
              </a:ext>
            </a:extLst>
          </p:cNvPr>
          <p:cNvGrpSpPr/>
          <p:nvPr/>
        </p:nvGrpSpPr>
        <p:grpSpPr>
          <a:xfrm>
            <a:off x="687234" y="2352075"/>
            <a:ext cx="1679786" cy="479487"/>
            <a:chOff x="468610" y="2229841"/>
            <a:chExt cx="3450247" cy="1223673"/>
          </a:xfrm>
        </p:grpSpPr>
        <p:pic>
          <p:nvPicPr>
            <p:cNvPr id="7" name="Image 6" descr="Une image contenant dessin&#10;&#10;Description générée automatiquement">
              <a:extLst>
                <a:ext uri="{FF2B5EF4-FFF2-40B4-BE49-F238E27FC236}">
                  <a16:creationId xmlns:a16="http://schemas.microsoft.com/office/drawing/2014/main" id="{855078ED-DCD8-4E2B-AB9A-3495EA07EFC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638"/>
            <a:stretch/>
          </p:blipFill>
          <p:spPr>
            <a:xfrm>
              <a:off x="3082197" y="2853439"/>
              <a:ext cx="825511" cy="600075"/>
            </a:xfrm>
            <a:prstGeom prst="rect">
              <a:avLst/>
            </a:prstGeom>
          </p:spPr>
        </p:pic>
        <p:pic>
          <p:nvPicPr>
            <p:cNvPr id="8" name="Image 7" descr="Une image contenant dessin&#10;&#10;Description générée automatiquement">
              <a:extLst>
                <a:ext uri="{FF2B5EF4-FFF2-40B4-BE49-F238E27FC236}">
                  <a16:creationId xmlns:a16="http://schemas.microsoft.com/office/drawing/2014/main" id="{1E17A9FA-0D11-47ED-9D7A-E12D4C0E823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3256"/>
            <a:stretch/>
          </p:blipFill>
          <p:spPr>
            <a:xfrm>
              <a:off x="468610" y="2229841"/>
              <a:ext cx="3450247" cy="600075"/>
            </a:xfrm>
            <a:prstGeom prst="rect">
              <a:avLst/>
            </a:prstGeom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A034B803-C331-4CE4-B7E4-A4EACFD8461C}"/>
              </a:ext>
            </a:extLst>
          </p:cNvPr>
          <p:cNvSpPr/>
          <p:nvPr/>
        </p:nvSpPr>
        <p:spPr>
          <a:xfrm>
            <a:off x="580265" y="2015538"/>
            <a:ext cx="24235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buClrTx/>
              <a:buSzPct val="80000"/>
              <a:defRPr/>
            </a:pPr>
            <a:r>
              <a:rPr lang="fr-FR" sz="1400" dirty="0">
                <a:solidFill>
                  <a:schemeClr val="accent2"/>
                </a:solidFill>
                <a:latin typeface="+mj-lt"/>
              </a:rPr>
              <a:t>Classement édité par : </a:t>
            </a:r>
            <a:endParaRPr lang="fr-FR" sz="1400" dirty="0">
              <a:solidFill>
                <a:schemeClr val="accent3"/>
              </a:solidFill>
              <a:latin typeface="+mj-lt"/>
            </a:endParaRPr>
          </a:p>
        </p:txBody>
      </p:sp>
      <p:sp>
        <p:nvSpPr>
          <p:cNvPr id="11" name="Espace réservé du pied de page 1">
            <a:extLst>
              <a:ext uri="{FF2B5EF4-FFF2-40B4-BE49-F238E27FC236}">
                <a16:creationId xmlns:a16="http://schemas.microsoft.com/office/drawing/2014/main" id="{631F56CD-AA87-43C2-B387-965DDDAB2CE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839788" y="6390938"/>
            <a:ext cx="8100530" cy="161583"/>
          </a:xfrm>
        </p:spPr>
        <p:txBody>
          <a:bodyPr/>
          <a:lstStyle/>
          <a:p>
            <a:r>
              <a:rPr lang="fr-FR" cap="none" dirty="0">
                <a:solidFill>
                  <a:schemeClr val="tx2"/>
                </a:solidFill>
              </a:rPr>
              <a:t>Présentation Econocom Services – 2021 – diffusion limitée</a:t>
            </a:r>
            <a:endParaRPr lang="fr-FR" cap="none" dirty="0">
              <a:solidFill>
                <a:schemeClr val="tx1"/>
              </a:solidFill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765B1A50-DC4E-4A12-989A-47DE9CF5A3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8032" y="451360"/>
            <a:ext cx="5711952" cy="587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7837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A5B3DA-6002-4AF7-97A1-79411E6C3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48608" y="2360258"/>
            <a:ext cx="7919367" cy="2085293"/>
          </a:xfrm>
        </p:spPr>
        <p:txBody>
          <a:bodyPr/>
          <a:lstStyle/>
          <a:p>
            <a:r>
              <a:rPr lang="fr-FR" dirty="0"/>
              <a:t>Focus sur le marché français des services aux infrastructures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4A0A47D-008F-423C-8ED8-9F1701EFA27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dirty="0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37210530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A3A787B8-B6FE-4B47-80F8-3A67E185D7E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839788" y="6390938"/>
            <a:ext cx="3672577" cy="184666"/>
          </a:xfrm>
        </p:spPr>
        <p:txBody>
          <a:bodyPr/>
          <a:lstStyle/>
          <a:p>
            <a:r>
              <a:rPr lang="fr-FR" cap="none" dirty="0">
                <a:solidFill>
                  <a:schemeClr val="tx2"/>
                </a:solidFill>
              </a:rPr>
              <a:t>Econocom - Présentation Econocom Services – 2021  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89E0BD2B-118F-4410-9F74-E45CEDFC99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830357" y="6437623"/>
            <a:ext cx="660400" cy="184666"/>
          </a:xfrm>
        </p:spPr>
        <p:txBody>
          <a:bodyPr/>
          <a:lstStyle/>
          <a:p>
            <a:fld id="{16F61B19-5FB1-451F-938F-D0B1FAC2BDF6}" type="slidenum">
              <a:rPr lang="fr-FR" smtClean="0"/>
              <a:pPr/>
              <a:t>4</a:t>
            </a:fld>
            <a:endParaRPr lang="fr-FR"/>
          </a:p>
        </p:txBody>
      </p:sp>
      <p:sp>
        <p:nvSpPr>
          <p:cNvPr id="38" name="Espace réservé du texte 6">
            <a:extLst>
              <a:ext uri="{FF2B5EF4-FFF2-40B4-BE49-F238E27FC236}">
                <a16:creationId xmlns:a16="http://schemas.microsoft.com/office/drawing/2014/main" id="{CCF9508B-C0F5-4A6C-8080-CEDB7CD7D5CF}"/>
              </a:ext>
            </a:extLst>
          </p:cNvPr>
          <p:cNvSpPr txBox="1">
            <a:spLocks/>
          </p:cNvSpPr>
          <p:nvPr/>
        </p:nvSpPr>
        <p:spPr bwMode="auto">
          <a:xfrm>
            <a:off x="676104" y="526768"/>
            <a:ext cx="3308427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indent="0" algn="l" rtl="0" eaLnBrk="1" fontAlgn="base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SzPct val="50000"/>
              <a:buNone/>
              <a:defRPr lang="en-GB" sz="2000" i="1" kern="1200" dirty="0">
                <a:solidFill>
                  <a:schemeClr val="accent1"/>
                </a:solidFill>
                <a:latin typeface="Allumi Ptf Book" pitchFamily="34" charset="0"/>
                <a:ea typeface="ＭＳ Ｐゴシック" pitchFamily="34" charset="-128"/>
                <a:cs typeface="+mn-cs"/>
              </a:defRPr>
            </a:lvl1pPr>
            <a:lvl2pPr marL="721766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60000"/>
              <a:buFont typeface="Wingdings 2" pitchFamily="18" charset="2"/>
              <a:buChar char=""/>
              <a:defRPr sz="3200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2pPr>
            <a:lvl3pPr marL="1073124" indent="-351358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Pct val="100000"/>
              <a:buFont typeface="Allumi Ptf" pitchFamily="34" charset="0"/>
              <a:buChar char="↪"/>
              <a:defRPr sz="2667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3pPr>
            <a:lvl4pPr marL="1432948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–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4pPr>
            <a:lvl5pPr marL="1794888" indent="-361942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»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fr-FR" sz="2800" b="1" i="0" cap="all" spc="40" dirty="0">
                <a:solidFill>
                  <a:schemeClr val="tx2"/>
                </a:solidFill>
                <a:latin typeface="Montserrat" panose="00000500000000000000" pitchFamily="2" charset="0"/>
                <a:ea typeface="+mj-ea"/>
                <a:cs typeface="Calibri" panose="020F0502020204030204" pitchFamily="34" charset="0"/>
              </a:rPr>
              <a:t>Econocom</a:t>
            </a:r>
          </a:p>
          <a:p>
            <a:pPr>
              <a:lnSpc>
                <a:spcPct val="90000"/>
              </a:lnSpc>
            </a:pPr>
            <a:r>
              <a:rPr lang="fr-FR" sz="2400" i="0" dirty="0">
                <a:solidFill>
                  <a:schemeClr val="accent3"/>
                </a:solidFill>
                <a:latin typeface="Montserrat" panose="00000500000000000000" pitchFamily="2" charset="0"/>
                <a:ea typeface="+mn-ea"/>
              </a:rPr>
              <a:t>6</a:t>
            </a:r>
            <a:r>
              <a:rPr lang="fr-FR" sz="2400" i="0" baseline="30000" dirty="0">
                <a:solidFill>
                  <a:schemeClr val="accent3"/>
                </a:solidFill>
                <a:latin typeface="Montserrat" panose="00000500000000000000" pitchFamily="2" charset="0"/>
                <a:ea typeface="+mn-ea"/>
              </a:rPr>
              <a:t>ème</a:t>
            </a:r>
            <a:r>
              <a:rPr lang="fr-FR" sz="2400" i="0" dirty="0">
                <a:solidFill>
                  <a:schemeClr val="accent3"/>
                </a:solidFill>
                <a:latin typeface="Montserrat" panose="00000500000000000000" pitchFamily="2" charset="0"/>
                <a:ea typeface="+mn-ea"/>
              </a:rPr>
              <a:t> acteur </a:t>
            </a:r>
            <a:br>
              <a:rPr lang="fr-FR" sz="2400" i="0" dirty="0">
                <a:solidFill>
                  <a:schemeClr val="accent2"/>
                </a:solidFill>
                <a:latin typeface="Montserrat" panose="00000500000000000000" pitchFamily="2" charset="0"/>
                <a:ea typeface="+mn-ea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sur le marché </a:t>
            </a:r>
            <a:b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des services </a:t>
            </a:r>
            <a:b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aux infrastructures </a:t>
            </a:r>
            <a:b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en France</a:t>
            </a:r>
            <a:br>
              <a:rPr lang="fr-FR" sz="1600" i="0" dirty="0">
                <a:latin typeface="Montserrat" panose="00000500000000000000" pitchFamily="2" charset="0"/>
                <a:ea typeface="+mn-ea"/>
              </a:rPr>
            </a:br>
            <a:endParaRPr lang="fr-FR" sz="1600" i="0" dirty="0">
              <a:latin typeface="Montserrat" panose="00000500000000000000" pitchFamily="2" charset="0"/>
              <a:ea typeface="+mn-ea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7005A5B-8B96-454C-9BB4-2AF4CEC6606B}"/>
              </a:ext>
            </a:extLst>
          </p:cNvPr>
          <p:cNvSpPr/>
          <p:nvPr/>
        </p:nvSpPr>
        <p:spPr>
          <a:xfrm>
            <a:off x="590204" y="2538107"/>
            <a:ext cx="267026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buClrTx/>
              <a:buSzPct val="80000"/>
              <a:defRPr/>
            </a:pPr>
            <a:r>
              <a:rPr lang="fr-FR" sz="1400" dirty="0">
                <a:solidFill>
                  <a:schemeClr val="accent2"/>
                </a:solidFill>
                <a:latin typeface="+mj-lt"/>
              </a:rPr>
              <a:t>Marché total 2020 : 16,2 Mds€</a:t>
            </a:r>
          </a:p>
          <a:p>
            <a:pPr lvl="0">
              <a:spcBef>
                <a:spcPts val="600"/>
              </a:spcBef>
              <a:buClrTx/>
              <a:buSzPct val="80000"/>
              <a:defRPr/>
            </a:pPr>
            <a:r>
              <a:rPr lang="fr-FR" sz="1400" dirty="0">
                <a:solidFill>
                  <a:schemeClr val="accent3"/>
                </a:solidFill>
                <a:latin typeface="+mj-lt"/>
              </a:rPr>
              <a:t>CA Econocom 2020 : 406 M€*</a:t>
            </a:r>
          </a:p>
        </p:txBody>
      </p:sp>
      <p:pic>
        <p:nvPicPr>
          <p:cNvPr id="108" name="Image 107">
            <a:extLst>
              <a:ext uri="{FF2B5EF4-FFF2-40B4-BE49-F238E27FC236}">
                <a16:creationId xmlns:a16="http://schemas.microsoft.com/office/drawing/2014/main" id="{5056F890-E763-4A03-8ACC-929DA254E2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864" y="1825700"/>
            <a:ext cx="1008371" cy="223858"/>
          </a:xfrm>
          <a:prstGeom prst="rect">
            <a:avLst/>
          </a:prstGeom>
        </p:spPr>
      </p:pic>
      <p:pic>
        <p:nvPicPr>
          <p:cNvPr id="109" name="Image 108">
            <a:extLst>
              <a:ext uri="{FF2B5EF4-FFF2-40B4-BE49-F238E27FC236}">
                <a16:creationId xmlns:a16="http://schemas.microsoft.com/office/drawing/2014/main" id="{867A65F5-B631-46E7-8717-ABDDBA2F04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5052" y="2428190"/>
            <a:ext cx="572360" cy="199432"/>
          </a:xfrm>
          <a:prstGeom prst="rect">
            <a:avLst/>
          </a:prstGeom>
        </p:spPr>
      </p:pic>
      <p:pic>
        <p:nvPicPr>
          <p:cNvPr id="111" name="Image 110">
            <a:extLst>
              <a:ext uri="{FF2B5EF4-FFF2-40B4-BE49-F238E27FC236}">
                <a16:creationId xmlns:a16="http://schemas.microsoft.com/office/drawing/2014/main" id="{866CA620-5A7A-48BC-957B-D46CB3C1F5B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511" y="644353"/>
            <a:ext cx="861314" cy="312637"/>
          </a:xfrm>
          <a:prstGeom prst="rect">
            <a:avLst/>
          </a:prstGeom>
        </p:spPr>
      </p:pic>
      <p:pic>
        <p:nvPicPr>
          <p:cNvPr id="112" name="Image 111">
            <a:extLst>
              <a:ext uri="{FF2B5EF4-FFF2-40B4-BE49-F238E27FC236}">
                <a16:creationId xmlns:a16="http://schemas.microsoft.com/office/drawing/2014/main" id="{34C4CED7-FD12-4D72-B507-6E425D9DB31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9617" y="3553289"/>
            <a:ext cx="1726581" cy="167296"/>
          </a:xfrm>
          <a:prstGeom prst="rect">
            <a:avLst/>
          </a:prstGeom>
        </p:spPr>
      </p:pic>
      <p:pic>
        <p:nvPicPr>
          <p:cNvPr id="113" name="Image 112">
            <a:extLst>
              <a:ext uri="{FF2B5EF4-FFF2-40B4-BE49-F238E27FC236}">
                <a16:creationId xmlns:a16="http://schemas.microsoft.com/office/drawing/2014/main" id="{4635A372-2E20-46C0-9A2F-4A108C993F2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538" y="1296248"/>
            <a:ext cx="470005" cy="204680"/>
          </a:xfrm>
          <a:prstGeom prst="rect">
            <a:avLst/>
          </a:prstGeom>
        </p:spPr>
      </p:pic>
      <p:pic>
        <p:nvPicPr>
          <p:cNvPr id="116" name="Image 115">
            <a:extLst>
              <a:ext uri="{FF2B5EF4-FFF2-40B4-BE49-F238E27FC236}">
                <a16:creationId xmlns:a16="http://schemas.microsoft.com/office/drawing/2014/main" id="{E4710886-76CA-4943-A679-4B8CF02B7265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5650" y="5163348"/>
            <a:ext cx="1194050" cy="209096"/>
          </a:xfrm>
          <a:prstGeom prst="rect">
            <a:avLst/>
          </a:prstGeom>
        </p:spPr>
      </p:pic>
      <p:cxnSp>
        <p:nvCxnSpPr>
          <p:cNvPr id="127" name="Connecteur droit 126">
            <a:extLst>
              <a:ext uri="{FF2B5EF4-FFF2-40B4-BE49-F238E27FC236}">
                <a16:creationId xmlns:a16="http://schemas.microsoft.com/office/drawing/2014/main" id="{8BC1C483-FDB9-40B8-93C5-9461C0C810B0}"/>
              </a:ext>
            </a:extLst>
          </p:cNvPr>
          <p:cNvCxnSpPr>
            <a:cxnSpLocks/>
          </p:cNvCxnSpPr>
          <p:nvPr/>
        </p:nvCxnSpPr>
        <p:spPr>
          <a:xfrm>
            <a:off x="674877" y="2383546"/>
            <a:ext cx="2670266" cy="0"/>
          </a:xfrm>
          <a:prstGeom prst="line">
            <a:avLst/>
          </a:prstGeom>
          <a:noFill/>
          <a:ln w="12700" cap="sq" cmpd="sng" algn="ctr">
            <a:solidFill>
              <a:srgbClr val="33008E"/>
            </a:solidFill>
            <a:prstDash val="solid"/>
            <a:round/>
          </a:ln>
          <a:effectLst/>
        </p:spPr>
      </p:cxnSp>
      <p:pic>
        <p:nvPicPr>
          <p:cNvPr id="1026" name="Picture 2" descr="RÃ©sultat de recherche d'images pour &quot;spie ics logo&quot;">
            <a:extLst>
              <a:ext uri="{FF2B5EF4-FFF2-40B4-BE49-F238E27FC236}">
                <a16:creationId xmlns:a16="http://schemas.microsoft.com/office/drawing/2014/main" id="{E334821A-A949-414A-A30F-27984B24B5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803" y="2889688"/>
            <a:ext cx="660411" cy="28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B44EE546-CA2D-4A0F-AD46-B55DF3B9C419}"/>
              </a:ext>
            </a:extLst>
          </p:cNvPr>
          <p:cNvSpPr/>
          <p:nvPr/>
        </p:nvSpPr>
        <p:spPr>
          <a:xfrm>
            <a:off x="10361609" y="651817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1 226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94E4DC22-0297-4CD3-8A84-951BB8D46F5C}"/>
              </a:ext>
            </a:extLst>
          </p:cNvPr>
          <p:cNvSpPr/>
          <p:nvPr/>
        </p:nvSpPr>
        <p:spPr>
          <a:xfrm>
            <a:off x="10916976" y="707086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(8,6%)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C0188B5-0974-4B49-AD57-AE6944D428B6}"/>
              </a:ext>
            </a:extLst>
          </p:cNvPr>
          <p:cNvSpPr/>
          <p:nvPr/>
        </p:nvSpPr>
        <p:spPr>
          <a:xfrm>
            <a:off x="10361608" y="1197427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1 123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8FE727E-84C7-4807-879C-A2D78D420E59}"/>
              </a:ext>
            </a:extLst>
          </p:cNvPr>
          <p:cNvSpPr/>
          <p:nvPr/>
        </p:nvSpPr>
        <p:spPr>
          <a:xfrm>
            <a:off x="10916976" y="1268959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(7,9%)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63CEB4F-4195-4195-A343-0BABF4C319C7}"/>
              </a:ext>
            </a:extLst>
          </p:cNvPr>
          <p:cNvSpPr/>
          <p:nvPr/>
        </p:nvSpPr>
        <p:spPr>
          <a:xfrm>
            <a:off x="9178565" y="1761358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865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D5F088E8-DD06-4C92-825D-E34932EDA3DC}"/>
              </a:ext>
            </a:extLst>
          </p:cNvPr>
          <p:cNvSpPr/>
          <p:nvPr/>
        </p:nvSpPr>
        <p:spPr>
          <a:xfrm>
            <a:off x="9655216" y="1824437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(6,1%)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36BC22C-BBBD-4FD2-9B14-54ED423EC068}"/>
              </a:ext>
            </a:extLst>
          </p:cNvPr>
          <p:cNvSpPr/>
          <p:nvPr/>
        </p:nvSpPr>
        <p:spPr>
          <a:xfrm>
            <a:off x="8603599" y="2304436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711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8756E26D-F54D-48B9-9CDA-794E69488DAF}"/>
              </a:ext>
            </a:extLst>
          </p:cNvPr>
          <p:cNvSpPr/>
          <p:nvPr/>
        </p:nvSpPr>
        <p:spPr>
          <a:xfrm>
            <a:off x="9042873" y="2356746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(5,0%)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3017A087-9735-445C-B7BF-1FBF98BC0DEC}"/>
              </a:ext>
            </a:extLst>
          </p:cNvPr>
          <p:cNvSpPr/>
          <p:nvPr/>
        </p:nvSpPr>
        <p:spPr>
          <a:xfrm>
            <a:off x="8188941" y="2944175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(3,2%)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1541ACF2-5787-46BC-B644-049B7C2041F1}"/>
              </a:ext>
            </a:extLst>
          </p:cNvPr>
          <p:cNvSpPr/>
          <p:nvPr/>
        </p:nvSpPr>
        <p:spPr>
          <a:xfrm>
            <a:off x="7485873" y="3350757"/>
            <a:ext cx="9776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2800" dirty="0">
                <a:solidFill>
                  <a:schemeClr val="accent3"/>
                </a:solidFill>
                <a:latin typeface="Allumi Pro Extended Heavy" panose="020B0905040802020204" pitchFamily="34" charset="0"/>
              </a:rPr>
              <a:t>406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299D4F3B-EB64-4D6C-8E9E-903A16C998DA}"/>
              </a:ext>
            </a:extLst>
          </p:cNvPr>
          <p:cNvSpPr/>
          <p:nvPr/>
        </p:nvSpPr>
        <p:spPr>
          <a:xfrm>
            <a:off x="8113999" y="3501163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(2,8%)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FE170F8B-EF12-4144-ADB0-FA781C81EED6}"/>
              </a:ext>
            </a:extLst>
          </p:cNvPr>
          <p:cNvSpPr/>
          <p:nvPr/>
        </p:nvSpPr>
        <p:spPr>
          <a:xfrm>
            <a:off x="7183281" y="3970191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325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5F70A3F-7EDC-40B7-BB45-79375C2D838E}"/>
              </a:ext>
            </a:extLst>
          </p:cNvPr>
          <p:cNvSpPr/>
          <p:nvPr/>
        </p:nvSpPr>
        <p:spPr>
          <a:xfrm>
            <a:off x="7654026" y="4023455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(2,3%)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DB09992D-D525-47F2-82B0-2FCC050CD1C4}"/>
              </a:ext>
            </a:extLst>
          </p:cNvPr>
          <p:cNvSpPr/>
          <p:nvPr/>
        </p:nvSpPr>
        <p:spPr>
          <a:xfrm>
            <a:off x="7145038" y="4532780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319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FAD9F571-7DEF-475D-891C-01C69C469A09}"/>
              </a:ext>
            </a:extLst>
          </p:cNvPr>
          <p:cNvSpPr/>
          <p:nvPr/>
        </p:nvSpPr>
        <p:spPr>
          <a:xfrm>
            <a:off x="7582526" y="4606863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(2,2%)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8D46FD8B-B4E7-491B-95CF-E01AFE94C887}"/>
              </a:ext>
            </a:extLst>
          </p:cNvPr>
          <p:cNvSpPr/>
          <p:nvPr/>
        </p:nvSpPr>
        <p:spPr>
          <a:xfrm>
            <a:off x="7136306" y="5094540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311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86A3BF2D-C9C8-4E25-A62D-D5FD980629F0}"/>
              </a:ext>
            </a:extLst>
          </p:cNvPr>
          <p:cNvSpPr/>
          <p:nvPr/>
        </p:nvSpPr>
        <p:spPr>
          <a:xfrm>
            <a:off x="7593087" y="5155992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(2,2%)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0C65D5F4-BB08-4DF0-BE7D-67953BCCEA5E}"/>
              </a:ext>
            </a:extLst>
          </p:cNvPr>
          <p:cNvSpPr/>
          <p:nvPr/>
        </p:nvSpPr>
        <p:spPr>
          <a:xfrm>
            <a:off x="7145037" y="5635028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307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F7D8B3AA-3149-4C3D-924F-B5CA5A3D5938}"/>
              </a:ext>
            </a:extLst>
          </p:cNvPr>
          <p:cNvSpPr/>
          <p:nvPr/>
        </p:nvSpPr>
        <p:spPr>
          <a:xfrm>
            <a:off x="7609330" y="5696820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(2,2%)</a:t>
            </a:r>
          </a:p>
        </p:txBody>
      </p:sp>
      <p:sp>
        <p:nvSpPr>
          <p:cNvPr id="62" name="Espace réservé du contenu 9">
            <a:extLst>
              <a:ext uri="{FF2B5EF4-FFF2-40B4-BE49-F238E27FC236}">
                <a16:creationId xmlns:a16="http://schemas.microsoft.com/office/drawing/2014/main" id="{538BC7B2-5386-4A7A-AF02-845C07630F57}"/>
              </a:ext>
            </a:extLst>
          </p:cNvPr>
          <p:cNvSpPr txBox="1">
            <a:spLocks/>
          </p:cNvSpPr>
          <p:nvPr/>
        </p:nvSpPr>
        <p:spPr bwMode="auto">
          <a:xfrm>
            <a:off x="8653752" y="5945778"/>
            <a:ext cx="2897830" cy="10560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marL="0" indent="0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SzPct val="50000"/>
              <a:buNone/>
              <a:tabLst>
                <a:tab pos="122764" algn="l"/>
              </a:tabLst>
              <a:defRPr lang="en-GB" sz="800" kern="1200" baseline="0" dirty="0">
                <a:solidFill>
                  <a:srgbClr val="7F7F7F"/>
                </a:solidFill>
                <a:latin typeface="+mn-lt"/>
                <a:ea typeface="ＭＳ Ｐゴシック" pitchFamily="34" charset="-128"/>
                <a:cs typeface="+mn-cs"/>
              </a:defRPr>
            </a:lvl1pPr>
            <a:lvl2pPr marL="721766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60000"/>
              <a:buFont typeface="Wingdings 2" pitchFamily="18" charset="2"/>
              <a:buChar char=""/>
              <a:defRPr sz="3200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2pPr>
            <a:lvl3pPr marL="1073124" indent="-351358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Pct val="100000"/>
              <a:buFont typeface="Allumi Ptf" pitchFamily="34" charset="0"/>
              <a:buChar char="↪"/>
              <a:defRPr sz="2667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3pPr>
            <a:lvl4pPr marL="1432948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–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4pPr>
            <a:lvl5pPr marL="1794888" indent="-361942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»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Tx/>
              <a:buSzPct val="50000"/>
              <a:buFontTx/>
              <a:buNone/>
              <a:tabLst>
                <a:tab pos="122764" algn="l"/>
              </a:tabLst>
              <a:defRPr/>
            </a:pP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475261"/>
                </a:solidFill>
                <a:effectLst/>
                <a:uLnTx/>
                <a:uFillTx/>
                <a:latin typeface="Allumi Ptf ExtraLight"/>
                <a:ea typeface="ＭＳ Ｐゴシック" pitchFamily="34" charset="-128"/>
                <a:cs typeface="+mn-cs"/>
              </a:rPr>
              <a:t>Copyright Teknowlogy PAC / Etudes SITSI 2021</a:t>
            </a:r>
          </a:p>
        </p:txBody>
      </p:sp>
      <p:sp>
        <p:nvSpPr>
          <p:cNvPr id="63" name="Espace réservé du contenu 9">
            <a:extLst>
              <a:ext uri="{FF2B5EF4-FFF2-40B4-BE49-F238E27FC236}">
                <a16:creationId xmlns:a16="http://schemas.microsoft.com/office/drawing/2014/main" id="{794F2F1E-B382-4B70-8DEA-91C86A8459AF}"/>
              </a:ext>
            </a:extLst>
          </p:cNvPr>
          <p:cNvSpPr txBox="1">
            <a:spLocks/>
          </p:cNvSpPr>
          <p:nvPr/>
        </p:nvSpPr>
        <p:spPr bwMode="auto">
          <a:xfrm>
            <a:off x="8217132" y="5267896"/>
            <a:ext cx="3334450" cy="52322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SzPct val="50000"/>
              <a:buNone/>
              <a:tabLst>
                <a:tab pos="122764" algn="l"/>
              </a:tabLst>
              <a:defRPr lang="en-GB" sz="800" kern="1200" baseline="0" dirty="0">
                <a:solidFill>
                  <a:srgbClr val="7F7F7F"/>
                </a:solidFill>
                <a:latin typeface="+mn-lt"/>
                <a:ea typeface="ＭＳ Ｐゴシック" pitchFamily="34" charset="-128"/>
                <a:cs typeface="+mn-cs"/>
              </a:defRPr>
            </a:lvl1pPr>
            <a:lvl2pPr marL="721766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60000"/>
              <a:buFont typeface="Wingdings 2" pitchFamily="18" charset="2"/>
              <a:buChar char=""/>
              <a:defRPr sz="3200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2pPr>
            <a:lvl3pPr marL="1073124" indent="-351358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Pct val="100000"/>
              <a:buFont typeface="Allumi Ptf" pitchFamily="34" charset="0"/>
              <a:buChar char="↪"/>
              <a:defRPr sz="2667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3pPr>
            <a:lvl4pPr marL="1432948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–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4pPr>
            <a:lvl5pPr marL="1794888" indent="-361942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»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eaLnBrk="1" hangingPunct="1"/>
            <a:endParaRPr lang="fr-FR" sz="900" dirty="0">
              <a:solidFill>
                <a:srgbClr val="33008E"/>
              </a:solidFill>
              <a:latin typeface="Allumi Ptf ExtraLight"/>
            </a:endParaRPr>
          </a:p>
          <a:p>
            <a:pPr algn="r" eaLnBrk="1" hangingPunct="1"/>
            <a:r>
              <a:rPr lang="fr-FR" sz="900" dirty="0">
                <a:solidFill>
                  <a:srgbClr val="33008E"/>
                </a:solidFill>
                <a:latin typeface="Allumi Ptf ExtraLight"/>
              </a:rPr>
              <a:t>* Estimation PAC Teknowlogy</a:t>
            </a:r>
            <a:br>
              <a:rPr lang="fr-FR" sz="900" dirty="0">
                <a:solidFill>
                  <a:srgbClr val="33008E"/>
                </a:solidFill>
                <a:latin typeface="Allumi Ptf ExtraLight"/>
              </a:rPr>
            </a:br>
            <a:r>
              <a:rPr lang="fr-FR" sz="900" dirty="0">
                <a:solidFill>
                  <a:srgbClr val="33008E"/>
                </a:solidFill>
                <a:latin typeface="Allumi Ptf ExtraLight"/>
              </a:rPr>
              <a:t> Chiffre d’affaires 2020 en M€ / % Part de marché 2020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A74F87-48BA-4962-9ECB-F953DE08D015}"/>
              </a:ext>
            </a:extLst>
          </p:cNvPr>
          <p:cNvSpPr/>
          <p:nvPr/>
        </p:nvSpPr>
        <p:spPr>
          <a:xfrm>
            <a:off x="5928873" y="800671"/>
            <a:ext cx="44136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3CB9AACE-A572-444E-99B6-F9AAECE68AAC}"/>
              </a:ext>
            </a:extLst>
          </p:cNvPr>
          <p:cNvSpPr/>
          <p:nvPr/>
        </p:nvSpPr>
        <p:spPr>
          <a:xfrm>
            <a:off x="5928873" y="1355203"/>
            <a:ext cx="4428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ED990361-2F7B-4367-A748-1579907AA1EA}"/>
              </a:ext>
            </a:extLst>
          </p:cNvPr>
          <p:cNvSpPr/>
          <p:nvPr/>
        </p:nvSpPr>
        <p:spPr>
          <a:xfrm>
            <a:off x="5928873" y="1909735"/>
            <a:ext cx="3114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049F3F48-1B82-4453-A23E-89DF9CDEBDDF}"/>
              </a:ext>
            </a:extLst>
          </p:cNvPr>
          <p:cNvSpPr/>
          <p:nvPr/>
        </p:nvSpPr>
        <p:spPr>
          <a:xfrm>
            <a:off x="5928873" y="3018799"/>
            <a:ext cx="16488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D63AC7C9-35FD-4238-9912-A9546AEDFA14}"/>
              </a:ext>
            </a:extLst>
          </p:cNvPr>
          <p:cNvSpPr/>
          <p:nvPr/>
        </p:nvSpPr>
        <p:spPr>
          <a:xfrm>
            <a:off x="5928873" y="2464267"/>
            <a:ext cx="25596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481FEF2A-6F7F-459D-BFEF-BDE3DED7CC6B}"/>
              </a:ext>
            </a:extLst>
          </p:cNvPr>
          <p:cNvSpPr txBox="1"/>
          <p:nvPr/>
        </p:nvSpPr>
        <p:spPr>
          <a:xfrm>
            <a:off x="4860315" y="923664"/>
            <a:ext cx="9278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dirty="0">
                <a:solidFill>
                  <a:schemeClr val="bg1">
                    <a:lumMod val="50000"/>
                  </a:schemeClr>
                </a:solidFill>
              </a:rPr>
              <a:t>Incl </a:t>
            </a:r>
            <a:r>
              <a:rPr lang="fr-FR" sz="800" dirty="0" err="1">
                <a:solidFill>
                  <a:schemeClr val="bg1">
                    <a:lumMod val="50000"/>
                  </a:schemeClr>
                </a:solidFill>
              </a:rPr>
              <a:t>Securelink</a:t>
            </a:r>
            <a:endParaRPr lang="fr-F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ZoneTexte 70">
            <a:extLst>
              <a:ext uri="{FF2B5EF4-FFF2-40B4-BE49-F238E27FC236}">
                <a16:creationId xmlns:a16="http://schemas.microsoft.com/office/drawing/2014/main" id="{C9E06E91-A017-4B42-BF00-D35ED5441BAC}"/>
              </a:ext>
            </a:extLst>
          </p:cNvPr>
          <p:cNvSpPr txBox="1"/>
          <p:nvPr/>
        </p:nvSpPr>
        <p:spPr>
          <a:xfrm>
            <a:off x="4735962" y="2011832"/>
            <a:ext cx="9278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dirty="0">
                <a:solidFill>
                  <a:schemeClr val="bg1">
                    <a:lumMod val="50000"/>
                  </a:schemeClr>
                </a:solidFill>
              </a:rPr>
              <a:t>Incl Altran</a:t>
            </a:r>
            <a:endParaRPr lang="fr-F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D32954C7-90E3-43E4-AC9C-ADF7DD0654BD}"/>
              </a:ext>
            </a:extLst>
          </p:cNvPr>
          <p:cNvSpPr/>
          <p:nvPr/>
        </p:nvSpPr>
        <p:spPr>
          <a:xfrm>
            <a:off x="5928873" y="3573331"/>
            <a:ext cx="1440000" cy="99376"/>
          </a:xfrm>
          <a:prstGeom prst="rect">
            <a:avLst/>
          </a:prstGeom>
          <a:solidFill>
            <a:srgbClr val="8627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4" name="Picture 8" descr="RÃ©sultat de recherche d'images pour &quot;AXIANS LOGO PNG&quot;">
            <a:extLst>
              <a:ext uri="{FF2B5EF4-FFF2-40B4-BE49-F238E27FC236}">
                <a16:creationId xmlns:a16="http://schemas.microsoft.com/office/drawing/2014/main" id="{1048AE66-1B70-42AC-A056-2086FE2339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5047" y="3975704"/>
            <a:ext cx="821151" cy="457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Rectangle 74">
            <a:extLst>
              <a:ext uri="{FF2B5EF4-FFF2-40B4-BE49-F238E27FC236}">
                <a16:creationId xmlns:a16="http://schemas.microsoft.com/office/drawing/2014/main" id="{2F3D6A62-FAB9-42F2-AB4E-E135013F086A}"/>
              </a:ext>
            </a:extLst>
          </p:cNvPr>
          <p:cNvSpPr/>
          <p:nvPr/>
        </p:nvSpPr>
        <p:spPr>
          <a:xfrm>
            <a:off x="5928873" y="4127863"/>
            <a:ext cx="1170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382F698A-1835-4B49-B9A1-C650CD36A478}"/>
              </a:ext>
            </a:extLst>
          </p:cNvPr>
          <p:cNvSpPr/>
          <p:nvPr/>
        </p:nvSpPr>
        <p:spPr>
          <a:xfrm>
            <a:off x="5928873" y="4682395"/>
            <a:ext cx="11484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7" name="Image 76">
            <a:extLst>
              <a:ext uri="{FF2B5EF4-FFF2-40B4-BE49-F238E27FC236}">
                <a16:creationId xmlns:a16="http://schemas.microsoft.com/office/drawing/2014/main" id="{63159690-C144-4E6E-9C93-312E3AECE99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800" y="4572908"/>
            <a:ext cx="836130" cy="238297"/>
          </a:xfrm>
          <a:prstGeom prst="rect">
            <a:avLst/>
          </a:prstGeom>
        </p:spPr>
      </p:pic>
      <p:sp>
        <p:nvSpPr>
          <p:cNvPr id="78" name="Rectangle 77">
            <a:extLst>
              <a:ext uri="{FF2B5EF4-FFF2-40B4-BE49-F238E27FC236}">
                <a16:creationId xmlns:a16="http://schemas.microsoft.com/office/drawing/2014/main" id="{85F2369C-11EB-4979-9C40-E2E8B922D4AF}"/>
              </a:ext>
            </a:extLst>
          </p:cNvPr>
          <p:cNvSpPr/>
          <p:nvPr/>
        </p:nvSpPr>
        <p:spPr>
          <a:xfrm>
            <a:off x="5928873" y="5236927"/>
            <a:ext cx="11484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C73DB21F-7D2C-46AE-A1A8-AC6052ABB565}"/>
              </a:ext>
            </a:extLst>
          </p:cNvPr>
          <p:cNvSpPr/>
          <p:nvPr/>
        </p:nvSpPr>
        <p:spPr>
          <a:xfrm>
            <a:off x="5928873" y="5791461"/>
            <a:ext cx="11052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1F3B795A-F619-4349-8FB1-A31B1B0DA23E}"/>
              </a:ext>
            </a:extLst>
          </p:cNvPr>
          <p:cNvSpPr/>
          <p:nvPr/>
        </p:nvSpPr>
        <p:spPr>
          <a:xfrm>
            <a:off x="7692799" y="2882620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458</a:t>
            </a:r>
          </a:p>
        </p:txBody>
      </p:sp>
      <p:pic>
        <p:nvPicPr>
          <p:cNvPr id="81" name="Image 80">
            <a:extLst>
              <a:ext uri="{FF2B5EF4-FFF2-40B4-BE49-F238E27FC236}">
                <a16:creationId xmlns:a16="http://schemas.microsoft.com/office/drawing/2014/main" id="{67D95F8E-291E-44EA-92DB-B9E4761DFA3D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duotone>
              <a:prstClr val="black"/>
              <a:srgbClr val="475261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96"/>
          <a:stretch/>
        </p:blipFill>
        <p:spPr>
          <a:xfrm>
            <a:off x="4880015" y="5590402"/>
            <a:ext cx="888498" cy="530915"/>
          </a:xfrm>
          <a:prstGeom prst="rect">
            <a:avLst/>
          </a:prstGeom>
        </p:spPr>
      </p:pic>
      <p:sp>
        <p:nvSpPr>
          <p:cNvPr id="82" name="Espace réservé du pied de page 1">
            <a:extLst>
              <a:ext uri="{FF2B5EF4-FFF2-40B4-BE49-F238E27FC236}">
                <a16:creationId xmlns:a16="http://schemas.microsoft.com/office/drawing/2014/main" id="{46D05622-4403-48EF-92BA-C1041D3E44DC}"/>
              </a:ext>
            </a:extLst>
          </p:cNvPr>
          <p:cNvSpPr txBox="1">
            <a:spLocks/>
          </p:cNvSpPr>
          <p:nvPr/>
        </p:nvSpPr>
        <p:spPr>
          <a:xfrm>
            <a:off x="4550284" y="6405198"/>
            <a:ext cx="3672577" cy="161583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050" b="0" kern="1200" cap="all" spc="0" baseline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cap="none" dirty="0">
                <a:solidFill>
                  <a:schemeClr val="tx2"/>
                </a:solidFill>
              </a:rPr>
              <a:t>Diffusion limitée</a:t>
            </a:r>
            <a:endParaRPr lang="fr-FR" cap="non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3594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A3A787B8-B6FE-4B47-80F8-3A67E185D7E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839788" y="6390938"/>
            <a:ext cx="3672577" cy="184666"/>
          </a:xfrm>
        </p:spPr>
        <p:txBody>
          <a:bodyPr/>
          <a:lstStyle/>
          <a:p>
            <a:r>
              <a:rPr lang="fr-FR" cap="none" dirty="0">
                <a:solidFill>
                  <a:schemeClr val="tx2"/>
                </a:solidFill>
              </a:rPr>
              <a:t>Econocom - Présentation Econocom Services – 2021  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89E0BD2B-118F-4410-9F74-E45CEDFC99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830357" y="6437623"/>
            <a:ext cx="660400" cy="184666"/>
          </a:xfrm>
        </p:spPr>
        <p:txBody>
          <a:bodyPr/>
          <a:lstStyle/>
          <a:p>
            <a:fld id="{16F61B19-5FB1-451F-938F-D0B1FAC2BDF6}" type="slidenum">
              <a:rPr lang="fr-FR" smtClean="0"/>
              <a:pPr/>
              <a:t>5</a:t>
            </a:fld>
            <a:endParaRPr lang="fr-FR"/>
          </a:p>
        </p:txBody>
      </p:sp>
      <p:sp>
        <p:nvSpPr>
          <p:cNvPr id="38" name="Espace réservé du texte 6">
            <a:extLst>
              <a:ext uri="{FF2B5EF4-FFF2-40B4-BE49-F238E27FC236}">
                <a16:creationId xmlns:a16="http://schemas.microsoft.com/office/drawing/2014/main" id="{CCF9508B-C0F5-4A6C-8080-CEDB7CD7D5CF}"/>
              </a:ext>
            </a:extLst>
          </p:cNvPr>
          <p:cNvSpPr txBox="1">
            <a:spLocks/>
          </p:cNvSpPr>
          <p:nvPr/>
        </p:nvSpPr>
        <p:spPr bwMode="auto">
          <a:xfrm>
            <a:off x="676104" y="526768"/>
            <a:ext cx="3308427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indent="0" algn="l" rtl="0" eaLnBrk="1" fontAlgn="base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SzPct val="50000"/>
              <a:buNone/>
              <a:defRPr lang="en-GB" sz="2000" i="1" kern="1200" dirty="0">
                <a:solidFill>
                  <a:schemeClr val="accent1"/>
                </a:solidFill>
                <a:latin typeface="Allumi Ptf Book" pitchFamily="34" charset="0"/>
                <a:ea typeface="ＭＳ Ｐゴシック" pitchFamily="34" charset="-128"/>
                <a:cs typeface="+mn-cs"/>
              </a:defRPr>
            </a:lvl1pPr>
            <a:lvl2pPr marL="721766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60000"/>
              <a:buFont typeface="Wingdings 2" pitchFamily="18" charset="2"/>
              <a:buChar char=""/>
              <a:defRPr sz="3200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2pPr>
            <a:lvl3pPr marL="1073124" indent="-351358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Pct val="100000"/>
              <a:buFont typeface="Allumi Ptf" pitchFamily="34" charset="0"/>
              <a:buChar char="↪"/>
              <a:defRPr sz="2667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3pPr>
            <a:lvl4pPr marL="1432948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–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4pPr>
            <a:lvl5pPr marL="1794888" indent="-361942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»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fr-FR" sz="2800" b="1" i="0" cap="all" spc="40" dirty="0">
                <a:solidFill>
                  <a:schemeClr val="tx2"/>
                </a:solidFill>
                <a:latin typeface="Montserrat" panose="00000500000000000000" pitchFamily="2" charset="0"/>
                <a:ea typeface="+mj-ea"/>
                <a:cs typeface="Calibri" panose="020F0502020204030204" pitchFamily="34" charset="0"/>
              </a:rPr>
              <a:t>Econocom</a:t>
            </a:r>
          </a:p>
          <a:p>
            <a:pPr>
              <a:lnSpc>
                <a:spcPct val="90000"/>
              </a:lnSpc>
            </a:pPr>
            <a:r>
              <a:rPr lang="fr-FR" sz="2400" i="0" dirty="0">
                <a:solidFill>
                  <a:schemeClr val="accent3"/>
                </a:solidFill>
                <a:latin typeface="Montserrat" panose="00000500000000000000" pitchFamily="2" charset="0"/>
                <a:ea typeface="+mn-ea"/>
              </a:rPr>
              <a:t>9</a:t>
            </a:r>
            <a:r>
              <a:rPr lang="fr-FR" sz="2400" i="0" baseline="30000" dirty="0">
                <a:solidFill>
                  <a:schemeClr val="accent3"/>
                </a:solidFill>
                <a:latin typeface="Montserrat" panose="00000500000000000000" pitchFamily="2" charset="0"/>
                <a:ea typeface="+mn-ea"/>
              </a:rPr>
              <a:t>ème</a:t>
            </a:r>
            <a:r>
              <a:rPr lang="fr-FR" sz="2400" i="0" dirty="0">
                <a:solidFill>
                  <a:schemeClr val="accent3"/>
                </a:solidFill>
                <a:latin typeface="Montserrat" panose="00000500000000000000" pitchFamily="2" charset="0"/>
                <a:ea typeface="+mn-ea"/>
              </a:rPr>
              <a:t> acteur </a:t>
            </a:r>
            <a:br>
              <a:rPr lang="fr-FR" sz="2400" i="0" dirty="0">
                <a:solidFill>
                  <a:schemeClr val="accent2"/>
                </a:solidFill>
                <a:latin typeface="Montserrat" panose="00000500000000000000" pitchFamily="2" charset="0"/>
                <a:ea typeface="+mn-ea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sur le marché </a:t>
            </a:r>
            <a:b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du conseil autour des infrastructures </a:t>
            </a:r>
            <a:b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en France</a:t>
            </a:r>
            <a:br>
              <a:rPr lang="fr-FR" sz="1600" i="0" dirty="0">
                <a:latin typeface="Montserrat" panose="00000500000000000000" pitchFamily="2" charset="0"/>
                <a:ea typeface="+mn-ea"/>
              </a:rPr>
            </a:br>
            <a:endParaRPr lang="fr-FR" sz="1600" i="0" dirty="0">
              <a:latin typeface="Montserrat" panose="00000500000000000000" pitchFamily="2" charset="0"/>
              <a:ea typeface="+mn-ea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7005A5B-8B96-454C-9BB4-2AF4CEC6606B}"/>
              </a:ext>
            </a:extLst>
          </p:cNvPr>
          <p:cNvSpPr/>
          <p:nvPr/>
        </p:nvSpPr>
        <p:spPr>
          <a:xfrm>
            <a:off x="590204" y="2538107"/>
            <a:ext cx="267026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buClrTx/>
              <a:buSzPct val="80000"/>
              <a:defRPr/>
            </a:pPr>
            <a:r>
              <a:rPr lang="fr-FR" sz="1400" dirty="0">
                <a:solidFill>
                  <a:schemeClr val="accent2"/>
                </a:solidFill>
                <a:latin typeface="+mj-lt"/>
              </a:rPr>
              <a:t>Marché total 2020 : 1,5 Mds€</a:t>
            </a:r>
          </a:p>
          <a:p>
            <a:pPr lvl="0">
              <a:spcBef>
                <a:spcPts val="600"/>
              </a:spcBef>
              <a:buClrTx/>
              <a:buSzPct val="80000"/>
              <a:defRPr/>
            </a:pPr>
            <a:r>
              <a:rPr lang="fr-FR" sz="1400" dirty="0">
                <a:solidFill>
                  <a:schemeClr val="accent3"/>
                </a:solidFill>
                <a:latin typeface="+mj-lt"/>
              </a:rPr>
              <a:t>CA Econocom 2020 : 20 M€*</a:t>
            </a:r>
          </a:p>
        </p:txBody>
      </p:sp>
      <p:pic>
        <p:nvPicPr>
          <p:cNvPr id="108" name="Image 107">
            <a:extLst>
              <a:ext uri="{FF2B5EF4-FFF2-40B4-BE49-F238E27FC236}">
                <a16:creationId xmlns:a16="http://schemas.microsoft.com/office/drawing/2014/main" id="{5056F890-E763-4A03-8ACC-929DA254E2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864" y="1825700"/>
            <a:ext cx="1008371" cy="223858"/>
          </a:xfrm>
          <a:prstGeom prst="rect">
            <a:avLst/>
          </a:prstGeom>
        </p:spPr>
      </p:pic>
      <p:pic>
        <p:nvPicPr>
          <p:cNvPr id="109" name="Image 108">
            <a:extLst>
              <a:ext uri="{FF2B5EF4-FFF2-40B4-BE49-F238E27FC236}">
                <a16:creationId xmlns:a16="http://schemas.microsoft.com/office/drawing/2014/main" id="{867A65F5-B631-46E7-8717-ABDDBA2F04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7677" y="4648868"/>
            <a:ext cx="572360" cy="199432"/>
          </a:xfrm>
          <a:prstGeom prst="rect">
            <a:avLst/>
          </a:prstGeom>
        </p:spPr>
      </p:pic>
      <p:pic>
        <p:nvPicPr>
          <p:cNvPr id="111" name="Image 110">
            <a:extLst>
              <a:ext uri="{FF2B5EF4-FFF2-40B4-BE49-F238E27FC236}">
                <a16:creationId xmlns:a16="http://schemas.microsoft.com/office/drawing/2014/main" id="{866CA620-5A7A-48BC-957B-D46CB3C1F5B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4810" y="3403200"/>
            <a:ext cx="861314" cy="312637"/>
          </a:xfrm>
          <a:prstGeom prst="rect">
            <a:avLst/>
          </a:prstGeom>
        </p:spPr>
      </p:pic>
      <p:pic>
        <p:nvPicPr>
          <p:cNvPr id="112" name="Image 111">
            <a:extLst>
              <a:ext uri="{FF2B5EF4-FFF2-40B4-BE49-F238E27FC236}">
                <a16:creationId xmlns:a16="http://schemas.microsoft.com/office/drawing/2014/main" id="{34C4CED7-FD12-4D72-B507-6E425D9DB31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359" y="5216839"/>
            <a:ext cx="1726581" cy="167296"/>
          </a:xfrm>
          <a:prstGeom prst="rect">
            <a:avLst/>
          </a:prstGeom>
        </p:spPr>
      </p:pic>
      <p:pic>
        <p:nvPicPr>
          <p:cNvPr id="113" name="Image 112">
            <a:extLst>
              <a:ext uri="{FF2B5EF4-FFF2-40B4-BE49-F238E27FC236}">
                <a16:creationId xmlns:a16="http://schemas.microsoft.com/office/drawing/2014/main" id="{4635A372-2E20-46C0-9A2F-4A108C993F2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6193" y="2413408"/>
            <a:ext cx="470005" cy="204680"/>
          </a:xfrm>
          <a:prstGeom prst="rect">
            <a:avLst/>
          </a:prstGeom>
        </p:spPr>
      </p:pic>
      <p:cxnSp>
        <p:nvCxnSpPr>
          <p:cNvPr id="127" name="Connecteur droit 126">
            <a:extLst>
              <a:ext uri="{FF2B5EF4-FFF2-40B4-BE49-F238E27FC236}">
                <a16:creationId xmlns:a16="http://schemas.microsoft.com/office/drawing/2014/main" id="{8BC1C483-FDB9-40B8-93C5-9461C0C810B0}"/>
              </a:ext>
            </a:extLst>
          </p:cNvPr>
          <p:cNvCxnSpPr>
            <a:cxnSpLocks/>
          </p:cNvCxnSpPr>
          <p:nvPr/>
        </p:nvCxnSpPr>
        <p:spPr>
          <a:xfrm>
            <a:off x="674877" y="2383546"/>
            <a:ext cx="2670266" cy="0"/>
          </a:xfrm>
          <a:prstGeom prst="line">
            <a:avLst/>
          </a:prstGeom>
          <a:noFill/>
          <a:ln w="12700" cap="sq" cmpd="sng" algn="ctr">
            <a:solidFill>
              <a:srgbClr val="33008E"/>
            </a:solidFill>
            <a:prstDash val="solid"/>
            <a:round/>
          </a:ln>
          <a:effectLst/>
        </p:spPr>
      </p:cxnSp>
      <p:sp>
        <p:nvSpPr>
          <p:cNvPr id="41" name="Rectangle 40">
            <a:extLst>
              <a:ext uri="{FF2B5EF4-FFF2-40B4-BE49-F238E27FC236}">
                <a16:creationId xmlns:a16="http://schemas.microsoft.com/office/drawing/2014/main" id="{B44EE546-CA2D-4A0F-AD46-B55DF3B9C419}"/>
              </a:ext>
            </a:extLst>
          </p:cNvPr>
          <p:cNvSpPr/>
          <p:nvPr/>
        </p:nvSpPr>
        <p:spPr>
          <a:xfrm>
            <a:off x="9943511" y="653638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109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94E4DC22-0297-4CD3-8A84-951BB8D46F5C}"/>
              </a:ext>
            </a:extLst>
          </p:cNvPr>
          <p:cNvSpPr/>
          <p:nvPr/>
        </p:nvSpPr>
        <p:spPr>
          <a:xfrm>
            <a:off x="10434196" y="706508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(8,9%)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C0188B5-0974-4B49-AD57-AE6944D428B6}"/>
              </a:ext>
            </a:extLst>
          </p:cNvPr>
          <p:cNvSpPr/>
          <p:nvPr/>
        </p:nvSpPr>
        <p:spPr>
          <a:xfrm>
            <a:off x="8307058" y="1219024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62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8FE727E-84C7-4807-879C-A2D78D420E59}"/>
              </a:ext>
            </a:extLst>
          </p:cNvPr>
          <p:cNvSpPr/>
          <p:nvPr/>
        </p:nvSpPr>
        <p:spPr>
          <a:xfrm>
            <a:off x="8722404" y="1269054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(5,0%)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63CEB4F-4195-4195-A343-0BABF4C319C7}"/>
              </a:ext>
            </a:extLst>
          </p:cNvPr>
          <p:cNvSpPr/>
          <p:nvPr/>
        </p:nvSpPr>
        <p:spPr>
          <a:xfrm>
            <a:off x="8252013" y="1761730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60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D5F088E8-DD06-4C92-825D-E34932EDA3DC}"/>
              </a:ext>
            </a:extLst>
          </p:cNvPr>
          <p:cNvSpPr/>
          <p:nvPr/>
        </p:nvSpPr>
        <p:spPr>
          <a:xfrm>
            <a:off x="8719702" y="1834252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(4,9%)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3017A087-9735-445C-B7BF-1FBF98BC0DEC}"/>
              </a:ext>
            </a:extLst>
          </p:cNvPr>
          <p:cNvSpPr/>
          <p:nvPr/>
        </p:nvSpPr>
        <p:spPr>
          <a:xfrm>
            <a:off x="7974719" y="2941878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(3,2%)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299D4F3B-EB64-4D6C-8E9E-903A16C998DA}"/>
              </a:ext>
            </a:extLst>
          </p:cNvPr>
          <p:cNvSpPr/>
          <p:nvPr/>
        </p:nvSpPr>
        <p:spPr>
          <a:xfrm>
            <a:off x="7818458" y="3500462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(2,8%)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FE170F8B-EF12-4144-ADB0-FA781C81EED6}"/>
              </a:ext>
            </a:extLst>
          </p:cNvPr>
          <p:cNvSpPr/>
          <p:nvPr/>
        </p:nvSpPr>
        <p:spPr>
          <a:xfrm>
            <a:off x="7183281" y="3970191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33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5F70A3F-7EDC-40B7-BB45-79375C2D838E}"/>
              </a:ext>
            </a:extLst>
          </p:cNvPr>
          <p:cNvSpPr/>
          <p:nvPr/>
        </p:nvSpPr>
        <p:spPr>
          <a:xfrm>
            <a:off x="7587566" y="4022197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(2,7%)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DB09992D-D525-47F2-82B0-2FCC050CD1C4}"/>
              </a:ext>
            </a:extLst>
          </p:cNvPr>
          <p:cNvSpPr/>
          <p:nvPr/>
        </p:nvSpPr>
        <p:spPr>
          <a:xfrm>
            <a:off x="6840765" y="4524789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21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FAD9F571-7DEF-475D-891C-01C69C469A09}"/>
              </a:ext>
            </a:extLst>
          </p:cNvPr>
          <p:cNvSpPr/>
          <p:nvPr/>
        </p:nvSpPr>
        <p:spPr>
          <a:xfrm>
            <a:off x="7286754" y="4606988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(1,7%)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8D46FD8B-B4E7-491B-95CF-E01AFE94C887}"/>
              </a:ext>
            </a:extLst>
          </p:cNvPr>
          <p:cNvSpPr/>
          <p:nvPr/>
        </p:nvSpPr>
        <p:spPr>
          <a:xfrm>
            <a:off x="6665326" y="5028954"/>
            <a:ext cx="9776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2800" dirty="0">
                <a:solidFill>
                  <a:schemeClr val="accent3"/>
                </a:solidFill>
                <a:latin typeface="Allumi Pro Extended Heavy" panose="020B0905040802020204" pitchFamily="34" charset="0"/>
              </a:rPr>
              <a:t>20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86A3BF2D-C9C8-4E25-A62D-D5FD980629F0}"/>
              </a:ext>
            </a:extLst>
          </p:cNvPr>
          <p:cNvSpPr/>
          <p:nvPr/>
        </p:nvSpPr>
        <p:spPr>
          <a:xfrm>
            <a:off x="7104240" y="5157728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(1,6%)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0C65D5F4-BB08-4DF0-BE7D-67953BCCEA5E}"/>
              </a:ext>
            </a:extLst>
          </p:cNvPr>
          <p:cNvSpPr/>
          <p:nvPr/>
        </p:nvSpPr>
        <p:spPr>
          <a:xfrm>
            <a:off x="6660894" y="5656482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17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F7D8B3AA-3149-4C3D-924F-B5CA5A3D5938}"/>
              </a:ext>
            </a:extLst>
          </p:cNvPr>
          <p:cNvSpPr/>
          <p:nvPr/>
        </p:nvSpPr>
        <p:spPr>
          <a:xfrm>
            <a:off x="7093678" y="5706965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(1,3%)</a:t>
            </a:r>
          </a:p>
        </p:txBody>
      </p:sp>
      <p:sp>
        <p:nvSpPr>
          <p:cNvPr id="62" name="Espace réservé du contenu 9">
            <a:extLst>
              <a:ext uri="{FF2B5EF4-FFF2-40B4-BE49-F238E27FC236}">
                <a16:creationId xmlns:a16="http://schemas.microsoft.com/office/drawing/2014/main" id="{538BC7B2-5386-4A7A-AF02-845C07630F57}"/>
              </a:ext>
            </a:extLst>
          </p:cNvPr>
          <p:cNvSpPr txBox="1">
            <a:spLocks/>
          </p:cNvSpPr>
          <p:nvPr/>
        </p:nvSpPr>
        <p:spPr bwMode="auto">
          <a:xfrm>
            <a:off x="8653752" y="5945778"/>
            <a:ext cx="2897830" cy="10560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marL="0" indent="0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SzPct val="50000"/>
              <a:buNone/>
              <a:tabLst>
                <a:tab pos="122764" algn="l"/>
              </a:tabLst>
              <a:defRPr lang="en-GB" sz="800" kern="1200" baseline="0" dirty="0">
                <a:solidFill>
                  <a:srgbClr val="7F7F7F"/>
                </a:solidFill>
                <a:latin typeface="+mn-lt"/>
                <a:ea typeface="ＭＳ Ｐゴシック" pitchFamily="34" charset="-128"/>
                <a:cs typeface="+mn-cs"/>
              </a:defRPr>
            </a:lvl1pPr>
            <a:lvl2pPr marL="721766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60000"/>
              <a:buFont typeface="Wingdings 2" pitchFamily="18" charset="2"/>
              <a:buChar char=""/>
              <a:defRPr sz="3200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2pPr>
            <a:lvl3pPr marL="1073124" indent="-351358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Pct val="100000"/>
              <a:buFont typeface="Allumi Ptf" pitchFamily="34" charset="0"/>
              <a:buChar char="↪"/>
              <a:defRPr sz="2667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3pPr>
            <a:lvl4pPr marL="1432948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–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4pPr>
            <a:lvl5pPr marL="1794888" indent="-361942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»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Tx/>
              <a:buSzPct val="50000"/>
              <a:buFontTx/>
              <a:buNone/>
              <a:tabLst>
                <a:tab pos="122764" algn="l"/>
              </a:tabLst>
              <a:defRPr/>
            </a:pP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475261"/>
                </a:solidFill>
                <a:effectLst/>
                <a:uLnTx/>
                <a:uFillTx/>
                <a:latin typeface="Allumi Ptf ExtraLight"/>
                <a:ea typeface="ＭＳ Ｐゴシック" pitchFamily="34" charset="-128"/>
                <a:cs typeface="+mn-cs"/>
              </a:rPr>
              <a:t>Copyright Teknowlogy PAC / Etudes SITSI 2021</a:t>
            </a:r>
          </a:p>
        </p:txBody>
      </p:sp>
      <p:sp>
        <p:nvSpPr>
          <p:cNvPr id="63" name="Espace réservé du contenu 9">
            <a:extLst>
              <a:ext uri="{FF2B5EF4-FFF2-40B4-BE49-F238E27FC236}">
                <a16:creationId xmlns:a16="http://schemas.microsoft.com/office/drawing/2014/main" id="{794F2F1E-B382-4B70-8DEA-91C86A8459AF}"/>
              </a:ext>
            </a:extLst>
          </p:cNvPr>
          <p:cNvSpPr txBox="1">
            <a:spLocks/>
          </p:cNvSpPr>
          <p:nvPr/>
        </p:nvSpPr>
        <p:spPr bwMode="auto">
          <a:xfrm>
            <a:off x="8217132" y="5267896"/>
            <a:ext cx="3334450" cy="52322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SzPct val="50000"/>
              <a:buNone/>
              <a:tabLst>
                <a:tab pos="122764" algn="l"/>
              </a:tabLst>
              <a:defRPr lang="en-GB" sz="800" kern="1200" baseline="0" dirty="0">
                <a:solidFill>
                  <a:srgbClr val="7F7F7F"/>
                </a:solidFill>
                <a:latin typeface="+mn-lt"/>
                <a:ea typeface="ＭＳ Ｐゴシック" pitchFamily="34" charset="-128"/>
                <a:cs typeface="+mn-cs"/>
              </a:defRPr>
            </a:lvl1pPr>
            <a:lvl2pPr marL="721766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60000"/>
              <a:buFont typeface="Wingdings 2" pitchFamily="18" charset="2"/>
              <a:buChar char=""/>
              <a:defRPr sz="3200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2pPr>
            <a:lvl3pPr marL="1073124" indent="-351358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Pct val="100000"/>
              <a:buFont typeface="Allumi Ptf" pitchFamily="34" charset="0"/>
              <a:buChar char="↪"/>
              <a:defRPr sz="2667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3pPr>
            <a:lvl4pPr marL="1432948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–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4pPr>
            <a:lvl5pPr marL="1794888" indent="-361942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»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eaLnBrk="1" hangingPunct="1"/>
            <a:endParaRPr lang="fr-FR" sz="900" dirty="0">
              <a:solidFill>
                <a:srgbClr val="33008E"/>
              </a:solidFill>
              <a:latin typeface="Allumi Ptf ExtraLight"/>
            </a:endParaRPr>
          </a:p>
          <a:p>
            <a:pPr algn="r" eaLnBrk="1" hangingPunct="1"/>
            <a:r>
              <a:rPr lang="fr-FR" sz="900" dirty="0">
                <a:solidFill>
                  <a:srgbClr val="33008E"/>
                </a:solidFill>
                <a:latin typeface="Allumi Ptf ExtraLight"/>
              </a:rPr>
              <a:t>* Estimation PAC Teknowlogy</a:t>
            </a:r>
            <a:br>
              <a:rPr lang="fr-FR" sz="900" dirty="0">
                <a:solidFill>
                  <a:srgbClr val="33008E"/>
                </a:solidFill>
                <a:latin typeface="Allumi Ptf ExtraLight"/>
              </a:rPr>
            </a:br>
            <a:r>
              <a:rPr lang="fr-FR" sz="900" dirty="0">
                <a:solidFill>
                  <a:srgbClr val="33008E"/>
                </a:solidFill>
                <a:latin typeface="Allumi Ptf ExtraLight"/>
              </a:rPr>
              <a:t> Chiffre d’affaires 2020 en M€ / % Part de marché 2020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A74F87-48BA-4962-9ECB-F953DE08D015}"/>
              </a:ext>
            </a:extLst>
          </p:cNvPr>
          <p:cNvSpPr/>
          <p:nvPr/>
        </p:nvSpPr>
        <p:spPr>
          <a:xfrm>
            <a:off x="5928873" y="800671"/>
            <a:ext cx="3924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3CB9AACE-A572-444E-99B6-F9AAECE68AAC}"/>
              </a:ext>
            </a:extLst>
          </p:cNvPr>
          <p:cNvSpPr/>
          <p:nvPr/>
        </p:nvSpPr>
        <p:spPr>
          <a:xfrm>
            <a:off x="5928873" y="1355203"/>
            <a:ext cx="2232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ED990361-2F7B-4367-A748-1579907AA1EA}"/>
              </a:ext>
            </a:extLst>
          </p:cNvPr>
          <p:cNvSpPr/>
          <p:nvPr/>
        </p:nvSpPr>
        <p:spPr>
          <a:xfrm>
            <a:off x="5928873" y="1909735"/>
            <a:ext cx="2160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049F3F48-1B82-4453-A23E-89DF9CDEBDDF}"/>
              </a:ext>
            </a:extLst>
          </p:cNvPr>
          <p:cNvSpPr/>
          <p:nvPr/>
        </p:nvSpPr>
        <p:spPr>
          <a:xfrm>
            <a:off x="5928873" y="3018799"/>
            <a:ext cx="1440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D63AC7C9-35FD-4238-9912-A9546AEDFA14}"/>
              </a:ext>
            </a:extLst>
          </p:cNvPr>
          <p:cNvSpPr/>
          <p:nvPr/>
        </p:nvSpPr>
        <p:spPr>
          <a:xfrm>
            <a:off x="5928873" y="2464267"/>
            <a:ext cx="2160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481FEF2A-6F7F-459D-BFEF-BDE3DED7CC6B}"/>
              </a:ext>
            </a:extLst>
          </p:cNvPr>
          <p:cNvSpPr txBox="1"/>
          <p:nvPr/>
        </p:nvSpPr>
        <p:spPr>
          <a:xfrm>
            <a:off x="4840614" y="3682511"/>
            <a:ext cx="9278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dirty="0">
                <a:solidFill>
                  <a:schemeClr val="bg1">
                    <a:lumMod val="50000"/>
                  </a:schemeClr>
                </a:solidFill>
              </a:rPr>
              <a:t>Incl </a:t>
            </a:r>
            <a:r>
              <a:rPr lang="fr-FR" sz="800" dirty="0" err="1">
                <a:solidFill>
                  <a:schemeClr val="bg1">
                    <a:lumMod val="50000"/>
                  </a:schemeClr>
                </a:solidFill>
              </a:rPr>
              <a:t>Securelink</a:t>
            </a:r>
            <a:endParaRPr lang="fr-F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ZoneTexte 70">
            <a:extLst>
              <a:ext uri="{FF2B5EF4-FFF2-40B4-BE49-F238E27FC236}">
                <a16:creationId xmlns:a16="http://schemas.microsoft.com/office/drawing/2014/main" id="{C9E06E91-A017-4B42-BF00-D35ED5441BAC}"/>
              </a:ext>
            </a:extLst>
          </p:cNvPr>
          <p:cNvSpPr txBox="1"/>
          <p:nvPr/>
        </p:nvSpPr>
        <p:spPr>
          <a:xfrm>
            <a:off x="4735962" y="2011832"/>
            <a:ext cx="9278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dirty="0">
                <a:solidFill>
                  <a:schemeClr val="bg1">
                    <a:lumMod val="50000"/>
                  </a:schemeClr>
                </a:solidFill>
              </a:rPr>
              <a:t>Incl Altran</a:t>
            </a:r>
            <a:endParaRPr lang="fr-F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D32954C7-90E3-43E4-AC9C-ADF7DD0654BD}"/>
              </a:ext>
            </a:extLst>
          </p:cNvPr>
          <p:cNvSpPr/>
          <p:nvPr/>
        </p:nvSpPr>
        <p:spPr>
          <a:xfrm>
            <a:off x="5928873" y="3573331"/>
            <a:ext cx="1224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2F3D6A62-FAB9-42F2-AB4E-E135013F086A}"/>
              </a:ext>
            </a:extLst>
          </p:cNvPr>
          <p:cNvSpPr/>
          <p:nvPr/>
        </p:nvSpPr>
        <p:spPr>
          <a:xfrm>
            <a:off x="5928873" y="4127863"/>
            <a:ext cx="1188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382F698A-1835-4B49-B9A1-C650CD36A478}"/>
              </a:ext>
            </a:extLst>
          </p:cNvPr>
          <p:cNvSpPr/>
          <p:nvPr/>
        </p:nvSpPr>
        <p:spPr>
          <a:xfrm>
            <a:off x="5928873" y="4682395"/>
            <a:ext cx="756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7" name="Image 76">
            <a:extLst>
              <a:ext uri="{FF2B5EF4-FFF2-40B4-BE49-F238E27FC236}">
                <a16:creationId xmlns:a16="http://schemas.microsoft.com/office/drawing/2014/main" id="{63159690-C144-4E6E-9C93-312E3AECE99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6558" y="1208628"/>
            <a:ext cx="836130" cy="238297"/>
          </a:xfrm>
          <a:prstGeom prst="rect">
            <a:avLst/>
          </a:prstGeom>
        </p:spPr>
      </p:pic>
      <p:sp>
        <p:nvSpPr>
          <p:cNvPr id="78" name="Rectangle 77">
            <a:extLst>
              <a:ext uri="{FF2B5EF4-FFF2-40B4-BE49-F238E27FC236}">
                <a16:creationId xmlns:a16="http://schemas.microsoft.com/office/drawing/2014/main" id="{85F2369C-11EB-4979-9C40-E2E8B922D4AF}"/>
              </a:ext>
            </a:extLst>
          </p:cNvPr>
          <p:cNvSpPr/>
          <p:nvPr/>
        </p:nvSpPr>
        <p:spPr>
          <a:xfrm>
            <a:off x="5928873" y="5236927"/>
            <a:ext cx="720000" cy="99376"/>
          </a:xfrm>
          <a:prstGeom prst="rect">
            <a:avLst/>
          </a:prstGeom>
          <a:solidFill>
            <a:srgbClr val="8627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C73DB21F-7D2C-46AE-A1A8-AC6052ABB565}"/>
              </a:ext>
            </a:extLst>
          </p:cNvPr>
          <p:cNvSpPr/>
          <p:nvPr/>
        </p:nvSpPr>
        <p:spPr>
          <a:xfrm>
            <a:off x="5928873" y="5791461"/>
            <a:ext cx="612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1F3B795A-F619-4349-8FB1-A31B1B0DA23E}"/>
              </a:ext>
            </a:extLst>
          </p:cNvPr>
          <p:cNvSpPr/>
          <p:nvPr/>
        </p:nvSpPr>
        <p:spPr>
          <a:xfrm>
            <a:off x="7582525" y="2882619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40</a:t>
            </a:r>
          </a:p>
        </p:txBody>
      </p:sp>
      <p:sp>
        <p:nvSpPr>
          <p:cNvPr id="82" name="Espace réservé du pied de page 1">
            <a:extLst>
              <a:ext uri="{FF2B5EF4-FFF2-40B4-BE49-F238E27FC236}">
                <a16:creationId xmlns:a16="http://schemas.microsoft.com/office/drawing/2014/main" id="{46D05622-4403-48EF-92BA-C1041D3E44DC}"/>
              </a:ext>
            </a:extLst>
          </p:cNvPr>
          <p:cNvSpPr txBox="1">
            <a:spLocks/>
          </p:cNvSpPr>
          <p:nvPr/>
        </p:nvSpPr>
        <p:spPr>
          <a:xfrm>
            <a:off x="4550284" y="6405198"/>
            <a:ext cx="3672577" cy="161583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050" b="0" kern="1200" cap="all" spc="0" baseline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cap="none" dirty="0">
                <a:solidFill>
                  <a:schemeClr val="tx2"/>
                </a:solidFill>
              </a:rPr>
              <a:t>Diffusion limitée</a:t>
            </a:r>
            <a:endParaRPr lang="fr-FR" cap="none" dirty="0">
              <a:solidFill>
                <a:schemeClr val="tx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FA844E8-070A-4569-AFFF-0D0202FDB12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602" y="2773283"/>
            <a:ext cx="1360618" cy="567641"/>
          </a:xfrm>
          <a:prstGeom prst="rect">
            <a:avLst/>
          </a:prstGeom>
        </p:spPr>
      </p:pic>
      <p:pic>
        <p:nvPicPr>
          <p:cNvPr id="60" name="Image 59">
            <a:extLst>
              <a:ext uri="{FF2B5EF4-FFF2-40B4-BE49-F238E27FC236}">
                <a16:creationId xmlns:a16="http://schemas.microsoft.com/office/drawing/2014/main" id="{368F3D83-194E-4AA2-84F5-07BF79871D8D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227" t="33348" r="9535" b="35013"/>
          <a:stretch/>
        </p:blipFill>
        <p:spPr>
          <a:xfrm>
            <a:off x="4880015" y="4064649"/>
            <a:ext cx="920942" cy="239117"/>
          </a:xfrm>
          <a:prstGeom prst="rect">
            <a:avLst/>
          </a:prstGeom>
        </p:spPr>
      </p:pic>
      <p:pic>
        <p:nvPicPr>
          <p:cNvPr id="13" name="Image 12" descr="Une image contenant texte&#10;&#10;Description générée automatiquement">
            <a:extLst>
              <a:ext uri="{FF2B5EF4-FFF2-40B4-BE49-F238E27FC236}">
                <a16:creationId xmlns:a16="http://schemas.microsoft.com/office/drawing/2014/main" id="{7DE9272D-5C0A-43E9-B2B7-04D3047B1C2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2343" y="5636444"/>
            <a:ext cx="977694" cy="409409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890BFA7A-D534-47AE-A01A-AAC2B36CC901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223" y="783805"/>
            <a:ext cx="1163012" cy="172514"/>
          </a:xfrm>
          <a:prstGeom prst="rect">
            <a:avLst/>
          </a:prstGeom>
        </p:spPr>
      </p:pic>
      <p:sp>
        <p:nvSpPr>
          <p:cNvPr id="66" name="Rectangle 65">
            <a:extLst>
              <a:ext uri="{FF2B5EF4-FFF2-40B4-BE49-F238E27FC236}">
                <a16:creationId xmlns:a16="http://schemas.microsoft.com/office/drawing/2014/main" id="{9B52FCB5-9FFF-4D0D-B229-FC1E440D31A8}"/>
              </a:ext>
            </a:extLst>
          </p:cNvPr>
          <p:cNvSpPr/>
          <p:nvPr/>
        </p:nvSpPr>
        <p:spPr>
          <a:xfrm>
            <a:off x="8298292" y="2297352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60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0EE9CDDC-A167-4088-8524-0657B1C2B516}"/>
              </a:ext>
            </a:extLst>
          </p:cNvPr>
          <p:cNvSpPr/>
          <p:nvPr/>
        </p:nvSpPr>
        <p:spPr>
          <a:xfrm>
            <a:off x="8765981" y="2369874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(4,9%)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25F7A70D-C1DE-4C16-882E-52A42F0A526A}"/>
              </a:ext>
            </a:extLst>
          </p:cNvPr>
          <p:cNvSpPr/>
          <p:nvPr/>
        </p:nvSpPr>
        <p:spPr>
          <a:xfrm>
            <a:off x="7353137" y="3426405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34</a:t>
            </a:r>
          </a:p>
        </p:txBody>
      </p:sp>
    </p:spTree>
    <p:extLst>
      <p:ext uri="{BB962C8B-B14F-4D97-AF65-F5344CB8AC3E}">
        <p14:creationId xmlns:p14="http://schemas.microsoft.com/office/powerpoint/2010/main" val="15506161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A3A787B8-B6FE-4B47-80F8-3A67E185D7E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839788" y="6390938"/>
            <a:ext cx="3672577" cy="184666"/>
          </a:xfrm>
        </p:spPr>
        <p:txBody>
          <a:bodyPr/>
          <a:lstStyle/>
          <a:p>
            <a:r>
              <a:rPr lang="fr-FR" cap="none" dirty="0">
                <a:solidFill>
                  <a:schemeClr val="tx2"/>
                </a:solidFill>
              </a:rPr>
              <a:t>Econocom - Présentation Econocom Services – 2021  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89E0BD2B-118F-4410-9F74-E45CEDFC99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830357" y="6437623"/>
            <a:ext cx="660400" cy="184666"/>
          </a:xfrm>
        </p:spPr>
        <p:txBody>
          <a:bodyPr/>
          <a:lstStyle/>
          <a:p>
            <a:fld id="{16F61B19-5FB1-451F-938F-D0B1FAC2BDF6}" type="slidenum">
              <a:rPr lang="fr-FR" smtClean="0"/>
              <a:pPr/>
              <a:t>6</a:t>
            </a:fld>
            <a:endParaRPr lang="fr-FR"/>
          </a:p>
        </p:txBody>
      </p:sp>
      <p:sp>
        <p:nvSpPr>
          <p:cNvPr id="38" name="Espace réservé du texte 6">
            <a:extLst>
              <a:ext uri="{FF2B5EF4-FFF2-40B4-BE49-F238E27FC236}">
                <a16:creationId xmlns:a16="http://schemas.microsoft.com/office/drawing/2014/main" id="{CCF9508B-C0F5-4A6C-8080-CEDB7CD7D5CF}"/>
              </a:ext>
            </a:extLst>
          </p:cNvPr>
          <p:cNvSpPr txBox="1">
            <a:spLocks/>
          </p:cNvSpPr>
          <p:nvPr/>
        </p:nvSpPr>
        <p:spPr bwMode="auto">
          <a:xfrm>
            <a:off x="676104" y="526768"/>
            <a:ext cx="3308427" cy="1689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indent="0" algn="l" rtl="0" eaLnBrk="1" fontAlgn="base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SzPct val="50000"/>
              <a:buNone/>
              <a:defRPr lang="en-GB" sz="2000" i="1" kern="1200" dirty="0">
                <a:solidFill>
                  <a:schemeClr val="accent1"/>
                </a:solidFill>
                <a:latin typeface="Allumi Ptf Book" pitchFamily="34" charset="0"/>
                <a:ea typeface="ＭＳ Ｐゴシック" pitchFamily="34" charset="-128"/>
                <a:cs typeface="+mn-cs"/>
              </a:defRPr>
            </a:lvl1pPr>
            <a:lvl2pPr marL="721766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60000"/>
              <a:buFont typeface="Wingdings 2" pitchFamily="18" charset="2"/>
              <a:buChar char=""/>
              <a:defRPr sz="3200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2pPr>
            <a:lvl3pPr marL="1073124" indent="-351358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Pct val="100000"/>
              <a:buFont typeface="Allumi Ptf" pitchFamily="34" charset="0"/>
              <a:buChar char="↪"/>
              <a:defRPr sz="2667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3pPr>
            <a:lvl4pPr marL="1432948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–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4pPr>
            <a:lvl5pPr marL="1794888" indent="-361942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»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fr-FR" sz="2800" b="1" i="0" cap="all" spc="40" dirty="0">
                <a:solidFill>
                  <a:schemeClr val="tx2"/>
                </a:solidFill>
                <a:latin typeface="Montserrat" panose="00000500000000000000" pitchFamily="2" charset="0"/>
                <a:ea typeface="+mj-ea"/>
                <a:cs typeface="Calibri" panose="020F0502020204030204" pitchFamily="34" charset="0"/>
              </a:rPr>
              <a:t>Econocom</a:t>
            </a:r>
          </a:p>
          <a:p>
            <a:pPr>
              <a:lnSpc>
                <a:spcPct val="90000"/>
              </a:lnSpc>
            </a:pPr>
            <a:r>
              <a:rPr lang="fr-FR" sz="2400" i="0" dirty="0">
                <a:solidFill>
                  <a:schemeClr val="accent3"/>
                </a:solidFill>
                <a:latin typeface="Montserrat" panose="00000500000000000000" pitchFamily="2" charset="0"/>
                <a:ea typeface="+mn-ea"/>
              </a:rPr>
              <a:t>10</a:t>
            </a:r>
            <a:r>
              <a:rPr lang="fr-FR" sz="2400" i="0" baseline="30000" dirty="0">
                <a:solidFill>
                  <a:schemeClr val="accent3"/>
                </a:solidFill>
                <a:latin typeface="Montserrat" panose="00000500000000000000" pitchFamily="2" charset="0"/>
                <a:ea typeface="+mn-ea"/>
              </a:rPr>
              <a:t>ème</a:t>
            </a:r>
            <a:r>
              <a:rPr lang="fr-FR" sz="2400" i="0" dirty="0">
                <a:solidFill>
                  <a:schemeClr val="accent3"/>
                </a:solidFill>
                <a:latin typeface="Montserrat" panose="00000500000000000000" pitchFamily="2" charset="0"/>
                <a:ea typeface="+mn-ea"/>
              </a:rPr>
              <a:t> acteur </a:t>
            </a:r>
            <a:br>
              <a:rPr lang="fr-FR" sz="2400" i="0" dirty="0">
                <a:solidFill>
                  <a:schemeClr val="accent2"/>
                </a:solidFill>
                <a:latin typeface="Montserrat" panose="00000500000000000000" pitchFamily="2" charset="0"/>
                <a:ea typeface="+mn-ea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sur le marché de l’intégration de systèmes </a:t>
            </a:r>
            <a:b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en France</a:t>
            </a:r>
            <a:br>
              <a:rPr lang="fr-FR" sz="1600" i="0" dirty="0">
                <a:latin typeface="Montserrat" panose="00000500000000000000" pitchFamily="2" charset="0"/>
                <a:ea typeface="+mn-ea"/>
              </a:rPr>
            </a:br>
            <a:endParaRPr lang="fr-FR" sz="1600" i="0" dirty="0">
              <a:latin typeface="Montserrat" panose="00000500000000000000" pitchFamily="2" charset="0"/>
              <a:ea typeface="+mn-ea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7005A5B-8B96-454C-9BB4-2AF4CEC6606B}"/>
              </a:ext>
            </a:extLst>
          </p:cNvPr>
          <p:cNvSpPr/>
          <p:nvPr/>
        </p:nvSpPr>
        <p:spPr>
          <a:xfrm>
            <a:off x="590204" y="2538107"/>
            <a:ext cx="267026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buClrTx/>
              <a:buSzPct val="80000"/>
              <a:defRPr/>
            </a:pPr>
            <a:r>
              <a:rPr lang="fr-FR" sz="1400" dirty="0">
                <a:solidFill>
                  <a:schemeClr val="accent2"/>
                </a:solidFill>
                <a:latin typeface="+mj-lt"/>
              </a:rPr>
              <a:t>Marché total 2020 : 3,4 Mds€</a:t>
            </a:r>
          </a:p>
          <a:p>
            <a:pPr lvl="0">
              <a:spcBef>
                <a:spcPts val="600"/>
              </a:spcBef>
              <a:buClrTx/>
              <a:buSzPct val="80000"/>
              <a:defRPr/>
            </a:pPr>
            <a:r>
              <a:rPr lang="fr-FR" sz="1400" dirty="0">
                <a:solidFill>
                  <a:schemeClr val="accent3"/>
                </a:solidFill>
                <a:latin typeface="+mj-lt"/>
              </a:rPr>
              <a:t>CA Econocom 2020 : 100 M€*</a:t>
            </a:r>
          </a:p>
        </p:txBody>
      </p:sp>
      <p:pic>
        <p:nvPicPr>
          <p:cNvPr id="108" name="Image 107">
            <a:extLst>
              <a:ext uri="{FF2B5EF4-FFF2-40B4-BE49-F238E27FC236}">
                <a16:creationId xmlns:a16="http://schemas.microsoft.com/office/drawing/2014/main" id="{5056F890-E763-4A03-8ACC-929DA254E2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633" y="1673649"/>
            <a:ext cx="1008371" cy="223858"/>
          </a:xfrm>
          <a:prstGeom prst="rect">
            <a:avLst/>
          </a:prstGeom>
        </p:spPr>
      </p:pic>
      <p:pic>
        <p:nvPicPr>
          <p:cNvPr id="111" name="Image 110">
            <a:extLst>
              <a:ext uri="{FF2B5EF4-FFF2-40B4-BE49-F238E27FC236}">
                <a16:creationId xmlns:a16="http://schemas.microsoft.com/office/drawing/2014/main" id="{866CA620-5A7A-48BC-957B-D46CB3C1F5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2593" y="589924"/>
            <a:ext cx="861314" cy="312637"/>
          </a:xfrm>
          <a:prstGeom prst="rect">
            <a:avLst/>
          </a:prstGeom>
        </p:spPr>
      </p:pic>
      <p:pic>
        <p:nvPicPr>
          <p:cNvPr id="112" name="Image 111">
            <a:extLst>
              <a:ext uri="{FF2B5EF4-FFF2-40B4-BE49-F238E27FC236}">
                <a16:creationId xmlns:a16="http://schemas.microsoft.com/office/drawing/2014/main" id="{34C4CED7-FD12-4D72-B507-6E425D9DB31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326" y="5425527"/>
            <a:ext cx="1726581" cy="167296"/>
          </a:xfrm>
          <a:prstGeom prst="rect">
            <a:avLst/>
          </a:prstGeom>
        </p:spPr>
      </p:pic>
      <p:pic>
        <p:nvPicPr>
          <p:cNvPr id="113" name="Image 112">
            <a:extLst>
              <a:ext uri="{FF2B5EF4-FFF2-40B4-BE49-F238E27FC236}">
                <a16:creationId xmlns:a16="http://schemas.microsoft.com/office/drawing/2014/main" id="{4635A372-2E20-46C0-9A2F-4A108C993F2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468" y="3814670"/>
            <a:ext cx="470005" cy="204680"/>
          </a:xfrm>
          <a:prstGeom prst="rect">
            <a:avLst/>
          </a:prstGeom>
        </p:spPr>
      </p:pic>
      <p:cxnSp>
        <p:nvCxnSpPr>
          <p:cNvPr id="127" name="Connecteur droit 126">
            <a:extLst>
              <a:ext uri="{FF2B5EF4-FFF2-40B4-BE49-F238E27FC236}">
                <a16:creationId xmlns:a16="http://schemas.microsoft.com/office/drawing/2014/main" id="{8BC1C483-FDB9-40B8-93C5-9461C0C810B0}"/>
              </a:ext>
            </a:extLst>
          </p:cNvPr>
          <p:cNvCxnSpPr>
            <a:cxnSpLocks/>
          </p:cNvCxnSpPr>
          <p:nvPr/>
        </p:nvCxnSpPr>
        <p:spPr>
          <a:xfrm>
            <a:off x="674877" y="2383546"/>
            <a:ext cx="2670266" cy="0"/>
          </a:xfrm>
          <a:prstGeom prst="line">
            <a:avLst/>
          </a:prstGeom>
          <a:noFill/>
          <a:ln w="12700" cap="sq" cmpd="sng" algn="ctr">
            <a:solidFill>
              <a:srgbClr val="33008E"/>
            </a:solidFill>
            <a:prstDash val="solid"/>
            <a:round/>
          </a:ln>
          <a:effectLst/>
        </p:spPr>
      </p:cxnSp>
      <p:pic>
        <p:nvPicPr>
          <p:cNvPr id="1026" name="Picture 2" descr="RÃ©sultat de recherche d'images pour &quot;spie ics logo&quot;">
            <a:extLst>
              <a:ext uri="{FF2B5EF4-FFF2-40B4-BE49-F238E27FC236}">
                <a16:creationId xmlns:a16="http://schemas.microsoft.com/office/drawing/2014/main" id="{E334821A-A949-414A-A30F-27984B24B5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531" y="4261682"/>
            <a:ext cx="660411" cy="28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B44EE546-CA2D-4A0F-AD46-B55DF3B9C419}"/>
              </a:ext>
            </a:extLst>
          </p:cNvPr>
          <p:cNvSpPr/>
          <p:nvPr/>
        </p:nvSpPr>
        <p:spPr>
          <a:xfrm>
            <a:off x="8047083" y="588548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310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94E4DC22-0297-4CD3-8A84-951BB8D46F5C}"/>
              </a:ext>
            </a:extLst>
          </p:cNvPr>
          <p:cNvSpPr/>
          <p:nvPr/>
        </p:nvSpPr>
        <p:spPr>
          <a:xfrm>
            <a:off x="8562021" y="655926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(10%)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C0188B5-0974-4B49-AD57-AE6944D428B6}"/>
              </a:ext>
            </a:extLst>
          </p:cNvPr>
          <p:cNvSpPr/>
          <p:nvPr/>
        </p:nvSpPr>
        <p:spPr>
          <a:xfrm>
            <a:off x="7146445" y="1102161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186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8FE727E-84C7-4807-879C-A2D78D420E59}"/>
              </a:ext>
            </a:extLst>
          </p:cNvPr>
          <p:cNvSpPr/>
          <p:nvPr/>
        </p:nvSpPr>
        <p:spPr>
          <a:xfrm>
            <a:off x="7617162" y="1163716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(4,8%)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63CEB4F-4195-4195-A343-0BABF4C319C7}"/>
              </a:ext>
            </a:extLst>
          </p:cNvPr>
          <p:cNvSpPr/>
          <p:nvPr/>
        </p:nvSpPr>
        <p:spPr>
          <a:xfrm>
            <a:off x="7087366" y="1660550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169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D5F088E8-DD06-4C92-825D-E34932EDA3DC}"/>
              </a:ext>
            </a:extLst>
          </p:cNvPr>
          <p:cNvSpPr/>
          <p:nvPr/>
        </p:nvSpPr>
        <p:spPr>
          <a:xfrm>
            <a:off x="7576485" y="1724278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(5,5%)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36BC22C-BBBD-4FD2-9B14-54ED423EC068}"/>
              </a:ext>
            </a:extLst>
          </p:cNvPr>
          <p:cNvSpPr/>
          <p:nvPr/>
        </p:nvSpPr>
        <p:spPr>
          <a:xfrm>
            <a:off x="6985007" y="2150015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145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8756E26D-F54D-48B9-9CDA-794E69488DAF}"/>
              </a:ext>
            </a:extLst>
          </p:cNvPr>
          <p:cNvSpPr/>
          <p:nvPr/>
        </p:nvSpPr>
        <p:spPr>
          <a:xfrm>
            <a:off x="7438438" y="2213886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(4,7%)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3017A087-9735-445C-B7BF-1FBF98BC0DEC}"/>
              </a:ext>
            </a:extLst>
          </p:cNvPr>
          <p:cNvSpPr/>
          <p:nvPr/>
        </p:nvSpPr>
        <p:spPr>
          <a:xfrm>
            <a:off x="7337566" y="2738115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(4,4%)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FE170F8B-EF12-4144-ADB0-FA781C81EED6}"/>
              </a:ext>
            </a:extLst>
          </p:cNvPr>
          <p:cNvSpPr/>
          <p:nvPr/>
        </p:nvSpPr>
        <p:spPr>
          <a:xfrm>
            <a:off x="6727748" y="3715049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124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5F70A3F-7EDC-40B7-BB45-79375C2D838E}"/>
              </a:ext>
            </a:extLst>
          </p:cNvPr>
          <p:cNvSpPr/>
          <p:nvPr/>
        </p:nvSpPr>
        <p:spPr>
          <a:xfrm>
            <a:off x="7212413" y="3780439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(4,1%)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DB09992D-D525-47F2-82B0-2FCC050CD1C4}"/>
              </a:ext>
            </a:extLst>
          </p:cNvPr>
          <p:cNvSpPr/>
          <p:nvPr/>
        </p:nvSpPr>
        <p:spPr>
          <a:xfrm>
            <a:off x="6696620" y="4247140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115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FAD9F571-7DEF-475D-891C-01C69C469A09}"/>
              </a:ext>
            </a:extLst>
          </p:cNvPr>
          <p:cNvSpPr/>
          <p:nvPr/>
        </p:nvSpPr>
        <p:spPr>
          <a:xfrm>
            <a:off x="7178628" y="4304351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(3,8%)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8D46FD8B-B4E7-491B-95CF-E01AFE94C887}"/>
              </a:ext>
            </a:extLst>
          </p:cNvPr>
          <p:cNvSpPr/>
          <p:nvPr/>
        </p:nvSpPr>
        <p:spPr>
          <a:xfrm>
            <a:off x="6629309" y="4790026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102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86A3BF2D-C9C8-4E25-A62D-D5FD980629F0}"/>
              </a:ext>
            </a:extLst>
          </p:cNvPr>
          <p:cNvSpPr/>
          <p:nvPr/>
        </p:nvSpPr>
        <p:spPr>
          <a:xfrm>
            <a:off x="7118155" y="4853086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(3,3%)</a:t>
            </a:r>
          </a:p>
        </p:txBody>
      </p:sp>
      <p:sp>
        <p:nvSpPr>
          <p:cNvPr id="62" name="Espace réservé du contenu 9">
            <a:extLst>
              <a:ext uri="{FF2B5EF4-FFF2-40B4-BE49-F238E27FC236}">
                <a16:creationId xmlns:a16="http://schemas.microsoft.com/office/drawing/2014/main" id="{538BC7B2-5386-4A7A-AF02-845C07630F57}"/>
              </a:ext>
            </a:extLst>
          </p:cNvPr>
          <p:cNvSpPr txBox="1">
            <a:spLocks/>
          </p:cNvSpPr>
          <p:nvPr/>
        </p:nvSpPr>
        <p:spPr bwMode="auto">
          <a:xfrm>
            <a:off x="8653752" y="5945778"/>
            <a:ext cx="2897830" cy="10560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marL="0" indent="0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SzPct val="50000"/>
              <a:buNone/>
              <a:tabLst>
                <a:tab pos="122764" algn="l"/>
              </a:tabLst>
              <a:defRPr lang="en-GB" sz="800" kern="1200" baseline="0" dirty="0">
                <a:solidFill>
                  <a:srgbClr val="7F7F7F"/>
                </a:solidFill>
                <a:latin typeface="+mn-lt"/>
                <a:ea typeface="ＭＳ Ｐゴシック" pitchFamily="34" charset="-128"/>
                <a:cs typeface="+mn-cs"/>
              </a:defRPr>
            </a:lvl1pPr>
            <a:lvl2pPr marL="721766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60000"/>
              <a:buFont typeface="Wingdings 2" pitchFamily="18" charset="2"/>
              <a:buChar char=""/>
              <a:defRPr sz="3200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2pPr>
            <a:lvl3pPr marL="1073124" indent="-351358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Pct val="100000"/>
              <a:buFont typeface="Allumi Ptf" pitchFamily="34" charset="0"/>
              <a:buChar char="↪"/>
              <a:defRPr sz="2667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3pPr>
            <a:lvl4pPr marL="1432948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–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4pPr>
            <a:lvl5pPr marL="1794888" indent="-361942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»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Tx/>
              <a:buSzPct val="50000"/>
              <a:buFontTx/>
              <a:buNone/>
              <a:tabLst>
                <a:tab pos="122764" algn="l"/>
              </a:tabLst>
              <a:defRPr/>
            </a:pP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475261"/>
                </a:solidFill>
                <a:effectLst/>
                <a:uLnTx/>
                <a:uFillTx/>
                <a:latin typeface="Allumi Ptf ExtraLight"/>
                <a:ea typeface="ＭＳ Ｐゴシック" pitchFamily="34" charset="-128"/>
                <a:cs typeface="+mn-cs"/>
              </a:rPr>
              <a:t>Copyright Teknowlogy PAC / Etudes SITSI 2021</a:t>
            </a:r>
          </a:p>
        </p:txBody>
      </p:sp>
      <p:sp>
        <p:nvSpPr>
          <p:cNvPr id="63" name="Espace réservé du contenu 9">
            <a:extLst>
              <a:ext uri="{FF2B5EF4-FFF2-40B4-BE49-F238E27FC236}">
                <a16:creationId xmlns:a16="http://schemas.microsoft.com/office/drawing/2014/main" id="{794F2F1E-B382-4B70-8DEA-91C86A8459AF}"/>
              </a:ext>
            </a:extLst>
          </p:cNvPr>
          <p:cNvSpPr txBox="1">
            <a:spLocks/>
          </p:cNvSpPr>
          <p:nvPr/>
        </p:nvSpPr>
        <p:spPr bwMode="auto">
          <a:xfrm>
            <a:off x="8217132" y="5267896"/>
            <a:ext cx="3334450" cy="52322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SzPct val="50000"/>
              <a:buNone/>
              <a:tabLst>
                <a:tab pos="122764" algn="l"/>
              </a:tabLst>
              <a:defRPr lang="en-GB" sz="800" kern="1200" baseline="0" dirty="0">
                <a:solidFill>
                  <a:srgbClr val="7F7F7F"/>
                </a:solidFill>
                <a:latin typeface="+mn-lt"/>
                <a:ea typeface="ＭＳ Ｐゴシック" pitchFamily="34" charset="-128"/>
                <a:cs typeface="+mn-cs"/>
              </a:defRPr>
            </a:lvl1pPr>
            <a:lvl2pPr marL="721766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60000"/>
              <a:buFont typeface="Wingdings 2" pitchFamily="18" charset="2"/>
              <a:buChar char=""/>
              <a:defRPr sz="3200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2pPr>
            <a:lvl3pPr marL="1073124" indent="-351358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Pct val="100000"/>
              <a:buFont typeface="Allumi Ptf" pitchFamily="34" charset="0"/>
              <a:buChar char="↪"/>
              <a:defRPr sz="2667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3pPr>
            <a:lvl4pPr marL="1432948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–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4pPr>
            <a:lvl5pPr marL="1794888" indent="-361942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»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eaLnBrk="1" hangingPunct="1"/>
            <a:endParaRPr lang="fr-FR" sz="900" dirty="0">
              <a:solidFill>
                <a:srgbClr val="33008E"/>
              </a:solidFill>
              <a:latin typeface="Allumi Ptf ExtraLight"/>
            </a:endParaRPr>
          </a:p>
          <a:p>
            <a:pPr algn="r" eaLnBrk="1" hangingPunct="1"/>
            <a:r>
              <a:rPr lang="fr-FR" sz="900" dirty="0">
                <a:solidFill>
                  <a:srgbClr val="33008E"/>
                </a:solidFill>
                <a:latin typeface="Allumi Ptf ExtraLight"/>
              </a:rPr>
              <a:t>* Estimation PAC Teknowlogy</a:t>
            </a:r>
            <a:br>
              <a:rPr lang="fr-FR" sz="900" dirty="0">
                <a:solidFill>
                  <a:srgbClr val="33008E"/>
                </a:solidFill>
                <a:latin typeface="Allumi Ptf ExtraLight"/>
              </a:rPr>
            </a:br>
            <a:r>
              <a:rPr lang="fr-FR" sz="900" dirty="0">
                <a:solidFill>
                  <a:srgbClr val="33008E"/>
                </a:solidFill>
                <a:latin typeface="Allumi Ptf ExtraLight"/>
              </a:rPr>
              <a:t> Chiffre d’affaires 2020 en M€ / % Part de marché 2020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A74F87-48BA-4962-9ECB-F953DE08D015}"/>
              </a:ext>
            </a:extLst>
          </p:cNvPr>
          <p:cNvSpPr/>
          <p:nvPr/>
        </p:nvSpPr>
        <p:spPr>
          <a:xfrm>
            <a:off x="5732931" y="746242"/>
            <a:ext cx="2232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3CB9AACE-A572-444E-99B6-F9AAECE68AAC}"/>
              </a:ext>
            </a:extLst>
          </p:cNvPr>
          <p:cNvSpPr/>
          <p:nvPr/>
        </p:nvSpPr>
        <p:spPr>
          <a:xfrm>
            <a:off x="5732931" y="1269738"/>
            <a:ext cx="1296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ED990361-2F7B-4367-A748-1579907AA1EA}"/>
              </a:ext>
            </a:extLst>
          </p:cNvPr>
          <p:cNvSpPr/>
          <p:nvPr/>
        </p:nvSpPr>
        <p:spPr>
          <a:xfrm>
            <a:off x="5732931" y="1793234"/>
            <a:ext cx="12168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049F3F48-1B82-4453-A23E-89DF9CDEBDDF}"/>
              </a:ext>
            </a:extLst>
          </p:cNvPr>
          <p:cNvSpPr/>
          <p:nvPr/>
        </p:nvSpPr>
        <p:spPr>
          <a:xfrm>
            <a:off x="5732931" y="2840226"/>
            <a:ext cx="9648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D63AC7C9-35FD-4238-9912-A9546AEDFA14}"/>
              </a:ext>
            </a:extLst>
          </p:cNvPr>
          <p:cNvSpPr/>
          <p:nvPr/>
        </p:nvSpPr>
        <p:spPr>
          <a:xfrm>
            <a:off x="5732931" y="2316730"/>
            <a:ext cx="1044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481FEF2A-6F7F-459D-BFEF-BDE3DED7CC6B}"/>
              </a:ext>
            </a:extLst>
          </p:cNvPr>
          <p:cNvSpPr txBox="1"/>
          <p:nvPr/>
        </p:nvSpPr>
        <p:spPr>
          <a:xfrm>
            <a:off x="4664373" y="869235"/>
            <a:ext cx="9278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dirty="0">
                <a:solidFill>
                  <a:schemeClr val="bg1">
                    <a:lumMod val="50000"/>
                  </a:schemeClr>
                </a:solidFill>
              </a:rPr>
              <a:t>Incl </a:t>
            </a:r>
            <a:r>
              <a:rPr lang="fr-FR" sz="800" dirty="0" err="1">
                <a:solidFill>
                  <a:schemeClr val="bg1">
                    <a:lumMod val="50000"/>
                  </a:schemeClr>
                </a:solidFill>
              </a:rPr>
              <a:t>Securelink</a:t>
            </a:r>
            <a:endParaRPr lang="fr-F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ZoneTexte 70">
            <a:extLst>
              <a:ext uri="{FF2B5EF4-FFF2-40B4-BE49-F238E27FC236}">
                <a16:creationId xmlns:a16="http://schemas.microsoft.com/office/drawing/2014/main" id="{C9E06E91-A017-4B42-BF00-D35ED5441BAC}"/>
              </a:ext>
            </a:extLst>
          </p:cNvPr>
          <p:cNvSpPr txBox="1"/>
          <p:nvPr/>
        </p:nvSpPr>
        <p:spPr>
          <a:xfrm>
            <a:off x="4538722" y="1859781"/>
            <a:ext cx="9278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dirty="0">
                <a:solidFill>
                  <a:schemeClr val="bg1">
                    <a:lumMod val="50000"/>
                  </a:schemeClr>
                </a:solidFill>
              </a:rPr>
              <a:t>Incl Altran</a:t>
            </a:r>
            <a:endParaRPr lang="fr-FR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4" name="Picture 8" descr="RÃ©sultat de recherche d'images pour &quot;AXIANS LOGO PNG&quot;">
            <a:extLst>
              <a:ext uri="{FF2B5EF4-FFF2-40B4-BE49-F238E27FC236}">
                <a16:creationId xmlns:a16="http://schemas.microsoft.com/office/drawing/2014/main" id="{1048AE66-1B70-42AC-A056-2086FE2339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0791" y="2647907"/>
            <a:ext cx="821151" cy="457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Rectangle 74">
            <a:extLst>
              <a:ext uri="{FF2B5EF4-FFF2-40B4-BE49-F238E27FC236}">
                <a16:creationId xmlns:a16="http://schemas.microsoft.com/office/drawing/2014/main" id="{2F3D6A62-FAB9-42F2-AB4E-E135013F086A}"/>
              </a:ext>
            </a:extLst>
          </p:cNvPr>
          <p:cNvSpPr/>
          <p:nvPr/>
        </p:nvSpPr>
        <p:spPr>
          <a:xfrm>
            <a:off x="5732931" y="3887218"/>
            <a:ext cx="882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382F698A-1835-4B49-B9A1-C650CD36A478}"/>
              </a:ext>
            </a:extLst>
          </p:cNvPr>
          <p:cNvSpPr/>
          <p:nvPr/>
        </p:nvSpPr>
        <p:spPr>
          <a:xfrm>
            <a:off x="5732931" y="4410714"/>
            <a:ext cx="828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7" name="Image 76">
            <a:extLst>
              <a:ext uri="{FF2B5EF4-FFF2-40B4-BE49-F238E27FC236}">
                <a16:creationId xmlns:a16="http://schemas.microsoft.com/office/drawing/2014/main" id="{63159690-C144-4E6E-9C93-312E3AECE99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791" y="4838639"/>
            <a:ext cx="836130" cy="238297"/>
          </a:xfrm>
          <a:prstGeom prst="rect">
            <a:avLst/>
          </a:prstGeom>
        </p:spPr>
      </p:pic>
      <p:sp>
        <p:nvSpPr>
          <p:cNvPr id="78" name="Rectangle 77">
            <a:extLst>
              <a:ext uri="{FF2B5EF4-FFF2-40B4-BE49-F238E27FC236}">
                <a16:creationId xmlns:a16="http://schemas.microsoft.com/office/drawing/2014/main" id="{85F2369C-11EB-4979-9C40-E2E8B922D4AF}"/>
              </a:ext>
            </a:extLst>
          </p:cNvPr>
          <p:cNvSpPr/>
          <p:nvPr/>
        </p:nvSpPr>
        <p:spPr>
          <a:xfrm>
            <a:off x="5732931" y="4934210"/>
            <a:ext cx="864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1F3B795A-F619-4349-8FB1-A31B1B0DA23E}"/>
              </a:ext>
            </a:extLst>
          </p:cNvPr>
          <p:cNvSpPr/>
          <p:nvPr/>
        </p:nvSpPr>
        <p:spPr>
          <a:xfrm>
            <a:off x="6848720" y="2690306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134</a:t>
            </a:r>
          </a:p>
        </p:txBody>
      </p:sp>
      <p:sp>
        <p:nvSpPr>
          <p:cNvPr id="82" name="Espace réservé du pied de page 1">
            <a:extLst>
              <a:ext uri="{FF2B5EF4-FFF2-40B4-BE49-F238E27FC236}">
                <a16:creationId xmlns:a16="http://schemas.microsoft.com/office/drawing/2014/main" id="{46D05622-4403-48EF-92BA-C1041D3E44DC}"/>
              </a:ext>
            </a:extLst>
          </p:cNvPr>
          <p:cNvSpPr txBox="1">
            <a:spLocks/>
          </p:cNvSpPr>
          <p:nvPr/>
        </p:nvSpPr>
        <p:spPr>
          <a:xfrm>
            <a:off x="4550284" y="6405198"/>
            <a:ext cx="3672577" cy="161583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050" b="0" kern="1200" cap="all" spc="0" baseline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cap="none" dirty="0">
                <a:solidFill>
                  <a:schemeClr val="tx2"/>
                </a:solidFill>
              </a:rPr>
              <a:t>Diffusion limitée</a:t>
            </a:r>
            <a:endParaRPr lang="fr-FR" cap="none" dirty="0">
              <a:solidFill>
                <a:schemeClr val="tx1"/>
              </a:solidFill>
            </a:endParaRPr>
          </a:p>
        </p:txBody>
      </p:sp>
      <p:pic>
        <p:nvPicPr>
          <p:cNvPr id="60" name="Image 59">
            <a:extLst>
              <a:ext uri="{FF2B5EF4-FFF2-40B4-BE49-F238E27FC236}">
                <a16:creationId xmlns:a16="http://schemas.microsoft.com/office/drawing/2014/main" id="{E31FAD6D-B285-4D26-B517-EDB303299B43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4495" y="1014325"/>
            <a:ext cx="1307180" cy="545002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8978DFC9-D2A2-4AD8-9891-60F46BBB4E4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800789" y="2208689"/>
            <a:ext cx="738158" cy="143358"/>
          </a:xfrm>
          <a:prstGeom prst="rect">
            <a:avLst/>
          </a:prstGeom>
        </p:spPr>
      </p:pic>
      <p:sp>
        <p:nvSpPr>
          <p:cNvPr id="66" name="ZoneTexte 65">
            <a:extLst>
              <a:ext uri="{FF2B5EF4-FFF2-40B4-BE49-F238E27FC236}">
                <a16:creationId xmlns:a16="http://schemas.microsoft.com/office/drawing/2014/main" id="{E4A5259D-16CC-4F57-8FE4-A32D2834C580}"/>
              </a:ext>
            </a:extLst>
          </p:cNvPr>
          <p:cNvSpPr txBox="1"/>
          <p:nvPr/>
        </p:nvSpPr>
        <p:spPr>
          <a:xfrm>
            <a:off x="4487666" y="2375185"/>
            <a:ext cx="11456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dirty="0">
                <a:solidFill>
                  <a:schemeClr val="bg1">
                    <a:lumMod val="50000"/>
                  </a:schemeClr>
                </a:solidFill>
              </a:rPr>
              <a:t>Ex-GFI, incl IECISA)</a:t>
            </a:r>
            <a:endParaRPr lang="fr-F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FC0D7EAF-4701-4C68-B011-47F4AF1F5225}"/>
              </a:ext>
            </a:extLst>
          </p:cNvPr>
          <p:cNvSpPr/>
          <p:nvPr/>
        </p:nvSpPr>
        <p:spPr>
          <a:xfrm>
            <a:off x="5732931" y="3363722"/>
            <a:ext cx="900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A39C0C2-BA22-44A5-81C6-B7D396EE7906}"/>
              </a:ext>
            </a:extLst>
          </p:cNvPr>
          <p:cNvSpPr/>
          <p:nvPr/>
        </p:nvSpPr>
        <p:spPr>
          <a:xfrm>
            <a:off x="6750113" y="3222769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125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5AC770BE-B88A-44F3-9349-483B9EC4BD1E}"/>
              </a:ext>
            </a:extLst>
          </p:cNvPr>
          <p:cNvSpPr/>
          <p:nvPr/>
        </p:nvSpPr>
        <p:spPr>
          <a:xfrm>
            <a:off x="7216594" y="3300184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(4,1%)</a:t>
            </a:r>
          </a:p>
        </p:txBody>
      </p:sp>
      <p:pic>
        <p:nvPicPr>
          <p:cNvPr id="83" name="Image 82">
            <a:extLst>
              <a:ext uri="{FF2B5EF4-FFF2-40B4-BE49-F238E27FC236}">
                <a16:creationId xmlns:a16="http://schemas.microsoft.com/office/drawing/2014/main" id="{203BE42A-30F3-439A-9D8C-3D648F33FCB7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2584" y="3313659"/>
            <a:ext cx="1208552" cy="166176"/>
          </a:xfrm>
          <a:prstGeom prst="rect">
            <a:avLst/>
          </a:prstGeom>
        </p:spPr>
      </p:pic>
      <p:sp>
        <p:nvSpPr>
          <p:cNvPr id="85" name="Rectangle 84">
            <a:extLst>
              <a:ext uri="{FF2B5EF4-FFF2-40B4-BE49-F238E27FC236}">
                <a16:creationId xmlns:a16="http://schemas.microsoft.com/office/drawing/2014/main" id="{85C037AC-37AC-4FAC-9087-E3E4343AA843}"/>
              </a:ext>
            </a:extLst>
          </p:cNvPr>
          <p:cNvSpPr/>
          <p:nvPr/>
        </p:nvSpPr>
        <p:spPr>
          <a:xfrm>
            <a:off x="6585429" y="5200262"/>
            <a:ext cx="9776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2800" dirty="0">
                <a:solidFill>
                  <a:schemeClr val="accent3"/>
                </a:solidFill>
                <a:latin typeface="Allumi Pro Extended Heavy" panose="020B0905040802020204" pitchFamily="34" charset="0"/>
              </a:rPr>
              <a:t>100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FB52A717-A68C-4604-BA53-C25F370FCA54}"/>
              </a:ext>
            </a:extLst>
          </p:cNvPr>
          <p:cNvSpPr/>
          <p:nvPr/>
        </p:nvSpPr>
        <p:spPr>
          <a:xfrm>
            <a:off x="7279153" y="5402444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(2,7%)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148D694A-100F-4EE8-AA16-372C00358DE8}"/>
              </a:ext>
            </a:extLst>
          </p:cNvPr>
          <p:cNvSpPr/>
          <p:nvPr/>
        </p:nvSpPr>
        <p:spPr>
          <a:xfrm>
            <a:off x="5732931" y="5457706"/>
            <a:ext cx="720000" cy="99376"/>
          </a:xfrm>
          <a:prstGeom prst="rect">
            <a:avLst/>
          </a:prstGeom>
          <a:solidFill>
            <a:srgbClr val="8627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94662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421B68-A26E-4C5A-B9D8-39C571FB21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3987" y="2360258"/>
            <a:ext cx="9452956" cy="2086330"/>
          </a:xfrm>
        </p:spPr>
        <p:txBody>
          <a:bodyPr/>
          <a:lstStyle/>
          <a:p>
            <a:r>
              <a:rPr lang="fr-FR" dirty="0"/>
              <a:t>Focus sur le marché de l’infogérance des infrastructures  (env. users et production)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2179FE2-CB8D-4376-AFF1-91A240B8980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dirty="0"/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15767123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A3A787B8-B6FE-4B47-80F8-3A67E185D7E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839788" y="6390938"/>
            <a:ext cx="3672577" cy="184666"/>
          </a:xfrm>
        </p:spPr>
        <p:txBody>
          <a:bodyPr/>
          <a:lstStyle/>
          <a:p>
            <a:r>
              <a:rPr lang="fr-FR" cap="none" dirty="0">
                <a:solidFill>
                  <a:schemeClr val="tx2"/>
                </a:solidFill>
              </a:rPr>
              <a:t>Econocom - Présentation Econocom Services – 2021  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89E0BD2B-118F-4410-9F74-E45CEDFC99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830357" y="6437623"/>
            <a:ext cx="660400" cy="184666"/>
          </a:xfrm>
        </p:spPr>
        <p:txBody>
          <a:bodyPr/>
          <a:lstStyle/>
          <a:p>
            <a:fld id="{16F61B19-5FB1-451F-938F-D0B1FAC2BDF6}" type="slidenum">
              <a:rPr lang="fr-FR" smtClean="0"/>
              <a:pPr/>
              <a:t>8</a:t>
            </a:fld>
            <a:endParaRPr lang="fr-FR"/>
          </a:p>
        </p:txBody>
      </p:sp>
      <p:sp>
        <p:nvSpPr>
          <p:cNvPr id="38" name="Espace réservé du texte 6">
            <a:extLst>
              <a:ext uri="{FF2B5EF4-FFF2-40B4-BE49-F238E27FC236}">
                <a16:creationId xmlns:a16="http://schemas.microsoft.com/office/drawing/2014/main" id="{CCF9508B-C0F5-4A6C-8080-CEDB7CD7D5CF}"/>
              </a:ext>
            </a:extLst>
          </p:cNvPr>
          <p:cNvSpPr txBox="1">
            <a:spLocks/>
          </p:cNvSpPr>
          <p:nvPr/>
        </p:nvSpPr>
        <p:spPr bwMode="auto">
          <a:xfrm>
            <a:off x="676104" y="526768"/>
            <a:ext cx="3308427" cy="2188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indent="0" algn="l" rtl="0" eaLnBrk="1" fontAlgn="base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SzPct val="50000"/>
              <a:buNone/>
              <a:defRPr lang="en-GB" sz="2000" i="1" kern="1200" dirty="0">
                <a:solidFill>
                  <a:schemeClr val="accent1"/>
                </a:solidFill>
                <a:latin typeface="Allumi Ptf Book" pitchFamily="34" charset="0"/>
                <a:ea typeface="ＭＳ Ｐゴシック" pitchFamily="34" charset="-128"/>
                <a:cs typeface="+mn-cs"/>
              </a:defRPr>
            </a:lvl1pPr>
            <a:lvl2pPr marL="721766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60000"/>
              <a:buFont typeface="Wingdings 2" pitchFamily="18" charset="2"/>
              <a:buChar char=""/>
              <a:defRPr sz="3200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2pPr>
            <a:lvl3pPr marL="1073124" indent="-351358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Pct val="100000"/>
              <a:buFont typeface="Allumi Ptf" pitchFamily="34" charset="0"/>
              <a:buChar char="↪"/>
              <a:defRPr sz="2667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3pPr>
            <a:lvl4pPr marL="1432948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–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4pPr>
            <a:lvl5pPr marL="1794888" indent="-361942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»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fr-FR" sz="2800" b="1" i="0" cap="all" spc="40" dirty="0">
                <a:solidFill>
                  <a:schemeClr val="tx2"/>
                </a:solidFill>
                <a:latin typeface="Montserrat" panose="00000500000000000000" pitchFamily="2" charset="0"/>
                <a:ea typeface="+mj-ea"/>
                <a:cs typeface="Calibri" panose="020F0502020204030204" pitchFamily="34" charset="0"/>
              </a:rPr>
              <a:t>Econocom</a:t>
            </a:r>
          </a:p>
          <a:p>
            <a:pPr>
              <a:lnSpc>
                <a:spcPct val="90000"/>
              </a:lnSpc>
            </a:pPr>
            <a:r>
              <a:rPr lang="fr-FR" sz="2400" i="0" dirty="0">
                <a:solidFill>
                  <a:schemeClr val="accent3"/>
                </a:solidFill>
                <a:latin typeface="Montserrat" panose="00000500000000000000" pitchFamily="2" charset="0"/>
                <a:ea typeface="+mn-ea"/>
              </a:rPr>
              <a:t>6</a:t>
            </a:r>
            <a:r>
              <a:rPr lang="fr-FR" sz="2400" i="0" baseline="30000" dirty="0">
                <a:solidFill>
                  <a:schemeClr val="accent3"/>
                </a:solidFill>
                <a:latin typeface="Montserrat" panose="00000500000000000000" pitchFamily="2" charset="0"/>
                <a:ea typeface="+mn-ea"/>
              </a:rPr>
              <a:t>ème</a:t>
            </a:r>
            <a:r>
              <a:rPr lang="fr-FR" sz="2400" i="0" dirty="0">
                <a:solidFill>
                  <a:schemeClr val="accent3"/>
                </a:solidFill>
                <a:latin typeface="Montserrat" panose="00000500000000000000" pitchFamily="2" charset="0"/>
                <a:ea typeface="+mn-ea"/>
              </a:rPr>
              <a:t> acteur </a:t>
            </a:r>
            <a:b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sur le marché </a:t>
            </a:r>
            <a:b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de l’infogérance</a:t>
            </a:r>
            <a:b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des infrastructures</a:t>
            </a:r>
            <a:b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(Env. Users et Production)</a:t>
            </a:r>
            <a:b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en France</a:t>
            </a:r>
            <a:br>
              <a:rPr lang="fr-FR" sz="1600" i="0" dirty="0">
                <a:latin typeface="Montserrat" panose="00000500000000000000" pitchFamily="2" charset="0"/>
                <a:ea typeface="+mn-ea"/>
              </a:rPr>
            </a:br>
            <a:endParaRPr lang="fr-FR" sz="1600" i="0" dirty="0">
              <a:latin typeface="Montserrat" panose="00000500000000000000" pitchFamily="2" charset="0"/>
              <a:ea typeface="+mn-ea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7005A5B-8B96-454C-9BB4-2AF4CEC6606B}"/>
              </a:ext>
            </a:extLst>
          </p:cNvPr>
          <p:cNvSpPr/>
          <p:nvPr/>
        </p:nvSpPr>
        <p:spPr>
          <a:xfrm>
            <a:off x="590204" y="2826338"/>
            <a:ext cx="267026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buClrTx/>
              <a:buSzPct val="80000"/>
              <a:defRPr/>
            </a:pPr>
            <a:r>
              <a:rPr lang="fr-FR" sz="1400" dirty="0">
                <a:solidFill>
                  <a:schemeClr val="accent2"/>
                </a:solidFill>
                <a:latin typeface="+mj-lt"/>
              </a:rPr>
              <a:t>Marché total 2020 : 6,9 Mds€</a:t>
            </a:r>
          </a:p>
          <a:p>
            <a:pPr lvl="0">
              <a:spcBef>
                <a:spcPts val="600"/>
              </a:spcBef>
              <a:buClrTx/>
              <a:buSzPct val="80000"/>
              <a:defRPr/>
            </a:pPr>
            <a:r>
              <a:rPr lang="fr-FR" sz="1400" dirty="0">
                <a:solidFill>
                  <a:schemeClr val="accent3"/>
                </a:solidFill>
                <a:latin typeface="+mj-lt"/>
              </a:rPr>
              <a:t>CA Econocom 2020 : 263 M€*</a:t>
            </a:r>
          </a:p>
        </p:txBody>
      </p:sp>
      <p:pic>
        <p:nvPicPr>
          <p:cNvPr id="108" name="Image 107">
            <a:extLst>
              <a:ext uri="{FF2B5EF4-FFF2-40B4-BE49-F238E27FC236}">
                <a16:creationId xmlns:a16="http://schemas.microsoft.com/office/drawing/2014/main" id="{5056F890-E763-4A03-8ACC-929DA254E2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559" y="2377359"/>
            <a:ext cx="1008371" cy="223858"/>
          </a:xfrm>
          <a:prstGeom prst="rect">
            <a:avLst/>
          </a:prstGeom>
        </p:spPr>
      </p:pic>
      <p:pic>
        <p:nvPicPr>
          <p:cNvPr id="109" name="Image 108">
            <a:extLst>
              <a:ext uri="{FF2B5EF4-FFF2-40B4-BE49-F238E27FC236}">
                <a16:creationId xmlns:a16="http://schemas.microsoft.com/office/drawing/2014/main" id="{867A65F5-B631-46E7-8717-ABDDBA2F04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476" y="1855495"/>
            <a:ext cx="572360" cy="199432"/>
          </a:xfrm>
          <a:prstGeom prst="rect">
            <a:avLst/>
          </a:prstGeom>
        </p:spPr>
      </p:pic>
      <p:pic>
        <p:nvPicPr>
          <p:cNvPr id="111" name="Image 110">
            <a:extLst>
              <a:ext uri="{FF2B5EF4-FFF2-40B4-BE49-F238E27FC236}">
                <a16:creationId xmlns:a16="http://schemas.microsoft.com/office/drawing/2014/main" id="{866CA620-5A7A-48BC-957B-D46CB3C1F5B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848" y="1131282"/>
            <a:ext cx="861314" cy="312637"/>
          </a:xfrm>
          <a:prstGeom prst="rect">
            <a:avLst/>
          </a:prstGeom>
        </p:spPr>
      </p:pic>
      <p:pic>
        <p:nvPicPr>
          <p:cNvPr id="112" name="Image 111">
            <a:extLst>
              <a:ext uri="{FF2B5EF4-FFF2-40B4-BE49-F238E27FC236}">
                <a16:creationId xmlns:a16="http://schemas.microsoft.com/office/drawing/2014/main" id="{34C4CED7-FD12-4D72-B507-6E425D9DB31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9617" y="3553289"/>
            <a:ext cx="1726581" cy="167296"/>
          </a:xfrm>
          <a:prstGeom prst="rect">
            <a:avLst/>
          </a:prstGeom>
        </p:spPr>
      </p:pic>
      <p:pic>
        <p:nvPicPr>
          <p:cNvPr id="113" name="Image 112">
            <a:extLst>
              <a:ext uri="{FF2B5EF4-FFF2-40B4-BE49-F238E27FC236}">
                <a16:creationId xmlns:a16="http://schemas.microsoft.com/office/drawing/2014/main" id="{4635A372-2E20-46C0-9A2F-4A108C993F2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8209" y="727856"/>
            <a:ext cx="470005" cy="204680"/>
          </a:xfrm>
          <a:prstGeom prst="rect">
            <a:avLst/>
          </a:prstGeom>
        </p:spPr>
      </p:pic>
      <p:pic>
        <p:nvPicPr>
          <p:cNvPr id="116" name="Image 115">
            <a:extLst>
              <a:ext uri="{FF2B5EF4-FFF2-40B4-BE49-F238E27FC236}">
                <a16:creationId xmlns:a16="http://schemas.microsoft.com/office/drawing/2014/main" id="{E4710886-76CA-4943-A679-4B8CF02B7265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4786" y="2975594"/>
            <a:ext cx="1194050" cy="209096"/>
          </a:xfrm>
          <a:prstGeom prst="rect">
            <a:avLst/>
          </a:prstGeom>
        </p:spPr>
      </p:pic>
      <p:cxnSp>
        <p:nvCxnSpPr>
          <p:cNvPr id="127" name="Connecteur droit 126">
            <a:extLst>
              <a:ext uri="{FF2B5EF4-FFF2-40B4-BE49-F238E27FC236}">
                <a16:creationId xmlns:a16="http://schemas.microsoft.com/office/drawing/2014/main" id="{8BC1C483-FDB9-40B8-93C5-9461C0C810B0}"/>
              </a:ext>
            </a:extLst>
          </p:cNvPr>
          <p:cNvCxnSpPr>
            <a:cxnSpLocks/>
          </p:cNvCxnSpPr>
          <p:nvPr/>
        </p:nvCxnSpPr>
        <p:spPr>
          <a:xfrm>
            <a:off x="674877" y="2671777"/>
            <a:ext cx="2670266" cy="0"/>
          </a:xfrm>
          <a:prstGeom prst="line">
            <a:avLst/>
          </a:prstGeom>
          <a:noFill/>
          <a:ln w="12700" cap="sq" cmpd="sng" algn="ctr">
            <a:solidFill>
              <a:srgbClr val="33008E"/>
            </a:solidFill>
            <a:prstDash val="solid"/>
            <a:round/>
          </a:ln>
          <a:effectLst/>
        </p:spPr>
      </p:cxnSp>
      <p:pic>
        <p:nvPicPr>
          <p:cNvPr id="1026" name="Picture 2" descr="RÃ©sultat de recherche d'images pour &quot;spie ics logo&quot;">
            <a:extLst>
              <a:ext uri="{FF2B5EF4-FFF2-40B4-BE49-F238E27FC236}">
                <a16:creationId xmlns:a16="http://schemas.microsoft.com/office/drawing/2014/main" id="{E334821A-A949-414A-A30F-27984B24B5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047" y="5130354"/>
            <a:ext cx="660411" cy="28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B44EE546-CA2D-4A0F-AD46-B55DF3B9C419}"/>
              </a:ext>
            </a:extLst>
          </p:cNvPr>
          <p:cNvSpPr/>
          <p:nvPr/>
        </p:nvSpPr>
        <p:spPr>
          <a:xfrm>
            <a:off x="8808873" y="652688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800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94E4DC22-0297-4CD3-8A84-951BB8D46F5C}"/>
              </a:ext>
            </a:extLst>
          </p:cNvPr>
          <p:cNvSpPr/>
          <p:nvPr/>
        </p:nvSpPr>
        <p:spPr>
          <a:xfrm>
            <a:off x="9297719" y="714243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(13,1%)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C0188B5-0974-4B49-AD57-AE6944D428B6}"/>
              </a:ext>
            </a:extLst>
          </p:cNvPr>
          <p:cNvSpPr/>
          <p:nvPr/>
        </p:nvSpPr>
        <p:spPr>
          <a:xfrm>
            <a:off x="8767156" y="1207403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766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8FE727E-84C7-4807-879C-A2D78D420E59}"/>
              </a:ext>
            </a:extLst>
          </p:cNvPr>
          <p:cNvSpPr/>
          <p:nvPr/>
        </p:nvSpPr>
        <p:spPr>
          <a:xfrm>
            <a:off x="9309971" y="1253339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(12,6%)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63CEB4F-4195-4195-A343-0BABF4C319C7}"/>
              </a:ext>
            </a:extLst>
          </p:cNvPr>
          <p:cNvSpPr/>
          <p:nvPr/>
        </p:nvSpPr>
        <p:spPr>
          <a:xfrm>
            <a:off x="8258524" y="1761066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525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D5F088E8-DD06-4C92-825D-E34932EDA3DC}"/>
              </a:ext>
            </a:extLst>
          </p:cNvPr>
          <p:cNvSpPr/>
          <p:nvPr/>
        </p:nvSpPr>
        <p:spPr>
          <a:xfrm>
            <a:off x="8767156" y="1814548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(8,6%)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36BC22C-BBBD-4FD2-9B14-54ED423EC068}"/>
              </a:ext>
            </a:extLst>
          </p:cNvPr>
          <p:cNvSpPr/>
          <p:nvPr/>
        </p:nvSpPr>
        <p:spPr>
          <a:xfrm>
            <a:off x="7350189" y="2322861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370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8756E26D-F54D-48B9-9CDA-794E69488DAF}"/>
              </a:ext>
            </a:extLst>
          </p:cNvPr>
          <p:cNvSpPr/>
          <p:nvPr/>
        </p:nvSpPr>
        <p:spPr>
          <a:xfrm>
            <a:off x="7789463" y="2375171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(6,1%)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3017A087-9735-445C-B7BF-1FBF98BC0DEC}"/>
              </a:ext>
            </a:extLst>
          </p:cNvPr>
          <p:cNvSpPr/>
          <p:nvPr/>
        </p:nvSpPr>
        <p:spPr>
          <a:xfrm>
            <a:off x="7494835" y="2913823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(4,4%)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1541ACF2-5787-46BC-B644-049B7C2041F1}"/>
              </a:ext>
            </a:extLst>
          </p:cNvPr>
          <p:cNvSpPr/>
          <p:nvPr/>
        </p:nvSpPr>
        <p:spPr>
          <a:xfrm>
            <a:off x="7005989" y="3350763"/>
            <a:ext cx="9776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2800" dirty="0">
                <a:solidFill>
                  <a:schemeClr val="accent3"/>
                </a:solidFill>
                <a:latin typeface="Allumi Pro Extended Heavy" panose="020B0905040802020204" pitchFamily="34" charset="0"/>
              </a:rPr>
              <a:t>263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299D4F3B-EB64-4D6C-8E9E-903A16C998DA}"/>
              </a:ext>
            </a:extLst>
          </p:cNvPr>
          <p:cNvSpPr/>
          <p:nvPr/>
        </p:nvSpPr>
        <p:spPr>
          <a:xfrm>
            <a:off x="7676059" y="3470722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(4,3%)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FE170F8B-EF12-4144-ADB0-FA781C81EED6}"/>
              </a:ext>
            </a:extLst>
          </p:cNvPr>
          <p:cNvSpPr/>
          <p:nvPr/>
        </p:nvSpPr>
        <p:spPr>
          <a:xfrm>
            <a:off x="6882873" y="3979197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243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5F70A3F-7EDC-40B7-BB45-79375C2D838E}"/>
              </a:ext>
            </a:extLst>
          </p:cNvPr>
          <p:cNvSpPr/>
          <p:nvPr/>
        </p:nvSpPr>
        <p:spPr>
          <a:xfrm>
            <a:off x="7371719" y="4031534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(4,0%)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DB09992D-D525-47F2-82B0-2FCC050CD1C4}"/>
              </a:ext>
            </a:extLst>
          </p:cNvPr>
          <p:cNvSpPr/>
          <p:nvPr/>
        </p:nvSpPr>
        <p:spPr>
          <a:xfrm>
            <a:off x="6861342" y="4522823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204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FAD9F571-7DEF-475D-891C-01C69C469A09}"/>
              </a:ext>
            </a:extLst>
          </p:cNvPr>
          <p:cNvSpPr/>
          <p:nvPr/>
        </p:nvSpPr>
        <p:spPr>
          <a:xfrm>
            <a:off x="7368873" y="4587816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(3,4%)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8D46FD8B-B4E7-491B-95CF-E01AFE94C887}"/>
              </a:ext>
            </a:extLst>
          </p:cNvPr>
          <p:cNvSpPr/>
          <p:nvPr/>
        </p:nvSpPr>
        <p:spPr>
          <a:xfrm>
            <a:off x="6808026" y="5094678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200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86A3BF2D-C9C8-4E25-A62D-D5FD980629F0}"/>
              </a:ext>
            </a:extLst>
          </p:cNvPr>
          <p:cNvSpPr/>
          <p:nvPr/>
        </p:nvSpPr>
        <p:spPr>
          <a:xfrm>
            <a:off x="7300616" y="5155520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(3,3%)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0C65D5F4-BB08-4DF0-BE7D-67953BCCEA5E}"/>
              </a:ext>
            </a:extLst>
          </p:cNvPr>
          <p:cNvSpPr/>
          <p:nvPr/>
        </p:nvSpPr>
        <p:spPr>
          <a:xfrm>
            <a:off x="6541255" y="5645751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145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F7D8B3AA-3149-4C3D-924F-B5CA5A3D5938}"/>
              </a:ext>
            </a:extLst>
          </p:cNvPr>
          <p:cNvSpPr/>
          <p:nvPr/>
        </p:nvSpPr>
        <p:spPr>
          <a:xfrm>
            <a:off x="7034073" y="5735341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(2,4%)</a:t>
            </a:r>
          </a:p>
        </p:txBody>
      </p:sp>
      <p:sp>
        <p:nvSpPr>
          <p:cNvPr id="62" name="Espace réservé du contenu 9">
            <a:extLst>
              <a:ext uri="{FF2B5EF4-FFF2-40B4-BE49-F238E27FC236}">
                <a16:creationId xmlns:a16="http://schemas.microsoft.com/office/drawing/2014/main" id="{538BC7B2-5386-4A7A-AF02-845C07630F57}"/>
              </a:ext>
            </a:extLst>
          </p:cNvPr>
          <p:cNvSpPr txBox="1">
            <a:spLocks/>
          </p:cNvSpPr>
          <p:nvPr/>
        </p:nvSpPr>
        <p:spPr bwMode="auto">
          <a:xfrm>
            <a:off x="8653752" y="5945778"/>
            <a:ext cx="2897830" cy="10560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marL="0" indent="0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SzPct val="50000"/>
              <a:buNone/>
              <a:tabLst>
                <a:tab pos="122764" algn="l"/>
              </a:tabLst>
              <a:defRPr lang="en-GB" sz="800" kern="1200" baseline="0" dirty="0">
                <a:solidFill>
                  <a:srgbClr val="7F7F7F"/>
                </a:solidFill>
                <a:latin typeface="+mn-lt"/>
                <a:ea typeface="ＭＳ Ｐゴシック" pitchFamily="34" charset="-128"/>
                <a:cs typeface="+mn-cs"/>
              </a:defRPr>
            </a:lvl1pPr>
            <a:lvl2pPr marL="721766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60000"/>
              <a:buFont typeface="Wingdings 2" pitchFamily="18" charset="2"/>
              <a:buChar char=""/>
              <a:defRPr sz="3200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2pPr>
            <a:lvl3pPr marL="1073124" indent="-351358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Pct val="100000"/>
              <a:buFont typeface="Allumi Ptf" pitchFamily="34" charset="0"/>
              <a:buChar char="↪"/>
              <a:defRPr sz="2667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3pPr>
            <a:lvl4pPr marL="1432948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–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4pPr>
            <a:lvl5pPr marL="1794888" indent="-361942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»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Tx/>
              <a:buSzPct val="50000"/>
              <a:buFontTx/>
              <a:buNone/>
              <a:tabLst>
                <a:tab pos="122764" algn="l"/>
              </a:tabLst>
              <a:defRPr/>
            </a:pP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475261"/>
                </a:solidFill>
                <a:effectLst/>
                <a:uLnTx/>
                <a:uFillTx/>
                <a:latin typeface="Allumi Ptf ExtraLight"/>
                <a:ea typeface="ＭＳ Ｐゴシック" pitchFamily="34" charset="-128"/>
                <a:cs typeface="+mn-cs"/>
              </a:rPr>
              <a:t>Copyright Teknowlogy PAC / Etudes SITSI 2021</a:t>
            </a:r>
          </a:p>
        </p:txBody>
      </p:sp>
      <p:sp>
        <p:nvSpPr>
          <p:cNvPr id="63" name="Espace réservé du contenu 9">
            <a:extLst>
              <a:ext uri="{FF2B5EF4-FFF2-40B4-BE49-F238E27FC236}">
                <a16:creationId xmlns:a16="http://schemas.microsoft.com/office/drawing/2014/main" id="{794F2F1E-B382-4B70-8DEA-91C86A8459AF}"/>
              </a:ext>
            </a:extLst>
          </p:cNvPr>
          <p:cNvSpPr txBox="1">
            <a:spLocks/>
          </p:cNvSpPr>
          <p:nvPr/>
        </p:nvSpPr>
        <p:spPr bwMode="auto">
          <a:xfrm>
            <a:off x="8217132" y="5267896"/>
            <a:ext cx="3334450" cy="52322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SzPct val="50000"/>
              <a:buNone/>
              <a:tabLst>
                <a:tab pos="122764" algn="l"/>
              </a:tabLst>
              <a:defRPr lang="en-GB" sz="800" kern="1200" baseline="0" dirty="0">
                <a:solidFill>
                  <a:srgbClr val="7F7F7F"/>
                </a:solidFill>
                <a:latin typeface="+mn-lt"/>
                <a:ea typeface="ＭＳ Ｐゴシック" pitchFamily="34" charset="-128"/>
                <a:cs typeface="+mn-cs"/>
              </a:defRPr>
            </a:lvl1pPr>
            <a:lvl2pPr marL="721766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60000"/>
              <a:buFont typeface="Wingdings 2" pitchFamily="18" charset="2"/>
              <a:buChar char=""/>
              <a:defRPr sz="3200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2pPr>
            <a:lvl3pPr marL="1073124" indent="-351358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Pct val="100000"/>
              <a:buFont typeface="Allumi Ptf" pitchFamily="34" charset="0"/>
              <a:buChar char="↪"/>
              <a:defRPr sz="2667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3pPr>
            <a:lvl4pPr marL="1432948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–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4pPr>
            <a:lvl5pPr marL="1794888" indent="-361942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»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eaLnBrk="1" hangingPunct="1"/>
            <a:endParaRPr lang="fr-FR" sz="900" dirty="0">
              <a:solidFill>
                <a:srgbClr val="33008E"/>
              </a:solidFill>
              <a:latin typeface="Allumi Ptf ExtraLight"/>
            </a:endParaRPr>
          </a:p>
          <a:p>
            <a:pPr algn="r" eaLnBrk="1" hangingPunct="1"/>
            <a:r>
              <a:rPr lang="fr-FR" sz="900" dirty="0">
                <a:solidFill>
                  <a:srgbClr val="33008E"/>
                </a:solidFill>
                <a:latin typeface="Allumi Ptf ExtraLight"/>
              </a:rPr>
              <a:t>* Estimation PAC Teknowlogy</a:t>
            </a:r>
            <a:br>
              <a:rPr lang="fr-FR" sz="900" dirty="0">
                <a:solidFill>
                  <a:srgbClr val="33008E"/>
                </a:solidFill>
                <a:latin typeface="Allumi Ptf ExtraLight"/>
              </a:rPr>
            </a:br>
            <a:r>
              <a:rPr lang="fr-FR" sz="900" dirty="0">
                <a:solidFill>
                  <a:srgbClr val="33008E"/>
                </a:solidFill>
                <a:latin typeface="Allumi Ptf ExtraLight"/>
              </a:rPr>
              <a:t> Chiffre d’affaires 2020 en M€ / % Part de marché 2020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A74F87-48BA-4962-9ECB-F953DE08D015}"/>
              </a:ext>
            </a:extLst>
          </p:cNvPr>
          <p:cNvSpPr/>
          <p:nvPr/>
        </p:nvSpPr>
        <p:spPr>
          <a:xfrm>
            <a:off x="5928873" y="800671"/>
            <a:ext cx="2880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3CB9AACE-A572-444E-99B6-F9AAECE68AAC}"/>
              </a:ext>
            </a:extLst>
          </p:cNvPr>
          <p:cNvSpPr/>
          <p:nvPr/>
        </p:nvSpPr>
        <p:spPr>
          <a:xfrm>
            <a:off x="5928873" y="1355203"/>
            <a:ext cx="2736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ED990361-2F7B-4367-A748-1579907AA1EA}"/>
              </a:ext>
            </a:extLst>
          </p:cNvPr>
          <p:cNvSpPr/>
          <p:nvPr/>
        </p:nvSpPr>
        <p:spPr>
          <a:xfrm>
            <a:off x="5928873" y="1909735"/>
            <a:ext cx="2250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049F3F48-1B82-4453-A23E-89DF9CDEBDDF}"/>
              </a:ext>
            </a:extLst>
          </p:cNvPr>
          <p:cNvSpPr/>
          <p:nvPr/>
        </p:nvSpPr>
        <p:spPr>
          <a:xfrm>
            <a:off x="5928873" y="3018799"/>
            <a:ext cx="954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D63AC7C9-35FD-4238-9912-A9546AEDFA14}"/>
              </a:ext>
            </a:extLst>
          </p:cNvPr>
          <p:cNvSpPr/>
          <p:nvPr/>
        </p:nvSpPr>
        <p:spPr>
          <a:xfrm>
            <a:off x="5928873" y="2464267"/>
            <a:ext cx="1332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481FEF2A-6F7F-459D-BFEF-BDE3DED7CC6B}"/>
              </a:ext>
            </a:extLst>
          </p:cNvPr>
          <p:cNvSpPr txBox="1"/>
          <p:nvPr/>
        </p:nvSpPr>
        <p:spPr>
          <a:xfrm>
            <a:off x="4840614" y="1442018"/>
            <a:ext cx="9278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dirty="0">
                <a:solidFill>
                  <a:schemeClr val="bg1">
                    <a:lumMod val="50000"/>
                  </a:schemeClr>
                </a:solidFill>
              </a:rPr>
              <a:t>Incl </a:t>
            </a:r>
            <a:r>
              <a:rPr lang="fr-FR" sz="800" dirty="0" err="1">
                <a:solidFill>
                  <a:schemeClr val="bg1">
                    <a:lumMod val="50000"/>
                  </a:schemeClr>
                </a:solidFill>
              </a:rPr>
              <a:t>Securelink</a:t>
            </a:r>
            <a:endParaRPr lang="fr-F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ZoneTexte 70">
            <a:extLst>
              <a:ext uri="{FF2B5EF4-FFF2-40B4-BE49-F238E27FC236}">
                <a16:creationId xmlns:a16="http://schemas.microsoft.com/office/drawing/2014/main" id="{C9E06E91-A017-4B42-BF00-D35ED5441BAC}"/>
              </a:ext>
            </a:extLst>
          </p:cNvPr>
          <p:cNvSpPr txBox="1"/>
          <p:nvPr/>
        </p:nvSpPr>
        <p:spPr>
          <a:xfrm>
            <a:off x="4699657" y="2563491"/>
            <a:ext cx="9278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dirty="0">
                <a:solidFill>
                  <a:schemeClr val="bg1">
                    <a:lumMod val="50000"/>
                  </a:schemeClr>
                </a:solidFill>
              </a:rPr>
              <a:t>Incl Altran</a:t>
            </a:r>
            <a:endParaRPr lang="fr-F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D32954C7-90E3-43E4-AC9C-ADF7DD0654BD}"/>
              </a:ext>
            </a:extLst>
          </p:cNvPr>
          <p:cNvSpPr/>
          <p:nvPr/>
        </p:nvSpPr>
        <p:spPr>
          <a:xfrm>
            <a:off x="5928873" y="3573331"/>
            <a:ext cx="946800" cy="99376"/>
          </a:xfrm>
          <a:prstGeom prst="rect">
            <a:avLst/>
          </a:prstGeom>
          <a:solidFill>
            <a:srgbClr val="8627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2F3D6A62-FAB9-42F2-AB4E-E135013F086A}"/>
              </a:ext>
            </a:extLst>
          </p:cNvPr>
          <p:cNvSpPr/>
          <p:nvPr/>
        </p:nvSpPr>
        <p:spPr>
          <a:xfrm>
            <a:off x="5928873" y="4127863"/>
            <a:ext cx="8748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382F698A-1835-4B49-B9A1-C650CD36A478}"/>
              </a:ext>
            </a:extLst>
          </p:cNvPr>
          <p:cNvSpPr/>
          <p:nvPr/>
        </p:nvSpPr>
        <p:spPr>
          <a:xfrm>
            <a:off x="5928873" y="4682395"/>
            <a:ext cx="864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7" name="Image 76">
            <a:extLst>
              <a:ext uri="{FF2B5EF4-FFF2-40B4-BE49-F238E27FC236}">
                <a16:creationId xmlns:a16="http://schemas.microsoft.com/office/drawing/2014/main" id="{63159690-C144-4E6E-9C93-312E3AECE99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4854" y="5656653"/>
            <a:ext cx="836130" cy="238297"/>
          </a:xfrm>
          <a:prstGeom prst="rect">
            <a:avLst/>
          </a:prstGeom>
        </p:spPr>
      </p:pic>
      <p:sp>
        <p:nvSpPr>
          <p:cNvPr id="78" name="Rectangle 77">
            <a:extLst>
              <a:ext uri="{FF2B5EF4-FFF2-40B4-BE49-F238E27FC236}">
                <a16:creationId xmlns:a16="http://schemas.microsoft.com/office/drawing/2014/main" id="{85F2369C-11EB-4979-9C40-E2E8B922D4AF}"/>
              </a:ext>
            </a:extLst>
          </p:cNvPr>
          <p:cNvSpPr/>
          <p:nvPr/>
        </p:nvSpPr>
        <p:spPr>
          <a:xfrm>
            <a:off x="5928873" y="5236927"/>
            <a:ext cx="720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C73DB21F-7D2C-46AE-A1A8-AC6052ABB565}"/>
              </a:ext>
            </a:extLst>
          </p:cNvPr>
          <p:cNvSpPr/>
          <p:nvPr/>
        </p:nvSpPr>
        <p:spPr>
          <a:xfrm>
            <a:off x="5928873" y="5791461"/>
            <a:ext cx="522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1F3B795A-F619-4349-8FB1-A31B1B0DA23E}"/>
              </a:ext>
            </a:extLst>
          </p:cNvPr>
          <p:cNvSpPr/>
          <p:nvPr/>
        </p:nvSpPr>
        <p:spPr>
          <a:xfrm>
            <a:off x="7034073" y="2862338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265</a:t>
            </a:r>
          </a:p>
        </p:txBody>
      </p:sp>
      <p:pic>
        <p:nvPicPr>
          <p:cNvPr id="81" name="Image 80">
            <a:extLst>
              <a:ext uri="{FF2B5EF4-FFF2-40B4-BE49-F238E27FC236}">
                <a16:creationId xmlns:a16="http://schemas.microsoft.com/office/drawing/2014/main" id="{67D95F8E-291E-44EA-92DB-B9E4761DFA3D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duotone>
              <a:prstClr val="black"/>
              <a:srgbClr val="475261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96"/>
          <a:stretch/>
        </p:blipFill>
        <p:spPr>
          <a:xfrm>
            <a:off x="4873960" y="4474082"/>
            <a:ext cx="888498" cy="530915"/>
          </a:xfrm>
          <a:prstGeom prst="rect">
            <a:avLst/>
          </a:prstGeom>
        </p:spPr>
      </p:pic>
      <p:sp>
        <p:nvSpPr>
          <p:cNvPr id="82" name="Espace réservé du pied de page 1">
            <a:extLst>
              <a:ext uri="{FF2B5EF4-FFF2-40B4-BE49-F238E27FC236}">
                <a16:creationId xmlns:a16="http://schemas.microsoft.com/office/drawing/2014/main" id="{46D05622-4403-48EF-92BA-C1041D3E44DC}"/>
              </a:ext>
            </a:extLst>
          </p:cNvPr>
          <p:cNvSpPr txBox="1">
            <a:spLocks/>
          </p:cNvSpPr>
          <p:nvPr/>
        </p:nvSpPr>
        <p:spPr>
          <a:xfrm>
            <a:off x="4550284" y="6405198"/>
            <a:ext cx="3672577" cy="161583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050" b="0" kern="1200" cap="all" spc="0" baseline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cap="none" dirty="0">
                <a:solidFill>
                  <a:schemeClr val="tx2"/>
                </a:solidFill>
              </a:rPr>
              <a:t>Diffusion limitée</a:t>
            </a:r>
            <a:endParaRPr lang="fr-FR" cap="none" dirty="0">
              <a:solidFill>
                <a:schemeClr val="tx1"/>
              </a:solidFill>
            </a:endParaRPr>
          </a:p>
        </p:txBody>
      </p:sp>
      <p:pic>
        <p:nvPicPr>
          <p:cNvPr id="60" name="Image 59">
            <a:extLst>
              <a:ext uri="{FF2B5EF4-FFF2-40B4-BE49-F238E27FC236}">
                <a16:creationId xmlns:a16="http://schemas.microsoft.com/office/drawing/2014/main" id="{C0074BB9-95D0-4ADF-873D-C3395DFC0F51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duotone>
              <a:prstClr val="black"/>
              <a:srgbClr val="475261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45" b="29753"/>
          <a:stretch/>
        </p:blipFill>
        <p:spPr>
          <a:xfrm>
            <a:off x="4748202" y="3970498"/>
            <a:ext cx="1250606" cy="395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3796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angle 86">
            <a:extLst>
              <a:ext uri="{FF2B5EF4-FFF2-40B4-BE49-F238E27FC236}">
                <a16:creationId xmlns:a16="http://schemas.microsoft.com/office/drawing/2014/main" id="{5ED19E53-CE7D-4B7A-8314-17814543F5F5}"/>
              </a:ext>
            </a:extLst>
          </p:cNvPr>
          <p:cNvSpPr/>
          <p:nvPr/>
        </p:nvSpPr>
        <p:spPr>
          <a:xfrm>
            <a:off x="7255953" y="5173882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(3,3%)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12D3EFB4-59FE-4951-A2D3-82C67A078876}"/>
              </a:ext>
            </a:extLst>
          </p:cNvPr>
          <p:cNvSpPr/>
          <p:nvPr/>
        </p:nvSpPr>
        <p:spPr>
          <a:xfrm>
            <a:off x="5920317" y="5247711"/>
            <a:ext cx="972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1453FEA5-81C9-4C38-91F6-D0FA1E17F3D2}"/>
              </a:ext>
            </a:extLst>
          </p:cNvPr>
          <p:cNvSpPr/>
          <p:nvPr/>
        </p:nvSpPr>
        <p:spPr>
          <a:xfrm>
            <a:off x="6799470" y="5647567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47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3DE9FF2C-C582-4DDB-8305-CC32FDBBED22}"/>
              </a:ext>
            </a:extLst>
          </p:cNvPr>
          <p:cNvSpPr/>
          <p:nvPr/>
        </p:nvSpPr>
        <p:spPr>
          <a:xfrm>
            <a:off x="7096026" y="5712138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(2,8%)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8E7CC9FD-59C4-482E-BAD6-DA3E99AEA351}"/>
              </a:ext>
            </a:extLst>
          </p:cNvPr>
          <p:cNvSpPr/>
          <p:nvPr/>
        </p:nvSpPr>
        <p:spPr>
          <a:xfrm>
            <a:off x="5920317" y="5789816"/>
            <a:ext cx="828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A3A787B8-B6FE-4B47-80F8-3A67E185D7E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839788" y="6390938"/>
            <a:ext cx="3672577" cy="184666"/>
          </a:xfrm>
        </p:spPr>
        <p:txBody>
          <a:bodyPr/>
          <a:lstStyle/>
          <a:p>
            <a:r>
              <a:rPr lang="fr-FR" cap="none" dirty="0">
                <a:solidFill>
                  <a:schemeClr val="tx2"/>
                </a:solidFill>
              </a:rPr>
              <a:t>Econocom - Présentation Econocom Services – 2021  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89E0BD2B-118F-4410-9F74-E45CEDFC99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830357" y="6437623"/>
            <a:ext cx="660400" cy="184666"/>
          </a:xfrm>
        </p:spPr>
        <p:txBody>
          <a:bodyPr/>
          <a:lstStyle/>
          <a:p>
            <a:fld id="{16F61B19-5FB1-451F-938F-D0B1FAC2BDF6}" type="slidenum">
              <a:rPr lang="fr-FR" smtClean="0"/>
              <a:pPr/>
              <a:t>9</a:t>
            </a:fld>
            <a:endParaRPr lang="fr-FR"/>
          </a:p>
        </p:txBody>
      </p:sp>
      <p:sp>
        <p:nvSpPr>
          <p:cNvPr id="38" name="Espace réservé du texte 6">
            <a:extLst>
              <a:ext uri="{FF2B5EF4-FFF2-40B4-BE49-F238E27FC236}">
                <a16:creationId xmlns:a16="http://schemas.microsoft.com/office/drawing/2014/main" id="{CCF9508B-C0F5-4A6C-8080-CEDB7CD7D5CF}"/>
              </a:ext>
            </a:extLst>
          </p:cNvPr>
          <p:cNvSpPr txBox="1">
            <a:spLocks/>
          </p:cNvSpPr>
          <p:nvPr/>
        </p:nvSpPr>
        <p:spPr bwMode="auto">
          <a:xfrm>
            <a:off x="676104" y="526768"/>
            <a:ext cx="3308427" cy="2188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indent="0" algn="l" rtl="0" eaLnBrk="1" fontAlgn="base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SzPct val="50000"/>
              <a:buNone/>
              <a:defRPr lang="en-GB" sz="2000" i="1" kern="1200" dirty="0">
                <a:solidFill>
                  <a:schemeClr val="accent1"/>
                </a:solidFill>
                <a:latin typeface="Allumi Ptf Book" pitchFamily="34" charset="0"/>
                <a:ea typeface="ＭＳ Ｐゴシック" pitchFamily="34" charset="-128"/>
                <a:cs typeface="+mn-cs"/>
              </a:defRPr>
            </a:lvl1pPr>
            <a:lvl2pPr marL="721766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60000"/>
              <a:buFont typeface="Wingdings 2" pitchFamily="18" charset="2"/>
              <a:buChar char=""/>
              <a:defRPr sz="3200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2pPr>
            <a:lvl3pPr marL="1073124" indent="-351358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Pct val="100000"/>
              <a:buFont typeface="Allumi Ptf" pitchFamily="34" charset="0"/>
              <a:buChar char="↪"/>
              <a:defRPr sz="2667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3pPr>
            <a:lvl4pPr marL="1432948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–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4pPr>
            <a:lvl5pPr marL="1794888" indent="-361942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»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fr-FR" sz="2800" b="1" i="0" cap="all" spc="40" dirty="0">
                <a:solidFill>
                  <a:schemeClr val="tx2"/>
                </a:solidFill>
                <a:latin typeface="Montserrat" panose="00000500000000000000" pitchFamily="2" charset="0"/>
                <a:ea typeface="+mj-ea"/>
                <a:cs typeface="Calibri" panose="020F0502020204030204" pitchFamily="34" charset="0"/>
              </a:rPr>
              <a:t>Econocom</a:t>
            </a:r>
          </a:p>
          <a:p>
            <a:pPr>
              <a:lnSpc>
                <a:spcPct val="90000"/>
              </a:lnSpc>
            </a:pPr>
            <a:r>
              <a:rPr lang="fr-FR" sz="2400" i="0" dirty="0">
                <a:solidFill>
                  <a:schemeClr val="accent3"/>
                </a:solidFill>
                <a:latin typeface="Montserrat" panose="00000500000000000000" pitchFamily="2" charset="0"/>
                <a:ea typeface="+mn-ea"/>
              </a:rPr>
              <a:t>1</a:t>
            </a:r>
            <a:r>
              <a:rPr lang="fr-FR" sz="2400" i="0" baseline="30000" dirty="0">
                <a:solidFill>
                  <a:schemeClr val="accent3"/>
                </a:solidFill>
                <a:latin typeface="Montserrat" panose="00000500000000000000" pitchFamily="2" charset="0"/>
                <a:ea typeface="+mn-ea"/>
              </a:rPr>
              <a:t>ème</a:t>
            </a:r>
            <a:r>
              <a:rPr lang="fr-FR" sz="2400" i="0" dirty="0">
                <a:solidFill>
                  <a:schemeClr val="accent3"/>
                </a:solidFill>
                <a:latin typeface="Montserrat" panose="00000500000000000000" pitchFamily="2" charset="0"/>
                <a:ea typeface="+mn-ea"/>
              </a:rPr>
              <a:t> acteur </a:t>
            </a:r>
            <a:b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sur le marché </a:t>
            </a:r>
            <a:b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de l’infogérance</a:t>
            </a:r>
            <a:b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des environnements utilisateurs en France</a:t>
            </a:r>
            <a:b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(4</a:t>
            </a:r>
            <a:r>
              <a:rPr lang="fr-FR" sz="1800" i="0" baseline="3000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e</a:t>
            </a: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 année consécutive)</a:t>
            </a:r>
            <a:br>
              <a:rPr lang="fr-FR" sz="1600" i="0" dirty="0">
                <a:latin typeface="Montserrat" panose="00000500000000000000" pitchFamily="2" charset="0"/>
                <a:ea typeface="+mn-ea"/>
              </a:rPr>
            </a:br>
            <a:endParaRPr lang="fr-FR" sz="1600" i="0" dirty="0">
              <a:latin typeface="Montserrat" panose="00000500000000000000" pitchFamily="2" charset="0"/>
              <a:ea typeface="+mn-ea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7005A5B-8B96-454C-9BB4-2AF4CEC6606B}"/>
              </a:ext>
            </a:extLst>
          </p:cNvPr>
          <p:cNvSpPr/>
          <p:nvPr/>
        </p:nvSpPr>
        <p:spPr>
          <a:xfrm>
            <a:off x="590204" y="2826338"/>
            <a:ext cx="2925882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buClrTx/>
              <a:buSzPct val="80000"/>
              <a:defRPr/>
            </a:pPr>
            <a:r>
              <a:rPr lang="fr-FR" sz="1400" dirty="0">
                <a:solidFill>
                  <a:schemeClr val="accent2"/>
                </a:solidFill>
                <a:latin typeface="+mj-lt"/>
              </a:rPr>
              <a:t>Marché total 2020 : 1,7 Mds€</a:t>
            </a:r>
          </a:p>
          <a:p>
            <a:pPr lvl="0">
              <a:spcBef>
                <a:spcPts val="600"/>
              </a:spcBef>
              <a:buClrTx/>
              <a:buSzPct val="80000"/>
              <a:defRPr/>
            </a:pPr>
            <a:r>
              <a:rPr lang="fr-FR" sz="1400" dirty="0">
                <a:solidFill>
                  <a:schemeClr val="accent3"/>
                </a:solidFill>
                <a:latin typeface="+mj-lt"/>
              </a:rPr>
              <a:t>CA Econocom 2020 : 182 M€*</a:t>
            </a:r>
          </a:p>
        </p:txBody>
      </p:sp>
      <p:pic>
        <p:nvPicPr>
          <p:cNvPr id="108" name="Image 107">
            <a:extLst>
              <a:ext uri="{FF2B5EF4-FFF2-40B4-BE49-F238E27FC236}">
                <a16:creationId xmlns:a16="http://schemas.microsoft.com/office/drawing/2014/main" id="{5056F890-E763-4A03-8ACC-929DA254E2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106" y="4123048"/>
            <a:ext cx="1008371" cy="223858"/>
          </a:xfrm>
          <a:prstGeom prst="rect">
            <a:avLst/>
          </a:prstGeom>
        </p:spPr>
      </p:pic>
      <p:pic>
        <p:nvPicPr>
          <p:cNvPr id="109" name="Image 108">
            <a:extLst>
              <a:ext uri="{FF2B5EF4-FFF2-40B4-BE49-F238E27FC236}">
                <a16:creationId xmlns:a16="http://schemas.microsoft.com/office/drawing/2014/main" id="{867A65F5-B631-46E7-8717-ABDDBA2F04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106" y="1288427"/>
            <a:ext cx="572360" cy="199432"/>
          </a:xfrm>
          <a:prstGeom prst="rect">
            <a:avLst/>
          </a:prstGeom>
        </p:spPr>
      </p:pic>
      <p:pic>
        <p:nvPicPr>
          <p:cNvPr id="112" name="Image 111">
            <a:extLst>
              <a:ext uri="{FF2B5EF4-FFF2-40B4-BE49-F238E27FC236}">
                <a16:creationId xmlns:a16="http://schemas.microsoft.com/office/drawing/2014/main" id="{34C4CED7-FD12-4D72-B507-6E425D9DB31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411" y="752315"/>
            <a:ext cx="1726581" cy="167296"/>
          </a:xfrm>
          <a:prstGeom prst="rect">
            <a:avLst/>
          </a:prstGeom>
        </p:spPr>
      </p:pic>
      <p:pic>
        <p:nvPicPr>
          <p:cNvPr id="116" name="Image 115">
            <a:extLst>
              <a:ext uri="{FF2B5EF4-FFF2-40B4-BE49-F238E27FC236}">
                <a16:creationId xmlns:a16="http://schemas.microsoft.com/office/drawing/2014/main" id="{E4710886-76CA-4943-A679-4B8CF02B726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6934" y="3538963"/>
            <a:ext cx="1194050" cy="209096"/>
          </a:xfrm>
          <a:prstGeom prst="rect">
            <a:avLst/>
          </a:prstGeom>
        </p:spPr>
      </p:pic>
      <p:cxnSp>
        <p:nvCxnSpPr>
          <p:cNvPr id="127" name="Connecteur droit 126">
            <a:extLst>
              <a:ext uri="{FF2B5EF4-FFF2-40B4-BE49-F238E27FC236}">
                <a16:creationId xmlns:a16="http://schemas.microsoft.com/office/drawing/2014/main" id="{8BC1C483-FDB9-40B8-93C5-9461C0C810B0}"/>
              </a:ext>
            </a:extLst>
          </p:cNvPr>
          <p:cNvCxnSpPr>
            <a:cxnSpLocks/>
          </p:cNvCxnSpPr>
          <p:nvPr/>
        </p:nvCxnSpPr>
        <p:spPr>
          <a:xfrm>
            <a:off x="674877" y="2671777"/>
            <a:ext cx="2670266" cy="0"/>
          </a:xfrm>
          <a:prstGeom prst="line">
            <a:avLst/>
          </a:prstGeom>
          <a:noFill/>
          <a:ln w="12700" cap="sq" cmpd="sng" algn="ctr">
            <a:solidFill>
              <a:srgbClr val="33008E"/>
            </a:solidFill>
            <a:prstDash val="solid"/>
            <a:round/>
          </a:ln>
          <a:effectLst/>
        </p:spPr>
      </p:cxnSp>
      <p:pic>
        <p:nvPicPr>
          <p:cNvPr id="1026" name="Picture 2" descr="RÃ©sultat de recherche d'images pour &quot;spie ics logo&quot;">
            <a:extLst>
              <a:ext uri="{FF2B5EF4-FFF2-40B4-BE49-F238E27FC236}">
                <a16:creationId xmlns:a16="http://schemas.microsoft.com/office/drawing/2014/main" id="{E334821A-A949-414A-A30F-27984B24B5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080" y="1743416"/>
            <a:ext cx="660411" cy="28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94E4DC22-0297-4CD3-8A84-951BB8D46F5C}"/>
              </a:ext>
            </a:extLst>
          </p:cNvPr>
          <p:cNvSpPr/>
          <p:nvPr/>
        </p:nvSpPr>
        <p:spPr>
          <a:xfrm>
            <a:off x="9983936" y="712852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(11%)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C0188B5-0974-4B49-AD57-AE6944D428B6}"/>
              </a:ext>
            </a:extLst>
          </p:cNvPr>
          <p:cNvSpPr/>
          <p:nvPr/>
        </p:nvSpPr>
        <p:spPr>
          <a:xfrm>
            <a:off x="9037893" y="1206261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172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8FE727E-84C7-4807-879C-A2D78D420E59}"/>
              </a:ext>
            </a:extLst>
          </p:cNvPr>
          <p:cNvSpPr/>
          <p:nvPr/>
        </p:nvSpPr>
        <p:spPr>
          <a:xfrm>
            <a:off x="9539759" y="1294952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(10,4%)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63CEB4F-4195-4195-A343-0BABF4C319C7}"/>
              </a:ext>
            </a:extLst>
          </p:cNvPr>
          <p:cNvSpPr/>
          <p:nvPr/>
        </p:nvSpPr>
        <p:spPr>
          <a:xfrm>
            <a:off x="8704839" y="1761066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152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D5F088E8-DD06-4C92-825D-E34932EDA3DC}"/>
              </a:ext>
            </a:extLst>
          </p:cNvPr>
          <p:cNvSpPr/>
          <p:nvPr/>
        </p:nvSpPr>
        <p:spPr>
          <a:xfrm>
            <a:off x="9213471" y="1814548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(9,2%)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36BC22C-BBBD-4FD2-9B14-54ED423EC068}"/>
              </a:ext>
            </a:extLst>
          </p:cNvPr>
          <p:cNvSpPr/>
          <p:nvPr/>
        </p:nvSpPr>
        <p:spPr>
          <a:xfrm>
            <a:off x="8547619" y="2322861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138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8756E26D-F54D-48B9-9CDA-794E69488DAF}"/>
              </a:ext>
            </a:extLst>
          </p:cNvPr>
          <p:cNvSpPr/>
          <p:nvPr/>
        </p:nvSpPr>
        <p:spPr>
          <a:xfrm>
            <a:off x="8986893" y="2375171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(8,4%)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3017A087-9735-445C-B7BF-1FBF98BC0DEC}"/>
              </a:ext>
            </a:extLst>
          </p:cNvPr>
          <p:cNvSpPr/>
          <p:nvPr/>
        </p:nvSpPr>
        <p:spPr>
          <a:xfrm>
            <a:off x="8058772" y="2924132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(5,6%)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299D4F3B-EB64-4D6C-8E9E-903A16C998DA}"/>
              </a:ext>
            </a:extLst>
          </p:cNvPr>
          <p:cNvSpPr/>
          <p:nvPr/>
        </p:nvSpPr>
        <p:spPr>
          <a:xfrm>
            <a:off x="7893772" y="3470722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(5,2%)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FE170F8B-EF12-4144-ADB0-FA781C81EED6}"/>
              </a:ext>
            </a:extLst>
          </p:cNvPr>
          <p:cNvSpPr/>
          <p:nvPr/>
        </p:nvSpPr>
        <p:spPr>
          <a:xfrm>
            <a:off x="7198798" y="3976097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66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5F70A3F-7EDC-40B7-BB45-79375C2D838E}"/>
              </a:ext>
            </a:extLst>
          </p:cNvPr>
          <p:cNvSpPr/>
          <p:nvPr/>
        </p:nvSpPr>
        <p:spPr>
          <a:xfrm>
            <a:off x="7546142" y="4031971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(4,0%)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DB09992D-D525-47F2-82B0-2FCC050CD1C4}"/>
              </a:ext>
            </a:extLst>
          </p:cNvPr>
          <p:cNvSpPr/>
          <p:nvPr/>
        </p:nvSpPr>
        <p:spPr>
          <a:xfrm>
            <a:off x="6931917" y="4512515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58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FAD9F571-7DEF-475D-891C-01C69C469A09}"/>
              </a:ext>
            </a:extLst>
          </p:cNvPr>
          <p:cNvSpPr/>
          <p:nvPr/>
        </p:nvSpPr>
        <p:spPr>
          <a:xfrm>
            <a:off x="7300616" y="4575816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(3,5%)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8D46FD8B-B4E7-491B-95CF-E01AFE94C887}"/>
              </a:ext>
            </a:extLst>
          </p:cNvPr>
          <p:cNvSpPr/>
          <p:nvPr/>
        </p:nvSpPr>
        <p:spPr>
          <a:xfrm>
            <a:off x="6902841" y="5093035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55</a:t>
            </a:r>
          </a:p>
        </p:txBody>
      </p:sp>
      <p:sp>
        <p:nvSpPr>
          <p:cNvPr id="62" name="Espace réservé du contenu 9">
            <a:extLst>
              <a:ext uri="{FF2B5EF4-FFF2-40B4-BE49-F238E27FC236}">
                <a16:creationId xmlns:a16="http://schemas.microsoft.com/office/drawing/2014/main" id="{538BC7B2-5386-4A7A-AF02-845C07630F57}"/>
              </a:ext>
            </a:extLst>
          </p:cNvPr>
          <p:cNvSpPr txBox="1">
            <a:spLocks/>
          </p:cNvSpPr>
          <p:nvPr/>
        </p:nvSpPr>
        <p:spPr bwMode="auto">
          <a:xfrm>
            <a:off x="8653752" y="5945778"/>
            <a:ext cx="2897830" cy="10560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marL="0" indent="0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SzPct val="50000"/>
              <a:buNone/>
              <a:tabLst>
                <a:tab pos="122764" algn="l"/>
              </a:tabLst>
              <a:defRPr lang="en-GB" sz="800" kern="1200" baseline="0" dirty="0">
                <a:solidFill>
                  <a:srgbClr val="7F7F7F"/>
                </a:solidFill>
                <a:latin typeface="+mn-lt"/>
                <a:ea typeface="ＭＳ Ｐゴシック" pitchFamily="34" charset="-128"/>
                <a:cs typeface="+mn-cs"/>
              </a:defRPr>
            </a:lvl1pPr>
            <a:lvl2pPr marL="721766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60000"/>
              <a:buFont typeface="Wingdings 2" pitchFamily="18" charset="2"/>
              <a:buChar char=""/>
              <a:defRPr sz="3200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2pPr>
            <a:lvl3pPr marL="1073124" indent="-351358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Pct val="100000"/>
              <a:buFont typeface="Allumi Ptf" pitchFamily="34" charset="0"/>
              <a:buChar char="↪"/>
              <a:defRPr sz="2667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3pPr>
            <a:lvl4pPr marL="1432948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–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4pPr>
            <a:lvl5pPr marL="1794888" indent="-361942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»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Tx/>
              <a:buSzPct val="50000"/>
              <a:buFontTx/>
              <a:buNone/>
              <a:tabLst>
                <a:tab pos="122764" algn="l"/>
              </a:tabLst>
              <a:defRPr/>
            </a:pP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475261"/>
                </a:solidFill>
                <a:effectLst/>
                <a:uLnTx/>
                <a:uFillTx/>
                <a:latin typeface="Allumi Ptf ExtraLight"/>
                <a:ea typeface="ＭＳ Ｐゴシック" pitchFamily="34" charset="-128"/>
                <a:cs typeface="+mn-cs"/>
              </a:rPr>
              <a:t>Copyright Teknowlogy PAC / Etudes SITSI 2021</a:t>
            </a:r>
          </a:p>
        </p:txBody>
      </p:sp>
      <p:sp>
        <p:nvSpPr>
          <p:cNvPr id="63" name="Espace réservé du contenu 9">
            <a:extLst>
              <a:ext uri="{FF2B5EF4-FFF2-40B4-BE49-F238E27FC236}">
                <a16:creationId xmlns:a16="http://schemas.microsoft.com/office/drawing/2014/main" id="{794F2F1E-B382-4B70-8DEA-91C86A8459AF}"/>
              </a:ext>
            </a:extLst>
          </p:cNvPr>
          <p:cNvSpPr txBox="1">
            <a:spLocks/>
          </p:cNvSpPr>
          <p:nvPr/>
        </p:nvSpPr>
        <p:spPr bwMode="auto">
          <a:xfrm>
            <a:off x="8217132" y="5267896"/>
            <a:ext cx="3334450" cy="52322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SzPct val="50000"/>
              <a:buNone/>
              <a:tabLst>
                <a:tab pos="122764" algn="l"/>
              </a:tabLst>
              <a:defRPr lang="en-GB" sz="800" kern="1200" baseline="0" dirty="0">
                <a:solidFill>
                  <a:srgbClr val="7F7F7F"/>
                </a:solidFill>
                <a:latin typeface="+mn-lt"/>
                <a:ea typeface="ＭＳ Ｐゴシック" pitchFamily="34" charset="-128"/>
                <a:cs typeface="+mn-cs"/>
              </a:defRPr>
            </a:lvl1pPr>
            <a:lvl2pPr marL="721766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60000"/>
              <a:buFont typeface="Wingdings 2" pitchFamily="18" charset="2"/>
              <a:buChar char=""/>
              <a:defRPr sz="3200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2pPr>
            <a:lvl3pPr marL="1073124" indent="-351358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Pct val="100000"/>
              <a:buFont typeface="Allumi Ptf" pitchFamily="34" charset="0"/>
              <a:buChar char="↪"/>
              <a:defRPr sz="2667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3pPr>
            <a:lvl4pPr marL="1432948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–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4pPr>
            <a:lvl5pPr marL="1794888" indent="-361942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»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eaLnBrk="1" hangingPunct="1"/>
            <a:endParaRPr lang="fr-FR" sz="900" dirty="0">
              <a:solidFill>
                <a:srgbClr val="33008E"/>
              </a:solidFill>
              <a:latin typeface="Allumi Ptf ExtraLight"/>
            </a:endParaRPr>
          </a:p>
          <a:p>
            <a:pPr algn="r" eaLnBrk="1" hangingPunct="1"/>
            <a:r>
              <a:rPr lang="fr-FR" sz="900" dirty="0">
                <a:solidFill>
                  <a:srgbClr val="33008E"/>
                </a:solidFill>
                <a:latin typeface="Allumi Ptf ExtraLight"/>
              </a:rPr>
              <a:t>* Estimation PAC Teknowlogy</a:t>
            </a:r>
            <a:br>
              <a:rPr lang="fr-FR" sz="900" dirty="0">
                <a:solidFill>
                  <a:srgbClr val="33008E"/>
                </a:solidFill>
                <a:latin typeface="Allumi Ptf ExtraLight"/>
              </a:rPr>
            </a:br>
            <a:r>
              <a:rPr lang="fr-FR" sz="900" dirty="0">
                <a:solidFill>
                  <a:srgbClr val="33008E"/>
                </a:solidFill>
                <a:latin typeface="Allumi Ptf ExtraLight"/>
              </a:rPr>
              <a:t> Chiffre d’affaires 2020 en M€ / % Part de marché 2020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A74F87-48BA-4962-9ECB-F953DE08D015}"/>
              </a:ext>
            </a:extLst>
          </p:cNvPr>
          <p:cNvSpPr/>
          <p:nvPr/>
        </p:nvSpPr>
        <p:spPr>
          <a:xfrm>
            <a:off x="5928873" y="800671"/>
            <a:ext cx="3276000" cy="99376"/>
          </a:xfrm>
          <a:prstGeom prst="rect">
            <a:avLst/>
          </a:prstGeom>
          <a:solidFill>
            <a:srgbClr val="8627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3CB9AACE-A572-444E-99B6-F9AAECE68AAC}"/>
              </a:ext>
            </a:extLst>
          </p:cNvPr>
          <p:cNvSpPr/>
          <p:nvPr/>
        </p:nvSpPr>
        <p:spPr>
          <a:xfrm>
            <a:off x="5928873" y="1355203"/>
            <a:ext cx="3096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ED990361-2F7B-4367-A748-1579907AA1EA}"/>
              </a:ext>
            </a:extLst>
          </p:cNvPr>
          <p:cNvSpPr/>
          <p:nvPr/>
        </p:nvSpPr>
        <p:spPr>
          <a:xfrm>
            <a:off x="5928873" y="1909735"/>
            <a:ext cx="2736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049F3F48-1B82-4453-A23E-89DF9CDEBDDF}"/>
              </a:ext>
            </a:extLst>
          </p:cNvPr>
          <p:cNvSpPr/>
          <p:nvPr/>
        </p:nvSpPr>
        <p:spPr>
          <a:xfrm>
            <a:off x="5928873" y="3018799"/>
            <a:ext cx="1656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D63AC7C9-35FD-4238-9912-A9546AEDFA14}"/>
              </a:ext>
            </a:extLst>
          </p:cNvPr>
          <p:cNvSpPr/>
          <p:nvPr/>
        </p:nvSpPr>
        <p:spPr>
          <a:xfrm>
            <a:off x="5928873" y="2464267"/>
            <a:ext cx="2484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1" name="ZoneTexte 70">
            <a:extLst>
              <a:ext uri="{FF2B5EF4-FFF2-40B4-BE49-F238E27FC236}">
                <a16:creationId xmlns:a16="http://schemas.microsoft.com/office/drawing/2014/main" id="{C9E06E91-A017-4B42-BF00-D35ED5441BAC}"/>
              </a:ext>
            </a:extLst>
          </p:cNvPr>
          <p:cNvSpPr txBox="1"/>
          <p:nvPr/>
        </p:nvSpPr>
        <p:spPr>
          <a:xfrm>
            <a:off x="5163959" y="4294358"/>
            <a:ext cx="9278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dirty="0">
                <a:solidFill>
                  <a:schemeClr val="bg1">
                    <a:lumMod val="50000"/>
                  </a:schemeClr>
                </a:solidFill>
              </a:rPr>
              <a:t>Incl Altran</a:t>
            </a:r>
            <a:endParaRPr lang="fr-F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2F3D6A62-FAB9-42F2-AB4E-E135013F086A}"/>
              </a:ext>
            </a:extLst>
          </p:cNvPr>
          <p:cNvSpPr/>
          <p:nvPr/>
        </p:nvSpPr>
        <p:spPr>
          <a:xfrm>
            <a:off x="5928873" y="4127863"/>
            <a:ext cx="1188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382F698A-1835-4B49-B9A1-C650CD36A478}"/>
              </a:ext>
            </a:extLst>
          </p:cNvPr>
          <p:cNvSpPr/>
          <p:nvPr/>
        </p:nvSpPr>
        <p:spPr>
          <a:xfrm>
            <a:off x="5928873" y="4682395"/>
            <a:ext cx="1044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1F3B795A-F619-4349-8FB1-A31B1B0DA23E}"/>
              </a:ext>
            </a:extLst>
          </p:cNvPr>
          <p:cNvSpPr/>
          <p:nvPr/>
        </p:nvSpPr>
        <p:spPr>
          <a:xfrm>
            <a:off x="7708989" y="2862338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93</a:t>
            </a:r>
          </a:p>
        </p:txBody>
      </p:sp>
      <p:pic>
        <p:nvPicPr>
          <p:cNvPr id="81" name="Image 80">
            <a:extLst>
              <a:ext uri="{FF2B5EF4-FFF2-40B4-BE49-F238E27FC236}">
                <a16:creationId xmlns:a16="http://schemas.microsoft.com/office/drawing/2014/main" id="{67D95F8E-291E-44EA-92DB-B9E4761DFA3D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duotone>
              <a:prstClr val="black"/>
              <a:srgbClr val="475261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96"/>
          <a:stretch/>
        </p:blipFill>
        <p:spPr>
          <a:xfrm>
            <a:off x="4841812" y="2242069"/>
            <a:ext cx="888498" cy="530915"/>
          </a:xfrm>
          <a:prstGeom prst="rect">
            <a:avLst/>
          </a:prstGeom>
        </p:spPr>
      </p:pic>
      <p:sp>
        <p:nvSpPr>
          <p:cNvPr id="82" name="Espace réservé du pied de page 1">
            <a:extLst>
              <a:ext uri="{FF2B5EF4-FFF2-40B4-BE49-F238E27FC236}">
                <a16:creationId xmlns:a16="http://schemas.microsoft.com/office/drawing/2014/main" id="{46D05622-4403-48EF-92BA-C1041D3E44DC}"/>
              </a:ext>
            </a:extLst>
          </p:cNvPr>
          <p:cNvSpPr txBox="1">
            <a:spLocks/>
          </p:cNvSpPr>
          <p:nvPr/>
        </p:nvSpPr>
        <p:spPr>
          <a:xfrm>
            <a:off x="4550284" y="6405198"/>
            <a:ext cx="3672577" cy="161583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050" b="0" kern="1200" cap="all" spc="0" baseline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cap="none" dirty="0">
                <a:solidFill>
                  <a:schemeClr val="tx2"/>
                </a:solidFill>
              </a:rPr>
              <a:t>Diffusion limitée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3406BA8E-5426-4802-9615-BB3907421BA4}"/>
              </a:ext>
            </a:extLst>
          </p:cNvPr>
          <p:cNvSpPr/>
          <p:nvPr/>
        </p:nvSpPr>
        <p:spPr>
          <a:xfrm>
            <a:off x="9279093" y="561220"/>
            <a:ext cx="9776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2800" dirty="0">
                <a:solidFill>
                  <a:schemeClr val="accent3"/>
                </a:solidFill>
                <a:latin typeface="Allumi Pro Extended Heavy" panose="020B0905040802020204" pitchFamily="34" charset="0"/>
              </a:rPr>
              <a:t>182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F18EFA7-695B-4BF7-B517-8A848C5649A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584" y="2787479"/>
            <a:ext cx="699918" cy="439079"/>
          </a:xfrm>
          <a:prstGeom prst="rect">
            <a:avLst/>
          </a:prstGeom>
        </p:spPr>
      </p:pic>
      <p:sp>
        <p:nvSpPr>
          <p:cNvPr id="67" name="Rectangle 66">
            <a:extLst>
              <a:ext uri="{FF2B5EF4-FFF2-40B4-BE49-F238E27FC236}">
                <a16:creationId xmlns:a16="http://schemas.microsoft.com/office/drawing/2014/main" id="{41F27288-6AB1-4BC7-A416-AB7D9F45F427}"/>
              </a:ext>
            </a:extLst>
          </p:cNvPr>
          <p:cNvSpPr/>
          <p:nvPr/>
        </p:nvSpPr>
        <p:spPr>
          <a:xfrm>
            <a:off x="7567901" y="3420252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86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0E105C73-0D2D-4CC5-8943-3DE003F97946}"/>
              </a:ext>
            </a:extLst>
          </p:cNvPr>
          <p:cNvSpPr/>
          <p:nvPr/>
        </p:nvSpPr>
        <p:spPr>
          <a:xfrm>
            <a:off x="5928873" y="3582848"/>
            <a:ext cx="1548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0" name="Image 69">
            <a:extLst>
              <a:ext uri="{FF2B5EF4-FFF2-40B4-BE49-F238E27FC236}">
                <a16:creationId xmlns:a16="http://schemas.microsoft.com/office/drawing/2014/main" id="{576B7F99-2B6A-4201-95F6-BC016348986E}"/>
              </a:ext>
            </a:extLst>
          </p:cNvPr>
          <p:cNvPicPr>
            <a:picLocks noChangeAspect="1"/>
          </p:cNvPicPr>
          <p:nvPr/>
        </p:nvPicPr>
        <p:blipFill>
          <a:blip r:embed="rId13">
            <a:duotone>
              <a:prstClr val="black"/>
              <a:srgbClr val="475261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847" y="4975924"/>
            <a:ext cx="911511" cy="729209"/>
          </a:xfrm>
          <a:prstGeom prst="rect">
            <a:avLst/>
          </a:prstGeom>
        </p:spPr>
      </p:pic>
      <p:pic>
        <p:nvPicPr>
          <p:cNvPr id="73" name="Image 72">
            <a:extLst>
              <a:ext uri="{FF2B5EF4-FFF2-40B4-BE49-F238E27FC236}">
                <a16:creationId xmlns:a16="http://schemas.microsoft.com/office/drawing/2014/main" id="{0FEA98E3-9C2C-45A5-A28A-244A43888DA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964" y="5535238"/>
            <a:ext cx="1196226" cy="570164"/>
          </a:xfrm>
          <a:prstGeom prst="rect">
            <a:avLst/>
          </a:prstGeom>
        </p:spPr>
      </p:pic>
      <p:pic>
        <p:nvPicPr>
          <p:cNvPr id="74" name="Image 73">
            <a:extLst>
              <a:ext uri="{FF2B5EF4-FFF2-40B4-BE49-F238E27FC236}">
                <a16:creationId xmlns:a16="http://schemas.microsoft.com/office/drawing/2014/main" id="{FAF9B64C-5D4A-4346-B0D5-861AB7B5DC80}"/>
              </a:ext>
            </a:extLst>
          </p:cNvPr>
          <p:cNvPicPr>
            <a:picLocks noChangeAspect="1"/>
          </p:cNvPicPr>
          <p:nvPr/>
        </p:nvPicPr>
        <p:blipFill>
          <a:blip r:embed="rId15">
            <a:duotone>
              <a:prstClr val="black"/>
              <a:srgbClr val="475261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4857" y="4617075"/>
            <a:ext cx="942407" cy="290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2389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angle 86">
            <a:extLst>
              <a:ext uri="{FF2B5EF4-FFF2-40B4-BE49-F238E27FC236}">
                <a16:creationId xmlns:a16="http://schemas.microsoft.com/office/drawing/2014/main" id="{5ED19E53-CE7D-4B7A-8314-17814543F5F5}"/>
              </a:ext>
            </a:extLst>
          </p:cNvPr>
          <p:cNvSpPr/>
          <p:nvPr/>
        </p:nvSpPr>
        <p:spPr>
          <a:xfrm>
            <a:off x="6592823" y="5439522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(3,3%)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12D3EFB4-59FE-4951-A2D3-82C67A078876}"/>
              </a:ext>
            </a:extLst>
          </p:cNvPr>
          <p:cNvSpPr/>
          <p:nvPr/>
        </p:nvSpPr>
        <p:spPr>
          <a:xfrm>
            <a:off x="5920317" y="4539975"/>
            <a:ext cx="3348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3DE9FF2C-C582-4DDB-8305-CC32FDBBED22}"/>
              </a:ext>
            </a:extLst>
          </p:cNvPr>
          <p:cNvSpPr/>
          <p:nvPr/>
        </p:nvSpPr>
        <p:spPr>
          <a:xfrm>
            <a:off x="6667026" y="5875170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(1,8%)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8E7CC9FD-59C4-482E-BAD6-DA3E99AEA351}"/>
              </a:ext>
            </a:extLst>
          </p:cNvPr>
          <p:cNvSpPr/>
          <p:nvPr/>
        </p:nvSpPr>
        <p:spPr>
          <a:xfrm>
            <a:off x="5920317" y="5007388"/>
            <a:ext cx="324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A3A787B8-B6FE-4B47-80F8-3A67E185D7E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839788" y="6390938"/>
            <a:ext cx="3672577" cy="184666"/>
          </a:xfrm>
        </p:spPr>
        <p:txBody>
          <a:bodyPr/>
          <a:lstStyle/>
          <a:p>
            <a:r>
              <a:rPr lang="fr-FR" cap="none" dirty="0">
                <a:solidFill>
                  <a:schemeClr val="tx2"/>
                </a:solidFill>
              </a:rPr>
              <a:t>Econocom - Présentation Econocom Services – 2021  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89E0BD2B-118F-4410-9F74-E45CEDFC99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830357" y="6437623"/>
            <a:ext cx="660400" cy="184666"/>
          </a:xfrm>
        </p:spPr>
        <p:txBody>
          <a:bodyPr/>
          <a:lstStyle/>
          <a:p>
            <a:fld id="{16F61B19-5FB1-451F-938F-D0B1FAC2BDF6}" type="slidenum">
              <a:rPr lang="fr-FR" smtClean="0"/>
              <a:pPr/>
              <a:t>10</a:t>
            </a:fld>
            <a:endParaRPr lang="fr-FR"/>
          </a:p>
        </p:txBody>
      </p:sp>
      <p:sp>
        <p:nvSpPr>
          <p:cNvPr id="38" name="Espace réservé du texte 6">
            <a:extLst>
              <a:ext uri="{FF2B5EF4-FFF2-40B4-BE49-F238E27FC236}">
                <a16:creationId xmlns:a16="http://schemas.microsoft.com/office/drawing/2014/main" id="{CCF9508B-C0F5-4A6C-8080-CEDB7CD7D5CF}"/>
              </a:ext>
            </a:extLst>
          </p:cNvPr>
          <p:cNvSpPr txBox="1">
            <a:spLocks/>
          </p:cNvSpPr>
          <p:nvPr/>
        </p:nvSpPr>
        <p:spPr bwMode="auto">
          <a:xfrm>
            <a:off x="676104" y="526768"/>
            <a:ext cx="3308427" cy="1966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indent="0" algn="l" rtl="0" eaLnBrk="1" fontAlgn="base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SzPct val="50000"/>
              <a:buNone/>
              <a:defRPr lang="en-GB" sz="2000" i="1" kern="1200" dirty="0">
                <a:solidFill>
                  <a:schemeClr val="accent1"/>
                </a:solidFill>
                <a:latin typeface="Allumi Ptf Book" pitchFamily="34" charset="0"/>
                <a:ea typeface="ＭＳ Ｐゴシック" pitchFamily="34" charset="-128"/>
                <a:cs typeface="+mn-cs"/>
              </a:defRPr>
            </a:lvl1pPr>
            <a:lvl2pPr marL="721766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60000"/>
              <a:buFont typeface="Wingdings 2" pitchFamily="18" charset="2"/>
              <a:buChar char=""/>
              <a:defRPr sz="3200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2pPr>
            <a:lvl3pPr marL="1073124" indent="-351358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Pct val="100000"/>
              <a:buFont typeface="Allumi Ptf" pitchFamily="34" charset="0"/>
              <a:buChar char="↪"/>
              <a:defRPr sz="2667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3pPr>
            <a:lvl4pPr marL="1432948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–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4pPr>
            <a:lvl5pPr marL="1794888" indent="-361942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»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fr-FR" sz="2800" b="1" i="0" cap="all" spc="40" dirty="0">
                <a:solidFill>
                  <a:schemeClr val="tx2"/>
                </a:solidFill>
                <a:latin typeface="Montserrat" panose="00000500000000000000" pitchFamily="2" charset="0"/>
                <a:ea typeface="+mj-ea"/>
                <a:cs typeface="Calibri" panose="020F0502020204030204" pitchFamily="34" charset="0"/>
              </a:rPr>
              <a:t>Econocom</a:t>
            </a:r>
          </a:p>
          <a:p>
            <a:pPr>
              <a:lnSpc>
                <a:spcPct val="90000"/>
              </a:lnSpc>
            </a:pPr>
            <a:r>
              <a:rPr lang="fr-FR" sz="2400" i="0" dirty="0">
                <a:solidFill>
                  <a:schemeClr val="accent3"/>
                </a:solidFill>
                <a:latin typeface="Montserrat" panose="00000500000000000000" pitchFamily="2" charset="0"/>
                <a:ea typeface="+mn-ea"/>
              </a:rPr>
              <a:t>11</a:t>
            </a:r>
            <a:r>
              <a:rPr lang="fr-FR" sz="2400" i="0" baseline="30000" dirty="0">
                <a:solidFill>
                  <a:schemeClr val="accent3"/>
                </a:solidFill>
                <a:latin typeface="Montserrat" panose="00000500000000000000" pitchFamily="2" charset="0"/>
                <a:ea typeface="+mn-ea"/>
              </a:rPr>
              <a:t>ème</a:t>
            </a:r>
            <a:r>
              <a:rPr lang="fr-FR" sz="2400" i="0" dirty="0">
                <a:solidFill>
                  <a:schemeClr val="accent3"/>
                </a:solidFill>
                <a:latin typeface="Montserrat" panose="00000500000000000000" pitchFamily="2" charset="0"/>
                <a:ea typeface="+mn-ea"/>
              </a:rPr>
              <a:t> acteur </a:t>
            </a:r>
            <a:b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sur le marché </a:t>
            </a:r>
            <a:b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de l’infogérance</a:t>
            </a:r>
            <a:b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du Cloud et des datacenters </a:t>
            </a:r>
            <a:b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  <a:ea typeface="+mn-ea"/>
              </a:rPr>
              <a:t>(Environnement de production)</a:t>
            </a:r>
            <a:endParaRPr lang="fr-FR" sz="1600" i="0" dirty="0">
              <a:latin typeface="Montserrat" panose="00000500000000000000" pitchFamily="2" charset="0"/>
              <a:ea typeface="+mn-ea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7005A5B-8B96-454C-9BB4-2AF4CEC6606B}"/>
              </a:ext>
            </a:extLst>
          </p:cNvPr>
          <p:cNvSpPr/>
          <p:nvPr/>
        </p:nvSpPr>
        <p:spPr>
          <a:xfrm>
            <a:off x="590204" y="2826338"/>
            <a:ext cx="267026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buClrTx/>
              <a:buSzPct val="80000"/>
              <a:defRPr/>
            </a:pPr>
            <a:r>
              <a:rPr lang="fr-FR" sz="1400" dirty="0">
                <a:solidFill>
                  <a:schemeClr val="accent2"/>
                </a:solidFill>
                <a:latin typeface="+mj-lt"/>
              </a:rPr>
              <a:t>Marché total 2020 : 4,4 Mds€</a:t>
            </a:r>
          </a:p>
          <a:p>
            <a:pPr lvl="0">
              <a:spcBef>
                <a:spcPts val="600"/>
              </a:spcBef>
              <a:buClrTx/>
              <a:buSzPct val="80000"/>
              <a:defRPr/>
            </a:pPr>
            <a:r>
              <a:rPr lang="fr-FR" sz="1400" dirty="0">
                <a:solidFill>
                  <a:schemeClr val="accent3"/>
                </a:solidFill>
                <a:latin typeface="+mj-lt"/>
              </a:rPr>
              <a:t>CA Econocom 2020 : 81 M€*</a:t>
            </a:r>
          </a:p>
        </p:txBody>
      </p:sp>
      <p:cxnSp>
        <p:nvCxnSpPr>
          <p:cNvPr id="127" name="Connecteur droit 126">
            <a:extLst>
              <a:ext uri="{FF2B5EF4-FFF2-40B4-BE49-F238E27FC236}">
                <a16:creationId xmlns:a16="http://schemas.microsoft.com/office/drawing/2014/main" id="{8BC1C483-FDB9-40B8-93C5-9461C0C810B0}"/>
              </a:ext>
            </a:extLst>
          </p:cNvPr>
          <p:cNvCxnSpPr>
            <a:cxnSpLocks/>
          </p:cNvCxnSpPr>
          <p:nvPr/>
        </p:nvCxnSpPr>
        <p:spPr>
          <a:xfrm>
            <a:off x="674877" y="2671777"/>
            <a:ext cx="2670266" cy="0"/>
          </a:xfrm>
          <a:prstGeom prst="line">
            <a:avLst/>
          </a:prstGeom>
          <a:noFill/>
          <a:ln w="12700" cap="sq" cmpd="sng" algn="ctr">
            <a:solidFill>
              <a:srgbClr val="33008E"/>
            </a:solidFill>
            <a:prstDash val="solid"/>
            <a:round/>
          </a:ln>
          <a:effectLst/>
        </p:spPr>
      </p:cxnSp>
      <p:sp>
        <p:nvSpPr>
          <p:cNvPr id="42" name="Rectangle 41">
            <a:extLst>
              <a:ext uri="{FF2B5EF4-FFF2-40B4-BE49-F238E27FC236}">
                <a16:creationId xmlns:a16="http://schemas.microsoft.com/office/drawing/2014/main" id="{94E4DC22-0297-4CD3-8A84-951BB8D46F5C}"/>
              </a:ext>
            </a:extLst>
          </p:cNvPr>
          <p:cNvSpPr/>
          <p:nvPr/>
        </p:nvSpPr>
        <p:spPr>
          <a:xfrm>
            <a:off x="9303359" y="698238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(17,6%)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C0188B5-0974-4B49-AD57-AE6944D428B6}"/>
              </a:ext>
            </a:extLst>
          </p:cNvPr>
          <p:cNvSpPr/>
          <p:nvPr/>
        </p:nvSpPr>
        <p:spPr>
          <a:xfrm>
            <a:off x="8653752" y="1126719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737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8FE727E-84C7-4807-879C-A2D78D420E59}"/>
              </a:ext>
            </a:extLst>
          </p:cNvPr>
          <p:cNvSpPr/>
          <p:nvPr/>
        </p:nvSpPr>
        <p:spPr>
          <a:xfrm>
            <a:off x="9222833" y="1215379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(16,6%)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63CEB4F-4195-4195-A343-0BABF4C319C7}"/>
              </a:ext>
            </a:extLst>
          </p:cNvPr>
          <p:cNvSpPr/>
          <p:nvPr/>
        </p:nvSpPr>
        <p:spPr>
          <a:xfrm>
            <a:off x="7324317" y="1586783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353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D5F088E8-DD06-4C92-825D-E34932EDA3DC}"/>
              </a:ext>
            </a:extLst>
          </p:cNvPr>
          <p:cNvSpPr/>
          <p:nvPr/>
        </p:nvSpPr>
        <p:spPr>
          <a:xfrm>
            <a:off x="7819623" y="1651415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(7,9%)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36BC22C-BBBD-4FD2-9B14-54ED423EC068}"/>
              </a:ext>
            </a:extLst>
          </p:cNvPr>
          <p:cNvSpPr/>
          <p:nvPr/>
        </p:nvSpPr>
        <p:spPr>
          <a:xfrm>
            <a:off x="7074394" y="2039818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304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8756E26D-F54D-48B9-9CDA-794E69488DAF}"/>
              </a:ext>
            </a:extLst>
          </p:cNvPr>
          <p:cNvSpPr/>
          <p:nvPr/>
        </p:nvSpPr>
        <p:spPr>
          <a:xfrm>
            <a:off x="7571977" y="2124604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(6,8%)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3017A087-9735-445C-B7BF-1FBF98BC0DEC}"/>
              </a:ext>
            </a:extLst>
          </p:cNvPr>
          <p:cNvSpPr/>
          <p:nvPr/>
        </p:nvSpPr>
        <p:spPr>
          <a:xfrm>
            <a:off x="7155873" y="3064984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(4,0%)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299D4F3B-EB64-4D6C-8E9E-903A16C998DA}"/>
              </a:ext>
            </a:extLst>
          </p:cNvPr>
          <p:cNvSpPr/>
          <p:nvPr/>
        </p:nvSpPr>
        <p:spPr>
          <a:xfrm>
            <a:off x="6923119" y="3502645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(2,9%)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FE170F8B-EF12-4144-ADB0-FA781C81EED6}"/>
              </a:ext>
            </a:extLst>
          </p:cNvPr>
          <p:cNvSpPr/>
          <p:nvPr/>
        </p:nvSpPr>
        <p:spPr>
          <a:xfrm>
            <a:off x="6322922" y="3909913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95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5F70A3F-7EDC-40B7-BB45-79375C2D838E}"/>
              </a:ext>
            </a:extLst>
          </p:cNvPr>
          <p:cNvSpPr/>
          <p:nvPr/>
        </p:nvSpPr>
        <p:spPr>
          <a:xfrm>
            <a:off x="6667026" y="3944070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(2,1%)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DB09992D-D525-47F2-82B0-2FCC050CD1C4}"/>
              </a:ext>
            </a:extLst>
          </p:cNvPr>
          <p:cNvSpPr/>
          <p:nvPr/>
        </p:nvSpPr>
        <p:spPr>
          <a:xfrm>
            <a:off x="6298137" y="4382512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93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FAD9F571-7DEF-475D-891C-01C69C469A09}"/>
              </a:ext>
            </a:extLst>
          </p:cNvPr>
          <p:cNvSpPr/>
          <p:nvPr/>
        </p:nvSpPr>
        <p:spPr>
          <a:xfrm>
            <a:off x="6643038" y="4455831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(2,1%)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8D46FD8B-B4E7-491B-95CF-E01AFE94C887}"/>
              </a:ext>
            </a:extLst>
          </p:cNvPr>
          <p:cNvSpPr/>
          <p:nvPr/>
        </p:nvSpPr>
        <p:spPr>
          <a:xfrm>
            <a:off x="6249451" y="5333706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85</a:t>
            </a:r>
          </a:p>
        </p:txBody>
      </p:sp>
      <p:sp>
        <p:nvSpPr>
          <p:cNvPr id="62" name="Espace réservé du contenu 9">
            <a:extLst>
              <a:ext uri="{FF2B5EF4-FFF2-40B4-BE49-F238E27FC236}">
                <a16:creationId xmlns:a16="http://schemas.microsoft.com/office/drawing/2014/main" id="{538BC7B2-5386-4A7A-AF02-845C07630F57}"/>
              </a:ext>
            </a:extLst>
          </p:cNvPr>
          <p:cNvSpPr txBox="1">
            <a:spLocks/>
          </p:cNvSpPr>
          <p:nvPr/>
        </p:nvSpPr>
        <p:spPr bwMode="auto">
          <a:xfrm>
            <a:off x="8653752" y="5945778"/>
            <a:ext cx="2897830" cy="10560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marL="0" indent="0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SzPct val="50000"/>
              <a:buNone/>
              <a:tabLst>
                <a:tab pos="122764" algn="l"/>
              </a:tabLst>
              <a:defRPr lang="en-GB" sz="800" kern="1200" baseline="0" dirty="0">
                <a:solidFill>
                  <a:srgbClr val="7F7F7F"/>
                </a:solidFill>
                <a:latin typeface="+mn-lt"/>
                <a:ea typeface="ＭＳ Ｐゴシック" pitchFamily="34" charset="-128"/>
                <a:cs typeface="+mn-cs"/>
              </a:defRPr>
            </a:lvl1pPr>
            <a:lvl2pPr marL="721766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60000"/>
              <a:buFont typeface="Wingdings 2" pitchFamily="18" charset="2"/>
              <a:buChar char=""/>
              <a:defRPr sz="3200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2pPr>
            <a:lvl3pPr marL="1073124" indent="-351358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Pct val="100000"/>
              <a:buFont typeface="Allumi Ptf" pitchFamily="34" charset="0"/>
              <a:buChar char="↪"/>
              <a:defRPr sz="2667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3pPr>
            <a:lvl4pPr marL="1432948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–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4pPr>
            <a:lvl5pPr marL="1794888" indent="-361942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»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Tx/>
              <a:buSzPct val="50000"/>
              <a:buFontTx/>
              <a:buNone/>
              <a:tabLst>
                <a:tab pos="122764" algn="l"/>
              </a:tabLst>
              <a:defRPr/>
            </a:pP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475261"/>
                </a:solidFill>
                <a:effectLst/>
                <a:uLnTx/>
                <a:uFillTx/>
                <a:latin typeface="Allumi Ptf ExtraLight"/>
                <a:ea typeface="ＭＳ Ｐゴシック" pitchFamily="34" charset="-128"/>
                <a:cs typeface="+mn-cs"/>
              </a:rPr>
              <a:t>Copyright Teknowlogy PAC / Etudes SITSI 2021</a:t>
            </a:r>
          </a:p>
        </p:txBody>
      </p:sp>
      <p:sp>
        <p:nvSpPr>
          <p:cNvPr id="63" name="Espace réservé du contenu 9">
            <a:extLst>
              <a:ext uri="{FF2B5EF4-FFF2-40B4-BE49-F238E27FC236}">
                <a16:creationId xmlns:a16="http://schemas.microsoft.com/office/drawing/2014/main" id="{794F2F1E-B382-4B70-8DEA-91C86A8459AF}"/>
              </a:ext>
            </a:extLst>
          </p:cNvPr>
          <p:cNvSpPr txBox="1">
            <a:spLocks/>
          </p:cNvSpPr>
          <p:nvPr/>
        </p:nvSpPr>
        <p:spPr bwMode="auto">
          <a:xfrm>
            <a:off x="8217132" y="5267896"/>
            <a:ext cx="3334450" cy="52322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SzPct val="50000"/>
              <a:buNone/>
              <a:tabLst>
                <a:tab pos="122764" algn="l"/>
              </a:tabLst>
              <a:defRPr lang="en-GB" sz="800" kern="1200" baseline="0" dirty="0">
                <a:solidFill>
                  <a:srgbClr val="7F7F7F"/>
                </a:solidFill>
                <a:latin typeface="+mn-lt"/>
                <a:ea typeface="ＭＳ Ｐゴシック" pitchFamily="34" charset="-128"/>
                <a:cs typeface="+mn-cs"/>
              </a:defRPr>
            </a:lvl1pPr>
            <a:lvl2pPr marL="721766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60000"/>
              <a:buFont typeface="Wingdings 2" pitchFamily="18" charset="2"/>
              <a:buChar char=""/>
              <a:defRPr sz="3200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2pPr>
            <a:lvl3pPr marL="1073124" indent="-351358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Pct val="100000"/>
              <a:buFont typeface="Allumi Ptf" pitchFamily="34" charset="0"/>
              <a:buChar char="↪"/>
              <a:defRPr sz="2667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3pPr>
            <a:lvl4pPr marL="1432948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–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4pPr>
            <a:lvl5pPr marL="1794888" indent="-361942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»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eaLnBrk="1" hangingPunct="1"/>
            <a:endParaRPr lang="fr-FR" sz="900" dirty="0">
              <a:solidFill>
                <a:srgbClr val="33008E"/>
              </a:solidFill>
              <a:latin typeface="Allumi Ptf ExtraLight"/>
            </a:endParaRPr>
          </a:p>
          <a:p>
            <a:pPr algn="r" eaLnBrk="1" hangingPunct="1"/>
            <a:r>
              <a:rPr lang="fr-FR" sz="900" dirty="0">
                <a:solidFill>
                  <a:srgbClr val="33008E"/>
                </a:solidFill>
                <a:latin typeface="Allumi Ptf ExtraLight"/>
              </a:rPr>
              <a:t>* Estimation PAC Teknowlogy</a:t>
            </a:r>
            <a:br>
              <a:rPr lang="fr-FR" sz="900" dirty="0">
                <a:solidFill>
                  <a:srgbClr val="33008E"/>
                </a:solidFill>
                <a:latin typeface="Allumi Ptf ExtraLight"/>
              </a:rPr>
            </a:br>
            <a:r>
              <a:rPr lang="fr-FR" sz="900" dirty="0">
                <a:solidFill>
                  <a:srgbClr val="33008E"/>
                </a:solidFill>
                <a:latin typeface="Allumi Ptf ExtraLight"/>
              </a:rPr>
              <a:t> Chiffre d’affaires 2020 en M€ / % Part de marché 2020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A74F87-48BA-4962-9ECB-F953DE08D015}"/>
              </a:ext>
            </a:extLst>
          </p:cNvPr>
          <p:cNvSpPr/>
          <p:nvPr/>
        </p:nvSpPr>
        <p:spPr>
          <a:xfrm>
            <a:off x="5920317" y="800671"/>
            <a:ext cx="2808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3CB9AACE-A572-444E-99B6-F9AAECE68AAC}"/>
              </a:ext>
            </a:extLst>
          </p:cNvPr>
          <p:cNvSpPr/>
          <p:nvPr/>
        </p:nvSpPr>
        <p:spPr>
          <a:xfrm>
            <a:off x="5920317" y="1268084"/>
            <a:ext cx="26532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ED990361-2F7B-4367-A748-1579907AA1EA}"/>
              </a:ext>
            </a:extLst>
          </p:cNvPr>
          <p:cNvSpPr/>
          <p:nvPr/>
        </p:nvSpPr>
        <p:spPr>
          <a:xfrm>
            <a:off x="5942089" y="1768155"/>
            <a:ext cx="12708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049F3F48-1B82-4453-A23E-89DF9CDEBDDF}"/>
              </a:ext>
            </a:extLst>
          </p:cNvPr>
          <p:cNvSpPr/>
          <p:nvPr/>
        </p:nvSpPr>
        <p:spPr>
          <a:xfrm>
            <a:off x="5920317" y="2670323"/>
            <a:ext cx="8748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D63AC7C9-35FD-4238-9912-A9546AEDFA14}"/>
              </a:ext>
            </a:extLst>
          </p:cNvPr>
          <p:cNvSpPr/>
          <p:nvPr/>
        </p:nvSpPr>
        <p:spPr>
          <a:xfrm>
            <a:off x="5920317" y="2202910"/>
            <a:ext cx="10944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2F3D6A62-FAB9-42F2-AB4E-E135013F086A}"/>
              </a:ext>
            </a:extLst>
          </p:cNvPr>
          <p:cNvSpPr/>
          <p:nvPr/>
        </p:nvSpPr>
        <p:spPr>
          <a:xfrm>
            <a:off x="5920317" y="3605149"/>
            <a:ext cx="468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382F698A-1835-4B49-B9A1-C650CD36A478}"/>
              </a:ext>
            </a:extLst>
          </p:cNvPr>
          <p:cNvSpPr/>
          <p:nvPr/>
        </p:nvSpPr>
        <p:spPr>
          <a:xfrm>
            <a:off x="5920317" y="4072562"/>
            <a:ext cx="342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1F3B795A-F619-4349-8FB1-A31B1B0DA23E}"/>
              </a:ext>
            </a:extLst>
          </p:cNvPr>
          <p:cNvSpPr/>
          <p:nvPr/>
        </p:nvSpPr>
        <p:spPr>
          <a:xfrm>
            <a:off x="6688044" y="2993199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179</a:t>
            </a:r>
          </a:p>
        </p:txBody>
      </p:sp>
      <p:sp>
        <p:nvSpPr>
          <p:cNvPr id="82" name="Espace réservé du pied de page 1">
            <a:extLst>
              <a:ext uri="{FF2B5EF4-FFF2-40B4-BE49-F238E27FC236}">
                <a16:creationId xmlns:a16="http://schemas.microsoft.com/office/drawing/2014/main" id="{46D05622-4403-48EF-92BA-C1041D3E44DC}"/>
              </a:ext>
            </a:extLst>
          </p:cNvPr>
          <p:cNvSpPr txBox="1">
            <a:spLocks/>
          </p:cNvSpPr>
          <p:nvPr/>
        </p:nvSpPr>
        <p:spPr>
          <a:xfrm>
            <a:off x="4550284" y="6405198"/>
            <a:ext cx="3672577" cy="161583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050" b="0" kern="1200" cap="all" spc="0" baseline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cap="none" dirty="0">
                <a:solidFill>
                  <a:schemeClr val="tx2"/>
                </a:solidFill>
              </a:rPr>
              <a:t>Diffusion limitée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3406BA8E-5426-4802-9615-BB3907421BA4}"/>
              </a:ext>
            </a:extLst>
          </p:cNvPr>
          <p:cNvSpPr/>
          <p:nvPr/>
        </p:nvSpPr>
        <p:spPr>
          <a:xfrm>
            <a:off x="8771415" y="635191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780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41F27288-6AB1-4BC7-A416-AB7D9F45F427}"/>
              </a:ext>
            </a:extLst>
          </p:cNvPr>
          <p:cNvSpPr/>
          <p:nvPr/>
        </p:nvSpPr>
        <p:spPr>
          <a:xfrm>
            <a:off x="6467517" y="3442500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130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0E105C73-0D2D-4CC5-8943-3DE003F97946}"/>
              </a:ext>
            </a:extLst>
          </p:cNvPr>
          <p:cNvSpPr/>
          <p:nvPr/>
        </p:nvSpPr>
        <p:spPr>
          <a:xfrm>
            <a:off x="5920317" y="3137736"/>
            <a:ext cx="6444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7" name="Image 56">
            <a:extLst>
              <a:ext uri="{FF2B5EF4-FFF2-40B4-BE49-F238E27FC236}">
                <a16:creationId xmlns:a16="http://schemas.microsoft.com/office/drawing/2014/main" id="{3C979376-C54F-42E6-8AAD-95BE3930C3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6643" y="1727704"/>
            <a:ext cx="572360" cy="199432"/>
          </a:xfrm>
          <a:prstGeom prst="rect">
            <a:avLst/>
          </a:prstGeom>
        </p:spPr>
      </p:pic>
      <p:pic>
        <p:nvPicPr>
          <p:cNvPr id="58" name="Image 57">
            <a:extLst>
              <a:ext uri="{FF2B5EF4-FFF2-40B4-BE49-F238E27FC236}">
                <a16:creationId xmlns:a16="http://schemas.microsoft.com/office/drawing/2014/main" id="{2CCFC94A-6C24-4FA4-A1C6-545257A5E2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2009" y="698238"/>
            <a:ext cx="470005" cy="204680"/>
          </a:xfrm>
          <a:prstGeom prst="rect">
            <a:avLst/>
          </a:prstGeom>
        </p:spPr>
      </p:pic>
      <p:pic>
        <p:nvPicPr>
          <p:cNvPr id="59" name="Image 58">
            <a:extLst>
              <a:ext uri="{FF2B5EF4-FFF2-40B4-BE49-F238E27FC236}">
                <a16:creationId xmlns:a16="http://schemas.microsoft.com/office/drawing/2014/main" id="{8B5F79C0-7CF0-4961-B91D-BEFE59A4059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018" y="5925364"/>
            <a:ext cx="1726581" cy="167296"/>
          </a:xfrm>
          <a:prstGeom prst="rect">
            <a:avLst/>
          </a:prstGeom>
        </p:spPr>
      </p:pic>
      <p:pic>
        <p:nvPicPr>
          <p:cNvPr id="60" name="Image 59">
            <a:extLst>
              <a:ext uri="{FF2B5EF4-FFF2-40B4-BE49-F238E27FC236}">
                <a16:creationId xmlns:a16="http://schemas.microsoft.com/office/drawing/2014/main" id="{1189C41E-6CF6-46A2-9330-9DB41093F33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394" y="1117746"/>
            <a:ext cx="861314" cy="312637"/>
          </a:xfrm>
          <a:prstGeom prst="rect">
            <a:avLst/>
          </a:prstGeom>
        </p:spPr>
      </p:pic>
      <p:pic>
        <p:nvPicPr>
          <p:cNvPr id="72" name="Image 71">
            <a:extLst>
              <a:ext uri="{FF2B5EF4-FFF2-40B4-BE49-F238E27FC236}">
                <a16:creationId xmlns:a16="http://schemas.microsoft.com/office/drawing/2014/main" id="{7D520B00-4ED2-4DF8-BCCF-AA503F71188E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prstClr val="black"/>
              <a:srgbClr val="475261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588" y="2281089"/>
            <a:ext cx="1250606" cy="898873"/>
          </a:xfrm>
          <a:prstGeom prst="rect">
            <a:avLst/>
          </a:prstGeom>
        </p:spPr>
      </p:pic>
      <p:pic>
        <p:nvPicPr>
          <p:cNvPr id="79" name="Image 78">
            <a:extLst>
              <a:ext uri="{FF2B5EF4-FFF2-40B4-BE49-F238E27FC236}">
                <a16:creationId xmlns:a16="http://schemas.microsoft.com/office/drawing/2014/main" id="{06BFFECA-C1A0-4111-BEE4-2D745A22C42C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2365" y="3089393"/>
            <a:ext cx="1194050" cy="209096"/>
          </a:xfrm>
          <a:prstGeom prst="rect">
            <a:avLst/>
          </a:prstGeom>
        </p:spPr>
      </p:pic>
      <p:pic>
        <p:nvPicPr>
          <p:cNvPr id="90" name="Image 89">
            <a:extLst>
              <a:ext uri="{FF2B5EF4-FFF2-40B4-BE49-F238E27FC236}">
                <a16:creationId xmlns:a16="http://schemas.microsoft.com/office/drawing/2014/main" id="{26CC1391-8B5B-4004-A3D9-F775794727A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4831" y="3503414"/>
            <a:ext cx="836130" cy="238297"/>
          </a:xfrm>
          <a:prstGeom prst="rect">
            <a:avLst/>
          </a:prstGeom>
        </p:spPr>
      </p:pic>
      <p:sp>
        <p:nvSpPr>
          <p:cNvPr id="91" name="Rectangle 90">
            <a:extLst>
              <a:ext uri="{FF2B5EF4-FFF2-40B4-BE49-F238E27FC236}">
                <a16:creationId xmlns:a16="http://schemas.microsoft.com/office/drawing/2014/main" id="{B99F1EA1-6804-458D-96B7-D8D556E92ED7}"/>
              </a:ext>
            </a:extLst>
          </p:cNvPr>
          <p:cNvSpPr/>
          <p:nvPr/>
        </p:nvSpPr>
        <p:spPr>
          <a:xfrm>
            <a:off x="5920317" y="5942216"/>
            <a:ext cx="291600" cy="99376"/>
          </a:xfrm>
          <a:prstGeom prst="rect">
            <a:avLst/>
          </a:prstGeom>
          <a:solidFill>
            <a:srgbClr val="8627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77377216-EE18-4381-B13B-10033F54058D}"/>
              </a:ext>
            </a:extLst>
          </p:cNvPr>
          <p:cNvSpPr/>
          <p:nvPr/>
        </p:nvSpPr>
        <p:spPr>
          <a:xfrm>
            <a:off x="5920317" y="5474801"/>
            <a:ext cx="306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9EF7A98F-C85D-4B3D-9261-0AF093A6990D}"/>
              </a:ext>
            </a:extLst>
          </p:cNvPr>
          <p:cNvSpPr/>
          <p:nvPr/>
        </p:nvSpPr>
        <p:spPr>
          <a:xfrm>
            <a:off x="6211917" y="5718392"/>
            <a:ext cx="9776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2800" dirty="0">
                <a:solidFill>
                  <a:schemeClr val="accent3"/>
                </a:solidFill>
                <a:latin typeface="Allumi Pro Extended Heavy" panose="020B0905040802020204" pitchFamily="34" charset="0"/>
              </a:rPr>
              <a:t>81</a:t>
            </a:r>
          </a:p>
        </p:txBody>
      </p:sp>
      <p:pic>
        <p:nvPicPr>
          <p:cNvPr id="94" name="Image 93">
            <a:extLst>
              <a:ext uri="{FF2B5EF4-FFF2-40B4-BE49-F238E27FC236}">
                <a16:creationId xmlns:a16="http://schemas.microsoft.com/office/drawing/2014/main" id="{92144D83-9B9A-41CA-B495-AE8C6125777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610" y="2158845"/>
            <a:ext cx="1008371" cy="223858"/>
          </a:xfrm>
          <a:prstGeom prst="rect">
            <a:avLst/>
          </a:prstGeom>
        </p:spPr>
      </p:pic>
      <p:sp>
        <p:nvSpPr>
          <p:cNvPr id="95" name="ZoneTexte 94">
            <a:extLst>
              <a:ext uri="{FF2B5EF4-FFF2-40B4-BE49-F238E27FC236}">
                <a16:creationId xmlns:a16="http://schemas.microsoft.com/office/drawing/2014/main" id="{51444A3A-B65F-4AC7-A2D3-D01358B1C18A}"/>
              </a:ext>
            </a:extLst>
          </p:cNvPr>
          <p:cNvSpPr txBox="1"/>
          <p:nvPr/>
        </p:nvSpPr>
        <p:spPr>
          <a:xfrm>
            <a:off x="4690708" y="2344977"/>
            <a:ext cx="9278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dirty="0">
                <a:solidFill>
                  <a:schemeClr val="bg1">
                    <a:lumMod val="50000"/>
                  </a:schemeClr>
                </a:solidFill>
              </a:rPr>
              <a:t>Incl Altran</a:t>
            </a:r>
            <a:endParaRPr lang="fr-F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996FE1C1-D560-4DE4-BB7E-98792AC04459}"/>
              </a:ext>
            </a:extLst>
          </p:cNvPr>
          <p:cNvSpPr/>
          <p:nvPr/>
        </p:nvSpPr>
        <p:spPr>
          <a:xfrm>
            <a:off x="6849474" y="2521403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243</a:t>
            </a: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A819B5CE-4F62-4661-AB64-0DDED4D9D5A3}"/>
              </a:ext>
            </a:extLst>
          </p:cNvPr>
          <p:cNvSpPr/>
          <p:nvPr/>
        </p:nvSpPr>
        <p:spPr>
          <a:xfrm>
            <a:off x="7330776" y="2594395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(5,5%)</a:t>
            </a:r>
          </a:p>
        </p:txBody>
      </p:sp>
      <p:pic>
        <p:nvPicPr>
          <p:cNvPr id="98" name="Image 97">
            <a:extLst>
              <a:ext uri="{FF2B5EF4-FFF2-40B4-BE49-F238E27FC236}">
                <a16:creationId xmlns:a16="http://schemas.microsoft.com/office/drawing/2014/main" id="{248E8301-AB23-4D0E-A6EF-D167D2BCEFD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4657" y="3949175"/>
            <a:ext cx="609703" cy="378206"/>
          </a:xfrm>
          <a:prstGeom prst="rect">
            <a:avLst/>
          </a:prstGeom>
        </p:spPr>
      </p:pic>
      <p:pic>
        <p:nvPicPr>
          <p:cNvPr id="99" name="Image 98">
            <a:extLst>
              <a:ext uri="{FF2B5EF4-FFF2-40B4-BE49-F238E27FC236}">
                <a16:creationId xmlns:a16="http://schemas.microsoft.com/office/drawing/2014/main" id="{5E95F584-9174-4656-B436-E62DD20FA0C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2365" y="4508656"/>
            <a:ext cx="1208552" cy="166176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A84AD94-DC81-4E96-9B7D-F4DCBE01BD04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103" y="4903551"/>
            <a:ext cx="490963" cy="370376"/>
          </a:xfrm>
          <a:prstGeom prst="rect">
            <a:avLst/>
          </a:prstGeom>
        </p:spPr>
      </p:pic>
      <p:sp>
        <p:nvSpPr>
          <p:cNvPr id="100" name="Rectangle 99">
            <a:extLst>
              <a:ext uri="{FF2B5EF4-FFF2-40B4-BE49-F238E27FC236}">
                <a16:creationId xmlns:a16="http://schemas.microsoft.com/office/drawing/2014/main" id="{7A4D6327-3DF0-4994-837A-59B18DF989A9}"/>
              </a:ext>
            </a:extLst>
          </p:cNvPr>
          <p:cNvSpPr/>
          <p:nvPr/>
        </p:nvSpPr>
        <p:spPr>
          <a:xfrm>
            <a:off x="6278260" y="4859157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90</a:t>
            </a: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0BE9AC3A-0692-405B-A434-C6537CAB5191}"/>
              </a:ext>
            </a:extLst>
          </p:cNvPr>
          <p:cNvSpPr/>
          <p:nvPr/>
        </p:nvSpPr>
        <p:spPr>
          <a:xfrm>
            <a:off x="6601460" y="4933647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(2,0%)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3BE5ACDD-A4F0-4ABD-B88E-E017A8A5DD0D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1412" y="5458427"/>
            <a:ext cx="1133105" cy="256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0447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421B68-A26E-4C5A-B9D8-39C571FB21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47583" y="2360258"/>
            <a:ext cx="8065988" cy="2086330"/>
          </a:xfrm>
        </p:spPr>
        <p:txBody>
          <a:bodyPr/>
          <a:lstStyle/>
          <a:p>
            <a:r>
              <a:rPr lang="fr-FR" dirty="0"/>
              <a:t>Focus sur le marché des services aux applications</a:t>
            </a:r>
            <a:br>
              <a:rPr lang="fr-FR" dirty="0"/>
            </a:br>
            <a:r>
              <a:rPr lang="fr-FR" dirty="0"/>
              <a:t>(hors éditeurs) 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2179FE2-CB8D-4376-AFF1-91A240B8980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dirty="0"/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42892490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5D70A5FE-627E-4AD4-9813-8858C4A2312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F61B19-5FB1-451F-938F-D0B1FAC2BDF6}" type="slidenum">
              <a:rPr lang="fr-FR" smtClean="0"/>
              <a:pPr/>
              <a:t>12</a:t>
            </a:fld>
            <a:endParaRPr lang="fr-FR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FCE0C8E-2336-4DC8-9ABE-C85434458DDC}"/>
              </a:ext>
            </a:extLst>
          </p:cNvPr>
          <p:cNvSpPr/>
          <p:nvPr/>
        </p:nvSpPr>
        <p:spPr>
          <a:xfrm>
            <a:off x="9698528" y="650955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2 030 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F19E871-6449-472C-B754-03F15B4B848F}"/>
              </a:ext>
            </a:extLst>
          </p:cNvPr>
          <p:cNvSpPr/>
          <p:nvPr/>
        </p:nvSpPr>
        <p:spPr>
          <a:xfrm>
            <a:off x="7878528" y="1760378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1 060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63D938B-1F99-4EB5-AACD-8CF8BC17A738}"/>
              </a:ext>
            </a:extLst>
          </p:cNvPr>
          <p:cNvSpPr/>
          <p:nvPr/>
        </p:nvSpPr>
        <p:spPr>
          <a:xfrm>
            <a:off x="6703626" y="3977519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396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29FBA069-28F3-4A82-B6C8-B699162D83C5}"/>
              </a:ext>
            </a:extLst>
          </p:cNvPr>
          <p:cNvSpPr/>
          <p:nvPr/>
        </p:nvSpPr>
        <p:spPr>
          <a:xfrm>
            <a:off x="6641673" y="4541240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344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35071753-1DF5-4D2D-AF29-2E8783325A41}"/>
              </a:ext>
            </a:extLst>
          </p:cNvPr>
          <p:cNvSpPr/>
          <p:nvPr/>
        </p:nvSpPr>
        <p:spPr>
          <a:xfrm>
            <a:off x="6576611" y="5086583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320</a:t>
            </a:r>
            <a:r>
              <a:rPr lang="fr-FR" sz="1400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 </a:t>
            </a:r>
            <a:endParaRPr lang="fr-FR" dirty="0">
              <a:solidFill>
                <a:srgbClr val="475261">
                  <a:lumMod val="60000"/>
                  <a:lumOff val="40000"/>
                </a:srgbClr>
              </a:solidFill>
              <a:latin typeface="Allumi Pro Extended ExtraLight" panose="020B0205040802020204" pitchFamily="34" charset="0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0883C935-69EC-423C-BA91-852128FE0768}"/>
              </a:ext>
            </a:extLst>
          </p:cNvPr>
          <p:cNvSpPr/>
          <p:nvPr/>
        </p:nvSpPr>
        <p:spPr>
          <a:xfrm>
            <a:off x="6548073" y="5641115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286</a:t>
            </a:r>
            <a:endParaRPr lang="fr-FR" sz="1400" dirty="0">
              <a:solidFill>
                <a:srgbClr val="475261">
                  <a:lumMod val="60000"/>
                  <a:lumOff val="40000"/>
                </a:srgbClr>
              </a:solidFill>
              <a:latin typeface="Allumi Pro Extended ExtraLight" panose="020B0205040802020204" pitchFamily="34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C203590A-4350-4255-9B07-6C6821C40BD8}"/>
              </a:ext>
            </a:extLst>
          </p:cNvPr>
          <p:cNvSpPr/>
          <p:nvPr/>
        </p:nvSpPr>
        <p:spPr>
          <a:xfrm>
            <a:off x="7620394" y="2320106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911</a:t>
            </a:r>
          </a:p>
        </p:txBody>
      </p:sp>
      <p:pic>
        <p:nvPicPr>
          <p:cNvPr id="49" name="Image 48">
            <a:extLst>
              <a:ext uri="{FF2B5EF4-FFF2-40B4-BE49-F238E27FC236}">
                <a16:creationId xmlns:a16="http://schemas.microsoft.com/office/drawing/2014/main" id="{3B218A79-DFDB-4092-BB1B-7325C069DC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231" y="3005313"/>
            <a:ext cx="572360" cy="199432"/>
          </a:xfrm>
          <a:prstGeom prst="rect">
            <a:avLst/>
          </a:prstGeom>
        </p:spPr>
      </p:pic>
      <p:pic>
        <p:nvPicPr>
          <p:cNvPr id="52" name="Image 51">
            <a:extLst>
              <a:ext uri="{FF2B5EF4-FFF2-40B4-BE49-F238E27FC236}">
                <a16:creationId xmlns:a16="http://schemas.microsoft.com/office/drawing/2014/main" id="{64EDEF25-62B2-41AC-9093-9C3020CBF2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774" y="1836449"/>
            <a:ext cx="836130" cy="238297"/>
          </a:xfrm>
          <a:prstGeom prst="rect">
            <a:avLst/>
          </a:prstGeom>
        </p:spPr>
      </p:pic>
      <p:sp>
        <p:nvSpPr>
          <p:cNvPr id="53" name="Rectangle 52">
            <a:extLst>
              <a:ext uri="{FF2B5EF4-FFF2-40B4-BE49-F238E27FC236}">
                <a16:creationId xmlns:a16="http://schemas.microsoft.com/office/drawing/2014/main" id="{14A726DD-2AC2-4E1C-AFB9-96F681E37867}"/>
              </a:ext>
            </a:extLst>
          </p:cNvPr>
          <p:cNvSpPr/>
          <p:nvPr/>
        </p:nvSpPr>
        <p:spPr>
          <a:xfrm>
            <a:off x="8646873" y="1193405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1 510</a:t>
            </a:r>
          </a:p>
        </p:txBody>
      </p:sp>
      <p:pic>
        <p:nvPicPr>
          <p:cNvPr id="54" name="Image 53">
            <a:extLst>
              <a:ext uri="{FF2B5EF4-FFF2-40B4-BE49-F238E27FC236}">
                <a16:creationId xmlns:a16="http://schemas.microsoft.com/office/drawing/2014/main" id="{3AF58E55-D146-4913-8FA5-4D27D574878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717" y="743416"/>
            <a:ext cx="1008371" cy="223858"/>
          </a:xfrm>
          <a:prstGeom prst="rect">
            <a:avLst/>
          </a:prstGeom>
        </p:spPr>
      </p:pic>
      <p:pic>
        <p:nvPicPr>
          <p:cNvPr id="55" name="Image 54">
            <a:extLst>
              <a:ext uri="{FF2B5EF4-FFF2-40B4-BE49-F238E27FC236}">
                <a16:creationId xmlns:a16="http://schemas.microsoft.com/office/drawing/2014/main" id="{0DCB5F2B-1A07-4F47-945B-47364EEB73B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048" y="1333493"/>
            <a:ext cx="1208552" cy="166176"/>
          </a:xfrm>
          <a:prstGeom prst="rect">
            <a:avLst/>
          </a:prstGeom>
        </p:spPr>
      </p:pic>
      <p:cxnSp>
        <p:nvCxnSpPr>
          <p:cNvPr id="63" name="Connecteur droit 62">
            <a:extLst>
              <a:ext uri="{FF2B5EF4-FFF2-40B4-BE49-F238E27FC236}">
                <a16:creationId xmlns:a16="http://schemas.microsoft.com/office/drawing/2014/main" id="{74034D2E-C95F-4D1D-BDD4-3E2D13B8D346}"/>
              </a:ext>
            </a:extLst>
          </p:cNvPr>
          <p:cNvCxnSpPr>
            <a:cxnSpLocks/>
          </p:cNvCxnSpPr>
          <p:nvPr/>
        </p:nvCxnSpPr>
        <p:spPr>
          <a:xfrm>
            <a:off x="664244" y="2316505"/>
            <a:ext cx="2670266" cy="0"/>
          </a:xfrm>
          <a:prstGeom prst="line">
            <a:avLst/>
          </a:prstGeom>
          <a:noFill/>
          <a:ln w="12700" cap="sq" cmpd="sng" algn="ctr">
            <a:solidFill>
              <a:srgbClr val="33008E"/>
            </a:solidFill>
            <a:prstDash val="solid"/>
            <a:round/>
          </a:ln>
          <a:effectLst/>
        </p:spPr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2A78E594-2F2C-4416-8CBD-2D3D326F0392}"/>
              </a:ext>
            </a:extLst>
          </p:cNvPr>
          <p:cNvSpPr/>
          <p:nvPr/>
        </p:nvSpPr>
        <p:spPr>
          <a:xfrm>
            <a:off x="10303082" y="721053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(12,4%)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84F4307-78C6-4115-A384-A5DF6CCCCAFB}"/>
              </a:ext>
            </a:extLst>
          </p:cNvPr>
          <p:cNvSpPr/>
          <p:nvPr/>
        </p:nvSpPr>
        <p:spPr>
          <a:xfrm>
            <a:off x="9325389" y="1260649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(9,2%)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2A4D378-3E7C-4347-BDAB-C1099B29F79A}"/>
              </a:ext>
            </a:extLst>
          </p:cNvPr>
          <p:cNvSpPr/>
          <p:nvPr/>
        </p:nvSpPr>
        <p:spPr>
          <a:xfrm>
            <a:off x="8547488" y="1828525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(6,5%)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9D63D39B-D926-4990-AD3D-91C865B520D3}"/>
              </a:ext>
            </a:extLst>
          </p:cNvPr>
          <p:cNvSpPr/>
          <p:nvPr/>
        </p:nvSpPr>
        <p:spPr>
          <a:xfrm>
            <a:off x="8158026" y="2390450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(5,5%)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074D143-0234-4037-8FB5-B648B59DAF47}"/>
              </a:ext>
            </a:extLst>
          </p:cNvPr>
          <p:cNvSpPr/>
          <p:nvPr/>
        </p:nvSpPr>
        <p:spPr>
          <a:xfrm>
            <a:off x="7620394" y="2874638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735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E5A088F4-A90D-4693-BF20-DAB409872D11}"/>
              </a:ext>
            </a:extLst>
          </p:cNvPr>
          <p:cNvSpPr/>
          <p:nvPr/>
        </p:nvSpPr>
        <p:spPr>
          <a:xfrm>
            <a:off x="8126571" y="2936193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(4,5%)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20EB9349-CAD7-420C-B3E6-EC9E30CB0DC8}"/>
              </a:ext>
            </a:extLst>
          </p:cNvPr>
          <p:cNvSpPr/>
          <p:nvPr/>
        </p:nvSpPr>
        <p:spPr>
          <a:xfrm>
            <a:off x="7748117" y="3507835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(3,1%)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23D033AF-6151-43BF-9347-B7AD635A2304}"/>
              </a:ext>
            </a:extLst>
          </p:cNvPr>
          <p:cNvSpPr/>
          <p:nvPr/>
        </p:nvSpPr>
        <p:spPr>
          <a:xfrm>
            <a:off x="7165932" y="4041758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(2,4%)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D72188D9-D7CE-479E-8208-6A79EEF08EE0}"/>
              </a:ext>
            </a:extLst>
          </p:cNvPr>
          <p:cNvSpPr/>
          <p:nvPr/>
        </p:nvSpPr>
        <p:spPr>
          <a:xfrm>
            <a:off x="7148878" y="4587253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(2,1%)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C69AB8DE-9188-4787-AD01-7825A9984639}"/>
              </a:ext>
            </a:extLst>
          </p:cNvPr>
          <p:cNvSpPr/>
          <p:nvPr/>
        </p:nvSpPr>
        <p:spPr>
          <a:xfrm>
            <a:off x="7065457" y="5148138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(2,0%)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583BB584-A84F-4DE4-9788-83648A2097C2}"/>
              </a:ext>
            </a:extLst>
          </p:cNvPr>
          <p:cNvSpPr/>
          <p:nvPr/>
        </p:nvSpPr>
        <p:spPr>
          <a:xfrm>
            <a:off x="7036919" y="5710937"/>
            <a:ext cx="9776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sz="1000" dirty="0">
                <a:solidFill>
                  <a:schemeClr val="accent2"/>
                </a:solidFill>
                <a:latin typeface="Allumi Pro Extended ExtraLight" panose="020B0205040802020204" pitchFamily="34" charset="0"/>
              </a:rPr>
              <a:t>(1,7%)</a:t>
            </a:r>
          </a:p>
        </p:txBody>
      </p:sp>
      <p:pic>
        <p:nvPicPr>
          <p:cNvPr id="71" name="Image 70">
            <a:extLst>
              <a:ext uri="{FF2B5EF4-FFF2-40B4-BE49-F238E27FC236}">
                <a16:creationId xmlns:a16="http://schemas.microsoft.com/office/drawing/2014/main" id="{DC9DEEB9-B356-40CC-AA71-27A3BA12FD0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408" y="4087420"/>
            <a:ext cx="470005" cy="204680"/>
          </a:xfrm>
          <a:prstGeom prst="rect">
            <a:avLst/>
          </a:prstGeom>
        </p:spPr>
      </p:pic>
      <p:sp>
        <p:nvSpPr>
          <p:cNvPr id="61" name="Espace réservé du texte 6">
            <a:extLst>
              <a:ext uri="{FF2B5EF4-FFF2-40B4-BE49-F238E27FC236}">
                <a16:creationId xmlns:a16="http://schemas.microsoft.com/office/drawing/2014/main" id="{BF4D0A8E-BAB3-4E4D-9279-E397C9009265}"/>
              </a:ext>
            </a:extLst>
          </p:cNvPr>
          <p:cNvSpPr txBox="1">
            <a:spLocks/>
          </p:cNvSpPr>
          <p:nvPr/>
        </p:nvSpPr>
        <p:spPr bwMode="auto">
          <a:xfrm>
            <a:off x="686861" y="521212"/>
            <a:ext cx="3773077" cy="1717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indent="0" algn="l" rtl="0" eaLnBrk="1" fontAlgn="base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SzPct val="50000"/>
              <a:buNone/>
              <a:defRPr lang="en-GB" sz="2000" i="1" kern="1200" dirty="0">
                <a:solidFill>
                  <a:schemeClr val="accent1"/>
                </a:solidFill>
                <a:latin typeface="Allumi Ptf Book" pitchFamily="34" charset="0"/>
                <a:ea typeface="ＭＳ Ｐゴシック" pitchFamily="34" charset="-128"/>
                <a:cs typeface="+mn-cs"/>
              </a:defRPr>
            </a:lvl1pPr>
            <a:lvl2pPr marL="721766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60000"/>
              <a:buFont typeface="Wingdings 2" pitchFamily="18" charset="2"/>
              <a:buChar char=""/>
              <a:defRPr sz="3200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2pPr>
            <a:lvl3pPr marL="1073124" indent="-351358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Pct val="100000"/>
              <a:buFont typeface="Allumi Ptf" pitchFamily="34" charset="0"/>
              <a:buChar char="↪"/>
              <a:defRPr sz="2667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3pPr>
            <a:lvl4pPr marL="1432948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–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4pPr>
            <a:lvl5pPr marL="1794888" indent="-361942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»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fr-FR" sz="2800" b="1" i="0" cap="all" spc="40" dirty="0">
                <a:solidFill>
                  <a:schemeClr val="tx2"/>
                </a:solidFill>
                <a:latin typeface="Montserrat" panose="00000500000000000000" pitchFamily="2" charset="0"/>
                <a:cs typeface="Calibri" panose="020F0502020204030204" pitchFamily="34" charset="0"/>
              </a:rPr>
              <a:t>Econocom</a:t>
            </a:r>
          </a:p>
          <a:p>
            <a:pPr>
              <a:lnSpc>
                <a:spcPct val="90000"/>
              </a:lnSpc>
            </a:pPr>
            <a:r>
              <a:rPr lang="fr-FR" sz="2400" i="0" dirty="0">
                <a:solidFill>
                  <a:schemeClr val="accent3"/>
                </a:solidFill>
                <a:latin typeface="Montserrat" panose="00000500000000000000" pitchFamily="2" charset="0"/>
              </a:rPr>
              <a:t>31</a:t>
            </a:r>
            <a:r>
              <a:rPr lang="fr-FR" sz="2400" i="0" baseline="30000" dirty="0">
                <a:solidFill>
                  <a:schemeClr val="accent3"/>
                </a:solidFill>
                <a:latin typeface="Montserrat" panose="00000500000000000000" pitchFamily="2" charset="0"/>
              </a:rPr>
              <a:t>ème</a:t>
            </a:r>
            <a:r>
              <a:rPr lang="fr-FR" sz="2400" i="0" dirty="0">
                <a:solidFill>
                  <a:schemeClr val="accent3"/>
                </a:solidFill>
                <a:latin typeface="Montserrat" panose="00000500000000000000" pitchFamily="2" charset="0"/>
              </a:rPr>
              <a:t> acteur </a:t>
            </a:r>
            <a:br>
              <a:rPr lang="fr-FR" sz="2400" i="0" dirty="0">
                <a:solidFill>
                  <a:srgbClr val="00BADF"/>
                </a:solidFill>
                <a:latin typeface="Montserrat" panose="00000500000000000000" pitchFamily="2" charset="0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</a:rPr>
              <a:t>sur le marché </a:t>
            </a:r>
            <a:b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</a:rPr>
              <a:t>des services aux applications </a:t>
            </a:r>
            <a:b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</a:rPr>
              <a:t>(Projets et App </a:t>
            </a:r>
            <a:r>
              <a:rPr lang="fr-FR" sz="1800" i="0" dirty="0" err="1">
                <a:solidFill>
                  <a:schemeClr val="tx2"/>
                </a:solidFill>
                <a:latin typeface="Montserrat" panose="00000500000000000000" pitchFamily="2" charset="0"/>
              </a:rPr>
              <a:t>Managament</a:t>
            </a: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</a:rPr>
              <a:t>)</a:t>
            </a:r>
            <a:b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</a:rPr>
            </a:br>
            <a:r>
              <a:rPr lang="fr-FR" sz="1800" i="0" dirty="0">
                <a:solidFill>
                  <a:schemeClr val="tx2"/>
                </a:solidFill>
                <a:latin typeface="Montserrat" panose="00000500000000000000" pitchFamily="2" charset="0"/>
              </a:rPr>
              <a:t>en France</a:t>
            </a:r>
            <a:endParaRPr lang="fr-FR" sz="1600" i="0" dirty="0">
              <a:solidFill>
                <a:srgbClr val="33008E"/>
              </a:solidFill>
              <a:latin typeface="Montserrat" panose="00000500000000000000" pitchFamily="2" charset="0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80BB5C26-E360-4AD8-B82A-E8938E45F214}"/>
              </a:ext>
            </a:extLst>
          </p:cNvPr>
          <p:cNvSpPr/>
          <p:nvPr/>
        </p:nvSpPr>
        <p:spPr>
          <a:xfrm>
            <a:off x="592253" y="2400444"/>
            <a:ext cx="284301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SzPct val="80000"/>
              <a:defRPr/>
            </a:pPr>
            <a:r>
              <a:rPr lang="fr-FR" sz="1400" dirty="0">
                <a:solidFill>
                  <a:schemeClr val="tx2"/>
                </a:solidFill>
                <a:latin typeface="+mj-lt"/>
              </a:rPr>
              <a:t>Marché total 2020 : 18,7 Mds€</a:t>
            </a:r>
          </a:p>
          <a:p>
            <a:pPr>
              <a:spcBef>
                <a:spcPts val="600"/>
              </a:spcBef>
              <a:buSzPct val="80000"/>
              <a:defRPr/>
            </a:pPr>
            <a:r>
              <a:rPr lang="fr-FR" sz="1400" dirty="0">
                <a:solidFill>
                  <a:schemeClr val="accent3"/>
                </a:solidFill>
                <a:latin typeface="+mj-lt"/>
              </a:rPr>
              <a:t>CA Econocom 2020 : 119 M€* </a:t>
            </a:r>
          </a:p>
        </p:txBody>
      </p:sp>
      <p:pic>
        <p:nvPicPr>
          <p:cNvPr id="44" name="Image 43">
            <a:extLst>
              <a:ext uri="{FF2B5EF4-FFF2-40B4-BE49-F238E27FC236}">
                <a16:creationId xmlns:a16="http://schemas.microsoft.com/office/drawing/2014/main" id="{24B4B616-A42D-43A2-8B7D-DBB12C80B76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5649" y="2370103"/>
            <a:ext cx="609703" cy="378206"/>
          </a:xfrm>
          <a:prstGeom prst="rect">
            <a:avLst/>
          </a:prstGeom>
        </p:spPr>
      </p:pic>
      <p:pic>
        <p:nvPicPr>
          <p:cNvPr id="74" name="Image 73">
            <a:extLst>
              <a:ext uri="{FF2B5EF4-FFF2-40B4-BE49-F238E27FC236}">
                <a16:creationId xmlns:a16="http://schemas.microsoft.com/office/drawing/2014/main" id="{6D0E21C1-3DCA-432F-A7AF-E4AAC6CEA0D3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2762" y="4598959"/>
            <a:ext cx="1194050" cy="209096"/>
          </a:xfrm>
          <a:prstGeom prst="rect">
            <a:avLst/>
          </a:prstGeom>
        </p:spPr>
      </p:pic>
      <p:sp>
        <p:nvSpPr>
          <p:cNvPr id="76" name="Rectangle 75">
            <a:extLst>
              <a:ext uri="{FF2B5EF4-FFF2-40B4-BE49-F238E27FC236}">
                <a16:creationId xmlns:a16="http://schemas.microsoft.com/office/drawing/2014/main" id="{A5C89A52-FC8F-4E09-AD79-CDB9CD137F63}"/>
              </a:ext>
            </a:extLst>
          </p:cNvPr>
          <p:cNvSpPr/>
          <p:nvPr/>
        </p:nvSpPr>
        <p:spPr>
          <a:xfrm>
            <a:off x="7259271" y="3449198"/>
            <a:ext cx="977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defRPr/>
            </a:pPr>
            <a:r>
              <a:rPr lang="fr-FR" dirty="0">
                <a:solidFill>
                  <a:srgbClr val="475261">
                    <a:lumMod val="60000"/>
                    <a:lumOff val="40000"/>
                  </a:srgbClr>
                </a:solidFill>
                <a:latin typeface="Allumi Pro Extended ExtraLight" panose="020B0205040802020204" pitchFamily="34" charset="0"/>
              </a:rPr>
              <a:t>503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7E46986-B2FF-46DB-9563-8232D399868F}"/>
              </a:ext>
            </a:extLst>
          </p:cNvPr>
          <p:cNvSpPr/>
          <p:nvPr/>
        </p:nvSpPr>
        <p:spPr>
          <a:xfrm>
            <a:off x="5928873" y="800671"/>
            <a:ext cx="3654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3ED8F881-CA81-4080-9FA2-5BEFCBAAC221}"/>
              </a:ext>
            </a:extLst>
          </p:cNvPr>
          <p:cNvSpPr/>
          <p:nvPr/>
        </p:nvSpPr>
        <p:spPr>
          <a:xfrm>
            <a:off x="5928873" y="1355203"/>
            <a:ext cx="2718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53B6E124-A754-410E-8726-394A4F41D218}"/>
              </a:ext>
            </a:extLst>
          </p:cNvPr>
          <p:cNvSpPr/>
          <p:nvPr/>
        </p:nvSpPr>
        <p:spPr>
          <a:xfrm>
            <a:off x="5928873" y="1909735"/>
            <a:ext cx="1908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DE491107-1A60-40F6-A18B-8E14745F6FB4}"/>
              </a:ext>
            </a:extLst>
          </p:cNvPr>
          <p:cNvSpPr/>
          <p:nvPr/>
        </p:nvSpPr>
        <p:spPr>
          <a:xfrm>
            <a:off x="5928873" y="3018799"/>
            <a:ext cx="16488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41F26E02-DC99-4C19-8C30-1E7F321A9D8B}"/>
              </a:ext>
            </a:extLst>
          </p:cNvPr>
          <p:cNvSpPr/>
          <p:nvPr/>
        </p:nvSpPr>
        <p:spPr>
          <a:xfrm>
            <a:off x="5928873" y="2464267"/>
            <a:ext cx="1638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078AC8F4-E919-42DB-B219-C5DD7863AFC0}"/>
              </a:ext>
            </a:extLst>
          </p:cNvPr>
          <p:cNvSpPr/>
          <p:nvPr/>
        </p:nvSpPr>
        <p:spPr>
          <a:xfrm>
            <a:off x="5928873" y="3573331"/>
            <a:ext cx="12636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7E065D5C-04DD-4600-BEDF-2020BBD3D8BE}"/>
              </a:ext>
            </a:extLst>
          </p:cNvPr>
          <p:cNvSpPr/>
          <p:nvPr/>
        </p:nvSpPr>
        <p:spPr>
          <a:xfrm>
            <a:off x="5928873" y="4127863"/>
            <a:ext cx="7128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FF422091-69EA-4D0F-8CD9-09EF0EA3965B}"/>
              </a:ext>
            </a:extLst>
          </p:cNvPr>
          <p:cNvSpPr/>
          <p:nvPr/>
        </p:nvSpPr>
        <p:spPr>
          <a:xfrm>
            <a:off x="5928873" y="4682395"/>
            <a:ext cx="6192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65954985-89DB-4EE7-A62B-0E7145D8E4E2}"/>
              </a:ext>
            </a:extLst>
          </p:cNvPr>
          <p:cNvSpPr/>
          <p:nvPr/>
        </p:nvSpPr>
        <p:spPr>
          <a:xfrm>
            <a:off x="5928873" y="5236927"/>
            <a:ext cx="5760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156CACA1-ADC1-40E2-85C5-4ABA0775A53A}"/>
              </a:ext>
            </a:extLst>
          </p:cNvPr>
          <p:cNvSpPr/>
          <p:nvPr/>
        </p:nvSpPr>
        <p:spPr>
          <a:xfrm>
            <a:off x="5928873" y="5791461"/>
            <a:ext cx="514800" cy="993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8" name="ZoneTexte 77">
            <a:extLst>
              <a:ext uri="{FF2B5EF4-FFF2-40B4-BE49-F238E27FC236}">
                <a16:creationId xmlns:a16="http://schemas.microsoft.com/office/drawing/2014/main" id="{AB0DC64D-A0D6-4024-B5E7-291D5EA121C0}"/>
              </a:ext>
            </a:extLst>
          </p:cNvPr>
          <p:cNvSpPr txBox="1"/>
          <p:nvPr/>
        </p:nvSpPr>
        <p:spPr>
          <a:xfrm>
            <a:off x="4765080" y="928543"/>
            <a:ext cx="9278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dirty="0">
                <a:solidFill>
                  <a:schemeClr val="bg1">
                    <a:lumMod val="50000"/>
                  </a:schemeClr>
                </a:solidFill>
              </a:rPr>
              <a:t>Incl Altran</a:t>
            </a:r>
            <a:endParaRPr lang="fr-FR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9" name="Image 78">
            <a:extLst>
              <a:ext uri="{FF2B5EF4-FFF2-40B4-BE49-F238E27FC236}">
                <a16:creationId xmlns:a16="http://schemas.microsoft.com/office/drawing/2014/main" id="{9630FDD2-A735-4096-ADAF-18570D5401D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042871" y="3496872"/>
            <a:ext cx="738158" cy="143358"/>
          </a:xfrm>
          <a:prstGeom prst="rect">
            <a:avLst/>
          </a:prstGeom>
        </p:spPr>
      </p:pic>
      <p:sp>
        <p:nvSpPr>
          <p:cNvPr id="80" name="ZoneTexte 79">
            <a:extLst>
              <a:ext uri="{FF2B5EF4-FFF2-40B4-BE49-F238E27FC236}">
                <a16:creationId xmlns:a16="http://schemas.microsoft.com/office/drawing/2014/main" id="{7ACF10A5-8C15-47C6-8E0D-C1F2C6796F65}"/>
              </a:ext>
            </a:extLst>
          </p:cNvPr>
          <p:cNvSpPr txBox="1"/>
          <p:nvPr/>
        </p:nvSpPr>
        <p:spPr>
          <a:xfrm>
            <a:off x="4729748" y="3663368"/>
            <a:ext cx="11456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dirty="0">
                <a:solidFill>
                  <a:schemeClr val="bg1">
                    <a:lumMod val="50000"/>
                  </a:schemeClr>
                </a:solidFill>
              </a:rPr>
              <a:t>Ex-GFI, incl IECISA)</a:t>
            </a:r>
            <a:endParaRPr lang="fr-FR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Image 4" descr="Une image contenant texte&#10;&#10;Description générée automatiquement">
            <a:extLst>
              <a:ext uri="{FF2B5EF4-FFF2-40B4-BE49-F238E27FC236}">
                <a16:creationId xmlns:a16="http://schemas.microsoft.com/office/drawing/2014/main" id="{E9314A9C-564C-4CE7-8973-1A778170259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6475" y="5154578"/>
            <a:ext cx="836130" cy="188563"/>
          </a:xfrm>
          <a:prstGeom prst="rect">
            <a:avLst/>
          </a:prstGeom>
        </p:spPr>
      </p:pic>
      <p:pic>
        <p:nvPicPr>
          <p:cNvPr id="81" name="Image 80">
            <a:extLst>
              <a:ext uri="{FF2B5EF4-FFF2-40B4-BE49-F238E27FC236}">
                <a16:creationId xmlns:a16="http://schemas.microsoft.com/office/drawing/2014/main" id="{2A5FB2AC-EA04-46AF-9EED-FEBC5E11CC6E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saturation sat="0"/>
                    </a14:imgEffect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6913" y="5626196"/>
            <a:ext cx="861314" cy="312637"/>
          </a:xfrm>
          <a:prstGeom prst="rect">
            <a:avLst/>
          </a:prstGeom>
        </p:spPr>
      </p:pic>
      <p:sp>
        <p:nvSpPr>
          <p:cNvPr id="82" name="ZoneTexte 81">
            <a:extLst>
              <a:ext uri="{FF2B5EF4-FFF2-40B4-BE49-F238E27FC236}">
                <a16:creationId xmlns:a16="http://schemas.microsoft.com/office/drawing/2014/main" id="{3A37C1CC-934F-471F-8B9E-07204F3EDB53}"/>
              </a:ext>
            </a:extLst>
          </p:cNvPr>
          <p:cNvSpPr txBox="1"/>
          <p:nvPr/>
        </p:nvSpPr>
        <p:spPr>
          <a:xfrm>
            <a:off x="4832717" y="5905507"/>
            <a:ext cx="9278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dirty="0">
                <a:solidFill>
                  <a:schemeClr val="bg1">
                    <a:lumMod val="50000"/>
                  </a:schemeClr>
                </a:solidFill>
              </a:rPr>
              <a:t>Incl </a:t>
            </a:r>
            <a:r>
              <a:rPr lang="fr-FR" sz="800" dirty="0" err="1">
                <a:solidFill>
                  <a:schemeClr val="bg1">
                    <a:lumMod val="50000"/>
                  </a:schemeClr>
                </a:solidFill>
              </a:rPr>
              <a:t>Securelink</a:t>
            </a:r>
            <a:endParaRPr lang="fr-F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0" name="Espace réservé du pied de page 1">
            <a:extLst>
              <a:ext uri="{FF2B5EF4-FFF2-40B4-BE49-F238E27FC236}">
                <a16:creationId xmlns:a16="http://schemas.microsoft.com/office/drawing/2014/main" id="{C2870C59-B538-4B5B-A476-54E95017691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839788" y="6390938"/>
            <a:ext cx="3672577" cy="184666"/>
          </a:xfrm>
        </p:spPr>
        <p:txBody>
          <a:bodyPr/>
          <a:lstStyle/>
          <a:p>
            <a:r>
              <a:rPr lang="fr-FR" cap="none" dirty="0">
                <a:solidFill>
                  <a:schemeClr val="tx2"/>
                </a:solidFill>
              </a:rPr>
              <a:t>Econocom - Présentation Econocom Services – 2021  </a:t>
            </a:r>
            <a:endParaRPr lang="fr-FR" cap="none" dirty="0">
              <a:solidFill>
                <a:schemeClr val="tx1"/>
              </a:solidFill>
            </a:endParaRPr>
          </a:p>
        </p:txBody>
      </p:sp>
      <p:sp>
        <p:nvSpPr>
          <p:cNvPr id="51" name="Espace réservé du contenu 9">
            <a:extLst>
              <a:ext uri="{FF2B5EF4-FFF2-40B4-BE49-F238E27FC236}">
                <a16:creationId xmlns:a16="http://schemas.microsoft.com/office/drawing/2014/main" id="{1D4B4858-4085-4D07-819B-7EBF53D3F9FA}"/>
              </a:ext>
            </a:extLst>
          </p:cNvPr>
          <p:cNvSpPr txBox="1">
            <a:spLocks/>
          </p:cNvSpPr>
          <p:nvPr/>
        </p:nvSpPr>
        <p:spPr bwMode="auto">
          <a:xfrm>
            <a:off x="8653752" y="5945778"/>
            <a:ext cx="2897830" cy="10560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marL="0" indent="0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SzPct val="50000"/>
              <a:buNone/>
              <a:tabLst>
                <a:tab pos="122764" algn="l"/>
              </a:tabLst>
              <a:defRPr lang="en-GB" sz="800" kern="1200" baseline="0" dirty="0">
                <a:solidFill>
                  <a:srgbClr val="7F7F7F"/>
                </a:solidFill>
                <a:latin typeface="+mn-lt"/>
                <a:ea typeface="ＭＳ Ｐゴシック" pitchFamily="34" charset="-128"/>
                <a:cs typeface="+mn-cs"/>
              </a:defRPr>
            </a:lvl1pPr>
            <a:lvl2pPr marL="721766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60000"/>
              <a:buFont typeface="Wingdings 2" pitchFamily="18" charset="2"/>
              <a:buChar char=""/>
              <a:defRPr sz="3200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2pPr>
            <a:lvl3pPr marL="1073124" indent="-351358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Pct val="100000"/>
              <a:buFont typeface="Allumi Ptf" pitchFamily="34" charset="0"/>
              <a:buChar char="↪"/>
              <a:defRPr sz="2667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3pPr>
            <a:lvl4pPr marL="1432948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–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4pPr>
            <a:lvl5pPr marL="1794888" indent="-361942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»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Tx/>
              <a:buSzPct val="50000"/>
              <a:buFontTx/>
              <a:buNone/>
              <a:tabLst>
                <a:tab pos="122764" algn="l"/>
              </a:tabLst>
              <a:defRPr/>
            </a:pP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475261"/>
                </a:solidFill>
                <a:effectLst/>
                <a:uLnTx/>
                <a:uFillTx/>
                <a:latin typeface="Allumi Ptf ExtraLight"/>
                <a:ea typeface="ＭＳ Ｐゴシック" pitchFamily="34" charset="-128"/>
                <a:cs typeface="+mn-cs"/>
              </a:rPr>
              <a:t>Copyright Teknowlogy PAC / Etudes SITSI 2021</a:t>
            </a:r>
          </a:p>
        </p:txBody>
      </p:sp>
      <p:sp>
        <p:nvSpPr>
          <p:cNvPr id="56" name="Espace réservé du contenu 9">
            <a:extLst>
              <a:ext uri="{FF2B5EF4-FFF2-40B4-BE49-F238E27FC236}">
                <a16:creationId xmlns:a16="http://schemas.microsoft.com/office/drawing/2014/main" id="{5EC19268-6D5A-4C6C-AF51-5C1CC07EC0C8}"/>
              </a:ext>
            </a:extLst>
          </p:cNvPr>
          <p:cNvSpPr txBox="1">
            <a:spLocks/>
          </p:cNvSpPr>
          <p:nvPr/>
        </p:nvSpPr>
        <p:spPr bwMode="auto">
          <a:xfrm>
            <a:off x="8217132" y="5267896"/>
            <a:ext cx="3334450" cy="52322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SzPct val="50000"/>
              <a:buNone/>
              <a:tabLst>
                <a:tab pos="122764" algn="l"/>
              </a:tabLst>
              <a:defRPr lang="en-GB" sz="800" kern="1200" baseline="0" dirty="0">
                <a:solidFill>
                  <a:srgbClr val="7F7F7F"/>
                </a:solidFill>
                <a:latin typeface="+mn-lt"/>
                <a:ea typeface="ＭＳ Ｐゴシック" pitchFamily="34" charset="-128"/>
                <a:cs typeface="+mn-cs"/>
              </a:defRPr>
            </a:lvl1pPr>
            <a:lvl2pPr marL="721766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60000"/>
              <a:buFont typeface="Wingdings 2" pitchFamily="18" charset="2"/>
              <a:buChar char=""/>
              <a:defRPr sz="3200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2pPr>
            <a:lvl3pPr marL="1073124" indent="-351358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Clr>
                <a:srgbClr val="595959"/>
              </a:buClr>
              <a:buSzPct val="100000"/>
              <a:buFont typeface="Allumi Ptf" pitchFamily="34" charset="0"/>
              <a:buChar char="↪"/>
              <a:defRPr sz="2667"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3pPr>
            <a:lvl4pPr marL="1432948" indent="-359824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–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4pPr>
            <a:lvl5pPr marL="1794888" indent="-361942" algn="l" rtl="0" eaLnBrk="0" fontAlgn="base" hangingPunct="0">
              <a:lnSpc>
                <a:spcPct val="85000"/>
              </a:lnSpc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»"/>
              <a:defRPr kern="1200">
                <a:solidFill>
                  <a:schemeClr val="bg2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eaLnBrk="1" hangingPunct="1"/>
            <a:endParaRPr lang="fr-FR" sz="900" dirty="0">
              <a:solidFill>
                <a:srgbClr val="33008E"/>
              </a:solidFill>
              <a:latin typeface="Allumi Ptf ExtraLight"/>
            </a:endParaRPr>
          </a:p>
          <a:p>
            <a:pPr algn="r" eaLnBrk="1" hangingPunct="1"/>
            <a:r>
              <a:rPr lang="fr-FR" sz="900" dirty="0">
                <a:solidFill>
                  <a:srgbClr val="33008E"/>
                </a:solidFill>
                <a:latin typeface="Allumi Ptf ExtraLight"/>
              </a:rPr>
              <a:t>* Estimation PAC Teknowlogy</a:t>
            </a:r>
            <a:br>
              <a:rPr lang="fr-FR" sz="900" dirty="0">
                <a:solidFill>
                  <a:srgbClr val="33008E"/>
                </a:solidFill>
                <a:latin typeface="Allumi Ptf ExtraLight"/>
              </a:rPr>
            </a:br>
            <a:r>
              <a:rPr lang="fr-FR" sz="900" dirty="0">
                <a:solidFill>
                  <a:srgbClr val="33008E"/>
                </a:solidFill>
                <a:latin typeface="Allumi Ptf ExtraLight"/>
              </a:rPr>
              <a:t> Chiffre d’affaires 2020 en M€ / % Part de marché 2020</a:t>
            </a:r>
          </a:p>
        </p:txBody>
      </p:sp>
      <p:sp>
        <p:nvSpPr>
          <p:cNvPr id="83" name="Espace réservé du pied de page 1">
            <a:extLst>
              <a:ext uri="{FF2B5EF4-FFF2-40B4-BE49-F238E27FC236}">
                <a16:creationId xmlns:a16="http://schemas.microsoft.com/office/drawing/2014/main" id="{19047321-E441-48CD-8F2A-253B9E9F8E97}"/>
              </a:ext>
            </a:extLst>
          </p:cNvPr>
          <p:cNvSpPr txBox="1">
            <a:spLocks/>
          </p:cNvSpPr>
          <p:nvPr/>
        </p:nvSpPr>
        <p:spPr>
          <a:xfrm>
            <a:off x="4550284" y="6405198"/>
            <a:ext cx="3672577" cy="161583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050" b="0" kern="1200" cap="all" spc="0" baseline="0">
                <a:solidFill>
                  <a:srgbClr val="3F238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cap="none" dirty="0">
                <a:solidFill>
                  <a:schemeClr val="tx2"/>
                </a:solidFill>
              </a:rPr>
              <a:t>Diffusion limitée</a:t>
            </a:r>
            <a:endParaRPr lang="fr-FR" cap="non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396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BBBAC4-6825-4957-BE33-642B3BAD5B9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1965727293"/>
      </p:ext>
    </p:extLst>
  </p:cSld>
  <p:clrMapOvr>
    <a:masterClrMapping/>
  </p:clrMapOvr>
</p:sld>
</file>

<file path=ppt/theme/theme1.xml><?xml version="1.0" encoding="utf-8"?>
<a:theme xmlns:a="http://schemas.openxmlformats.org/drawingml/2006/main" name="ECONOCOM FR">
  <a:themeElements>
    <a:clrScheme name="ECO_NEW_CHART_PPT_2018_2019">
      <a:dk1>
        <a:srgbClr val="573EEF"/>
      </a:dk1>
      <a:lt1>
        <a:sysClr val="window" lastClr="FFFFFF"/>
      </a:lt1>
      <a:dk2>
        <a:srgbClr val="3E0D81"/>
      </a:dk2>
      <a:lt2>
        <a:srgbClr val="E7E6E6"/>
      </a:lt2>
      <a:accent1>
        <a:srgbClr val="573EEF"/>
      </a:accent1>
      <a:accent2>
        <a:srgbClr val="3E0D81"/>
      </a:accent2>
      <a:accent3>
        <a:srgbClr val="8727DB"/>
      </a:accent3>
      <a:accent4>
        <a:srgbClr val="F9D957"/>
      </a:accent4>
      <a:accent5>
        <a:srgbClr val="FF997F"/>
      </a:accent5>
      <a:accent6>
        <a:srgbClr val="CDB8FA"/>
      </a:accent6>
      <a:hlink>
        <a:srgbClr val="A954F3"/>
      </a:hlink>
      <a:folHlink>
        <a:srgbClr val="99E5E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emplate_FR_econocom_v06" id="{6BD2BC2D-D4CC-4EDD-9665-8838CA53E5F5}" vid="{7A5F3061-9967-4EAE-A0B1-2FAC750A2865}"/>
    </a:ext>
  </a:extLst>
</a:theme>
</file>

<file path=ppt/theme/theme2.xml><?xml version="1.0" encoding="utf-8"?>
<a:theme xmlns:a="http://schemas.openxmlformats.org/drawingml/2006/main" name="1_ECONOCOM FR">
  <a:themeElements>
    <a:clrScheme name="ECO_NEW_CHART_PPT_2018_2019">
      <a:dk1>
        <a:srgbClr val="573EEF"/>
      </a:dk1>
      <a:lt1>
        <a:sysClr val="window" lastClr="FFFFFF"/>
      </a:lt1>
      <a:dk2>
        <a:srgbClr val="3E0D81"/>
      </a:dk2>
      <a:lt2>
        <a:srgbClr val="E7E6E6"/>
      </a:lt2>
      <a:accent1>
        <a:srgbClr val="573EEF"/>
      </a:accent1>
      <a:accent2>
        <a:srgbClr val="3E0D81"/>
      </a:accent2>
      <a:accent3>
        <a:srgbClr val="8727DB"/>
      </a:accent3>
      <a:accent4>
        <a:srgbClr val="F9D957"/>
      </a:accent4>
      <a:accent5>
        <a:srgbClr val="FF997F"/>
      </a:accent5>
      <a:accent6>
        <a:srgbClr val="CDB8FA"/>
      </a:accent6>
      <a:hlink>
        <a:srgbClr val="A954F3"/>
      </a:hlink>
      <a:folHlink>
        <a:srgbClr val="99E5E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_FR_econocom_v06" id="{6BD2BC2D-D4CC-4EDD-9665-8838CA53E5F5}" vid="{7A5F3061-9967-4EAE-A0B1-2FAC750A2865}"/>
    </a:ext>
  </a:extLst>
</a:theme>
</file>

<file path=ppt/theme/theme3.xml><?xml version="1.0" encoding="utf-8"?>
<a:theme xmlns:a="http://schemas.openxmlformats.org/drawingml/2006/main" name="6_ECONOCOM FR">
  <a:themeElements>
    <a:clrScheme name="ECO_NEW_CHART_PPT_2018_2019">
      <a:dk1>
        <a:srgbClr val="573EEF"/>
      </a:dk1>
      <a:lt1>
        <a:sysClr val="window" lastClr="FFFFFF"/>
      </a:lt1>
      <a:dk2>
        <a:srgbClr val="3E0D81"/>
      </a:dk2>
      <a:lt2>
        <a:srgbClr val="E7E6E6"/>
      </a:lt2>
      <a:accent1>
        <a:srgbClr val="573EEF"/>
      </a:accent1>
      <a:accent2>
        <a:srgbClr val="3E0D81"/>
      </a:accent2>
      <a:accent3>
        <a:srgbClr val="8727DB"/>
      </a:accent3>
      <a:accent4>
        <a:srgbClr val="F9D957"/>
      </a:accent4>
      <a:accent5>
        <a:srgbClr val="FF997F"/>
      </a:accent5>
      <a:accent6>
        <a:srgbClr val="CDB8FA"/>
      </a:accent6>
      <a:hlink>
        <a:srgbClr val="A954F3"/>
      </a:hlink>
      <a:folHlink>
        <a:srgbClr val="99E5E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vert="horz" wrap="square" lIns="0" tIns="0" rIns="0" bIns="0" rtlCol="0" anchor="b" anchorCtr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Template_FR_econocom_v06" id="{6BD2BC2D-D4CC-4EDD-9665-8838CA53E5F5}" vid="{7A5F3061-9967-4EAE-A0B1-2FAC750A2865}"/>
    </a:ext>
  </a:ext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5C48D998634C544A8649A0270DB4B11" ma:contentTypeVersion="12" ma:contentTypeDescription="Crée un document." ma:contentTypeScope="" ma:versionID="bcf73c519a56172f9b883e14ce523e09">
  <xsd:schema xmlns:xsd="http://www.w3.org/2001/XMLSchema" xmlns:xs="http://www.w3.org/2001/XMLSchema" xmlns:p="http://schemas.microsoft.com/office/2006/metadata/properties" xmlns:ns2="4c40c3c3-afff-44ec-b169-47688fad0853" xmlns:ns3="fa239192-ece7-4581-97a9-ebb8527b4b5b" targetNamespace="http://schemas.microsoft.com/office/2006/metadata/properties" ma:root="true" ma:fieldsID="6be6b64d30e3e82615c3748f6c2477d3" ns2:_="" ns3:_="">
    <xsd:import namespace="4c40c3c3-afff-44ec-b169-47688fad0853"/>
    <xsd:import namespace="fa239192-ece7-4581-97a9-ebb8527b4b5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40c3c3-afff-44ec-b169-47688fad085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a239192-ece7-4581-97a9-ebb8527b4b5b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AF32241-B945-4E6F-8709-FD2E7F5443DD}">
  <ds:schemaRefs>
    <ds:schemaRef ds:uri="fa239192-ece7-4581-97a9-ebb8527b4b5b"/>
    <ds:schemaRef ds:uri="http://schemas.microsoft.com/office/2006/metadata/properties"/>
    <ds:schemaRef ds:uri="4c40c3c3-afff-44ec-b169-47688fad0853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7C1AA053-E4EF-4355-BDC9-315272246E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c40c3c3-afff-44ec-b169-47688fad0853"/>
    <ds:schemaRef ds:uri="fa239192-ece7-4581-97a9-ebb8527b4b5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3A057EB-D675-4C9A-A949-C9AB166CCBD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Template_FR_econocom_v06</Template>
  <TotalTime>0</TotalTime>
  <Words>1297</Words>
  <Application>Microsoft Office PowerPoint</Application>
  <PresentationFormat>Grand écran</PresentationFormat>
  <Paragraphs>259</Paragraphs>
  <Slides>13</Slides>
  <Notes>8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13</vt:i4>
      </vt:variant>
    </vt:vector>
  </HeadingPairs>
  <TitlesOfParts>
    <vt:vector size="22" baseType="lpstr">
      <vt:lpstr>Allumi Pro Extended ExtraLight</vt:lpstr>
      <vt:lpstr>Allumi Pro Extended Heavy</vt:lpstr>
      <vt:lpstr>Allumi Ptf ExtraLight</vt:lpstr>
      <vt:lpstr>Arial</vt:lpstr>
      <vt:lpstr>Calibri</vt:lpstr>
      <vt:lpstr>Montserrat</vt:lpstr>
      <vt:lpstr>ECONOCOM FR</vt:lpstr>
      <vt:lpstr>1_ECONOCOM FR</vt:lpstr>
      <vt:lpstr>6_ECONOCOM FR</vt:lpstr>
      <vt:lpstr>Positionnement econocom</vt:lpstr>
      <vt:lpstr>Présentation PowerPoint</vt:lpstr>
      <vt:lpstr>Focus sur le marché français des services aux infrastructures</vt:lpstr>
      <vt:lpstr>Présentation PowerPoint</vt:lpstr>
      <vt:lpstr>Présentation PowerPoint</vt:lpstr>
      <vt:lpstr>Présentation PowerPoint</vt:lpstr>
      <vt:lpstr>Focus sur le marché de l’infogérance des infrastructures  (env. users et production)</vt:lpstr>
      <vt:lpstr>Présentation PowerPoint</vt:lpstr>
      <vt:lpstr>Présentation PowerPoint</vt:lpstr>
      <vt:lpstr>Présentation PowerPoint</vt:lpstr>
      <vt:lpstr>Focus sur le marché des services aux applications (hors éditeurs) </vt:lpstr>
      <vt:lpstr>Présentation PowerPoint</vt:lpstr>
      <vt:lpstr>MERCI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SAVIN, STEPHANIE</dc:creator>
  <cp:lastModifiedBy>CHARPENTIER, XAVIER</cp:lastModifiedBy>
  <cp:revision>465</cp:revision>
  <dcterms:created xsi:type="dcterms:W3CDTF">2018-09-03T09:45:21Z</dcterms:created>
  <dcterms:modified xsi:type="dcterms:W3CDTF">2021-09-20T13:30:04Z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0x01010055C48D998634C544A8649A0270DB4B11</vt:lpwstr>
  </property>
  <property fmtid="{D5CDD505-2E9C-101B-9397-08002B2CF9AE}" pid="3" name="Offisync_ProviderInitializationData">
    <vt:lpwstr>https://onelink.econocom.com</vt:lpwstr>
  </property>
  <property fmtid="{D5CDD505-2E9C-101B-9397-08002B2CF9AE}" pid="4" name="Offisync_UpdateToken">
    <vt:lpwstr>8</vt:lpwstr>
  </property>
  <property fmtid="{D5CDD505-2E9C-101B-9397-08002B2CF9AE}" pid="5" name="Offisync_UniqueId">
    <vt:lpwstr>18442</vt:lpwstr>
  </property>
  <property fmtid="{D5CDD505-2E9C-101B-9397-08002B2CF9AE}" pid="6" name="Jive_VersionGuid">
    <vt:lpwstr>d59c79b0-bf65-49d0-876f-39d98d319426</vt:lpwstr>
  </property>
  <property fmtid="{D5CDD505-2E9C-101B-9397-08002B2CF9AE}" pid="7" name="Offisync_ServerID">
    <vt:lpwstr>36f7636b-47cb-471a-8ab3-4f66fc06ac7f</vt:lpwstr>
  </property>
  <property fmtid="{D5CDD505-2E9C-101B-9397-08002B2CF9AE}" pid="8" name="Jive_LatestUserAccountName">
    <vt:lpwstr>xavier.charpentier@econocom.com</vt:lpwstr>
  </property>
  <property fmtid="{D5CDD505-2E9C-101B-9397-08002B2CF9AE}" pid="9" name="Jive_ModifiedButNotPublished">
    <vt:lpwstr>True</vt:lpwstr>
  </property>
</Properties>
</file>