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6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D957"/>
    <a:srgbClr val="3E0D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F39732-7DC6-40D4-B4E6-CA5D434EF0FE}" v="26" dt="2024-06-07T13:53:51.5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ALLO, Mariama" userId="50d01003-f178-46e8-88f5-2f4ea41dafb2" providerId="ADAL" clId="{2DF39732-7DC6-40D4-B4E6-CA5D434EF0FE}"/>
    <pc:docChg chg="undo custSel addSld delSld modSld sldOrd">
      <pc:chgData name="DIALLO, Mariama" userId="50d01003-f178-46e8-88f5-2f4ea41dafb2" providerId="ADAL" clId="{2DF39732-7DC6-40D4-B4E6-CA5D434EF0FE}" dt="2024-06-24T14:17:27.640" v="1207" actId="47"/>
      <pc:docMkLst>
        <pc:docMk/>
      </pc:docMkLst>
      <pc:sldChg chg="addSp delSp modSp mod">
        <pc:chgData name="DIALLO, Mariama" userId="50d01003-f178-46e8-88f5-2f4ea41dafb2" providerId="ADAL" clId="{2DF39732-7DC6-40D4-B4E6-CA5D434EF0FE}" dt="2024-06-10T09:09:47.984" v="1201" actId="20577"/>
        <pc:sldMkLst>
          <pc:docMk/>
          <pc:sldMk cId="3160418190" sldId="256"/>
        </pc:sldMkLst>
        <pc:spChg chg="add mod">
          <ac:chgData name="DIALLO, Mariama" userId="50d01003-f178-46e8-88f5-2f4ea41dafb2" providerId="ADAL" clId="{2DF39732-7DC6-40D4-B4E6-CA5D434EF0FE}" dt="2024-06-10T09:09:47.984" v="1201" actId="20577"/>
          <ac:spMkLst>
            <pc:docMk/>
            <pc:sldMk cId="3160418190" sldId="256"/>
            <ac:spMk id="2" creationId="{CFF71D48-783B-449C-52F5-4BC09FAA8779}"/>
          </ac:spMkLst>
        </pc:spChg>
        <pc:spChg chg="add del">
          <ac:chgData name="DIALLO, Mariama" userId="50d01003-f178-46e8-88f5-2f4ea41dafb2" providerId="ADAL" clId="{2DF39732-7DC6-40D4-B4E6-CA5D434EF0FE}" dt="2024-06-06T08:47:23.443" v="226" actId="478"/>
          <ac:spMkLst>
            <pc:docMk/>
            <pc:sldMk cId="3160418190" sldId="256"/>
            <ac:spMk id="7" creationId="{E583F56F-096C-0DF4-4B86-AC658B3BD30D}"/>
          </ac:spMkLst>
        </pc:spChg>
        <pc:spChg chg="mod">
          <ac:chgData name="DIALLO, Mariama" userId="50d01003-f178-46e8-88f5-2f4ea41dafb2" providerId="ADAL" clId="{2DF39732-7DC6-40D4-B4E6-CA5D434EF0FE}" dt="2024-06-07T13:53:09.547" v="1156" actId="1076"/>
          <ac:spMkLst>
            <pc:docMk/>
            <pc:sldMk cId="3160418190" sldId="256"/>
            <ac:spMk id="8" creationId="{573B9FFD-02D4-7839-194C-087FC479F873}"/>
          </ac:spMkLst>
        </pc:spChg>
        <pc:spChg chg="add del mod">
          <ac:chgData name="DIALLO, Mariama" userId="50d01003-f178-46e8-88f5-2f4ea41dafb2" providerId="ADAL" clId="{2DF39732-7DC6-40D4-B4E6-CA5D434EF0FE}" dt="2024-06-06T08:47:44.424" v="230" actId="478"/>
          <ac:spMkLst>
            <pc:docMk/>
            <pc:sldMk cId="3160418190" sldId="256"/>
            <ac:spMk id="9" creationId="{116F24BF-FD06-6962-6F03-E0176611888B}"/>
          </ac:spMkLst>
        </pc:spChg>
        <pc:spChg chg="mod">
          <ac:chgData name="DIALLO, Mariama" userId="50d01003-f178-46e8-88f5-2f4ea41dafb2" providerId="ADAL" clId="{2DF39732-7DC6-40D4-B4E6-CA5D434EF0FE}" dt="2024-06-07T13:53:48.175" v="1161" actId="1076"/>
          <ac:spMkLst>
            <pc:docMk/>
            <pc:sldMk cId="3160418190" sldId="256"/>
            <ac:spMk id="10" creationId="{4582C0C1-4F87-78CE-5FE5-D8062AC1B799}"/>
          </ac:spMkLst>
        </pc:spChg>
        <pc:spChg chg="mod">
          <ac:chgData name="DIALLO, Mariama" userId="50d01003-f178-46e8-88f5-2f4ea41dafb2" providerId="ADAL" clId="{2DF39732-7DC6-40D4-B4E6-CA5D434EF0FE}" dt="2024-06-07T13:53:18.553" v="1158" actId="1076"/>
          <ac:spMkLst>
            <pc:docMk/>
            <pc:sldMk cId="3160418190" sldId="256"/>
            <ac:spMk id="11" creationId="{19248D2D-B7CE-2C41-84C5-DDE482316039}"/>
          </ac:spMkLst>
        </pc:spChg>
        <pc:spChg chg="mod">
          <ac:chgData name="DIALLO, Mariama" userId="50d01003-f178-46e8-88f5-2f4ea41dafb2" providerId="ADAL" clId="{2DF39732-7DC6-40D4-B4E6-CA5D434EF0FE}" dt="2024-06-07T13:53:02.746" v="1154" actId="1076"/>
          <ac:spMkLst>
            <pc:docMk/>
            <pc:sldMk cId="3160418190" sldId="256"/>
            <ac:spMk id="12" creationId="{B6D38285-2A8A-4B91-2162-7757F185A737}"/>
          </ac:spMkLst>
        </pc:spChg>
        <pc:spChg chg="mod">
          <ac:chgData name="DIALLO, Mariama" userId="50d01003-f178-46e8-88f5-2f4ea41dafb2" providerId="ADAL" clId="{2DF39732-7DC6-40D4-B4E6-CA5D434EF0FE}" dt="2024-06-07T13:53:06.042" v="1155" actId="1076"/>
          <ac:spMkLst>
            <pc:docMk/>
            <pc:sldMk cId="3160418190" sldId="256"/>
            <ac:spMk id="13" creationId="{4E1FEA29-0AA2-181D-0C79-848450BF6263}"/>
          </ac:spMkLst>
        </pc:spChg>
        <pc:spChg chg="mod">
          <ac:chgData name="DIALLO, Mariama" userId="50d01003-f178-46e8-88f5-2f4ea41dafb2" providerId="ADAL" clId="{2DF39732-7DC6-40D4-B4E6-CA5D434EF0FE}" dt="2024-06-07T13:53:39.150" v="1159" actId="1076"/>
          <ac:spMkLst>
            <pc:docMk/>
            <pc:sldMk cId="3160418190" sldId="256"/>
            <ac:spMk id="14" creationId="{6A7F219C-AED3-1A27-637F-171666D2B6A9}"/>
          </ac:spMkLst>
        </pc:spChg>
        <pc:spChg chg="mod">
          <ac:chgData name="DIALLO, Mariama" userId="50d01003-f178-46e8-88f5-2f4ea41dafb2" providerId="ADAL" clId="{2DF39732-7DC6-40D4-B4E6-CA5D434EF0FE}" dt="2024-06-07T13:53:12.644" v="1157" actId="1076"/>
          <ac:spMkLst>
            <pc:docMk/>
            <pc:sldMk cId="3160418190" sldId="256"/>
            <ac:spMk id="15" creationId="{A4115364-2F92-43A4-194E-494D92782C19}"/>
          </ac:spMkLst>
        </pc:spChg>
        <pc:spChg chg="mod">
          <ac:chgData name="DIALLO, Mariama" userId="50d01003-f178-46e8-88f5-2f4ea41dafb2" providerId="ADAL" clId="{2DF39732-7DC6-40D4-B4E6-CA5D434EF0FE}" dt="2024-06-07T13:52:58.177" v="1153" actId="1076"/>
          <ac:spMkLst>
            <pc:docMk/>
            <pc:sldMk cId="3160418190" sldId="256"/>
            <ac:spMk id="16" creationId="{72BFD19A-656A-F45B-63BD-7C10E629536A}"/>
          </ac:spMkLst>
        </pc:spChg>
        <pc:spChg chg="add del mod">
          <ac:chgData name="DIALLO, Mariama" userId="50d01003-f178-46e8-88f5-2f4ea41dafb2" providerId="ADAL" clId="{2DF39732-7DC6-40D4-B4E6-CA5D434EF0FE}" dt="2024-06-06T08:48:14.172" v="235" actId="478"/>
          <ac:spMkLst>
            <pc:docMk/>
            <pc:sldMk cId="3160418190" sldId="256"/>
            <ac:spMk id="17" creationId="{B3806AFE-F0DB-B7F7-D751-40314D2C4159}"/>
          </ac:spMkLst>
        </pc:spChg>
        <pc:spChg chg="add mod">
          <ac:chgData name="DIALLO, Mariama" userId="50d01003-f178-46e8-88f5-2f4ea41dafb2" providerId="ADAL" clId="{2DF39732-7DC6-40D4-B4E6-CA5D434EF0FE}" dt="2024-06-10T09:09:39.339" v="1191" actId="20577"/>
          <ac:spMkLst>
            <pc:docMk/>
            <pc:sldMk cId="3160418190" sldId="256"/>
            <ac:spMk id="18" creationId="{B0CF526C-B23C-9B40-DBFF-FEBC7FA91A2C}"/>
          </ac:spMkLst>
        </pc:spChg>
        <pc:picChg chg="add del mod ord">
          <ac:chgData name="DIALLO, Mariama" userId="50d01003-f178-46e8-88f5-2f4ea41dafb2" providerId="ADAL" clId="{2DF39732-7DC6-40D4-B4E6-CA5D434EF0FE}" dt="2024-06-06T08:43:27.928" v="213" actId="478"/>
          <ac:picMkLst>
            <pc:docMk/>
            <pc:sldMk cId="3160418190" sldId="256"/>
            <ac:picMk id="3" creationId="{A0316E8E-8508-A15E-921C-C4A2D018F6A2}"/>
          </ac:picMkLst>
        </pc:picChg>
        <pc:picChg chg="add del mod ord">
          <ac:chgData name="DIALLO, Mariama" userId="50d01003-f178-46e8-88f5-2f4ea41dafb2" providerId="ADAL" clId="{2DF39732-7DC6-40D4-B4E6-CA5D434EF0FE}" dt="2024-06-06T08:44:24.347" v="219" actId="478"/>
          <ac:picMkLst>
            <pc:docMk/>
            <pc:sldMk cId="3160418190" sldId="256"/>
            <ac:picMk id="4" creationId="{33146EF8-ADB4-2F39-145E-7DC6A47133A1}"/>
          </ac:picMkLst>
        </pc:picChg>
        <pc:picChg chg="del">
          <ac:chgData name="DIALLO, Mariama" userId="50d01003-f178-46e8-88f5-2f4ea41dafb2" providerId="ADAL" clId="{2DF39732-7DC6-40D4-B4E6-CA5D434EF0FE}" dt="2024-06-06T08:25:36.314" v="26" actId="478"/>
          <ac:picMkLst>
            <pc:docMk/>
            <pc:sldMk cId="3160418190" sldId="256"/>
            <ac:picMk id="5" creationId="{A2808C93-F92F-101E-AC53-A419A82B8D29}"/>
          </ac:picMkLst>
        </pc:picChg>
        <pc:picChg chg="add del mod ord">
          <ac:chgData name="DIALLO, Mariama" userId="50d01003-f178-46e8-88f5-2f4ea41dafb2" providerId="ADAL" clId="{2DF39732-7DC6-40D4-B4E6-CA5D434EF0FE}" dt="2024-06-06T10:10:40.962" v="420" actId="478"/>
          <ac:picMkLst>
            <pc:docMk/>
            <pc:sldMk cId="3160418190" sldId="256"/>
            <ac:picMk id="6" creationId="{E59D6D63-A44D-3470-AD3F-C5AD60CF4312}"/>
          </ac:picMkLst>
        </pc:picChg>
        <pc:picChg chg="add del mod ord">
          <ac:chgData name="DIALLO, Mariama" userId="50d01003-f178-46e8-88f5-2f4ea41dafb2" providerId="ADAL" clId="{2DF39732-7DC6-40D4-B4E6-CA5D434EF0FE}" dt="2024-06-06T10:11:22.540" v="427" actId="478"/>
          <ac:picMkLst>
            <pc:docMk/>
            <pc:sldMk cId="3160418190" sldId="256"/>
            <ac:picMk id="19" creationId="{F4ED0C55-182E-F90A-E58D-C799CE911C4E}"/>
          </ac:picMkLst>
        </pc:picChg>
        <pc:picChg chg="add del mod ord">
          <ac:chgData name="DIALLO, Mariama" userId="50d01003-f178-46e8-88f5-2f4ea41dafb2" providerId="ADAL" clId="{2DF39732-7DC6-40D4-B4E6-CA5D434EF0FE}" dt="2024-06-06T10:14:34.751" v="448" actId="478"/>
          <ac:picMkLst>
            <pc:docMk/>
            <pc:sldMk cId="3160418190" sldId="256"/>
            <ac:picMk id="20" creationId="{2E164CDE-CF3E-6ADF-18D0-0477DD652C6C}"/>
          </ac:picMkLst>
        </pc:picChg>
        <pc:picChg chg="add mod ord">
          <ac:chgData name="DIALLO, Mariama" userId="50d01003-f178-46e8-88f5-2f4ea41dafb2" providerId="ADAL" clId="{2DF39732-7DC6-40D4-B4E6-CA5D434EF0FE}" dt="2024-06-07T12:14:53.270" v="946" actId="1076"/>
          <ac:picMkLst>
            <pc:docMk/>
            <pc:sldMk cId="3160418190" sldId="256"/>
            <ac:picMk id="21" creationId="{B9ADF36F-2374-E42A-9597-E994EFDCD64E}"/>
          </ac:picMkLst>
        </pc:picChg>
      </pc:sldChg>
      <pc:sldChg chg="addSp delSp modSp add mod ord">
        <pc:chgData name="DIALLO, Mariama" userId="50d01003-f178-46e8-88f5-2f4ea41dafb2" providerId="ADAL" clId="{2DF39732-7DC6-40D4-B4E6-CA5D434EF0FE}" dt="2024-06-06T12:16:03.248" v="608" actId="20577"/>
        <pc:sldMkLst>
          <pc:docMk/>
          <pc:sldMk cId="3251197107" sldId="257"/>
        </pc:sldMkLst>
        <pc:spChg chg="add mod">
          <ac:chgData name="DIALLO, Mariama" userId="50d01003-f178-46e8-88f5-2f4ea41dafb2" providerId="ADAL" clId="{2DF39732-7DC6-40D4-B4E6-CA5D434EF0FE}" dt="2024-06-06T12:16:03.248" v="608" actId="20577"/>
          <ac:spMkLst>
            <pc:docMk/>
            <pc:sldMk cId="3251197107" sldId="257"/>
            <ac:spMk id="2" creationId="{DB3B81EE-A87E-CB5A-2427-F250B86E3C6A}"/>
          </ac:spMkLst>
        </pc:spChg>
        <pc:spChg chg="add del mod">
          <ac:chgData name="DIALLO, Mariama" userId="50d01003-f178-46e8-88f5-2f4ea41dafb2" providerId="ADAL" clId="{2DF39732-7DC6-40D4-B4E6-CA5D434EF0FE}" dt="2024-06-06T10:18:20.500" v="459" actId="478"/>
          <ac:spMkLst>
            <pc:docMk/>
            <pc:sldMk cId="3251197107" sldId="257"/>
            <ac:spMk id="6" creationId="{DD428416-A11F-CEBF-642A-278EF5186800}"/>
          </ac:spMkLst>
        </pc:spChg>
        <pc:spChg chg="add del mod">
          <ac:chgData name="DIALLO, Mariama" userId="50d01003-f178-46e8-88f5-2f4ea41dafb2" providerId="ADAL" clId="{2DF39732-7DC6-40D4-B4E6-CA5D434EF0FE}" dt="2024-06-06T10:18:17.530" v="457" actId="478"/>
          <ac:spMkLst>
            <pc:docMk/>
            <pc:sldMk cId="3251197107" sldId="257"/>
            <ac:spMk id="7" creationId="{056C3DA4-3E9A-E2BA-6BA6-70F5E5282411}"/>
          </ac:spMkLst>
        </pc:spChg>
        <pc:spChg chg="del mod">
          <ac:chgData name="DIALLO, Mariama" userId="50d01003-f178-46e8-88f5-2f4ea41dafb2" providerId="ADAL" clId="{2DF39732-7DC6-40D4-B4E6-CA5D434EF0FE}" dt="2024-06-06T08:27:36.107" v="48" actId="478"/>
          <ac:spMkLst>
            <pc:docMk/>
            <pc:sldMk cId="3251197107" sldId="257"/>
            <ac:spMk id="8" creationId="{573B9FFD-02D4-7839-194C-087FC479F873}"/>
          </ac:spMkLst>
        </pc:spChg>
        <pc:spChg chg="add del mod">
          <ac:chgData name="DIALLO, Mariama" userId="50d01003-f178-46e8-88f5-2f4ea41dafb2" providerId="ADAL" clId="{2DF39732-7DC6-40D4-B4E6-CA5D434EF0FE}" dt="2024-06-06T10:18:13.133" v="455" actId="478"/>
          <ac:spMkLst>
            <pc:docMk/>
            <pc:sldMk cId="3251197107" sldId="257"/>
            <ac:spMk id="9" creationId="{7B28BEEE-B3FE-8204-2805-463D37E73BAD}"/>
          </ac:spMkLst>
        </pc:spChg>
        <pc:spChg chg="del">
          <ac:chgData name="DIALLO, Mariama" userId="50d01003-f178-46e8-88f5-2f4ea41dafb2" providerId="ADAL" clId="{2DF39732-7DC6-40D4-B4E6-CA5D434EF0FE}" dt="2024-06-06T08:27:34.272" v="47" actId="478"/>
          <ac:spMkLst>
            <pc:docMk/>
            <pc:sldMk cId="3251197107" sldId="257"/>
            <ac:spMk id="10" creationId="{4582C0C1-4F87-78CE-5FE5-D8062AC1B799}"/>
          </ac:spMkLst>
        </pc:spChg>
        <pc:spChg chg="del">
          <ac:chgData name="DIALLO, Mariama" userId="50d01003-f178-46e8-88f5-2f4ea41dafb2" providerId="ADAL" clId="{2DF39732-7DC6-40D4-B4E6-CA5D434EF0FE}" dt="2024-06-06T08:14:07.614" v="5" actId="478"/>
          <ac:spMkLst>
            <pc:docMk/>
            <pc:sldMk cId="3251197107" sldId="257"/>
            <ac:spMk id="11" creationId="{19248D2D-B7CE-2C41-84C5-DDE482316039}"/>
          </ac:spMkLst>
        </pc:spChg>
        <pc:spChg chg="del">
          <ac:chgData name="DIALLO, Mariama" userId="50d01003-f178-46e8-88f5-2f4ea41dafb2" providerId="ADAL" clId="{2DF39732-7DC6-40D4-B4E6-CA5D434EF0FE}" dt="2024-06-06T08:27:38.039" v="49" actId="478"/>
          <ac:spMkLst>
            <pc:docMk/>
            <pc:sldMk cId="3251197107" sldId="257"/>
            <ac:spMk id="12" creationId="{B6D38285-2A8A-4B91-2162-7757F185A737}"/>
          </ac:spMkLst>
        </pc:spChg>
        <pc:spChg chg="del">
          <ac:chgData name="DIALLO, Mariama" userId="50d01003-f178-46e8-88f5-2f4ea41dafb2" providerId="ADAL" clId="{2DF39732-7DC6-40D4-B4E6-CA5D434EF0FE}" dt="2024-06-06T08:14:03.432" v="3" actId="478"/>
          <ac:spMkLst>
            <pc:docMk/>
            <pc:sldMk cId="3251197107" sldId="257"/>
            <ac:spMk id="13" creationId="{4E1FEA29-0AA2-181D-0C79-848450BF6263}"/>
          </ac:spMkLst>
        </pc:spChg>
        <pc:spChg chg="del">
          <ac:chgData name="DIALLO, Mariama" userId="50d01003-f178-46e8-88f5-2f4ea41dafb2" providerId="ADAL" clId="{2DF39732-7DC6-40D4-B4E6-CA5D434EF0FE}" dt="2024-06-06T08:14:05.632" v="4" actId="478"/>
          <ac:spMkLst>
            <pc:docMk/>
            <pc:sldMk cId="3251197107" sldId="257"/>
            <ac:spMk id="14" creationId="{6A7F219C-AED3-1A27-637F-171666D2B6A9}"/>
          </ac:spMkLst>
        </pc:spChg>
        <pc:spChg chg="del">
          <ac:chgData name="DIALLO, Mariama" userId="50d01003-f178-46e8-88f5-2f4ea41dafb2" providerId="ADAL" clId="{2DF39732-7DC6-40D4-B4E6-CA5D434EF0FE}" dt="2024-06-06T08:14:10.303" v="6" actId="478"/>
          <ac:spMkLst>
            <pc:docMk/>
            <pc:sldMk cId="3251197107" sldId="257"/>
            <ac:spMk id="15" creationId="{A4115364-2F92-43A4-194E-494D92782C19}"/>
          </ac:spMkLst>
        </pc:spChg>
        <pc:spChg chg="del">
          <ac:chgData name="DIALLO, Mariama" userId="50d01003-f178-46e8-88f5-2f4ea41dafb2" providerId="ADAL" clId="{2DF39732-7DC6-40D4-B4E6-CA5D434EF0FE}" dt="2024-06-06T08:27:39.642" v="50" actId="478"/>
          <ac:spMkLst>
            <pc:docMk/>
            <pc:sldMk cId="3251197107" sldId="257"/>
            <ac:spMk id="16" creationId="{72BFD19A-656A-F45B-63BD-7C10E629536A}"/>
          </ac:spMkLst>
        </pc:spChg>
        <pc:picChg chg="add del mod ord">
          <ac:chgData name="DIALLO, Mariama" userId="50d01003-f178-46e8-88f5-2f4ea41dafb2" providerId="ADAL" clId="{2DF39732-7DC6-40D4-B4E6-CA5D434EF0FE}" dt="2024-06-06T10:18:15.186" v="456" actId="478"/>
          <ac:picMkLst>
            <pc:docMk/>
            <pc:sldMk cId="3251197107" sldId="257"/>
            <ac:picMk id="4" creationId="{DA00D666-BFDB-B203-0CB3-4B7B6CFD36BF}"/>
          </ac:picMkLst>
        </pc:picChg>
        <pc:picChg chg="del">
          <ac:chgData name="DIALLO, Mariama" userId="50d01003-f178-46e8-88f5-2f4ea41dafb2" providerId="ADAL" clId="{2DF39732-7DC6-40D4-B4E6-CA5D434EF0FE}" dt="2024-06-06T08:24:45.521" v="20" actId="478"/>
          <ac:picMkLst>
            <pc:docMk/>
            <pc:sldMk cId="3251197107" sldId="257"/>
            <ac:picMk id="5" creationId="{A2808C93-F92F-101E-AC53-A419A82B8D29}"/>
          </ac:picMkLst>
        </pc:picChg>
        <pc:picChg chg="add del mod">
          <ac:chgData name="DIALLO, Mariama" userId="50d01003-f178-46e8-88f5-2f4ea41dafb2" providerId="ADAL" clId="{2DF39732-7DC6-40D4-B4E6-CA5D434EF0FE}" dt="2024-06-06T10:18:18.874" v="458" actId="478"/>
          <ac:picMkLst>
            <pc:docMk/>
            <pc:sldMk cId="3251197107" sldId="257"/>
            <ac:picMk id="17" creationId="{42D04BC0-73FA-6DE9-8FE1-3530E1FA8E86}"/>
          </ac:picMkLst>
        </pc:picChg>
        <pc:picChg chg="add mod">
          <ac:chgData name="DIALLO, Mariama" userId="50d01003-f178-46e8-88f5-2f4ea41dafb2" providerId="ADAL" clId="{2DF39732-7DC6-40D4-B4E6-CA5D434EF0FE}" dt="2024-06-06T08:54:30.778" v="236"/>
          <ac:picMkLst>
            <pc:docMk/>
            <pc:sldMk cId="3251197107" sldId="257"/>
            <ac:picMk id="18" creationId="{73360871-CE5B-256E-C901-A8815AA8371D}"/>
          </ac:picMkLst>
        </pc:picChg>
        <pc:picChg chg="add mod ord">
          <ac:chgData name="DIALLO, Mariama" userId="50d01003-f178-46e8-88f5-2f4ea41dafb2" providerId="ADAL" clId="{2DF39732-7DC6-40D4-B4E6-CA5D434EF0FE}" dt="2024-06-06T10:35:34.921" v="464" actId="167"/>
          <ac:picMkLst>
            <pc:docMk/>
            <pc:sldMk cId="3251197107" sldId="257"/>
            <ac:picMk id="20" creationId="{89E105E1-CDC7-7736-C906-EF36002431F0}"/>
          </ac:picMkLst>
        </pc:picChg>
      </pc:sldChg>
      <pc:sldChg chg="addSp delSp modSp add del mod">
        <pc:chgData name="DIALLO, Mariama" userId="50d01003-f178-46e8-88f5-2f4ea41dafb2" providerId="ADAL" clId="{2DF39732-7DC6-40D4-B4E6-CA5D434EF0FE}" dt="2024-06-06T08:26:41.015" v="44" actId="47"/>
        <pc:sldMkLst>
          <pc:docMk/>
          <pc:sldMk cId="1837027842" sldId="258"/>
        </pc:sldMkLst>
        <pc:spChg chg="del mod">
          <ac:chgData name="DIALLO, Mariama" userId="50d01003-f178-46e8-88f5-2f4ea41dafb2" providerId="ADAL" clId="{2DF39732-7DC6-40D4-B4E6-CA5D434EF0FE}" dt="2024-06-06T08:25:48.737" v="29" actId="478"/>
          <ac:spMkLst>
            <pc:docMk/>
            <pc:sldMk cId="1837027842" sldId="258"/>
            <ac:spMk id="2" creationId="{DB3B81EE-A87E-CB5A-2427-F250B86E3C6A}"/>
          </ac:spMkLst>
        </pc:spChg>
        <pc:spChg chg="add del mod">
          <ac:chgData name="DIALLO, Mariama" userId="50d01003-f178-46e8-88f5-2f4ea41dafb2" providerId="ADAL" clId="{2DF39732-7DC6-40D4-B4E6-CA5D434EF0FE}" dt="2024-06-06T08:25:52.925" v="32" actId="478"/>
          <ac:spMkLst>
            <pc:docMk/>
            <pc:sldMk cId="1837027842" sldId="258"/>
            <ac:spMk id="5" creationId="{5A4DEEAE-4B74-B8BD-2031-8BF5F5159FD3}"/>
          </ac:spMkLst>
        </pc:spChg>
        <pc:spChg chg="del">
          <ac:chgData name="DIALLO, Mariama" userId="50d01003-f178-46e8-88f5-2f4ea41dafb2" providerId="ADAL" clId="{2DF39732-7DC6-40D4-B4E6-CA5D434EF0FE}" dt="2024-06-06T08:25:59.240" v="36" actId="478"/>
          <ac:spMkLst>
            <pc:docMk/>
            <pc:sldMk cId="1837027842" sldId="258"/>
            <ac:spMk id="8" creationId="{573B9FFD-02D4-7839-194C-087FC479F873}"/>
          </ac:spMkLst>
        </pc:spChg>
        <pc:spChg chg="del">
          <ac:chgData name="DIALLO, Mariama" userId="50d01003-f178-46e8-88f5-2f4ea41dafb2" providerId="ADAL" clId="{2DF39732-7DC6-40D4-B4E6-CA5D434EF0FE}" dt="2024-06-06T08:25:57.429" v="35" actId="478"/>
          <ac:spMkLst>
            <pc:docMk/>
            <pc:sldMk cId="1837027842" sldId="258"/>
            <ac:spMk id="10" creationId="{4582C0C1-4F87-78CE-5FE5-D8062AC1B799}"/>
          </ac:spMkLst>
        </pc:spChg>
        <pc:spChg chg="del">
          <ac:chgData name="DIALLO, Mariama" userId="50d01003-f178-46e8-88f5-2f4ea41dafb2" providerId="ADAL" clId="{2DF39732-7DC6-40D4-B4E6-CA5D434EF0FE}" dt="2024-06-06T08:26:01.864" v="37" actId="478"/>
          <ac:spMkLst>
            <pc:docMk/>
            <pc:sldMk cId="1837027842" sldId="258"/>
            <ac:spMk id="12" creationId="{B6D38285-2A8A-4B91-2162-7757F185A737}"/>
          </ac:spMkLst>
        </pc:spChg>
        <pc:spChg chg="del">
          <ac:chgData name="DIALLO, Mariama" userId="50d01003-f178-46e8-88f5-2f4ea41dafb2" providerId="ADAL" clId="{2DF39732-7DC6-40D4-B4E6-CA5D434EF0FE}" dt="2024-06-06T08:26:03.593" v="38" actId="478"/>
          <ac:spMkLst>
            <pc:docMk/>
            <pc:sldMk cId="1837027842" sldId="258"/>
            <ac:spMk id="16" creationId="{72BFD19A-656A-F45B-63BD-7C10E629536A}"/>
          </ac:spMkLst>
        </pc:spChg>
        <pc:picChg chg="add del">
          <ac:chgData name="DIALLO, Mariama" userId="50d01003-f178-46e8-88f5-2f4ea41dafb2" providerId="ADAL" clId="{2DF39732-7DC6-40D4-B4E6-CA5D434EF0FE}" dt="2024-06-06T08:26:12.646" v="39" actId="478"/>
          <ac:picMkLst>
            <pc:docMk/>
            <pc:sldMk cId="1837027842" sldId="258"/>
            <ac:picMk id="4" creationId="{DA00D666-BFDB-B203-0CB3-4B7B6CFD36BF}"/>
          </ac:picMkLst>
        </pc:picChg>
      </pc:sldChg>
      <pc:sldChg chg="delSp modSp add del mod">
        <pc:chgData name="DIALLO, Mariama" userId="50d01003-f178-46e8-88f5-2f4ea41dafb2" providerId="ADAL" clId="{2DF39732-7DC6-40D4-B4E6-CA5D434EF0FE}" dt="2024-06-06T10:43:43.257" v="550" actId="47"/>
        <pc:sldMkLst>
          <pc:docMk/>
          <pc:sldMk cId="3262601999" sldId="258"/>
        </pc:sldMkLst>
        <pc:spChg chg="mod">
          <ac:chgData name="DIALLO, Mariama" userId="50d01003-f178-46e8-88f5-2f4ea41dafb2" providerId="ADAL" clId="{2DF39732-7DC6-40D4-B4E6-CA5D434EF0FE}" dt="2024-06-06T10:42:14.603" v="482" actId="1076"/>
          <ac:spMkLst>
            <pc:docMk/>
            <pc:sldMk cId="3262601999" sldId="258"/>
            <ac:spMk id="2" creationId="{DB3B81EE-A87E-CB5A-2427-F250B86E3C6A}"/>
          </ac:spMkLst>
        </pc:spChg>
        <pc:spChg chg="mod">
          <ac:chgData name="DIALLO, Mariama" userId="50d01003-f178-46e8-88f5-2f4ea41dafb2" providerId="ADAL" clId="{2DF39732-7DC6-40D4-B4E6-CA5D434EF0FE}" dt="2024-06-06T10:41:50.783" v="475" actId="1076"/>
          <ac:spMkLst>
            <pc:docMk/>
            <pc:sldMk cId="3262601999" sldId="258"/>
            <ac:spMk id="6" creationId="{DD428416-A11F-CEBF-642A-278EF5186800}"/>
          </ac:spMkLst>
        </pc:spChg>
        <pc:spChg chg="mod">
          <ac:chgData name="DIALLO, Mariama" userId="50d01003-f178-46e8-88f5-2f4ea41dafb2" providerId="ADAL" clId="{2DF39732-7DC6-40D4-B4E6-CA5D434EF0FE}" dt="2024-06-06T10:41:50.783" v="475" actId="1076"/>
          <ac:spMkLst>
            <pc:docMk/>
            <pc:sldMk cId="3262601999" sldId="258"/>
            <ac:spMk id="7" creationId="{056C3DA4-3E9A-E2BA-6BA6-70F5E5282411}"/>
          </ac:spMkLst>
        </pc:spChg>
        <pc:spChg chg="mod">
          <ac:chgData name="DIALLO, Mariama" userId="50d01003-f178-46e8-88f5-2f4ea41dafb2" providerId="ADAL" clId="{2DF39732-7DC6-40D4-B4E6-CA5D434EF0FE}" dt="2024-06-06T10:41:50.783" v="475" actId="1076"/>
          <ac:spMkLst>
            <pc:docMk/>
            <pc:sldMk cId="3262601999" sldId="258"/>
            <ac:spMk id="9" creationId="{7B28BEEE-B3FE-8204-2805-463D37E73BAD}"/>
          </ac:spMkLst>
        </pc:spChg>
        <pc:picChg chg="del">
          <ac:chgData name="DIALLO, Mariama" userId="50d01003-f178-46e8-88f5-2f4ea41dafb2" providerId="ADAL" clId="{2DF39732-7DC6-40D4-B4E6-CA5D434EF0FE}" dt="2024-06-06T10:41:44.597" v="474" actId="478"/>
          <ac:picMkLst>
            <pc:docMk/>
            <pc:sldMk cId="3262601999" sldId="258"/>
            <ac:picMk id="4" creationId="{DA00D666-BFDB-B203-0CB3-4B7B6CFD36BF}"/>
          </ac:picMkLst>
        </pc:picChg>
        <pc:picChg chg="mod">
          <ac:chgData name="DIALLO, Mariama" userId="50d01003-f178-46e8-88f5-2f4ea41dafb2" providerId="ADAL" clId="{2DF39732-7DC6-40D4-B4E6-CA5D434EF0FE}" dt="2024-06-06T10:41:50.783" v="475" actId="1076"/>
          <ac:picMkLst>
            <pc:docMk/>
            <pc:sldMk cId="3262601999" sldId="258"/>
            <ac:picMk id="17" creationId="{42D04BC0-73FA-6DE9-8FE1-3530E1FA8E86}"/>
          </ac:picMkLst>
        </pc:picChg>
      </pc:sldChg>
      <pc:sldChg chg="add del">
        <pc:chgData name="DIALLO, Mariama" userId="50d01003-f178-46e8-88f5-2f4ea41dafb2" providerId="ADAL" clId="{2DF39732-7DC6-40D4-B4E6-CA5D434EF0FE}" dt="2024-06-06T08:44:57.832" v="224" actId="47"/>
        <pc:sldMkLst>
          <pc:docMk/>
          <pc:sldMk cId="3391871342" sldId="258"/>
        </pc:sldMkLst>
      </pc:sldChg>
      <pc:sldChg chg="addSp delSp modSp add mod ord">
        <pc:chgData name="DIALLO, Mariama" userId="50d01003-f178-46e8-88f5-2f4ea41dafb2" providerId="ADAL" clId="{2DF39732-7DC6-40D4-B4E6-CA5D434EF0FE}" dt="2024-06-07T12:11:50.158" v="723" actId="20577"/>
        <pc:sldMkLst>
          <pc:docMk/>
          <pc:sldMk cId="405829967" sldId="259"/>
        </pc:sldMkLst>
        <pc:spChg chg="add del mod">
          <ac:chgData name="DIALLO, Mariama" userId="50d01003-f178-46e8-88f5-2f4ea41dafb2" providerId="ADAL" clId="{2DF39732-7DC6-40D4-B4E6-CA5D434EF0FE}" dt="2024-06-06T10:43:06.526" v="491" actId="478"/>
          <ac:spMkLst>
            <pc:docMk/>
            <pc:sldMk cId="405829967" sldId="259"/>
            <ac:spMk id="2" creationId="{2B89C6C5-F112-6D3F-E384-4A1026ABFF94}"/>
          </ac:spMkLst>
        </pc:spChg>
        <pc:spChg chg="add del mod">
          <ac:chgData name="DIALLO, Mariama" userId="50d01003-f178-46e8-88f5-2f4ea41dafb2" providerId="ADAL" clId="{2DF39732-7DC6-40D4-B4E6-CA5D434EF0FE}" dt="2024-06-06T10:43:10.707" v="493" actId="478"/>
          <ac:spMkLst>
            <pc:docMk/>
            <pc:sldMk cId="405829967" sldId="259"/>
            <ac:spMk id="3" creationId="{B96DF1C1-E007-E263-EF21-13D2151DB156}"/>
          </ac:spMkLst>
        </pc:spChg>
        <pc:spChg chg="add del mod">
          <ac:chgData name="DIALLO, Mariama" userId="50d01003-f178-46e8-88f5-2f4ea41dafb2" providerId="ADAL" clId="{2DF39732-7DC6-40D4-B4E6-CA5D434EF0FE}" dt="2024-06-06T10:43:09.166" v="492" actId="478"/>
          <ac:spMkLst>
            <pc:docMk/>
            <pc:sldMk cId="405829967" sldId="259"/>
            <ac:spMk id="4" creationId="{338BA65F-12DB-600C-2267-DDFC43676C6A}"/>
          </ac:spMkLst>
        </pc:spChg>
        <pc:spChg chg="add mod">
          <ac:chgData name="DIALLO, Mariama" userId="50d01003-f178-46e8-88f5-2f4ea41dafb2" providerId="ADAL" clId="{2DF39732-7DC6-40D4-B4E6-CA5D434EF0FE}" dt="2024-06-07T12:11:50.158" v="723" actId="20577"/>
          <ac:spMkLst>
            <pc:docMk/>
            <pc:sldMk cId="405829967" sldId="259"/>
            <ac:spMk id="6" creationId="{C2CC8E44-03EA-8139-0B7D-2F646184906D}"/>
          </ac:spMkLst>
        </pc:spChg>
        <pc:spChg chg="add mod">
          <ac:chgData name="DIALLO, Mariama" userId="50d01003-f178-46e8-88f5-2f4ea41dafb2" providerId="ADAL" clId="{2DF39732-7DC6-40D4-B4E6-CA5D434EF0FE}" dt="2024-06-06T12:18:23.341" v="644" actId="1076"/>
          <ac:spMkLst>
            <pc:docMk/>
            <pc:sldMk cId="405829967" sldId="259"/>
            <ac:spMk id="7" creationId="{98E9062E-237D-CC2C-BAF6-7A89421D1E47}"/>
          </ac:spMkLst>
        </pc:spChg>
        <pc:spChg chg="del mod">
          <ac:chgData name="DIALLO, Mariama" userId="50d01003-f178-46e8-88f5-2f4ea41dafb2" providerId="ADAL" clId="{2DF39732-7DC6-40D4-B4E6-CA5D434EF0FE}" dt="2024-06-06T10:43:19.765" v="497" actId="478"/>
          <ac:spMkLst>
            <pc:docMk/>
            <pc:sldMk cId="405829967" sldId="259"/>
            <ac:spMk id="8" creationId="{573B9FFD-02D4-7839-194C-087FC479F873}"/>
          </ac:spMkLst>
        </pc:spChg>
        <pc:spChg chg="add mod">
          <ac:chgData name="DIALLO, Mariama" userId="50d01003-f178-46e8-88f5-2f4ea41dafb2" providerId="ADAL" clId="{2DF39732-7DC6-40D4-B4E6-CA5D434EF0FE}" dt="2024-06-07T12:07:59.561" v="654" actId="20577"/>
          <ac:spMkLst>
            <pc:docMk/>
            <pc:sldMk cId="405829967" sldId="259"/>
            <ac:spMk id="9" creationId="{CB79C95F-1A3E-2C09-B3A8-502B8E62D50F}"/>
          </ac:spMkLst>
        </pc:spChg>
        <pc:spChg chg="del">
          <ac:chgData name="DIALLO, Mariama" userId="50d01003-f178-46e8-88f5-2f4ea41dafb2" providerId="ADAL" clId="{2DF39732-7DC6-40D4-B4E6-CA5D434EF0FE}" dt="2024-06-06T10:42:11.146" v="480" actId="478"/>
          <ac:spMkLst>
            <pc:docMk/>
            <pc:sldMk cId="405829967" sldId="259"/>
            <ac:spMk id="10" creationId="{4582C0C1-4F87-78CE-5FE5-D8062AC1B799}"/>
          </ac:spMkLst>
        </pc:spChg>
        <pc:spChg chg="del">
          <ac:chgData name="DIALLO, Mariama" userId="50d01003-f178-46e8-88f5-2f4ea41dafb2" providerId="ADAL" clId="{2DF39732-7DC6-40D4-B4E6-CA5D434EF0FE}" dt="2024-06-06T10:42:11.146" v="480" actId="478"/>
          <ac:spMkLst>
            <pc:docMk/>
            <pc:sldMk cId="405829967" sldId="259"/>
            <ac:spMk id="11" creationId="{19248D2D-B7CE-2C41-84C5-DDE482316039}"/>
          </ac:spMkLst>
        </pc:spChg>
        <pc:spChg chg="del">
          <ac:chgData name="DIALLO, Mariama" userId="50d01003-f178-46e8-88f5-2f4ea41dafb2" providerId="ADAL" clId="{2DF39732-7DC6-40D4-B4E6-CA5D434EF0FE}" dt="2024-06-06T10:42:11.146" v="480" actId="478"/>
          <ac:spMkLst>
            <pc:docMk/>
            <pc:sldMk cId="405829967" sldId="259"/>
            <ac:spMk id="12" creationId="{B6D38285-2A8A-4B91-2162-7757F185A737}"/>
          </ac:spMkLst>
        </pc:spChg>
        <pc:spChg chg="del">
          <ac:chgData name="DIALLO, Mariama" userId="50d01003-f178-46e8-88f5-2f4ea41dafb2" providerId="ADAL" clId="{2DF39732-7DC6-40D4-B4E6-CA5D434EF0FE}" dt="2024-06-06T10:42:38.945" v="486" actId="478"/>
          <ac:spMkLst>
            <pc:docMk/>
            <pc:sldMk cId="405829967" sldId="259"/>
            <ac:spMk id="13" creationId="{4E1FEA29-0AA2-181D-0C79-848450BF6263}"/>
          </ac:spMkLst>
        </pc:spChg>
        <pc:spChg chg="del">
          <ac:chgData name="DIALLO, Mariama" userId="50d01003-f178-46e8-88f5-2f4ea41dafb2" providerId="ADAL" clId="{2DF39732-7DC6-40D4-B4E6-CA5D434EF0FE}" dt="2024-06-06T10:42:11.146" v="480" actId="478"/>
          <ac:spMkLst>
            <pc:docMk/>
            <pc:sldMk cId="405829967" sldId="259"/>
            <ac:spMk id="14" creationId="{6A7F219C-AED3-1A27-637F-171666D2B6A9}"/>
          </ac:spMkLst>
        </pc:spChg>
        <pc:spChg chg="del">
          <ac:chgData name="DIALLO, Mariama" userId="50d01003-f178-46e8-88f5-2f4ea41dafb2" providerId="ADAL" clId="{2DF39732-7DC6-40D4-B4E6-CA5D434EF0FE}" dt="2024-06-06T10:42:11.146" v="480" actId="478"/>
          <ac:spMkLst>
            <pc:docMk/>
            <pc:sldMk cId="405829967" sldId="259"/>
            <ac:spMk id="15" creationId="{A4115364-2F92-43A4-194E-494D92782C19}"/>
          </ac:spMkLst>
        </pc:spChg>
        <pc:spChg chg="del">
          <ac:chgData name="DIALLO, Mariama" userId="50d01003-f178-46e8-88f5-2f4ea41dafb2" providerId="ADAL" clId="{2DF39732-7DC6-40D4-B4E6-CA5D434EF0FE}" dt="2024-06-06T10:42:11.146" v="480" actId="478"/>
          <ac:spMkLst>
            <pc:docMk/>
            <pc:sldMk cId="405829967" sldId="259"/>
            <ac:spMk id="16" creationId="{72BFD19A-656A-F45B-63BD-7C10E629536A}"/>
          </ac:spMkLst>
        </pc:spChg>
        <pc:spChg chg="del mod">
          <ac:chgData name="DIALLO, Mariama" userId="50d01003-f178-46e8-88f5-2f4ea41dafb2" providerId="ADAL" clId="{2DF39732-7DC6-40D4-B4E6-CA5D434EF0FE}" dt="2024-06-06T10:44:35.090" v="558" actId="478"/>
          <ac:spMkLst>
            <pc:docMk/>
            <pc:sldMk cId="405829967" sldId="259"/>
            <ac:spMk id="18" creationId="{B0CF526C-B23C-9B40-DBFF-FEBC7FA91A2C}"/>
          </ac:spMkLst>
        </pc:spChg>
        <pc:spChg chg="add del mod">
          <ac:chgData name="DIALLO, Mariama" userId="50d01003-f178-46e8-88f5-2f4ea41dafb2" providerId="ADAL" clId="{2DF39732-7DC6-40D4-B4E6-CA5D434EF0FE}" dt="2024-06-06T10:44:38.355" v="559" actId="478"/>
          <ac:spMkLst>
            <pc:docMk/>
            <pc:sldMk cId="405829967" sldId="259"/>
            <ac:spMk id="22" creationId="{85782E9F-E49A-8D92-14AA-A5BDCFF05831}"/>
          </ac:spMkLst>
        </pc:spChg>
        <pc:spChg chg="add mod">
          <ac:chgData name="DIALLO, Mariama" userId="50d01003-f178-46e8-88f5-2f4ea41dafb2" providerId="ADAL" clId="{2DF39732-7DC6-40D4-B4E6-CA5D434EF0FE}" dt="2024-06-06T10:44:57.857" v="603" actId="27636"/>
          <ac:spMkLst>
            <pc:docMk/>
            <pc:sldMk cId="405829967" sldId="259"/>
            <ac:spMk id="23" creationId="{1AF19C18-20EC-F770-A127-EE5A959AEE9B}"/>
          </ac:spMkLst>
        </pc:spChg>
        <pc:picChg chg="add del mod">
          <ac:chgData name="DIALLO, Mariama" userId="50d01003-f178-46e8-88f5-2f4ea41dafb2" providerId="ADAL" clId="{2DF39732-7DC6-40D4-B4E6-CA5D434EF0FE}" dt="2024-06-06T10:43:12.374" v="494" actId="478"/>
          <ac:picMkLst>
            <pc:docMk/>
            <pc:sldMk cId="405829967" sldId="259"/>
            <ac:picMk id="5" creationId="{3ED5D9DD-AA36-7F2B-DDDB-3536721D41B1}"/>
          </ac:picMkLst>
        </pc:picChg>
        <pc:picChg chg="add mod">
          <ac:chgData name="DIALLO, Mariama" userId="50d01003-f178-46e8-88f5-2f4ea41dafb2" providerId="ADAL" clId="{2DF39732-7DC6-40D4-B4E6-CA5D434EF0FE}" dt="2024-06-06T12:18:38.893" v="647" actId="1076"/>
          <ac:picMkLst>
            <pc:docMk/>
            <pc:sldMk cId="405829967" sldId="259"/>
            <ac:picMk id="17" creationId="{B4078820-82AA-042F-1664-919FB346628A}"/>
          </ac:picMkLst>
        </pc:picChg>
        <pc:picChg chg="add mod ord">
          <ac:chgData name="DIALLO, Mariama" userId="50d01003-f178-46e8-88f5-2f4ea41dafb2" providerId="ADAL" clId="{2DF39732-7DC6-40D4-B4E6-CA5D434EF0FE}" dt="2024-06-06T12:18:30.240" v="646" actId="1076"/>
          <ac:picMkLst>
            <pc:docMk/>
            <pc:sldMk cId="405829967" sldId="259"/>
            <ac:picMk id="19" creationId="{04DF66F9-2929-73FF-6DFE-033F2EDF273B}"/>
          </ac:picMkLst>
        </pc:picChg>
        <pc:picChg chg="del">
          <ac:chgData name="DIALLO, Mariama" userId="50d01003-f178-46e8-88f5-2f4ea41dafb2" providerId="ADAL" clId="{2DF39732-7DC6-40D4-B4E6-CA5D434EF0FE}" dt="2024-06-06T10:42:05.956" v="479" actId="478"/>
          <ac:picMkLst>
            <pc:docMk/>
            <pc:sldMk cId="405829967" sldId="259"/>
            <ac:picMk id="21" creationId="{B9ADF36F-2374-E42A-9597-E994EFDCD64E}"/>
          </ac:picMkLst>
        </pc:picChg>
      </pc:sldChg>
      <pc:sldChg chg="addSp delSp modSp add del mod">
        <pc:chgData name="DIALLO, Mariama" userId="50d01003-f178-46e8-88f5-2f4ea41dafb2" providerId="ADAL" clId="{2DF39732-7DC6-40D4-B4E6-CA5D434EF0FE}" dt="2024-06-24T14:17:27.640" v="1207" actId="47"/>
        <pc:sldMkLst>
          <pc:docMk/>
          <pc:sldMk cId="3877061305" sldId="260"/>
        </pc:sldMkLst>
        <pc:spChg chg="del">
          <ac:chgData name="DIALLO, Mariama" userId="50d01003-f178-46e8-88f5-2f4ea41dafb2" providerId="ADAL" clId="{2DF39732-7DC6-40D4-B4E6-CA5D434EF0FE}" dt="2024-06-24T14:17:16.315" v="1203" actId="478"/>
          <ac:spMkLst>
            <pc:docMk/>
            <pc:sldMk cId="3877061305" sldId="260"/>
            <ac:spMk id="2" creationId="{DB3B81EE-A87E-CB5A-2427-F250B86E3C6A}"/>
          </ac:spMkLst>
        </pc:spChg>
        <pc:spChg chg="add del mod">
          <ac:chgData name="DIALLO, Mariama" userId="50d01003-f178-46e8-88f5-2f4ea41dafb2" providerId="ADAL" clId="{2DF39732-7DC6-40D4-B4E6-CA5D434EF0FE}" dt="2024-06-24T14:17:20.512" v="1204" actId="478"/>
          <ac:spMkLst>
            <pc:docMk/>
            <pc:sldMk cId="3877061305" sldId="260"/>
            <ac:spMk id="4" creationId="{9AA84C54-436D-D9A2-7ADA-AD41372A350E}"/>
          </ac:spMkLst>
        </pc:spChg>
        <pc:picChg chg="del mod">
          <ac:chgData name="DIALLO, Mariama" userId="50d01003-f178-46e8-88f5-2f4ea41dafb2" providerId="ADAL" clId="{2DF39732-7DC6-40D4-B4E6-CA5D434EF0FE}" dt="2024-06-24T14:17:24.284" v="1206" actId="478"/>
          <ac:picMkLst>
            <pc:docMk/>
            <pc:sldMk cId="3877061305" sldId="260"/>
            <ac:picMk id="20" creationId="{89E105E1-CDC7-7736-C906-EF36002431F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6347B-60BD-868E-188F-3A78EE7A1A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87768E9-75DF-4728-431C-6BFE0B36E9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7FE0A0-48CA-1AB1-2CAD-7130E917A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0C3B17-9074-413F-65ED-283720D69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9824D71-88D9-E5A9-EAB8-963DA21C2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649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B81DB2-D8A1-A7D8-CFA0-273F673C2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3738A2-667B-CAC2-FDFD-4FDBB2CA8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666250-82CC-E2C8-A376-27B860928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668C82-CEC7-A5C2-BFF4-00EE61434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DE05D5-4AD1-5314-CBA0-FA6FDAE17C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275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A59827-C048-1710-D506-97BEA12A6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9A8D3A3-9036-49A5-9959-A44F653089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CEA352-DBC3-DBF6-084C-81EB4E2D5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67F171-9C16-4540-AEBC-84E9D0097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1E7E4C-8760-6B1C-A06E-D42814742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061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ECBF44-52FD-0C17-7994-7C99661E5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D41491-7A30-5D2E-BF35-E18FD26AF6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80E2A7C-0FCF-C3B7-1D3C-08BD751EA0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7A4A20D-D89E-5B7A-1646-CD42421DB6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DF6B587-B640-E578-EE52-C521B0103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4D1621-4346-BC14-E662-F3DA30AE8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891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55123F-F28A-141C-E69D-E95D8A0BC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31B8C60-C617-69B9-8F21-9B088D84B2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9938865-EE10-6CF0-3D7F-CD2AC38F66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819A14B-193B-3BB8-205F-7C898361B9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FBF5A58-5083-71BC-66C4-F5E104DA62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328378C-A8B3-5E08-A2CF-9C397F95E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5A1BD07-1F13-D443-F887-BBA09ECB86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2135F6F-3698-8DE8-5245-B8337F117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294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C44DFE-7CDC-F242-0D76-27BFEB392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F4360C9-5767-BA53-5EFB-7BAEF2B99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7ADBC62-7769-A2C1-4025-C9E6182F3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4A85336-059A-027F-7B28-BB6EB5313F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954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3E36C48-3E95-BF7F-7BD7-494CD8030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7F03C67-C1C4-7B7F-0C3B-1595D187F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4C4BF9F-9047-6C3B-EDAF-30D3294660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376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D67936-9E5A-B7D3-1C8E-1515A82AC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E54C1E-DC33-6E56-8CC5-747FF677C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D377B34-C198-9B0D-4D88-7227B4D997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471BD2B-3F6D-3C57-2F7D-9BA9200C8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26E79FF-D938-67F4-1446-87F90FE8B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D7525F0-E290-E93D-45CB-900BB08E0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4123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010B71-ADB1-AC20-B905-80E5D3207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B9A4F3B-7BFD-2916-3575-BB303C402D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BE249AA-D6B0-3930-F9B2-3FF9E25EA1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3DB2888-DA2C-2A4F-17DD-F3C11C6EB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BFED7C-BB04-1D1C-61EB-BE4B1E043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99BE85A-1037-2B34-237D-453BDAC44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79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0E049-B15F-6950-DD6E-216272C67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421A68D-6D8D-DB38-06B3-00F41CCB39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5BEBC2-42AE-1508-C666-9BBAC95FF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726126-E284-50C3-5AD9-A106858EF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AC732E-0C70-FB28-6103-A70EC0B372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980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9DF6941-4C05-BD66-BF4B-A2CEF0F923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8088782-1EB7-561E-33DA-77A17CA86A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93FE69-CD33-974B-5DDF-E3EE70ECB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1986E5-DB93-9C0B-4719-0B21C5068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FEBBDA-41EA-88F1-BF25-FFC481A7F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671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F066BA0-91D4-76CF-C284-B359832A3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8BA7DE-7249-4638-7D7E-2CEAC0046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10B29B-46B2-DBFD-AB51-ED08FFECBF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F3E298-4224-4554-8590-1635F9789E89}" type="datetimeFigureOut">
              <a:rPr lang="fr-FR" smtClean="0"/>
              <a:t>24/06/2024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FD78AC-9A46-BDA5-65D2-40B9DE30A2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7ED762-6B31-82A2-64B4-222233A451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023432-7317-4A8C-A56B-CAF2A2DCDE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772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 descr="Une image contenant sport, personne, basket, compétition sportive&#10;&#10;Description générée automatiquement">
            <a:extLst>
              <a:ext uri="{FF2B5EF4-FFF2-40B4-BE49-F238E27FC236}">
                <a16:creationId xmlns:a16="http://schemas.microsoft.com/office/drawing/2014/main" id="{89E105E1-CDC7-7736-C906-EF3600243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DB3B81EE-A87E-CB5A-2427-F250B86E3C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8535" y="1730478"/>
            <a:ext cx="10554929" cy="3110542"/>
          </a:xfrm>
        </p:spPr>
        <p:txBody>
          <a:bodyPr>
            <a:normAutofit fontScale="90000"/>
          </a:bodyPr>
          <a:lstStyle/>
          <a:p>
            <a:r>
              <a:rPr lang="fr-FR" sz="11100" b="1" dirty="0" err="1">
                <a:solidFill>
                  <a:schemeClr val="bg1"/>
                </a:solidFill>
                <a:latin typeface="Montserrat" panose="00000500000000000000" pitchFamily="50" charset="0"/>
              </a:rPr>
              <a:t>Success</a:t>
            </a:r>
            <a:r>
              <a:rPr lang="fr-FR" sz="11100" b="1" dirty="0">
                <a:solidFill>
                  <a:schemeClr val="bg1"/>
                </a:solidFill>
                <a:latin typeface="Montserrat" panose="00000500000000000000" pitchFamily="50" charset="0"/>
              </a:rPr>
              <a:t> Stories Challenge</a:t>
            </a:r>
            <a:br>
              <a:rPr lang="fr-FR" sz="4500" b="1" dirty="0">
                <a:solidFill>
                  <a:schemeClr val="bg1"/>
                </a:solidFill>
                <a:latin typeface="Montserrat" panose="00000500000000000000" pitchFamily="50" charset="0"/>
              </a:rPr>
            </a:br>
            <a:r>
              <a:rPr lang="fr-FR" sz="2000" b="1" kern="0" dirty="0" err="1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From</a:t>
            </a:r>
            <a:r>
              <a:rPr lang="fr-FR" sz="2000" b="1" kern="0" dirty="0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 June 3</a:t>
            </a:r>
            <a:r>
              <a:rPr lang="fr-FR" sz="2000" b="1" kern="0" baseline="30000" dirty="0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rd</a:t>
            </a:r>
            <a:r>
              <a:rPr lang="fr-FR" sz="2000" b="1" kern="0" dirty="0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 to </a:t>
            </a:r>
            <a:r>
              <a:rPr lang="fr-FR" sz="2000" b="1" kern="0" dirty="0" err="1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September</a:t>
            </a:r>
            <a:r>
              <a:rPr lang="fr-FR" sz="2000" b="1" kern="0" dirty="0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 13</a:t>
            </a:r>
            <a:r>
              <a:rPr lang="fr-FR" sz="2000" b="1" kern="0" baseline="30000" dirty="0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th</a:t>
            </a:r>
            <a:endParaRPr lang="fr-FR" sz="2000" b="1" baseline="30000" dirty="0">
              <a:solidFill>
                <a:srgbClr val="F9D957"/>
              </a:solidFill>
              <a:latin typeface="Montserrat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1197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 descr="Une image contenant violette, basket, capture d’écran, balle&#10;&#10;Description générée automatiquement">
            <a:extLst>
              <a:ext uri="{FF2B5EF4-FFF2-40B4-BE49-F238E27FC236}">
                <a16:creationId xmlns:a16="http://schemas.microsoft.com/office/drawing/2014/main" id="{04DF66F9-2929-73FF-6DFE-033F2EDF273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Google Shape;55;p13">
            <a:extLst>
              <a:ext uri="{FF2B5EF4-FFF2-40B4-BE49-F238E27FC236}">
                <a16:creationId xmlns:a16="http://schemas.microsoft.com/office/drawing/2014/main" id="{C2CC8E44-03EA-8139-0B7D-2F646184906D}"/>
              </a:ext>
            </a:extLst>
          </p:cNvPr>
          <p:cNvSpPr txBox="1"/>
          <p:nvPr/>
        </p:nvSpPr>
        <p:spPr>
          <a:xfrm>
            <a:off x="3180028" y="4524101"/>
            <a:ext cx="8645700" cy="980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r" sz="1200" kern="0" dirty="0">
                <a:solidFill>
                  <a:srgbClr val="F9D957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WHAT’S NEXT?</a:t>
            </a:r>
            <a:r>
              <a:rPr lang="fr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en-US" sz="1200" b="1" dirty="0">
                <a:solidFill>
                  <a:schemeClr val="bg1"/>
                </a:solidFill>
                <a:latin typeface="Montserrat"/>
                <a:ea typeface="Montserrat"/>
                <a:cs typeface="Montserrat"/>
                <a:sym typeface="Montserrat"/>
              </a:rPr>
              <a:t>- The 3 best stories will be selected </a:t>
            </a:r>
            <a:r>
              <a:rPr lang="en-US" sz="1200" dirty="0">
                <a:solidFill>
                  <a:schemeClr val="bg1"/>
                </a:solidFill>
                <a:latin typeface="Montserrat"/>
                <a:ea typeface="Montserrat"/>
                <a:cs typeface="Montserrat"/>
                <a:sym typeface="Montserrat"/>
              </a:rPr>
              <a:t>at the GMC meeting September 19th and </a:t>
            </a:r>
            <a:r>
              <a:rPr lang="en-US" sz="1200" b="1" dirty="0">
                <a:solidFill>
                  <a:schemeClr val="bg1"/>
                </a:solidFill>
                <a:latin typeface="Montserrat"/>
                <a:ea typeface="Montserrat"/>
                <a:cs typeface="Montserrat"/>
                <a:sym typeface="Montserrat"/>
              </a:rPr>
              <a:t>will be </a:t>
            </a:r>
            <a:r>
              <a:rPr lang="en-US" sz="1200" b="1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presented at the IMM in Istanbul</a:t>
            </a:r>
            <a:r>
              <a:rPr lang="en-US" sz="1200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 in October 2024. </a:t>
            </a:r>
          </a:p>
          <a:p>
            <a: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en-US" sz="1200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- They </a:t>
            </a:r>
            <a:r>
              <a:rPr lang="en-US" sz="1200" b="1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3 spokespeople </a:t>
            </a:r>
            <a:r>
              <a:rPr lang="en-US" sz="1200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will also be rewarded by taking part in the </a:t>
            </a:r>
            <a:r>
              <a:rPr lang="en-US" sz="1200" b="1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2024 challenge trip </a:t>
            </a:r>
            <a:r>
              <a:rPr lang="en-US" sz="1200" dirty="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in May 2025 in Istanbul.</a:t>
            </a:r>
          </a:p>
        </p:txBody>
      </p:sp>
      <p:sp>
        <p:nvSpPr>
          <p:cNvPr id="7" name="Google Shape;57;p13">
            <a:extLst>
              <a:ext uri="{FF2B5EF4-FFF2-40B4-BE49-F238E27FC236}">
                <a16:creationId xmlns:a16="http://schemas.microsoft.com/office/drawing/2014/main" id="{98E9062E-237D-CC2C-BAF6-7A89421D1E47}"/>
              </a:ext>
            </a:extLst>
          </p:cNvPr>
          <p:cNvSpPr txBox="1"/>
          <p:nvPr/>
        </p:nvSpPr>
        <p:spPr>
          <a:xfrm>
            <a:off x="3941116" y="2723185"/>
            <a:ext cx="7609800" cy="1745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1100"/>
              <a:buFont typeface="Arial"/>
              <a:buNone/>
            </a:pPr>
            <a:r>
              <a:rPr lang="fr-FR" sz="1400" b="1" kern="0" dirty="0">
                <a:solidFill>
                  <a:srgbClr val="F9D957"/>
                </a:solidFill>
                <a:latin typeface="Montserrat"/>
                <a:ea typeface="Montserrat"/>
                <a:cs typeface="Montserrat"/>
                <a:sym typeface="Montserrat"/>
              </a:rPr>
              <a:t>ELIGIBILITY CRITERIA</a:t>
            </a:r>
            <a:r>
              <a:rPr lang="fr" sz="14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: </a:t>
            </a:r>
            <a:endParaRPr sz="1400" b="1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indent="-304800">
              <a:lnSpc>
                <a:spcPct val="115000"/>
              </a:lnSpc>
              <a:buClr>
                <a:srgbClr val="FFFFFF"/>
              </a:buClr>
              <a:buSzPts val="1200"/>
              <a:buFont typeface="Montserrat"/>
              <a:buChar char="-"/>
            </a:pPr>
            <a:r>
              <a:rPr lang="en-US" sz="16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Significant contribution to the quantified objectives of the strategic plan</a:t>
            </a:r>
          </a:p>
          <a:p>
            <a:pPr marL="457200" indent="-304800">
              <a:lnSpc>
                <a:spcPct val="115000"/>
              </a:lnSpc>
              <a:buClr>
                <a:srgbClr val="FFFFFF"/>
              </a:buClr>
              <a:buSzPts val="1200"/>
              <a:buFont typeface="Montserrat"/>
              <a:buChar char="-"/>
            </a:pPr>
            <a:r>
              <a:rPr lang="en-US" sz="16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Significant level of contribution between countries and/or activities and/or with support functions</a:t>
            </a:r>
            <a:endParaRPr sz="1600" kern="0" dirty="0">
              <a:solidFill>
                <a:srgbClr val="595959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" name="Google Shape;55;p13">
            <a:extLst>
              <a:ext uri="{FF2B5EF4-FFF2-40B4-BE49-F238E27FC236}">
                <a16:creationId xmlns:a16="http://schemas.microsoft.com/office/drawing/2014/main" id="{CB79C95F-1A3E-2C09-B3A8-502B8E62D50F}"/>
              </a:ext>
            </a:extLst>
          </p:cNvPr>
          <p:cNvSpPr txBox="1"/>
          <p:nvPr/>
        </p:nvSpPr>
        <p:spPr>
          <a:xfrm>
            <a:off x="3180028" y="1218292"/>
            <a:ext cx="8645700" cy="14493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15000"/>
              </a:lnSpc>
              <a:buClr>
                <a:srgbClr val="000000"/>
              </a:buClr>
              <a:buSzPts val="1100"/>
              <a:buFont typeface="Arial"/>
              <a:buNone/>
            </a:pPr>
            <a:r>
              <a:rPr lang="fr" sz="1200" kern="0" dirty="0">
                <a:solidFill>
                  <a:srgbClr val="F9D957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THE OBJECTIVE?</a:t>
            </a:r>
            <a:r>
              <a:rPr lang="fr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fr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Identify the best stories that </a:t>
            </a:r>
            <a:r>
              <a:rPr lang="fr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illustrate the ‘Play as One’ mindset</a:t>
            </a:r>
            <a:r>
              <a:rPr lang="fr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and that have helped to achieve the </a:t>
            </a:r>
            <a:r>
              <a:rPr lang="fr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One Econocom business targets. </a:t>
            </a:r>
            <a:br>
              <a:rPr lang="fr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</a:br>
            <a:br>
              <a:rPr lang="fr" sz="1200" kern="0" dirty="0">
                <a:solidFill>
                  <a:srgbClr val="F9D957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</a:br>
            <a:r>
              <a:rPr lang="fr" sz="1200" kern="0" dirty="0">
                <a:solidFill>
                  <a:srgbClr val="F9D957"/>
                </a:solidFill>
                <a:latin typeface="Montserrat Black"/>
                <a:ea typeface="Montserrat Black"/>
                <a:cs typeface="Montserrat Black"/>
                <a:sym typeface="Montserrat Black"/>
              </a:rPr>
              <a:t>HOW DOES IT WORK?</a:t>
            </a:r>
            <a:r>
              <a:rPr lang="fr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It 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couldn't be easier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: fill in the following page to propose a story and submit it to your local communications team or your </a:t>
            </a:r>
            <a:r>
              <a:rPr lang="en-US" sz="1200" b="1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BU Manager</a:t>
            </a:r>
            <a:r>
              <a:rPr lang="en-US" sz="1200" kern="0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.</a:t>
            </a:r>
            <a:endParaRPr sz="1200" kern="0" dirty="0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7" name="Graphique 16" descr="Case cochée contour">
            <a:extLst>
              <a:ext uri="{FF2B5EF4-FFF2-40B4-BE49-F238E27FC236}">
                <a16:creationId xmlns:a16="http://schemas.microsoft.com/office/drawing/2014/main" id="{B4078820-82AA-042F-1664-919FB34662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180028" y="2667670"/>
            <a:ext cx="668204" cy="668204"/>
          </a:xfrm>
          <a:prstGeom prst="rect">
            <a:avLst/>
          </a:prstGeom>
        </p:spPr>
      </p:pic>
      <p:sp>
        <p:nvSpPr>
          <p:cNvPr id="23" name="Titre 1">
            <a:extLst>
              <a:ext uri="{FF2B5EF4-FFF2-40B4-BE49-F238E27FC236}">
                <a16:creationId xmlns:a16="http://schemas.microsoft.com/office/drawing/2014/main" id="{1AF19C18-20EC-F770-A127-EE5A959AEE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0516" y="216981"/>
            <a:ext cx="9291484" cy="774175"/>
          </a:xfrm>
        </p:spPr>
        <p:txBody>
          <a:bodyPr>
            <a:normAutofit/>
          </a:bodyPr>
          <a:lstStyle/>
          <a:p>
            <a:r>
              <a:rPr lang="fr-FR" sz="4500" b="1" dirty="0" err="1">
                <a:solidFill>
                  <a:schemeClr val="bg1"/>
                </a:solidFill>
                <a:latin typeface="Montserrat" panose="00000500000000000000" pitchFamily="50" charset="0"/>
              </a:rPr>
              <a:t>What</a:t>
            </a:r>
            <a:r>
              <a:rPr lang="fr-FR" sz="4500" b="1" dirty="0">
                <a:solidFill>
                  <a:schemeClr val="bg1"/>
                </a:solidFill>
                <a:latin typeface="Montserrat" panose="00000500000000000000" pitchFamily="50" charset="0"/>
              </a:rPr>
              <a:t> are the </a:t>
            </a:r>
            <a:r>
              <a:rPr lang="fr-FR" sz="4500" b="1" dirty="0" err="1">
                <a:solidFill>
                  <a:schemeClr val="bg1"/>
                </a:solidFill>
                <a:latin typeface="Montserrat" panose="00000500000000000000" pitchFamily="50" charset="0"/>
              </a:rPr>
              <a:t>rules</a:t>
            </a:r>
            <a:r>
              <a:rPr lang="fr-FR" sz="4500" b="1" dirty="0">
                <a:solidFill>
                  <a:schemeClr val="bg1"/>
                </a:solidFill>
                <a:latin typeface="Montserrat" panose="00000500000000000000" pitchFamily="50" charset="0"/>
              </a:rPr>
              <a:t> ? </a:t>
            </a:r>
            <a:endParaRPr lang="fr-FR" sz="1700" b="1" baseline="30000" dirty="0">
              <a:solidFill>
                <a:srgbClr val="F9D957"/>
              </a:solidFill>
              <a:latin typeface="Montserrat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29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E0D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 descr="Une image contenant violette, basket, capture d’écran, balle&#10;&#10;Description générée automatiquement">
            <a:extLst>
              <a:ext uri="{FF2B5EF4-FFF2-40B4-BE49-F238E27FC236}">
                <a16:creationId xmlns:a16="http://schemas.microsoft.com/office/drawing/2014/main" id="{B9ADF36F-2374-E42A-9597-E994EFDCD64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73B9FFD-02D4-7839-194C-087FC479F873}"/>
              </a:ext>
            </a:extLst>
          </p:cNvPr>
          <p:cNvSpPr txBox="1"/>
          <p:nvPr/>
        </p:nvSpPr>
        <p:spPr>
          <a:xfrm>
            <a:off x="3180028" y="4500482"/>
            <a:ext cx="75862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rgbClr val="F9D957"/>
                </a:solidFill>
                <a:effectLst/>
                <a:latin typeface="Montserrat Black" panose="00000A00000000000000" pitchFamily="50" charset="0"/>
              </a:rPr>
              <a:t>WHICH TEAM IS INVOLVED IN THIS PROJECT AND WHO WOULD BE THE SPOKESPERSON FOR THE PROJECT?</a:t>
            </a:r>
            <a:endParaRPr lang="fr-FR" sz="1200" dirty="0">
              <a:solidFill>
                <a:srgbClr val="F9D957"/>
              </a:solidFill>
              <a:latin typeface="Montserrat Black" panose="00000A00000000000000" pitchFamily="50" charset="0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4582C0C1-4F87-78CE-5FE5-D8062AC1B799}"/>
              </a:ext>
            </a:extLst>
          </p:cNvPr>
          <p:cNvSpPr txBox="1"/>
          <p:nvPr/>
        </p:nvSpPr>
        <p:spPr>
          <a:xfrm>
            <a:off x="3180028" y="1549467"/>
            <a:ext cx="9011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rgbClr val="F9D957"/>
                </a:solidFill>
                <a:effectLst/>
                <a:latin typeface="Montserrat Black" panose="00000A00000000000000" pitchFamily="50" charset="0"/>
              </a:rPr>
              <a:t>HOW DOES THIS STORY ILLUSTRATE THE ‘PLAY AS ONE’ MINDSET?</a:t>
            </a:r>
            <a:r>
              <a:rPr lang="en-US" sz="1200" b="1" dirty="0">
                <a:solidFill>
                  <a:srgbClr val="F9D957"/>
                </a:solidFill>
                <a:latin typeface="Montserrat Black" panose="00000A00000000000000" pitchFamily="50" charset="0"/>
              </a:rPr>
              <a:t> (Level of cooperation between activities? ; </a:t>
            </a:r>
            <a:r>
              <a:rPr lang="en-US" sz="1200" b="1" dirty="0">
                <a:solidFill>
                  <a:srgbClr val="F9D957"/>
                </a:solidFill>
                <a:effectLst/>
                <a:latin typeface="Montserrat Black" panose="00000A00000000000000" pitchFamily="50" charset="0"/>
              </a:rPr>
              <a:t>Level of cooperation between countries? ; </a:t>
            </a:r>
            <a:r>
              <a:rPr lang="en-US" sz="1200" b="1" dirty="0">
                <a:solidFill>
                  <a:srgbClr val="F9D957"/>
                </a:solidFill>
                <a:latin typeface="Montserrat Black" panose="00000A00000000000000" pitchFamily="50" charset="0"/>
              </a:rPr>
              <a:t>Level of cooperation with support functions?)</a:t>
            </a:r>
            <a:endParaRPr lang="en-US" sz="1200" b="1" dirty="0">
              <a:solidFill>
                <a:srgbClr val="F9D957"/>
              </a:solidFill>
              <a:effectLst/>
              <a:latin typeface="Montserrat Black" panose="00000A00000000000000" pitchFamily="50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9248D2D-B7CE-2C41-84C5-DDE482316039}"/>
              </a:ext>
            </a:extLst>
          </p:cNvPr>
          <p:cNvSpPr txBox="1"/>
          <p:nvPr/>
        </p:nvSpPr>
        <p:spPr>
          <a:xfrm>
            <a:off x="3180029" y="3155692"/>
            <a:ext cx="75862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rgbClr val="F9D957"/>
                </a:solidFill>
                <a:effectLst/>
                <a:latin typeface="Montserrat Black" panose="00000A00000000000000" pitchFamily="50" charset="0"/>
              </a:rPr>
              <a:t>HOW DID THIS STORY HELP TO ACHIEVE THE ONE ECONOCOM BUSINESS TARGETS ?</a:t>
            </a:r>
            <a:endParaRPr lang="fr-FR" sz="1200" dirty="0">
              <a:solidFill>
                <a:srgbClr val="F9D957"/>
              </a:solidFill>
              <a:latin typeface="Montserrat Black" panose="00000A00000000000000" pitchFamily="50" charset="0"/>
            </a:endParaRP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B6D38285-2A8A-4B91-2162-7757F185A737}"/>
              </a:ext>
            </a:extLst>
          </p:cNvPr>
          <p:cNvSpPr txBox="1"/>
          <p:nvPr/>
        </p:nvSpPr>
        <p:spPr>
          <a:xfrm>
            <a:off x="3180028" y="5909704"/>
            <a:ext cx="69080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dirty="0">
                <a:solidFill>
                  <a:srgbClr val="F9D957"/>
                </a:solidFill>
                <a:effectLst/>
                <a:latin typeface="Montserrat Black" panose="00000A00000000000000" pitchFamily="50" charset="0"/>
              </a:rPr>
              <a:t>SOME BACKGROUND INFORMATION?</a:t>
            </a:r>
            <a:endParaRPr lang="fr-FR" sz="1200" dirty="0">
              <a:solidFill>
                <a:srgbClr val="F9D957"/>
              </a:solidFill>
              <a:latin typeface="Montserrat Black" panose="00000A00000000000000" pitchFamily="50" charset="0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4E1FEA29-0AA2-181D-0C79-848450BF6263}"/>
              </a:ext>
            </a:extLst>
          </p:cNvPr>
          <p:cNvSpPr txBox="1"/>
          <p:nvPr/>
        </p:nvSpPr>
        <p:spPr>
          <a:xfrm>
            <a:off x="3180028" y="4901998"/>
            <a:ext cx="8202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FFFFFF"/>
                </a:solidFill>
                <a:latin typeface="Montserrat" panose="00000500000000000000" pitchFamily="50" charset="0"/>
              </a:rPr>
              <a:t>To be answered with the global team, everyone’s respective role and the name of the spokesperson 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A7F219C-AED3-1A27-637F-171666D2B6A9}"/>
              </a:ext>
            </a:extLst>
          </p:cNvPr>
          <p:cNvSpPr txBox="1"/>
          <p:nvPr/>
        </p:nvSpPr>
        <p:spPr>
          <a:xfrm>
            <a:off x="3180028" y="1960853"/>
            <a:ext cx="8202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FFFFFF"/>
                </a:solidFill>
                <a:effectLst/>
                <a:latin typeface="Montserrat" panose="00000500000000000000" pitchFamily="50" charset="0"/>
              </a:rPr>
              <a:t>Answer here</a:t>
            </a:r>
            <a:endParaRPr lang="en-US" sz="1100" dirty="0">
              <a:solidFill>
                <a:srgbClr val="FFFFFF"/>
              </a:solidFill>
              <a:latin typeface="Montserrat" panose="00000500000000000000" pitchFamily="50" charset="0"/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A4115364-2F92-43A4-194E-494D92782C19}"/>
              </a:ext>
            </a:extLst>
          </p:cNvPr>
          <p:cNvSpPr txBox="1"/>
          <p:nvPr/>
        </p:nvSpPr>
        <p:spPr>
          <a:xfrm>
            <a:off x="3180028" y="3426562"/>
            <a:ext cx="8202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FFFFFF"/>
                </a:solidFill>
                <a:effectLst/>
                <a:latin typeface="Montserrat" panose="00000500000000000000" pitchFamily="50" charset="0"/>
              </a:rPr>
              <a:t>To be answered with qualitative and quantitative elements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72BFD19A-656A-F45B-63BD-7C10E629536A}"/>
              </a:ext>
            </a:extLst>
          </p:cNvPr>
          <p:cNvSpPr txBox="1"/>
          <p:nvPr/>
        </p:nvSpPr>
        <p:spPr>
          <a:xfrm>
            <a:off x="3180028" y="6098263"/>
            <a:ext cx="8202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FFFFFF"/>
                </a:solidFill>
                <a:effectLst/>
                <a:latin typeface="Montserrat" panose="00000500000000000000" pitchFamily="50" charset="0"/>
              </a:rPr>
              <a:t>Answer here</a:t>
            </a:r>
          </a:p>
        </p:txBody>
      </p:sp>
      <p:sp>
        <p:nvSpPr>
          <p:cNvPr id="18" name="Titre 1">
            <a:extLst>
              <a:ext uri="{FF2B5EF4-FFF2-40B4-BE49-F238E27FC236}">
                <a16:creationId xmlns:a16="http://schemas.microsoft.com/office/drawing/2014/main" id="{B0CF526C-B23C-9B40-DBFF-FEBC7FA91A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0516" y="216981"/>
            <a:ext cx="9291484" cy="774175"/>
          </a:xfrm>
        </p:spPr>
        <p:txBody>
          <a:bodyPr>
            <a:normAutofit/>
          </a:bodyPr>
          <a:lstStyle/>
          <a:p>
            <a:r>
              <a:rPr lang="fr-FR" sz="4500" b="1" dirty="0">
                <a:solidFill>
                  <a:schemeClr val="bg1"/>
                </a:solidFill>
                <a:latin typeface="Montserrat" panose="00000500000000000000" pitchFamily="50" charset="0"/>
              </a:rPr>
              <a:t>Name of the </a:t>
            </a:r>
            <a:r>
              <a:rPr lang="fr-FR" sz="4500" b="1" dirty="0" err="1">
                <a:solidFill>
                  <a:schemeClr val="bg1"/>
                </a:solidFill>
                <a:latin typeface="Montserrat" panose="00000500000000000000" pitchFamily="50" charset="0"/>
              </a:rPr>
              <a:t>success</a:t>
            </a:r>
            <a:r>
              <a:rPr lang="fr-FR" sz="4500" b="1" dirty="0">
                <a:solidFill>
                  <a:schemeClr val="bg1"/>
                </a:solidFill>
                <a:latin typeface="Montserrat" panose="00000500000000000000" pitchFamily="50" charset="0"/>
              </a:rPr>
              <a:t> story</a:t>
            </a:r>
            <a:endParaRPr lang="fr-FR" sz="1700" b="1" baseline="30000" dirty="0">
              <a:solidFill>
                <a:srgbClr val="F9D957"/>
              </a:solidFill>
              <a:latin typeface="Montserrat" panose="00000500000000000000" pitchFamily="50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FF71D48-783B-449C-52F5-4BC09FAA8779}"/>
              </a:ext>
            </a:extLst>
          </p:cNvPr>
          <p:cNvSpPr txBox="1"/>
          <p:nvPr/>
        </p:nvSpPr>
        <p:spPr>
          <a:xfrm>
            <a:off x="3584917" y="857287"/>
            <a:ext cx="8202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FFFFFF"/>
                </a:solidFill>
                <a:latin typeface="Montserrat" panose="00000500000000000000" pitchFamily="50" charset="0"/>
              </a:rPr>
              <a:t>Write a s</a:t>
            </a:r>
            <a:r>
              <a:rPr lang="en-US" sz="1100" dirty="0">
                <a:solidFill>
                  <a:srgbClr val="FFFFFF"/>
                </a:solidFill>
                <a:effectLst/>
                <a:latin typeface="Montserrat" panose="00000500000000000000" pitchFamily="50" charset="0"/>
              </a:rPr>
              <a:t>hort description </a:t>
            </a:r>
            <a:endParaRPr lang="en-US" sz="1100" dirty="0">
              <a:solidFill>
                <a:srgbClr val="FFFFFF"/>
              </a:solidFill>
              <a:latin typeface="Montserrat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41819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4457</TotalTime>
  <Words>265</Words>
  <Application>Microsoft Office PowerPoint</Application>
  <PresentationFormat>Grand écran</PresentationFormat>
  <Paragraphs>19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Montserrat</vt:lpstr>
      <vt:lpstr>Montserrat Black</vt:lpstr>
      <vt:lpstr>Thème Office</vt:lpstr>
      <vt:lpstr>Success Stories Challenge From June 3rd to September 13th</vt:lpstr>
      <vt:lpstr>What are the rules ? </vt:lpstr>
      <vt:lpstr>Name of the success story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DIALLO, Mariama</dc:creator>
  <cp:lastModifiedBy>DIALLO, Mariama</cp:lastModifiedBy>
  <cp:revision>1</cp:revision>
  <dcterms:created xsi:type="dcterms:W3CDTF">2024-06-04T10:38:54Z</dcterms:created>
  <dcterms:modified xsi:type="dcterms:W3CDTF">2024-06-24T14:17:29Z</dcterms:modified>
</cp:coreProperties>
</file>