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notesMaster+xml" PartName="/ppt/notesMasters/notesMaster1.xml"/>
  <Override ContentType="application/vnd.openxmlformats-officedocument.presentationml.handoutMaster+xml" PartName="/ppt/handoutMasters/handout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6" r:id="rId2"/>
  </p:sldMasterIdLst>
  <p:notesMasterIdLst>
    <p:notesMasterId r:id="rId14"/>
  </p:notesMasterIdLst>
  <p:handoutMasterIdLst>
    <p:handoutMasterId r:id="rId15"/>
  </p:handoutMasterIdLst>
  <p:sldIdLst>
    <p:sldId id="256" r:id="rId3"/>
    <p:sldId id="262" r:id="rId4"/>
    <p:sldId id="257" r:id="rId5"/>
    <p:sldId id="280" r:id="rId6"/>
    <p:sldId id="263" r:id="rId7"/>
    <p:sldId id="264" r:id="rId8"/>
    <p:sldId id="265" r:id="rId9"/>
    <p:sldId id="274" r:id="rId10"/>
    <p:sldId id="276" r:id="rId11"/>
    <p:sldId id="277" r:id="rId12"/>
    <p:sldId id="261"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957"/>
    <a:srgbClr val="5C37FA"/>
    <a:srgbClr val="44008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52" autoAdjust="0"/>
  </p:normalViewPr>
  <p:slideViewPr>
    <p:cSldViewPr snapToGrid="0">
      <p:cViewPr varScale="1">
        <p:scale>
          <a:sx n="79" d="100"/>
          <a:sy n="79" d="100"/>
        </p:scale>
        <p:origin x="768" y="67"/>
      </p:cViewPr>
      <p:guideLst/>
    </p:cSldViewPr>
  </p:slideViewPr>
  <p:notesTextViewPr>
    <p:cViewPr>
      <p:scale>
        <a:sx n="1" d="1"/>
        <a:sy n="1" d="1"/>
      </p:scale>
      <p:origin x="0" y="0"/>
    </p:cViewPr>
  </p:notesTextViewPr>
  <p:notesViewPr>
    <p:cSldViewPr snapToGrid="0">
      <p:cViewPr varScale="1">
        <p:scale>
          <a:sx n="63" d="100"/>
          <a:sy n="63" d="100"/>
        </p:scale>
        <p:origin x="3206" y="5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122D263C-CA94-4CC5-82E7-F86763CF930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1AAE3A6B-63E9-4CC0-9A9F-7F858F896D2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CBF160-C1AC-4950-A2CA-2B1B3AE2E4AF}" type="datetimeFigureOut">
              <a:rPr lang="fr-FR" smtClean="0"/>
              <a:t>16/03/2020</a:t>
            </a:fld>
            <a:endParaRPr lang="fr-FR"/>
          </a:p>
        </p:txBody>
      </p:sp>
      <p:sp>
        <p:nvSpPr>
          <p:cNvPr id="4" name="Espace réservé du pied de page 3">
            <a:extLst>
              <a:ext uri="{FF2B5EF4-FFF2-40B4-BE49-F238E27FC236}">
                <a16:creationId xmlns:a16="http://schemas.microsoft.com/office/drawing/2014/main" id="{AB4694EB-96C5-49E7-9E55-8852F846B29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FD28F3E6-A081-46B6-8794-A2B5533859C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F6267B-124E-430C-9F36-9D1DB3FAD2F4}" type="slidenum">
              <a:rPr lang="fr-FR" smtClean="0"/>
              <a:t>‹N°›</a:t>
            </a:fld>
            <a:endParaRPr lang="fr-FR"/>
          </a:p>
        </p:txBody>
      </p:sp>
    </p:spTree>
    <p:extLst>
      <p:ext uri="{BB962C8B-B14F-4D97-AF65-F5344CB8AC3E}">
        <p14:creationId xmlns:p14="http://schemas.microsoft.com/office/powerpoint/2010/main" val="17917304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DC2B69-0AED-4B6D-A896-5F12444F41C2}" type="datetimeFigureOut">
              <a:rPr lang="fr-FR" smtClean="0"/>
              <a:t>16/03/2020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9F5F44-D1F3-4089-8FEB-7494C40D6240}" type="slidenum">
              <a:rPr lang="fr-FR" smtClean="0"/>
              <a:t>‹N°›</a:t>
            </a:fld>
            <a:endParaRPr lang="fr-FR"/>
          </a:p>
        </p:txBody>
      </p:sp>
    </p:spTree>
    <p:extLst>
      <p:ext uri="{BB962C8B-B14F-4D97-AF65-F5344CB8AC3E}">
        <p14:creationId xmlns:p14="http://schemas.microsoft.com/office/powerpoint/2010/main" val="2591776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79F5F44-D1F3-4089-8FEB-7494C40D6240}" type="slidenum">
              <a:rPr lang="fr-FR" smtClean="0"/>
              <a:t>2</a:t>
            </a:fld>
            <a:endParaRPr lang="fr-FR"/>
          </a:p>
        </p:txBody>
      </p:sp>
    </p:spTree>
    <p:extLst>
      <p:ext uri="{BB962C8B-B14F-4D97-AF65-F5344CB8AC3E}">
        <p14:creationId xmlns:p14="http://schemas.microsoft.com/office/powerpoint/2010/main" val="26190745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dirty="0"/>
              <a:t>Pour mener à bien notre mission, nous concevons toutes nos solutions à partir des usages réels de nos clients. Nous les aidons à penser et à utiliser efficacement le numérique, en plaçant les utilisateurs finaux comme point de départ de toute transformation numérique.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200" dirty="0"/>
          </a:p>
          <a:p>
            <a:endParaRPr lang="fr-FR" dirty="0"/>
          </a:p>
        </p:txBody>
      </p:sp>
      <p:sp>
        <p:nvSpPr>
          <p:cNvPr id="4" name="Espace réservé du numéro de diapositive 3"/>
          <p:cNvSpPr>
            <a:spLocks noGrp="1"/>
          </p:cNvSpPr>
          <p:nvPr>
            <p:ph type="sldNum" sz="quarter" idx="5"/>
          </p:nvPr>
        </p:nvSpPr>
        <p:spPr/>
        <p:txBody>
          <a:bodyPr/>
          <a:lstStyle/>
          <a:p>
            <a:fld id="{E79F5F44-D1F3-4089-8FEB-7494C40D6240}" type="slidenum">
              <a:rPr lang="fr-FR" smtClean="0"/>
              <a:t>4</a:t>
            </a:fld>
            <a:endParaRPr lang="fr-FR"/>
          </a:p>
        </p:txBody>
      </p:sp>
    </p:spTree>
    <p:extLst>
      <p:ext uri="{BB962C8B-B14F-4D97-AF65-F5344CB8AC3E}">
        <p14:creationId xmlns:p14="http://schemas.microsoft.com/office/powerpoint/2010/main" val="54300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a:solidFill>
                  <a:schemeClr val="tx1"/>
                </a:solidFill>
                <a:effectLst/>
                <a:latin typeface="+mn-lt"/>
                <a:ea typeface="+mn-ea"/>
                <a:cs typeface="+mn-cs"/>
              </a:rPr>
              <a:t>Expert de la transformation numérique à 360°, forts de notre modèle de développement Galaxie qui allie la puissance industrielle de l’entreprise à l’agilité de ses 21 PME satellites, nous proposons à nos clients à des solutions complètes, sur mesure, intégrées sur toute la chaine de valeur digitale. </a:t>
            </a:r>
          </a:p>
        </p:txBody>
      </p:sp>
      <p:sp>
        <p:nvSpPr>
          <p:cNvPr id="4" name="Espace réservé du numéro de diapositive 3"/>
          <p:cNvSpPr>
            <a:spLocks noGrp="1"/>
          </p:cNvSpPr>
          <p:nvPr>
            <p:ph type="sldNum" sz="quarter" idx="5"/>
          </p:nvPr>
        </p:nvSpPr>
        <p:spPr/>
        <p:txBody>
          <a:bodyPr/>
          <a:lstStyle/>
          <a:p>
            <a:fld id="{E79F5F44-D1F3-4089-8FEB-7494C40D6240}" type="slidenum">
              <a:rPr lang="fr-FR" smtClean="0"/>
              <a:t>5</a:t>
            </a:fld>
            <a:endParaRPr lang="fr-FR"/>
          </a:p>
        </p:txBody>
      </p:sp>
    </p:spTree>
    <p:extLst>
      <p:ext uri="{BB962C8B-B14F-4D97-AF65-F5344CB8AC3E}">
        <p14:creationId xmlns:p14="http://schemas.microsoft.com/office/powerpoint/2010/main" val="25529361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79F5F44-D1F3-4089-8FEB-7494C40D6240}" type="slidenum">
              <a:rPr lang="fr-FR" smtClean="0"/>
              <a:t>7</a:t>
            </a:fld>
            <a:endParaRPr lang="fr-FR"/>
          </a:p>
        </p:txBody>
      </p:sp>
    </p:spTree>
    <p:extLst>
      <p:ext uri="{BB962C8B-B14F-4D97-AF65-F5344CB8AC3E}">
        <p14:creationId xmlns:p14="http://schemas.microsoft.com/office/powerpoint/2010/main" val="3421111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b="0" dirty="0"/>
          </a:p>
        </p:txBody>
      </p:sp>
      <p:sp>
        <p:nvSpPr>
          <p:cNvPr id="4" name="Espace réservé du numéro de diapositive 3"/>
          <p:cNvSpPr>
            <a:spLocks noGrp="1"/>
          </p:cNvSpPr>
          <p:nvPr>
            <p:ph type="sldNum" sz="quarter" idx="5"/>
          </p:nvPr>
        </p:nvSpPr>
        <p:spPr/>
        <p:txBody>
          <a:bodyPr/>
          <a:lstStyle/>
          <a:p>
            <a:fld id="{E79F5F44-D1F3-4089-8FEB-7494C40D6240}" type="slidenum">
              <a:rPr lang="fr-FR" smtClean="0"/>
              <a:t>8</a:t>
            </a:fld>
            <a:endParaRPr lang="fr-FR"/>
          </a:p>
        </p:txBody>
      </p:sp>
    </p:spTree>
    <p:extLst>
      <p:ext uri="{BB962C8B-B14F-4D97-AF65-F5344CB8AC3E}">
        <p14:creationId xmlns:p14="http://schemas.microsoft.com/office/powerpoint/2010/main" val="2378964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Nos thématiques d’engagement</a:t>
            </a:r>
          </a:p>
        </p:txBody>
      </p:sp>
      <p:sp>
        <p:nvSpPr>
          <p:cNvPr id="4" name="Espace réservé du numéro de diapositive 3"/>
          <p:cNvSpPr>
            <a:spLocks noGrp="1"/>
          </p:cNvSpPr>
          <p:nvPr>
            <p:ph type="sldNum" sz="quarter" idx="5"/>
          </p:nvPr>
        </p:nvSpPr>
        <p:spPr/>
        <p:txBody>
          <a:bodyPr/>
          <a:lstStyle/>
          <a:p>
            <a:fld id="{E79F5F44-D1F3-4089-8FEB-7494C40D6240}" type="slidenum">
              <a:rPr lang="fr-FR" smtClean="0"/>
              <a:t>9</a:t>
            </a:fld>
            <a:endParaRPr lang="fr-FR"/>
          </a:p>
        </p:txBody>
      </p:sp>
    </p:spTree>
    <p:extLst>
      <p:ext uri="{BB962C8B-B14F-4D97-AF65-F5344CB8AC3E}">
        <p14:creationId xmlns:p14="http://schemas.microsoft.com/office/powerpoint/2010/main" val="2001580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E79F5F44-D1F3-4089-8FEB-7494C40D6240}" type="slidenum">
              <a:rPr lang="fr-FR" smtClean="0"/>
              <a:t>10</a:t>
            </a:fld>
            <a:endParaRPr lang="fr-FR"/>
          </a:p>
        </p:txBody>
      </p:sp>
    </p:spTree>
    <p:extLst>
      <p:ext uri="{BB962C8B-B14F-4D97-AF65-F5344CB8AC3E}">
        <p14:creationId xmlns:p14="http://schemas.microsoft.com/office/powerpoint/2010/main" val="3435609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re Bleu">
    <p:bg>
      <p:bgPr>
        <a:solidFill>
          <a:schemeClr val="bg1"/>
        </a:solidFill>
        <a:effectLst/>
      </p:bgPr>
    </p:bg>
    <p:spTree>
      <p:nvGrpSpPr>
        <p:cNvPr id="1" name=""/>
        <p:cNvGrpSpPr/>
        <p:nvPr/>
      </p:nvGrpSpPr>
      <p:grpSpPr>
        <a:xfrm>
          <a:off x="0" y="0"/>
          <a:ext cx="0" cy="0"/>
          <a:chOff x="0" y="0"/>
          <a:chExt cx="0" cy="0"/>
        </a:xfrm>
      </p:grpSpPr>
      <p:sp>
        <p:nvSpPr>
          <p:cNvPr id="16" name="Titre 1">
            <a:extLst>
              <a:ext uri="{FF2B5EF4-FFF2-40B4-BE49-F238E27FC236}">
                <a16:creationId xmlns:a16="http://schemas.microsoft.com/office/drawing/2014/main" id="{D0581710-AA1B-493A-BFBA-1460E3D4C38E}"/>
              </a:ext>
            </a:extLst>
          </p:cNvPr>
          <p:cNvSpPr>
            <a:spLocks noGrp="1"/>
          </p:cNvSpPr>
          <p:nvPr>
            <p:ph type="ctrTitle" hasCustomPrompt="1"/>
          </p:nvPr>
        </p:nvSpPr>
        <p:spPr>
          <a:xfrm>
            <a:off x="1188000" y="2127246"/>
            <a:ext cx="8200741" cy="1231106"/>
          </a:xfrm>
          <a:prstGeom prst="rect">
            <a:avLst/>
          </a:prstGeom>
        </p:spPr>
        <p:txBody>
          <a:bodyPr anchor="t"/>
          <a:lstStyle>
            <a:lvl1pPr algn="l">
              <a:lnSpc>
                <a:spcPct val="100000"/>
              </a:lnSpc>
              <a:defRPr sz="4000" b="1" i="0" cap="all"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r>
              <a:rPr lang="fr-FR"/>
              <a:t>TITRE DE la présentation </a:t>
            </a:r>
            <a:br>
              <a:rPr lang="fr-FR"/>
            </a:br>
            <a:r>
              <a:rPr lang="fr-FR"/>
              <a:t>SUR DEUX LIGNES MAXIMUM</a:t>
            </a:r>
            <a:endParaRPr lang="fr-FR" dirty="0"/>
          </a:p>
        </p:txBody>
      </p:sp>
      <p:sp>
        <p:nvSpPr>
          <p:cNvPr id="22" name="Freeform 5">
            <a:extLst>
              <a:ext uri="{FF2B5EF4-FFF2-40B4-BE49-F238E27FC236}">
                <a16:creationId xmlns:a16="http://schemas.microsoft.com/office/drawing/2014/main" id="{C50DCE55-0914-418C-838D-74D38308EFDD}"/>
              </a:ext>
            </a:extLst>
          </p:cNvPr>
          <p:cNvSpPr>
            <a:spLocks noEditPoints="1"/>
          </p:cNvSpPr>
          <p:nvPr/>
        </p:nvSpPr>
        <p:spPr bwMode="auto">
          <a:xfrm>
            <a:off x="8651985" y="5943600"/>
            <a:ext cx="2574318" cy="255727"/>
          </a:xfrm>
          <a:custGeom>
            <a:avLst/>
            <a:gdLst>
              <a:gd name="T0" fmla="*/ 24 w 1033"/>
              <a:gd name="T1" fmla="*/ 18 h 100"/>
              <a:gd name="T2" fmla="*/ 98 w 1033"/>
              <a:gd name="T3" fmla="*/ 43 h 100"/>
              <a:gd name="T4" fmla="*/ 110 w 1033"/>
              <a:gd name="T5" fmla="*/ 53 h 100"/>
              <a:gd name="T6" fmla="*/ 55 w 1033"/>
              <a:gd name="T7" fmla="*/ 0 h 100"/>
              <a:gd name="T8" fmla="*/ 15 w 1033"/>
              <a:gd name="T9" fmla="*/ 90 h 100"/>
              <a:gd name="T10" fmla="*/ 105 w 1033"/>
              <a:gd name="T11" fmla="*/ 94 h 100"/>
              <a:gd name="T12" fmla="*/ 55 w 1033"/>
              <a:gd name="T13" fmla="*/ 90 h 100"/>
              <a:gd name="T14" fmla="*/ 12 w 1033"/>
              <a:gd name="T15" fmla="*/ 53 h 100"/>
              <a:gd name="T16" fmla="*/ 215 w 1033"/>
              <a:gd name="T17" fmla="*/ 84 h 100"/>
              <a:gd name="T18" fmla="*/ 141 w 1033"/>
              <a:gd name="T19" fmla="*/ 52 h 100"/>
              <a:gd name="T20" fmla="*/ 213 w 1033"/>
              <a:gd name="T21" fmla="*/ 16 h 100"/>
              <a:gd name="T22" fmla="*/ 150 w 1033"/>
              <a:gd name="T23" fmla="*/ 12 h 100"/>
              <a:gd name="T24" fmla="*/ 176 w 1033"/>
              <a:gd name="T25" fmla="*/ 98 h 100"/>
              <a:gd name="T26" fmla="*/ 287 w 1033"/>
              <a:gd name="T27" fmla="*/ 89 h 100"/>
              <a:gd name="T28" fmla="*/ 253 w 1033"/>
              <a:gd name="T29" fmla="*/ 22 h 100"/>
              <a:gd name="T30" fmla="*/ 333 w 1033"/>
              <a:gd name="T31" fmla="*/ 52 h 100"/>
              <a:gd name="T32" fmla="*/ 287 w 1033"/>
              <a:gd name="T33" fmla="*/ 4 h 100"/>
              <a:gd name="T34" fmla="*/ 246 w 1033"/>
              <a:gd name="T35" fmla="*/ 89 h 100"/>
              <a:gd name="T36" fmla="*/ 344 w 1033"/>
              <a:gd name="T37" fmla="*/ 51 h 100"/>
              <a:gd name="T38" fmla="*/ 463 w 1033"/>
              <a:gd name="T39" fmla="*/ 40 h 100"/>
              <a:gd name="T40" fmla="*/ 377 w 1033"/>
              <a:gd name="T41" fmla="*/ 12 h 100"/>
              <a:gd name="T42" fmla="*/ 368 w 1033"/>
              <a:gd name="T43" fmla="*/ 96 h 100"/>
              <a:gd name="T44" fmla="*/ 423 w 1033"/>
              <a:gd name="T45" fmla="*/ 14 h 100"/>
              <a:gd name="T46" fmla="*/ 453 w 1033"/>
              <a:gd name="T47" fmla="*/ 96 h 100"/>
              <a:gd name="T48" fmla="*/ 544 w 1033"/>
              <a:gd name="T49" fmla="*/ 89 h 100"/>
              <a:gd name="T50" fmla="*/ 510 w 1033"/>
              <a:gd name="T51" fmla="*/ 22 h 100"/>
              <a:gd name="T52" fmla="*/ 590 w 1033"/>
              <a:gd name="T53" fmla="*/ 52 h 100"/>
              <a:gd name="T54" fmla="*/ 544 w 1033"/>
              <a:gd name="T55" fmla="*/ 4 h 100"/>
              <a:gd name="T56" fmla="*/ 503 w 1033"/>
              <a:gd name="T57" fmla="*/ 89 h 100"/>
              <a:gd name="T58" fmla="*/ 601 w 1033"/>
              <a:gd name="T59" fmla="*/ 51 h 100"/>
              <a:gd name="T60" fmla="*/ 707 w 1033"/>
              <a:gd name="T61" fmla="*/ 84 h 100"/>
              <a:gd name="T62" fmla="*/ 633 w 1033"/>
              <a:gd name="T63" fmla="*/ 52 h 100"/>
              <a:gd name="T64" fmla="*/ 705 w 1033"/>
              <a:gd name="T65" fmla="*/ 16 h 100"/>
              <a:gd name="T66" fmla="*/ 641 w 1033"/>
              <a:gd name="T67" fmla="*/ 12 h 100"/>
              <a:gd name="T68" fmla="*/ 667 w 1033"/>
              <a:gd name="T69" fmla="*/ 99 h 100"/>
              <a:gd name="T70" fmla="*/ 779 w 1033"/>
              <a:gd name="T71" fmla="*/ 89 h 100"/>
              <a:gd name="T72" fmla="*/ 744 w 1033"/>
              <a:gd name="T73" fmla="*/ 22 h 100"/>
              <a:gd name="T74" fmla="*/ 824 w 1033"/>
              <a:gd name="T75" fmla="*/ 52 h 100"/>
              <a:gd name="T76" fmla="*/ 779 w 1033"/>
              <a:gd name="T77" fmla="*/ 4 h 100"/>
              <a:gd name="T78" fmla="*/ 738 w 1033"/>
              <a:gd name="T79" fmla="*/ 89 h 100"/>
              <a:gd name="T80" fmla="*/ 835 w 1033"/>
              <a:gd name="T81" fmla="*/ 51 h 100"/>
              <a:gd name="T82" fmla="*/ 1024 w 1033"/>
              <a:gd name="T83" fmla="*/ 13 h 100"/>
              <a:gd name="T84" fmla="*/ 945 w 1033"/>
              <a:gd name="T85" fmla="*/ 13 h 100"/>
              <a:gd name="T86" fmla="*/ 868 w 1033"/>
              <a:gd name="T87" fmla="*/ 7 h 100"/>
              <a:gd name="T88" fmla="*/ 870 w 1033"/>
              <a:gd name="T89" fmla="*/ 96 h 100"/>
              <a:gd name="T90" fmla="*/ 937 w 1033"/>
              <a:gd name="T91" fmla="*/ 20 h 100"/>
              <a:gd name="T92" fmla="*/ 954 w 1033"/>
              <a:gd name="T93" fmla="*/ 96 h 100"/>
              <a:gd name="T94" fmla="*/ 956 w 1033"/>
              <a:gd name="T95" fmla="*/ 20 h 100"/>
              <a:gd name="T96" fmla="*/ 1023 w 1033"/>
              <a:gd name="T97" fmla="*/ 4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33" h="100">
                <a:moveTo>
                  <a:pt x="12" y="43"/>
                </a:moveTo>
                <a:cubicBezTo>
                  <a:pt x="12" y="43"/>
                  <a:pt x="12" y="43"/>
                  <a:pt x="12" y="43"/>
                </a:cubicBezTo>
                <a:cubicBezTo>
                  <a:pt x="13" y="31"/>
                  <a:pt x="17" y="23"/>
                  <a:pt x="24" y="18"/>
                </a:cubicBezTo>
                <a:cubicBezTo>
                  <a:pt x="32" y="12"/>
                  <a:pt x="42" y="10"/>
                  <a:pt x="55" y="10"/>
                </a:cubicBezTo>
                <a:cubicBezTo>
                  <a:pt x="68" y="10"/>
                  <a:pt x="79" y="12"/>
                  <a:pt x="85" y="17"/>
                </a:cubicBezTo>
                <a:cubicBezTo>
                  <a:pt x="93" y="22"/>
                  <a:pt x="97" y="30"/>
                  <a:pt x="98" y="43"/>
                </a:cubicBezTo>
                <a:cubicBezTo>
                  <a:pt x="12" y="43"/>
                  <a:pt x="12" y="43"/>
                  <a:pt x="12" y="43"/>
                </a:cubicBezTo>
                <a:close/>
                <a:moveTo>
                  <a:pt x="12" y="53"/>
                </a:moveTo>
                <a:cubicBezTo>
                  <a:pt x="110" y="53"/>
                  <a:pt x="110" y="53"/>
                  <a:pt x="110" y="53"/>
                </a:cubicBezTo>
                <a:cubicBezTo>
                  <a:pt x="110" y="53"/>
                  <a:pt x="110" y="53"/>
                  <a:pt x="110" y="53"/>
                </a:cubicBezTo>
                <a:cubicBezTo>
                  <a:pt x="110" y="36"/>
                  <a:pt x="108" y="19"/>
                  <a:pt x="93" y="9"/>
                </a:cubicBezTo>
                <a:cubicBezTo>
                  <a:pt x="81" y="1"/>
                  <a:pt x="66" y="0"/>
                  <a:pt x="55" y="0"/>
                </a:cubicBezTo>
                <a:cubicBezTo>
                  <a:pt x="39" y="0"/>
                  <a:pt x="27" y="3"/>
                  <a:pt x="18" y="10"/>
                </a:cubicBezTo>
                <a:cubicBezTo>
                  <a:pt x="6" y="18"/>
                  <a:pt x="0" y="33"/>
                  <a:pt x="0" y="50"/>
                </a:cubicBezTo>
                <a:cubicBezTo>
                  <a:pt x="0" y="68"/>
                  <a:pt x="5" y="81"/>
                  <a:pt x="15" y="90"/>
                </a:cubicBezTo>
                <a:cubicBezTo>
                  <a:pt x="24" y="97"/>
                  <a:pt x="35" y="100"/>
                  <a:pt x="55" y="100"/>
                </a:cubicBezTo>
                <a:cubicBezTo>
                  <a:pt x="71" y="100"/>
                  <a:pt x="88" y="98"/>
                  <a:pt x="105" y="94"/>
                </a:cubicBezTo>
                <a:cubicBezTo>
                  <a:pt x="105" y="94"/>
                  <a:pt x="105" y="94"/>
                  <a:pt x="105" y="94"/>
                </a:cubicBezTo>
                <a:cubicBezTo>
                  <a:pt x="105" y="84"/>
                  <a:pt x="105" y="84"/>
                  <a:pt x="105" y="84"/>
                </a:cubicBezTo>
                <a:cubicBezTo>
                  <a:pt x="104" y="84"/>
                  <a:pt x="104" y="84"/>
                  <a:pt x="104" y="84"/>
                </a:cubicBezTo>
                <a:cubicBezTo>
                  <a:pt x="88" y="88"/>
                  <a:pt x="72" y="89"/>
                  <a:pt x="55" y="90"/>
                </a:cubicBezTo>
                <a:cubicBezTo>
                  <a:pt x="41" y="90"/>
                  <a:pt x="30" y="87"/>
                  <a:pt x="23" y="82"/>
                </a:cubicBezTo>
                <a:cubicBezTo>
                  <a:pt x="16" y="76"/>
                  <a:pt x="12" y="67"/>
                  <a:pt x="11" y="53"/>
                </a:cubicBezTo>
                <a:lnTo>
                  <a:pt x="12" y="53"/>
                </a:lnTo>
                <a:close/>
                <a:moveTo>
                  <a:pt x="176" y="98"/>
                </a:moveTo>
                <a:cubicBezTo>
                  <a:pt x="189" y="98"/>
                  <a:pt x="202" y="96"/>
                  <a:pt x="215" y="93"/>
                </a:cubicBezTo>
                <a:cubicBezTo>
                  <a:pt x="215" y="84"/>
                  <a:pt x="215" y="84"/>
                  <a:pt x="215" y="84"/>
                </a:cubicBezTo>
                <a:cubicBezTo>
                  <a:pt x="203" y="86"/>
                  <a:pt x="191" y="88"/>
                  <a:pt x="178" y="89"/>
                </a:cubicBezTo>
                <a:cubicBezTo>
                  <a:pt x="169" y="89"/>
                  <a:pt x="160" y="87"/>
                  <a:pt x="152" y="82"/>
                </a:cubicBezTo>
                <a:cubicBezTo>
                  <a:pt x="145" y="76"/>
                  <a:pt x="141" y="66"/>
                  <a:pt x="141" y="52"/>
                </a:cubicBezTo>
                <a:cubicBezTo>
                  <a:pt x="141" y="37"/>
                  <a:pt x="146" y="26"/>
                  <a:pt x="155" y="20"/>
                </a:cubicBezTo>
                <a:cubicBezTo>
                  <a:pt x="162" y="16"/>
                  <a:pt x="172" y="14"/>
                  <a:pt x="185" y="14"/>
                </a:cubicBezTo>
                <a:cubicBezTo>
                  <a:pt x="195" y="14"/>
                  <a:pt x="204" y="15"/>
                  <a:pt x="213" y="16"/>
                </a:cubicBezTo>
                <a:cubicBezTo>
                  <a:pt x="213" y="6"/>
                  <a:pt x="213" y="6"/>
                  <a:pt x="213" y="6"/>
                </a:cubicBezTo>
                <a:cubicBezTo>
                  <a:pt x="204" y="5"/>
                  <a:pt x="195" y="4"/>
                  <a:pt x="186" y="4"/>
                </a:cubicBezTo>
                <a:cubicBezTo>
                  <a:pt x="172" y="4"/>
                  <a:pt x="160" y="6"/>
                  <a:pt x="150" y="12"/>
                </a:cubicBezTo>
                <a:cubicBezTo>
                  <a:pt x="135" y="20"/>
                  <a:pt x="130" y="35"/>
                  <a:pt x="130" y="51"/>
                </a:cubicBezTo>
                <a:cubicBezTo>
                  <a:pt x="130" y="67"/>
                  <a:pt x="133" y="80"/>
                  <a:pt x="144" y="89"/>
                </a:cubicBezTo>
                <a:cubicBezTo>
                  <a:pt x="153" y="97"/>
                  <a:pt x="164" y="98"/>
                  <a:pt x="176" y="98"/>
                </a:cubicBezTo>
                <a:moveTo>
                  <a:pt x="333" y="52"/>
                </a:moveTo>
                <a:cubicBezTo>
                  <a:pt x="333" y="66"/>
                  <a:pt x="329" y="75"/>
                  <a:pt x="322" y="81"/>
                </a:cubicBezTo>
                <a:cubicBezTo>
                  <a:pt x="314" y="87"/>
                  <a:pt x="303" y="89"/>
                  <a:pt x="287" y="89"/>
                </a:cubicBezTo>
                <a:cubicBezTo>
                  <a:pt x="272" y="89"/>
                  <a:pt x="261" y="86"/>
                  <a:pt x="253" y="81"/>
                </a:cubicBezTo>
                <a:cubicBezTo>
                  <a:pt x="245" y="74"/>
                  <a:pt x="241" y="65"/>
                  <a:pt x="241" y="51"/>
                </a:cubicBezTo>
                <a:cubicBezTo>
                  <a:pt x="241" y="37"/>
                  <a:pt x="245" y="28"/>
                  <a:pt x="253" y="22"/>
                </a:cubicBezTo>
                <a:cubicBezTo>
                  <a:pt x="261" y="16"/>
                  <a:pt x="272" y="14"/>
                  <a:pt x="287" y="14"/>
                </a:cubicBezTo>
                <a:cubicBezTo>
                  <a:pt x="302" y="14"/>
                  <a:pt x="313" y="16"/>
                  <a:pt x="320" y="21"/>
                </a:cubicBezTo>
                <a:cubicBezTo>
                  <a:pt x="329" y="28"/>
                  <a:pt x="333" y="38"/>
                  <a:pt x="333" y="52"/>
                </a:cubicBezTo>
                <a:moveTo>
                  <a:pt x="344" y="51"/>
                </a:moveTo>
                <a:cubicBezTo>
                  <a:pt x="344" y="35"/>
                  <a:pt x="340" y="22"/>
                  <a:pt x="328" y="14"/>
                </a:cubicBezTo>
                <a:cubicBezTo>
                  <a:pt x="317" y="6"/>
                  <a:pt x="303" y="4"/>
                  <a:pt x="287" y="4"/>
                </a:cubicBezTo>
                <a:cubicBezTo>
                  <a:pt x="271" y="4"/>
                  <a:pt x="257" y="6"/>
                  <a:pt x="246" y="14"/>
                </a:cubicBezTo>
                <a:cubicBezTo>
                  <a:pt x="235" y="22"/>
                  <a:pt x="230" y="35"/>
                  <a:pt x="230" y="51"/>
                </a:cubicBezTo>
                <a:cubicBezTo>
                  <a:pt x="230" y="68"/>
                  <a:pt x="235" y="81"/>
                  <a:pt x="246" y="89"/>
                </a:cubicBezTo>
                <a:cubicBezTo>
                  <a:pt x="257" y="96"/>
                  <a:pt x="271" y="98"/>
                  <a:pt x="287" y="98"/>
                </a:cubicBezTo>
                <a:cubicBezTo>
                  <a:pt x="304" y="98"/>
                  <a:pt x="317" y="96"/>
                  <a:pt x="328" y="89"/>
                </a:cubicBezTo>
                <a:cubicBezTo>
                  <a:pt x="340" y="81"/>
                  <a:pt x="344" y="68"/>
                  <a:pt x="344" y="51"/>
                </a:cubicBezTo>
                <a:moveTo>
                  <a:pt x="453" y="96"/>
                </a:moveTo>
                <a:cubicBezTo>
                  <a:pt x="463" y="96"/>
                  <a:pt x="463" y="96"/>
                  <a:pt x="463" y="96"/>
                </a:cubicBezTo>
                <a:cubicBezTo>
                  <a:pt x="463" y="40"/>
                  <a:pt x="463" y="40"/>
                  <a:pt x="463" y="40"/>
                </a:cubicBezTo>
                <a:cubicBezTo>
                  <a:pt x="463" y="29"/>
                  <a:pt x="462" y="20"/>
                  <a:pt x="454" y="13"/>
                </a:cubicBezTo>
                <a:cubicBezTo>
                  <a:pt x="446" y="6"/>
                  <a:pt x="435" y="4"/>
                  <a:pt x="424" y="4"/>
                </a:cubicBezTo>
                <a:cubicBezTo>
                  <a:pt x="408" y="4"/>
                  <a:pt x="392" y="9"/>
                  <a:pt x="377" y="12"/>
                </a:cubicBezTo>
                <a:cubicBezTo>
                  <a:pt x="376" y="7"/>
                  <a:pt x="376" y="7"/>
                  <a:pt x="376" y="7"/>
                </a:cubicBezTo>
                <a:cubicBezTo>
                  <a:pt x="368" y="7"/>
                  <a:pt x="368" y="7"/>
                  <a:pt x="368" y="7"/>
                </a:cubicBezTo>
                <a:cubicBezTo>
                  <a:pt x="368" y="96"/>
                  <a:pt x="368" y="96"/>
                  <a:pt x="368" y="96"/>
                </a:cubicBezTo>
                <a:cubicBezTo>
                  <a:pt x="378" y="96"/>
                  <a:pt x="378" y="96"/>
                  <a:pt x="378" y="96"/>
                </a:cubicBezTo>
                <a:cubicBezTo>
                  <a:pt x="378" y="21"/>
                  <a:pt x="378" y="21"/>
                  <a:pt x="378" y="21"/>
                </a:cubicBezTo>
                <a:cubicBezTo>
                  <a:pt x="394" y="17"/>
                  <a:pt x="408" y="14"/>
                  <a:pt x="423" y="14"/>
                </a:cubicBezTo>
                <a:cubicBezTo>
                  <a:pt x="432" y="14"/>
                  <a:pt x="440" y="16"/>
                  <a:pt x="445" y="20"/>
                </a:cubicBezTo>
                <a:cubicBezTo>
                  <a:pt x="450" y="25"/>
                  <a:pt x="453" y="31"/>
                  <a:pt x="453" y="40"/>
                </a:cubicBezTo>
                <a:lnTo>
                  <a:pt x="453" y="96"/>
                </a:lnTo>
                <a:close/>
                <a:moveTo>
                  <a:pt x="590" y="52"/>
                </a:moveTo>
                <a:cubicBezTo>
                  <a:pt x="590" y="66"/>
                  <a:pt x="586" y="75"/>
                  <a:pt x="579" y="81"/>
                </a:cubicBezTo>
                <a:cubicBezTo>
                  <a:pt x="571" y="87"/>
                  <a:pt x="560" y="89"/>
                  <a:pt x="544" y="89"/>
                </a:cubicBezTo>
                <a:cubicBezTo>
                  <a:pt x="529" y="89"/>
                  <a:pt x="518" y="86"/>
                  <a:pt x="510" y="81"/>
                </a:cubicBezTo>
                <a:cubicBezTo>
                  <a:pt x="502" y="74"/>
                  <a:pt x="498" y="65"/>
                  <a:pt x="498" y="51"/>
                </a:cubicBezTo>
                <a:cubicBezTo>
                  <a:pt x="498" y="37"/>
                  <a:pt x="502" y="28"/>
                  <a:pt x="510" y="22"/>
                </a:cubicBezTo>
                <a:cubicBezTo>
                  <a:pt x="517" y="16"/>
                  <a:pt x="529" y="14"/>
                  <a:pt x="544" y="14"/>
                </a:cubicBezTo>
                <a:cubicBezTo>
                  <a:pt x="559" y="14"/>
                  <a:pt x="570" y="16"/>
                  <a:pt x="577" y="21"/>
                </a:cubicBezTo>
                <a:cubicBezTo>
                  <a:pt x="586" y="28"/>
                  <a:pt x="590" y="38"/>
                  <a:pt x="590" y="52"/>
                </a:cubicBezTo>
                <a:moveTo>
                  <a:pt x="601" y="51"/>
                </a:moveTo>
                <a:cubicBezTo>
                  <a:pt x="601" y="35"/>
                  <a:pt x="597" y="22"/>
                  <a:pt x="585" y="14"/>
                </a:cubicBezTo>
                <a:cubicBezTo>
                  <a:pt x="574" y="6"/>
                  <a:pt x="560" y="4"/>
                  <a:pt x="544" y="4"/>
                </a:cubicBezTo>
                <a:cubicBezTo>
                  <a:pt x="528" y="4"/>
                  <a:pt x="514" y="6"/>
                  <a:pt x="503" y="14"/>
                </a:cubicBezTo>
                <a:cubicBezTo>
                  <a:pt x="492" y="22"/>
                  <a:pt x="487" y="35"/>
                  <a:pt x="487" y="51"/>
                </a:cubicBezTo>
                <a:cubicBezTo>
                  <a:pt x="487" y="68"/>
                  <a:pt x="492" y="81"/>
                  <a:pt x="503" y="89"/>
                </a:cubicBezTo>
                <a:cubicBezTo>
                  <a:pt x="514" y="96"/>
                  <a:pt x="528" y="98"/>
                  <a:pt x="544" y="98"/>
                </a:cubicBezTo>
                <a:cubicBezTo>
                  <a:pt x="560" y="98"/>
                  <a:pt x="574" y="96"/>
                  <a:pt x="585" y="89"/>
                </a:cubicBezTo>
                <a:cubicBezTo>
                  <a:pt x="596" y="81"/>
                  <a:pt x="601" y="68"/>
                  <a:pt x="601" y="51"/>
                </a:cubicBezTo>
                <a:moveTo>
                  <a:pt x="667" y="98"/>
                </a:moveTo>
                <a:cubicBezTo>
                  <a:pt x="680" y="98"/>
                  <a:pt x="694" y="96"/>
                  <a:pt x="707" y="93"/>
                </a:cubicBezTo>
                <a:cubicBezTo>
                  <a:pt x="707" y="84"/>
                  <a:pt x="707" y="84"/>
                  <a:pt x="707" y="84"/>
                </a:cubicBezTo>
                <a:cubicBezTo>
                  <a:pt x="695" y="86"/>
                  <a:pt x="682" y="88"/>
                  <a:pt x="669" y="89"/>
                </a:cubicBezTo>
                <a:cubicBezTo>
                  <a:pt x="660" y="89"/>
                  <a:pt x="652" y="87"/>
                  <a:pt x="644" y="82"/>
                </a:cubicBezTo>
                <a:cubicBezTo>
                  <a:pt x="636" y="76"/>
                  <a:pt x="633" y="66"/>
                  <a:pt x="633" y="52"/>
                </a:cubicBezTo>
                <a:cubicBezTo>
                  <a:pt x="633" y="37"/>
                  <a:pt x="637" y="26"/>
                  <a:pt x="647" y="20"/>
                </a:cubicBezTo>
                <a:cubicBezTo>
                  <a:pt x="654" y="16"/>
                  <a:pt x="664" y="14"/>
                  <a:pt x="677" y="14"/>
                </a:cubicBezTo>
                <a:cubicBezTo>
                  <a:pt x="687" y="14"/>
                  <a:pt x="696" y="15"/>
                  <a:pt x="705" y="16"/>
                </a:cubicBezTo>
                <a:cubicBezTo>
                  <a:pt x="705" y="6"/>
                  <a:pt x="705" y="6"/>
                  <a:pt x="705" y="6"/>
                </a:cubicBezTo>
                <a:cubicBezTo>
                  <a:pt x="696" y="5"/>
                  <a:pt x="687" y="4"/>
                  <a:pt x="678" y="4"/>
                </a:cubicBezTo>
                <a:cubicBezTo>
                  <a:pt x="664" y="4"/>
                  <a:pt x="652" y="6"/>
                  <a:pt x="641" y="12"/>
                </a:cubicBezTo>
                <a:cubicBezTo>
                  <a:pt x="627" y="20"/>
                  <a:pt x="621" y="36"/>
                  <a:pt x="621" y="51"/>
                </a:cubicBezTo>
                <a:cubicBezTo>
                  <a:pt x="621" y="67"/>
                  <a:pt x="624" y="80"/>
                  <a:pt x="635" y="89"/>
                </a:cubicBezTo>
                <a:cubicBezTo>
                  <a:pt x="644" y="97"/>
                  <a:pt x="656" y="99"/>
                  <a:pt x="667" y="99"/>
                </a:cubicBezTo>
                <a:moveTo>
                  <a:pt x="824" y="52"/>
                </a:moveTo>
                <a:cubicBezTo>
                  <a:pt x="824" y="66"/>
                  <a:pt x="821" y="75"/>
                  <a:pt x="813" y="81"/>
                </a:cubicBezTo>
                <a:cubicBezTo>
                  <a:pt x="806" y="87"/>
                  <a:pt x="794" y="89"/>
                  <a:pt x="779" y="89"/>
                </a:cubicBezTo>
                <a:cubicBezTo>
                  <a:pt x="763" y="89"/>
                  <a:pt x="752" y="86"/>
                  <a:pt x="745" y="81"/>
                </a:cubicBezTo>
                <a:cubicBezTo>
                  <a:pt x="737" y="74"/>
                  <a:pt x="733" y="65"/>
                  <a:pt x="733" y="51"/>
                </a:cubicBezTo>
                <a:cubicBezTo>
                  <a:pt x="733" y="37"/>
                  <a:pt x="736" y="28"/>
                  <a:pt x="744" y="22"/>
                </a:cubicBezTo>
                <a:cubicBezTo>
                  <a:pt x="752" y="16"/>
                  <a:pt x="763" y="14"/>
                  <a:pt x="779" y="14"/>
                </a:cubicBezTo>
                <a:cubicBezTo>
                  <a:pt x="793" y="14"/>
                  <a:pt x="804" y="16"/>
                  <a:pt x="812" y="21"/>
                </a:cubicBezTo>
                <a:cubicBezTo>
                  <a:pt x="821" y="28"/>
                  <a:pt x="824" y="38"/>
                  <a:pt x="824" y="52"/>
                </a:cubicBezTo>
                <a:moveTo>
                  <a:pt x="836" y="51"/>
                </a:moveTo>
                <a:cubicBezTo>
                  <a:pt x="836" y="35"/>
                  <a:pt x="831" y="22"/>
                  <a:pt x="820" y="14"/>
                </a:cubicBezTo>
                <a:cubicBezTo>
                  <a:pt x="809" y="6"/>
                  <a:pt x="795" y="4"/>
                  <a:pt x="779" y="4"/>
                </a:cubicBezTo>
                <a:cubicBezTo>
                  <a:pt x="762" y="4"/>
                  <a:pt x="748" y="6"/>
                  <a:pt x="738" y="14"/>
                </a:cubicBezTo>
                <a:cubicBezTo>
                  <a:pt x="726" y="22"/>
                  <a:pt x="722" y="35"/>
                  <a:pt x="722" y="51"/>
                </a:cubicBezTo>
                <a:cubicBezTo>
                  <a:pt x="722" y="68"/>
                  <a:pt x="726" y="81"/>
                  <a:pt x="738" y="89"/>
                </a:cubicBezTo>
                <a:cubicBezTo>
                  <a:pt x="748" y="96"/>
                  <a:pt x="762" y="98"/>
                  <a:pt x="779" y="98"/>
                </a:cubicBezTo>
                <a:cubicBezTo>
                  <a:pt x="795" y="98"/>
                  <a:pt x="809" y="96"/>
                  <a:pt x="819" y="89"/>
                </a:cubicBezTo>
                <a:cubicBezTo>
                  <a:pt x="831" y="81"/>
                  <a:pt x="835" y="68"/>
                  <a:pt x="835" y="51"/>
                </a:cubicBezTo>
                <a:moveTo>
                  <a:pt x="1033" y="96"/>
                </a:moveTo>
                <a:cubicBezTo>
                  <a:pt x="1033" y="40"/>
                  <a:pt x="1033" y="40"/>
                  <a:pt x="1033" y="40"/>
                </a:cubicBezTo>
                <a:cubicBezTo>
                  <a:pt x="1033" y="29"/>
                  <a:pt x="1032" y="20"/>
                  <a:pt x="1024" y="13"/>
                </a:cubicBezTo>
                <a:cubicBezTo>
                  <a:pt x="1017" y="6"/>
                  <a:pt x="1007" y="4"/>
                  <a:pt x="996" y="4"/>
                </a:cubicBezTo>
                <a:cubicBezTo>
                  <a:pt x="981" y="5"/>
                  <a:pt x="966" y="7"/>
                  <a:pt x="951" y="11"/>
                </a:cubicBezTo>
                <a:cubicBezTo>
                  <a:pt x="945" y="13"/>
                  <a:pt x="945" y="13"/>
                  <a:pt x="945" y="13"/>
                </a:cubicBezTo>
                <a:cubicBezTo>
                  <a:pt x="937" y="6"/>
                  <a:pt x="925" y="4"/>
                  <a:pt x="914" y="4"/>
                </a:cubicBezTo>
                <a:cubicBezTo>
                  <a:pt x="898" y="5"/>
                  <a:pt x="869" y="12"/>
                  <a:pt x="869" y="12"/>
                </a:cubicBezTo>
                <a:cubicBezTo>
                  <a:pt x="868" y="7"/>
                  <a:pt x="868" y="7"/>
                  <a:pt x="868" y="7"/>
                </a:cubicBezTo>
                <a:cubicBezTo>
                  <a:pt x="860" y="7"/>
                  <a:pt x="860" y="7"/>
                  <a:pt x="860" y="7"/>
                </a:cubicBezTo>
                <a:cubicBezTo>
                  <a:pt x="860" y="96"/>
                  <a:pt x="860" y="96"/>
                  <a:pt x="860" y="96"/>
                </a:cubicBezTo>
                <a:cubicBezTo>
                  <a:pt x="870" y="96"/>
                  <a:pt x="870" y="96"/>
                  <a:pt x="870" y="96"/>
                </a:cubicBezTo>
                <a:cubicBezTo>
                  <a:pt x="870" y="21"/>
                  <a:pt x="870" y="21"/>
                  <a:pt x="870" y="21"/>
                </a:cubicBezTo>
                <a:cubicBezTo>
                  <a:pt x="884" y="18"/>
                  <a:pt x="899" y="15"/>
                  <a:pt x="913" y="14"/>
                </a:cubicBezTo>
                <a:cubicBezTo>
                  <a:pt x="922" y="14"/>
                  <a:pt x="932" y="16"/>
                  <a:pt x="937" y="20"/>
                </a:cubicBezTo>
                <a:cubicBezTo>
                  <a:pt x="942" y="25"/>
                  <a:pt x="944" y="31"/>
                  <a:pt x="944" y="40"/>
                </a:cubicBezTo>
                <a:cubicBezTo>
                  <a:pt x="944" y="96"/>
                  <a:pt x="944" y="96"/>
                  <a:pt x="944" y="96"/>
                </a:cubicBezTo>
                <a:cubicBezTo>
                  <a:pt x="954" y="96"/>
                  <a:pt x="954" y="96"/>
                  <a:pt x="954" y="96"/>
                </a:cubicBezTo>
                <a:cubicBezTo>
                  <a:pt x="954" y="40"/>
                  <a:pt x="954" y="40"/>
                  <a:pt x="954" y="40"/>
                </a:cubicBezTo>
                <a:cubicBezTo>
                  <a:pt x="955" y="34"/>
                  <a:pt x="954" y="27"/>
                  <a:pt x="951" y="21"/>
                </a:cubicBezTo>
                <a:cubicBezTo>
                  <a:pt x="956" y="20"/>
                  <a:pt x="956" y="20"/>
                  <a:pt x="956" y="20"/>
                </a:cubicBezTo>
                <a:cubicBezTo>
                  <a:pt x="969" y="16"/>
                  <a:pt x="982" y="15"/>
                  <a:pt x="995" y="14"/>
                </a:cubicBezTo>
                <a:cubicBezTo>
                  <a:pt x="1002" y="13"/>
                  <a:pt x="1010" y="16"/>
                  <a:pt x="1016" y="20"/>
                </a:cubicBezTo>
                <a:cubicBezTo>
                  <a:pt x="1020" y="24"/>
                  <a:pt x="1023" y="31"/>
                  <a:pt x="1023" y="40"/>
                </a:cubicBezTo>
                <a:cubicBezTo>
                  <a:pt x="1023" y="96"/>
                  <a:pt x="1023" y="96"/>
                  <a:pt x="1023" y="96"/>
                </a:cubicBezTo>
                <a:lnTo>
                  <a:pt x="1033" y="96"/>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r-FR" dirty="0">
              <a:solidFill>
                <a:schemeClr val="tx1"/>
              </a:solidFill>
              <a:latin typeface="Arial" panose="020B0604020202020204" pitchFamily="34" charset="0"/>
              <a:cs typeface="Arial" panose="020B0604020202020204" pitchFamily="34" charset="0"/>
            </a:endParaRPr>
          </a:p>
        </p:txBody>
      </p:sp>
      <p:sp>
        <p:nvSpPr>
          <p:cNvPr id="23" name="Espace réservé du texte 12">
            <a:extLst>
              <a:ext uri="{FF2B5EF4-FFF2-40B4-BE49-F238E27FC236}">
                <a16:creationId xmlns:a16="http://schemas.microsoft.com/office/drawing/2014/main" id="{209A506E-6241-4F98-97C9-ED2BCCA92FD8}"/>
              </a:ext>
            </a:extLst>
          </p:cNvPr>
          <p:cNvSpPr>
            <a:spLocks noGrp="1"/>
          </p:cNvSpPr>
          <p:nvPr>
            <p:ph type="body" sz="quarter" idx="13" hasCustomPrompt="1"/>
          </p:nvPr>
        </p:nvSpPr>
        <p:spPr>
          <a:xfrm>
            <a:off x="1188000" y="4298950"/>
            <a:ext cx="2256772" cy="193899"/>
          </a:xfrm>
          <a:prstGeom prst="rect">
            <a:avLst/>
          </a:prstGeom>
        </p:spPr>
        <p:txBody>
          <a:bodyPr wrap="none">
            <a:spAutoFit/>
          </a:bodyPr>
          <a:lstStyle>
            <a:lvl1pPr marL="0" indent="0" algn="l">
              <a:buNone/>
              <a:defRPr sz="1400" b="1" i="0" spc="30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fr-FR" dirty="0"/>
              <a:t>JOUR MOIS ANNÉE</a:t>
            </a:r>
          </a:p>
        </p:txBody>
      </p:sp>
      <p:sp>
        <p:nvSpPr>
          <p:cNvPr id="13" name="Espace réservé du texte 12">
            <a:extLst>
              <a:ext uri="{FF2B5EF4-FFF2-40B4-BE49-F238E27FC236}">
                <a16:creationId xmlns:a16="http://schemas.microsoft.com/office/drawing/2014/main" id="{4360FD32-D9B8-48CB-9F69-66C33B7C54DA}"/>
              </a:ext>
            </a:extLst>
          </p:cNvPr>
          <p:cNvSpPr>
            <a:spLocks noGrp="1"/>
          </p:cNvSpPr>
          <p:nvPr>
            <p:ph type="body" sz="quarter" idx="11" hasCustomPrompt="1"/>
          </p:nvPr>
        </p:nvSpPr>
        <p:spPr>
          <a:xfrm>
            <a:off x="1135373" y="3700890"/>
            <a:ext cx="2299325" cy="312478"/>
          </a:xfrm>
          <a:prstGeom prst="rect">
            <a:avLst/>
          </a:prstGeom>
          <a:solidFill>
            <a:schemeClr val="bg2"/>
          </a:solidFill>
        </p:spPr>
        <p:txBody>
          <a:bodyPr wrap="none" lIns="90000" tIns="54000" rIns="90000" bIns="36000">
            <a:spAutoFit/>
          </a:bodyPr>
          <a:lstStyle>
            <a:lvl1pPr marL="0" indent="0" algn="l">
              <a:buNone/>
              <a:defRPr sz="1600" b="0" i="0" cap="all" spc="30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fr-FR"/>
              <a:t>Nom du client</a:t>
            </a:r>
            <a:endParaRPr lang="fr-FR" dirty="0"/>
          </a:p>
        </p:txBody>
      </p:sp>
    </p:spTree>
    <p:extLst>
      <p:ext uri="{BB962C8B-B14F-4D97-AF65-F5344CB8AC3E}">
        <p14:creationId xmlns:p14="http://schemas.microsoft.com/office/powerpoint/2010/main" val="201705328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hapitre - couleur 3">
    <p:bg>
      <p:bgPr>
        <a:solidFill>
          <a:schemeClr val="accent5"/>
        </a:solidFill>
        <a:effectLst/>
      </p:bgPr>
    </p:bg>
    <p:spTree>
      <p:nvGrpSpPr>
        <p:cNvPr id="1" name=""/>
        <p:cNvGrpSpPr/>
        <p:nvPr/>
      </p:nvGrpSpPr>
      <p:grpSpPr>
        <a:xfrm>
          <a:off x="0" y="0"/>
          <a:ext cx="0" cy="0"/>
          <a:chOff x="0" y="0"/>
          <a:chExt cx="0" cy="0"/>
        </a:xfrm>
      </p:grpSpPr>
      <p:sp>
        <p:nvSpPr>
          <p:cNvPr id="6" name="Forme libre : forme 5">
            <a:extLst>
              <a:ext uri="{FF2B5EF4-FFF2-40B4-BE49-F238E27FC236}">
                <a16:creationId xmlns:a16="http://schemas.microsoft.com/office/drawing/2014/main" id="{BC1F219E-6EE5-45E1-95BF-24AF2AE9B670}"/>
              </a:ext>
            </a:extLst>
          </p:cNvPr>
          <p:cNvSpPr/>
          <p:nvPr/>
        </p:nvSpPr>
        <p:spPr>
          <a:xfrm flipH="1">
            <a:off x="1555507" y="-1"/>
            <a:ext cx="3900488" cy="4758107"/>
          </a:xfrm>
          <a:custGeom>
            <a:avLst/>
            <a:gdLst>
              <a:gd name="connsiteX0" fmla="*/ 3900488 w 3900488"/>
              <a:gd name="connsiteY0" fmla="*/ 0 h 4758107"/>
              <a:gd name="connsiteX1" fmla="*/ 0 w 3900488"/>
              <a:gd name="connsiteY1" fmla="*/ 0 h 4758107"/>
              <a:gd name="connsiteX2" fmla="*/ 14 w 3900488"/>
              <a:gd name="connsiteY2" fmla="*/ 13718 h 4758107"/>
              <a:gd name="connsiteX3" fmla="*/ 4907 w 3900488"/>
              <a:gd name="connsiteY3" fmla="*/ 3785761 h 4758107"/>
              <a:gd name="connsiteX4" fmla="*/ 485655 w 3900488"/>
              <a:gd name="connsiteY4" fmla="*/ 4595035 h 4758107"/>
              <a:gd name="connsiteX5" fmla="*/ 1776162 w 3900488"/>
              <a:gd name="connsiteY5" fmla="*/ 4758107 h 4758107"/>
              <a:gd name="connsiteX6" fmla="*/ 3121899 w 3900488"/>
              <a:gd name="connsiteY6" fmla="*/ 4687177 h 4758107"/>
              <a:gd name="connsiteX7" fmla="*/ 3899490 w 3900488"/>
              <a:gd name="connsiteY7" fmla="*/ 3836857 h 475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00488" h="4758107">
                <a:moveTo>
                  <a:pt x="3900488" y="0"/>
                </a:moveTo>
                <a:lnTo>
                  <a:pt x="0" y="0"/>
                </a:lnTo>
                <a:lnTo>
                  <a:pt x="14" y="13718"/>
                </a:lnTo>
                <a:cubicBezTo>
                  <a:pt x="1645" y="1271066"/>
                  <a:pt x="4874" y="2494869"/>
                  <a:pt x="4907" y="3785761"/>
                </a:cubicBezTo>
                <a:cubicBezTo>
                  <a:pt x="24841" y="4123277"/>
                  <a:pt x="109081" y="4377139"/>
                  <a:pt x="485655" y="4595035"/>
                </a:cubicBezTo>
                <a:cubicBezTo>
                  <a:pt x="819273" y="4751623"/>
                  <a:pt x="1340313" y="4743506"/>
                  <a:pt x="1776162" y="4758107"/>
                </a:cubicBezTo>
                <a:cubicBezTo>
                  <a:pt x="2206535" y="4751258"/>
                  <a:pt x="2611757" y="4763607"/>
                  <a:pt x="3121899" y="4687177"/>
                </a:cubicBezTo>
                <a:cubicBezTo>
                  <a:pt x="3593018" y="4575838"/>
                  <a:pt x="3868926" y="4322154"/>
                  <a:pt x="3899490" y="383685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7" name="Titre 1">
            <a:extLst>
              <a:ext uri="{FF2B5EF4-FFF2-40B4-BE49-F238E27FC236}">
                <a16:creationId xmlns:a16="http://schemas.microsoft.com/office/drawing/2014/main" id="{7E4C8E49-10A8-4B97-A07C-9996B4509580}"/>
              </a:ext>
            </a:extLst>
          </p:cNvPr>
          <p:cNvSpPr>
            <a:spLocks noGrp="1"/>
          </p:cNvSpPr>
          <p:nvPr>
            <p:ph type="ctrTitle" hasCustomPrompt="1"/>
          </p:nvPr>
        </p:nvSpPr>
        <p:spPr>
          <a:xfrm>
            <a:off x="2547579" y="2360258"/>
            <a:ext cx="3784319" cy="2086330"/>
          </a:xfrm>
          <a:prstGeom prst="rect">
            <a:avLst/>
          </a:prstGeom>
        </p:spPr>
        <p:txBody>
          <a:bodyPr anchor="t">
            <a:noAutofit/>
          </a:bodyPr>
          <a:lstStyle>
            <a:lvl1pPr marL="0" marR="0" indent="0" algn="l" defTabSz="914400" rtl="0" eaLnBrk="1" fontAlgn="auto" latinLnBrk="0" hangingPunct="1">
              <a:lnSpc>
                <a:spcPct val="100000"/>
              </a:lnSpc>
              <a:spcBef>
                <a:spcPts val="0"/>
              </a:spcBef>
              <a:spcAft>
                <a:spcPts val="0"/>
              </a:spcAft>
              <a:buClrTx/>
              <a:buSzTx/>
              <a:buFontTx/>
              <a:buNone/>
              <a:tabLst/>
              <a:defRPr sz="5400" b="1" i="0" spc="-3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Titre </a:t>
            </a:r>
            <a:r>
              <a:rPr kumimoji="0" lang="fr-FR" sz="5400" b="1" i="0" u="none" strike="noStrike" kern="1200" cap="none" spc="0" normalizeH="0" baseline="0" noProof="0" dirty="0" err="1">
                <a:ln>
                  <a:noFill/>
                </a:ln>
                <a:solidFill>
                  <a:prstClr val="white"/>
                </a:solidFill>
                <a:effectLst/>
                <a:uLnTx/>
                <a:uFillTx/>
                <a:latin typeface="Arial" panose="020B0604020202020204" pitchFamily="34" charset="0"/>
                <a:ea typeface="Arial" charset="0"/>
                <a:cs typeface="Arial" panose="020B0604020202020204" pitchFamily="34" charset="0"/>
              </a:rPr>
              <a:t>lorem</a:t>
            </a: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 </a:t>
            </a:r>
            <a:b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b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ipsum</a:t>
            </a:r>
          </a:p>
        </p:txBody>
      </p:sp>
      <p:sp>
        <p:nvSpPr>
          <p:cNvPr id="3" name="Espace réservé du texte 2">
            <a:extLst>
              <a:ext uri="{FF2B5EF4-FFF2-40B4-BE49-F238E27FC236}">
                <a16:creationId xmlns:a16="http://schemas.microsoft.com/office/drawing/2014/main" id="{0A5045EE-9823-4299-B2AD-149B222C233B}"/>
              </a:ext>
            </a:extLst>
          </p:cNvPr>
          <p:cNvSpPr>
            <a:spLocks noGrp="1"/>
          </p:cNvSpPr>
          <p:nvPr>
            <p:ph type="body" sz="quarter" idx="10" hasCustomPrompt="1"/>
          </p:nvPr>
        </p:nvSpPr>
        <p:spPr>
          <a:xfrm>
            <a:off x="2323746" y="592138"/>
            <a:ext cx="2786062" cy="1998662"/>
          </a:xfrm>
        </p:spPr>
        <p:txBody>
          <a:bodyPr/>
          <a:lstStyle>
            <a:lvl1pPr marL="0" indent="0">
              <a:buNone/>
              <a:defRPr sz="14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dirty="0"/>
              <a:t>03</a:t>
            </a:r>
          </a:p>
        </p:txBody>
      </p:sp>
    </p:spTree>
    <p:extLst>
      <p:ext uri="{BB962C8B-B14F-4D97-AF65-F5344CB8AC3E}">
        <p14:creationId xmlns:p14="http://schemas.microsoft.com/office/powerpoint/2010/main" val="282802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hapitre - couleur 4">
    <p:bg>
      <p:bgPr>
        <a:solidFill>
          <a:schemeClr val="tx1"/>
        </a:solidFill>
        <a:effectLst/>
      </p:bgPr>
    </p:bg>
    <p:spTree>
      <p:nvGrpSpPr>
        <p:cNvPr id="1" name=""/>
        <p:cNvGrpSpPr/>
        <p:nvPr/>
      </p:nvGrpSpPr>
      <p:grpSpPr>
        <a:xfrm>
          <a:off x="0" y="0"/>
          <a:ext cx="0" cy="0"/>
          <a:chOff x="0" y="0"/>
          <a:chExt cx="0" cy="0"/>
        </a:xfrm>
      </p:grpSpPr>
      <p:sp>
        <p:nvSpPr>
          <p:cNvPr id="7" name="Forme libre : forme 6">
            <a:extLst>
              <a:ext uri="{FF2B5EF4-FFF2-40B4-BE49-F238E27FC236}">
                <a16:creationId xmlns:a16="http://schemas.microsoft.com/office/drawing/2014/main" id="{A6029C02-FF1D-4946-B0E8-50832E90EF58}"/>
              </a:ext>
            </a:extLst>
          </p:cNvPr>
          <p:cNvSpPr/>
          <p:nvPr/>
        </p:nvSpPr>
        <p:spPr>
          <a:xfrm flipH="1">
            <a:off x="1555507" y="-1"/>
            <a:ext cx="3900488" cy="4758107"/>
          </a:xfrm>
          <a:custGeom>
            <a:avLst/>
            <a:gdLst>
              <a:gd name="connsiteX0" fmla="*/ 3900488 w 3900488"/>
              <a:gd name="connsiteY0" fmla="*/ 0 h 4758107"/>
              <a:gd name="connsiteX1" fmla="*/ 0 w 3900488"/>
              <a:gd name="connsiteY1" fmla="*/ 0 h 4758107"/>
              <a:gd name="connsiteX2" fmla="*/ 14 w 3900488"/>
              <a:gd name="connsiteY2" fmla="*/ 13718 h 4758107"/>
              <a:gd name="connsiteX3" fmla="*/ 4907 w 3900488"/>
              <a:gd name="connsiteY3" fmla="*/ 3785761 h 4758107"/>
              <a:gd name="connsiteX4" fmla="*/ 485655 w 3900488"/>
              <a:gd name="connsiteY4" fmla="*/ 4595035 h 4758107"/>
              <a:gd name="connsiteX5" fmla="*/ 1776162 w 3900488"/>
              <a:gd name="connsiteY5" fmla="*/ 4758107 h 4758107"/>
              <a:gd name="connsiteX6" fmla="*/ 3121899 w 3900488"/>
              <a:gd name="connsiteY6" fmla="*/ 4687177 h 4758107"/>
              <a:gd name="connsiteX7" fmla="*/ 3899490 w 3900488"/>
              <a:gd name="connsiteY7" fmla="*/ 3836857 h 475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00488" h="4758107">
                <a:moveTo>
                  <a:pt x="3900488" y="0"/>
                </a:moveTo>
                <a:lnTo>
                  <a:pt x="0" y="0"/>
                </a:lnTo>
                <a:lnTo>
                  <a:pt x="14" y="13718"/>
                </a:lnTo>
                <a:cubicBezTo>
                  <a:pt x="1645" y="1271066"/>
                  <a:pt x="4874" y="2494869"/>
                  <a:pt x="4907" y="3785761"/>
                </a:cubicBezTo>
                <a:cubicBezTo>
                  <a:pt x="24841" y="4123277"/>
                  <a:pt x="109081" y="4377139"/>
                  <a:pt x="485655" y="4595035"/>
                </a:cubicBezTo>
                <a:cubicBezTo>
                  <a:pt x="819273" y="4751623"/>
                  <a:pt x="1340313" y="4743506"/>
                  <a:pt x="1776162" y="4758107"/>
                </a:cubicBezTo>
                <a:cubicBezTo>
                  <a:pt x="2206535" y="4751258"/>
                  <a:pt x="2611757" y="4763607"/>
                  <a:pt x="3121899" y="4687177"/>
                </a:cubicBezTo>
                <a:cubicBezTo>
                  <a:pt x="3593018" y="4575838"/>
                  <a:pt x="3868926" y="4322154"/>
                  <a:pt x="3899490" y="3836857"/>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10" name="Titre 1">
            <a:extLst>
              <a:ext uri="{FF2B5EF4-FFF2-40B4-BE49-F238E27FC236}">
                <a16:creationId xmlns:a16="http://schemas.microsoft.com/office/drawing/2014/main" id="{8B777760-0DDA-4E7E-AD3C-49A729EBF753}"/>
              </a:ext>
            </a:extLst>
          </p:cNvPr>
          <p:cNvSpPr>
            <a:spLocks noGrp="1"/>
          </p:cNvSpPr>
          <p:nvPr>
            <p:ph type="ctrTitle" hasCustomPrompt="1"/>
          </p:nvPr>
        </p:nvSpPr>
        <p:spPr>
          <a:xfrm>
            <a:off x="2547583" y="2357536"/>
            <a:ext cx="3777671" cy="2089052"/>
          </a:xfrm>
          <a:prstGeom prst="rect">
            <a:avLst/>
          </a:prstGeom>
        </p:spPr>
        <p:txBody>
          <a:bodyPr anchor="t">
            <a:noAutofit/>
          </a:bodyPr>
          <a:lstStyle>
            <a:lvl1pPr marL="0" marR="0" indent="0" algn="l" defTabSz="914400" rtl="0" eaLnBrk="1" fontAlgn="auto" latinLnBrk="0" hangingPunct="1">
              <a:lnSpc>
                <a:spcPct val="100000"/>
              </a:lnSpc>
              <a:spcBef>
                <a:spcPts val="0"/>
              </a:spcBef>
              <a:spcAft>
                <a:spcPts val="0"/>
              </a:spcAft>
              <a:buClrTx/>
              <a:buSzTx/>
              <a:buFontTx/>
              <a:buNone/>
              <a:tabLst/>
              <a:defRPr sz="5400" b="1" i="0" spc="-3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Titre </a:t>
            </a:r>
            <a:r>
              <a:rPr kumimoji="0" lang="fr-FR" sz="5400" b="1" i="0" u="none" strike="noStrike" kern="1200" cap="none" spc="0" normalizeH="0" baseline="0" noProof="0" dirty="0" err="1">
                <a:ln>
                  <a:noFill/>
                </a:ln>
                <a:solidFill>
                  <a:prstClr val="white"/>
                </a:solidFill>
                <a:effectLst/>
                <a:uLnTx/>
                <a:uFillTx/>
                <a:latin typeface="Arial" panose="020B0604020202020204" pitchFamily="34" charset="0"/>
                <a:ea typeface="Arial" charset="0"/>
                <a:cs typeface="Arial" panose="020B0604020202020204" pitchFamily="34" charset="0"/>
              </a:rPr>
              <a:t>lorem</a:t>
            </a: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 </a:t>
            </a:r>
            <a:b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b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ipsum</a:t>
            </a:r>
          </a:p>
        </p:txBody>
      </p:sp>
      <p:sp>
        <p:nvSpPr>
          <p:cNvPr id="3" name="Espace réservé du texte 2">
            <a:extLst>
              <a:ext uri="{FF2B5EF4-FFF2-40B4-BE49-F238E27FC236}">
                <a16:creationId xmlns:a16="http://schemas.microsoft.com/office/drawing/2014/main" id="{16BE4419-5819-4E16-B314-B7BBE4C60903}"/>
              </a:ext>
            </a:extLst>
          </p:cNvPr>
          <p:cNvSpPr>
            <a:spLocks noGrp="1"/>
          </p:cNvSpPr>
          <p:nvPr>
            <p:ph type="body" sz="quarter" idx="10" hasCustomPrompt="1"/>
          </p:nvPr>
        </p:nvSpPr>
        <p:spPr>
          <a:xfrm>
            <a:off x="2312988" y="592138"/>
            <a:ext cx="2786062" cy="1998662"/>
          </a:xfrm>
        </p:spPr>
        <p:txBody>
          <a:bodyPr/>
          <a:lstStyle>
            <a:lvl1pPr marL="0" indent="0">
              <a:buNone/>
              <a:defRPr sz="14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dirty="0"/>
              <a:t>04</a:t>
            </a:r>
          </a:p>
        </p:txBody>
      </p:sp>
    </p:spTree>
    <p:extLst>
      <p:ext uri="{BB962C8B-B14F-4D97-AF65-F5344CB8AC3E}">
        <p14:creationId xmlns:p14="http://schemas.microsoft.com/office/powerpoint/2010/main" val="1600283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hapitre - couleur 5">
    <p:bg>
      <p:bgPr>
        <a:solidFill>
          <a:schemeClr val="tx1"/>
        </a:solidFill>
        <a:effectLst/>
      </p:bgPr>
    </p:bg>
    <p:spTree>
      <p:nvGrpSpPr>
        <p:cNvPr id="1" name=""/>
        <p:cNvGrpSpPr/>
        <p:nvPr/>
      </p:nvGrpSpPr>
      <p:grpSpPr>
        <a:xfrm>
          <a:off x="0" y="0"/>
          <a:ext cx="0" cy="0"/>
          <a:chOff x="0" y="0"/>
          <a:chExt cx="0" cy="0"/>
        </a:xfrm>
      </p:grpSpPr>
      <p:sp>
        <p:nvSpPr>
          <p:cNvPr id="7" name="Forme libre : forme 6">
            <a:extLst>
              <a:ext uri="{FF2B5EF4-FFF2-40B4-BE49-F238E27FC236}">
                <a16:creationId xmlns:a16="http://schemas.microsoft.com/office/drawing/2014/main" id="{EFAE98A2-8138-4EE9-A8BE-5A0AFAE9122D}"/>
              </a:ext>
            </a:extLst>
          </p:cNvPr>
          <p:cNvSpPr/>
          <p:nvPr/>
        </p:nvSpPr>
        <p:spPr>
          <a:xfrm flipH="1">
            <a:off x="1555507" y="-1"/>
            <a:ext cx="3900488" cy="4758107"/>
          </a:xfrm>
          <a:custGeom>
            <a:avLst/>
            <a:gdLst>
              <a:gd name="connsiteX0" fmla="*/ 3900488 w 3900488"/>
              <a:gd name="connsiteY0" fmla="*/ 0 h 4758107"/>
              <a:gd name="connsiteX1" fmla="*/ 0 w 3900488"/>
              <a:gd name="connsiteY1" fmla="*/ 0 h 4758107"/>
              <a:gd name="connsiteX2" fmla="*/ 14 w 3900488"/>
              <a:gd name="connsiteY2" fmla="*/ 13718 h 4758107"/>
              <a:gd name="connsiteX3" fmla="*/ 4907 w 3900488"/>
              <a:gd name="connsiteY3" fmla="*/ 3785761 h 4758107"/>
              <a:gd name="connsiteX4" fmla="*/ 485655 w 3900488"/>
              <a:gd name="connsiteY4" fmla="*/ 4595035 h 4758107"/>
              <a:gd name="connsiteX5" fmla="*/ 1776162 w 3900488"/>
              <a:gd name="connsiteY5" fmla="*/ 4758107 h 4758107"/>
              <a:gd name="connsiteX6" fmla="*/ 3121899 w 3900488"/>
              <a:gd name="connsiteY6" fmla="*/ 4687177 h 4758107"/>
              <a:gd name="connsiteX7" fmla="*/ 3899490 w 3900488"/>
              <a:gd name="connsiteY7" fmla="*/ 3836857 h 475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00488" h="4758107">
                <a:moveTo>
                  <a:pt x="3900488" y="0"/>
                </a:moveTo>
                <a:lnTo>
                  <a:pt x="0" y="0"/>
                </a:lnTo>
                <a:lnTo>
                  <a:pt x="14" y="13718"/>
                </a:lnTo>
                <a:cubicBezTo>
                  <a:pt x="1645" y="1271066"/>
                  <a:pt x="4874" y="2494869"/>
                  <a:pt x="4907" y="3785761"/>
                </a:cubicBezTo>
                <a:cubicBezTo>
                  <a:pt x="24841" y="4123277"/>
                  <a:pt x="109081" y="4377139"/>
                  <a:pt x="485655" y="4595035"/>
                </a:cubicBezTo>
                <a:cubicBezTo>
                  <a:pt x="819273" y="4751623"/>
                  <a:pt x="1340313" y="4743506"/>
                  <a:pt x="1776162" y="4758107"/>
                </a:cubicBezTo>
                <a:cubicBezTo>
                  <a:pt x="2206535" y="4751258"/>
                  <a:pt x="2611757" y="4763607"/>
                  <a:pt x="3121899" y="4687177"/>
                </a:cubicBezTo>
                <a:cubicBezTo>
                  <a:pt x="3593018" y="4575838"/>
                  <a:pt x="3868926" y="4322154"/>
                  <a:pt x="3899490" y="383685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9" name="Titre 1">
            <a:extLst>
              <a:ext uri="{FF2B5EF4-FFF2-40B4-BE49-F238E27FC236}">
                <a16:creationId xmlns:a16="http://schemas.microsoft.com/office/drawing/2014/main" id="{4540555D-49F7-4ED2-A528-60D56A5F6794}"/>
              </a:ext>
            </a:extLst>
          </p:cNvPr>
          <p:cNvSpPr>
            <a:spLocks noGrp="1"/>
          </p:cNvSpPr>
          <p:nvPr>
            <p:ph type="ctrTitle" hasCustomPrompt="1"/>
          </p:nvPr>
        </p:nvSpPr>
        <p:spPr>
          <a:xfrm>
            <a:off x="2547583" y="2351180"/>
            <a:ext cx="3777671" cy="2095408"/>
          </a:xfrm>
          <a:prstGeom prst="rect">
            <a:avLst/>
          </a:prstGeom>
        </p:spPr>
        <p:txBody>
          <a:bodyPr anchor="t">
            <a:noAutofit/>
          </a:bodyPr>
          <a:lstStyle>
            <a:lvl1pPr marL="0" marR="0" indent="0" algn="l" defTabSz="914400" rtl="0" eaLnBrk="1" fontAlgn="auto" latinLnBrk="0" hangingPunct="1">
              <a:lnSpc>
                <a:spcPct val="100000"/>
              </a:lnSpc>
              <a:spcBef>
                <a:spcPts val="0"/>
              </a:spcBef>
              <a:spcAft>
                <a:spcPts val="0"/>
              </a:spcAft>
              <a:buClrTx/>
              <a:buSzTx/>
              <a:buFontTx/>
              <a:buNone/>
              <a:tabLst/>
              <a:defRPr sz="5400" b="1" i="0" spc="-3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Titre </a:t>
            </a:r>
            <a:r>
              <a:rPr kumimoji="0" lang="fr-FR" sz="5400" b="1" i="0" u="none" strike="noStrike" kern="1200" cap="none" spc="0" normalizeH="0" baseline="0" noProof="0" dirty="0" err="1">
                <a:ln>
                  <a:noFill/>
                </a:ln>
                <a:solidFill>
                  <a:prstClr val="white"/>
                </a:solidFill>
                <a:effectLst/>
                <a:uLnTx/>
                <a:uFillTx/>
                <a:latin typeface="Arial" panose="020B0604020202020204" pitchFamily="34" charset="0"/>
                <a:ea typeface="Arial" charset="0"/>
                <a:cs typeface="Arial" panose="020B0604020202020204" pitchFamily="34" charset="0"/>
              </a:rPr>
              <a:t>lorem</a:t>
            </a: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 </a:t>
            </a:r>
            <a:b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b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ipsum</a:t>
            </a:r>
          </a:p>
        </p:txBody>
      </p:sp>
      <p:sp>
        <p:nvSpPr>
          <p:cNvPr id="3" name="Espace réservé du texte 2">
            <a:extLst>
              <a:ext uri="{FF2B5EF4-FFF2-40B4-BE49-F238E27FC236}">
                <a16:creationId xmlns:a16="http://schemas.microsoft.com/office/drawing/2014/main" id="{41B28701-941F-4C97-AD87-1B8D6E4B30CE}"/>
              </a:ext>
            </a:extLst>
          </p:cNvPr>
          <p:cNvSpPr>
            <a:spLocks noGrp="1"/>
          </p:cNvSpPr>
          <p:nvPr>
            <p:ph type="body" sz="quarter" idx="10" hasCustomPrompt="1"/>
          </p:nvPr>
        </p:nvSpPr>
        <p:spPr>
          <a:xfrm>
            <a:off x="2323746" y="602896"/>
            <a:ext cx="2797175" cy="1998662"/>
          </a:xfrm>
        </p:spPr>
        <p:txBody>
          <a:bodyPr/>
          <a:lstStyle>
            <a:lvl1pPr marL="0" indent="0">
              <a:buNone/>
              <a:defRPr sz="14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dirty="0"/>
              <a:t>05</a:t>
            </a:r>
          </a:p>
        </p:txBody>
      </p:sp>
    </p:spTree>
    <p:extLst>
      <p:ext uri="{BB962C8B-B14F-4D97-AF65-F5344CB8AC3E}">
        <p14:creationId xmlns:p14="http://schemas.microsoft.com/office/powerpoint/2010/main" val="17803959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hapitre - couleur 6">
    <p:bg>
      <p:bgPr>
        <a:solidFill>
          <a:schemeClr val="accent4"/>
        </a:solidFill>
        <a:effectLst/>
      </p:bgPr>
    </p:bg>
    <p:spTree>
      <p:nvGrpSpPr>
        <p:cNvPr id="1" name=""/>
        <p:cNvGrpSpPr/>
        <p:nvPr/>
      </p:nvGrpSpPr>
      <p:grpSpPr>
        <a:xfrm>
          <a:off x="0" y="0"/>
          <a:ext cx="0" cy="0"/>
          <a:chOff x="0" y="0"/>
          <a:chExt cx="0" cy="0"/>
        </a:xfrm>
      </p:grpSpPr>
      <p:sp>
        <p:nvSpPr>
          <p:cNvPr id="7" name="Forme libre : forme 6">
            <a:extLst>
              <a:ext uri="{FF2B5EF4-FFF2-40B4-BE49-F238E27FC236}">
                <a16:creationId xmlns:a16="http://schemas.microsoft.com/office/drawing/2014/main" id="{7BEED087-F2FD-4906-8C61-61A7C5DBF264}"/>
              </a:ext>
            </a:extLst>
          </p:cNvPr>
          <p:cNvSpPr/>
          <p:nvPr/>
        </p:nvSpPr>
        <p:spPr>
          <a:xfrm flipH="1">
            <a:off x="1555507" y="-1"/>
            <a:ext cx="3900488" cy="4758107"/>
          </a:xfrm>
          <a:custGeom>
            <a:avLst/>
            <a:gdLst>
              <a:gd name="connsiteX0" fmla="*/ 3900488 w 3900488"/>
              <a:gd name="connsiteY0" fmla="*/ 0 h 4758107"/>
              <a:gd name="connsiteX1" fmla="*/ 0 w 3900488"/>
              <a:gd name="connsiteY1" fmla="*/ 0 h 4758107"/>
              <a:gd name="connsiteX2" fmla="*/ 14 w 3900488"/>
              <a:gd name="connsiteY2" fmla="*/ 13718 h 4758107"/>
              <a:gd name="connsiteX3" fmla="*/ 4907 w 3900488"/>
              <a:gd name="connsiteY3" fmla="*/ 3785761 h 4758107"/>
              <a:gd name="connsiteX4" fmla="*/ 485655 w 3900488"/>
              <a:gd name="connsiteY4" fmla="*/ 4595035 h 4758107"/>
              <a:gd name="connsiteX5" fmla="*/ 1776162 w 3900488"/>
              <a:gd name="connsiteY5" fmla="*/ 4758107 h 4758107"/>
              <a:gd name="connsiteX6" fmla="*/ 3121899 w 3900488"/>
              <a:gd name="connsiteY6" fmla="*/ 4687177 h 4758107"/>
              <a:gd name="connsiteX7" fmla="*/ 3899490 w 3900488"/>
              <a:gd name="connsiteY7" fmla="*/ 3836857 h 475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00488" h="4758107">
                <a:moveTo>
                  <a:pt x="3900488" y="0"/>
                </a:moveTo>
                <a:lnTo>
                  <a:pt x="0" y="0"/>
                </a:lnTo>
                <a:lnTo>
                  <a:pt x="14" y="13718"/>
                </a:lnTo>
                <a:cubicBezTo>
                  <a:pt x="1645" y="1271066"/>
                  <a:pt x="4874" y="2494869"/>
                  <a:pt x="4907" y="3785761"/>
                </a:cubicBezTo>
                <a:cubicBezTo>
                  <a:pt x="24841" y="4123277"/>
                  <a:pt x="109081" y="4377139"/>
                  <a:pt x="485655" y="4595035"/>
                </a:cubicBezTo>
                <a:cubicBezTo>
                  <a:pt x="819273" y="4751623"/>
                  <a:pt x="1340313" y="4743506"/>
                  <a:pt x="1776162" y="4758107"/>
                </a:cubicBezTo>
                <a:cubicBezTo>
                  <a:pt x="2206535" y="4751258"/>
                  <a:pt x="2611757" y="4763607"/>
                  <a:pt x="3121899" y="4687177"/>
                </a:cubicBezTo>
                <a:cubicBezTo>
                  <a:pt x="3593018" y="4575838"/>
                  <a:pt x="3868926" y="4322154"/>
                  <a:pt x="3899490" y="383685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8" name="Titre 1">
            <a:extLst>
              <a:ext uri="{FF2B5EF4-FFF2-40B4-BE49-F238E27FC236}">
                <a16:creationId xmlns:a16="http://schemas.microsoft.com/office/drawing/2014/main" id="{032A1E69-C3B5-4A64-938E-FB5B8479C75A}"/>
              </a:ext>
            </a:extLst>
          </p:cNvPr>
          <p:cNvSpPr>
            <a:spLocks noGrp="1"/>
          </p:cNvSpPr>
          <p:nvPr>
            <p:ph type="ctrTitle" hasCustomPrompt="1"/>
          </p:nvPr>
        </p:nvSpPr>
        <p:spPr>
          <a:xfrm>
            <a:off x="2547583" y="2360258"/>
            <a:ext cx="3777671" cy="2086330"/>
          </a:xfrm>
          <a:prstGeom prst="rect">
            <a:avLst/>
          </a:prstGeom>
        </p:spPr>
        <p:txBody>
          <a:bodyPr anchor="t">
            <a:noAutofit/>
          </a:bodyPr>
          <a:lstStyle>
            <a:lvl1pPr marL="0" marR="0" indent="0" algn="l" defTabSz="914400" rtl="0" eaLnBrk="1" fontAlgn="auto" latinLnBrk="0" hangingPunct="1">
              <a:lnSpc>
                <a:spcPct val="100000"/>
              </a:lnSpc>
              <a:spcBef>
                <a:spcPts val="0"/>
              </a:spcBef>
              <a:spcAft>
                <a:spcPts val="0"/>
              </a:spcAft>
              <a:buClrTx/>
              <a:buSzTx/>
              <a:buFontTx/>
              <a:buNone/>
              <a:tabLst/>
              <a:defRPr sz="5400" b="1" i="0" spc="-3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Titre </a:t>
            </a:r>
            <a:r>
              <a:rPr kumimoji="0" lang="fr-FR" sz="5400" b="1" i="0" u="none" strike="noStrike" kern="1200" cap="none" spc="0" normalizeH="0" baseline="0" noProof="0" dirty="0" err="1">
                <a:ln>
                  <a:noFill/>
                </a:ln>
                <a:solidFill>
                  <a:prstClr val="white"/>
                </a:solidFill>
                <a:effectLst/>
                <a:uLnTx/>
                <a:uFillTx/>
                <a:latin typeface="Arial" panose="020B0604020202020204" pitchFamily="34" charset="0"/>
                <a:ea typeface="Arial" charset="0"/>
                <a:cs typeface="Arial" panose="020B0604020202020204" pitchFamily="34" charset="0"/>
              </a:rPr>
              <a:t>lorem</a:t>
            </a: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 </a:t>
            </a:r>
            <a:b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b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ipsum</a:t>
            </a:r>
            <a:endParaRPr lang="fr-FR" dirty="0"/>
          </a:p>
        </p:txBody>
      </p:sp>
      <p:sp>
        <p:nvSpPr>
          <p:cNvPr id="3" name="Espace réservé du texte 2">
            <a:extLst>
              <a:ext uri="{FF2B5EF4-FFF2-40B4-BE49-F238E27FC236}">
                <a16:creationId xmlns:a16="http://schemas.microsoft.com/office/drawing/2014/main" id="{908FFF5E-B233-4CF2-8E7D-DFF511C3A171}"/>
              </a:ext>
            </a:extLst>
          </p:cNvPr>
          <p:cNvSpPr>
            <a:spLocks noGrp="1"/>
          </p:cNvSpPr>
          <p:nvPr>
            <p:ph type="body" sz="quarter" idx="10" hasCustomPrompt="1"/>
          </p:nvPr>
        </p:nvSpPr>
        <p:spPr>
          <a:xfrm>
            <a:off x="2312988" y="592138"/>
            <a:ext cx="2797175" cy="1998662"/>
          </a:xfrm>
        </p:spPr>
        <p:txBody>
          <a:bodyPr/>
          <a:lstStyle>
            <a:lvl1pPr marL="0" indent="0">
              <a:buNone/>
              <a:defRPr sz="14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dirty="0"/>
              <a:t>06</a:t>
            </a:r>
          </a:p>
        </p:txBody>
      </p:sp>
    </p:spTree>
    <p:extLst>
      <p:ext uri="{BB962C8B-B14F-4D97-AF65-F5344CB8AC3E}">
        <p14:creationId xmlns:p14="http://schemas.microsoft.com/office/powerpoint/2010/main" val="39000424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hapitre - couleur 7">
    <p:bg>
      <p:bgPr>
        <a:solidFill>
          <a:schemeClr val="tx1"/>
        </a:solidFill>
        <a:effectLst/>
      </p:bgPr>
    </p:bg>
    <p:spTree>
      <p:nvGrpSpPr>
        <p:cNvPr id="1" name=""/>
        <p:cNvGrpSpPr/>
        <p:nvPr/>
      </p:nvGrpSpPr>
      <p:grpSpPr>
        <a:xfrm>
          <a:off x="0" y="0"/>
          <a:ext cx="0" cy="0"/>
          <a:chOff x="0" y="0"/>
          <a:chExt cx="0" cy="0"/>
        </a:xfrm>
      </p:grpSpPr>
      <p:sp>
        <p:nvSpPr>
          <p:cNvPr id="7" name="Forme libre : forme 6">
            <a:extLst>
              <a:ext uri="{FF2B5EF4-FFF2-40B4-BE49-F238E27FC236}">
                <a16:creationId xmlns:a16="http://schemas.microsoft.com/office/drawing/2014/main" id="{9B918CD8-03E5-4DBF-B058-8714A6F9F991}"/>
              </a:ext>
            </a:extLst>
          </p:cNvPr>
          <p:cNvSpPr/>
          <p:nvPr/>
        </p:nvSpPr>
        <p:spPr>
          <a:xfrm flipH="1">
            <a:off x="1555507" y="-1"/>
            <a:ext cx="3900488" cy="4758107"/>
          </a:xfrm>
          <a:custGeom>
            <a:avLst/>
            <a:gdLst>
              <a:gd name="connsiteX0" fmla="*/ 3900488 w 3900488"/>
              <a:gd name="connsiteY0" fmla="*/ 0 h 4758107"/>
              <a:gd name="connsiteX1" fmla="*/ 0 w 3900488"/>
              <a:gd name="connsiteY1" fmla="*/ 0 h 4758107"/>
              <a:gd name="connsiteX2" fmla="*/ 14 w 3900488"/>
              <a:gd name="connsiteY2" fmla="*/ 13718 h 4758107"/>
              <a:gd name="connsiteX3" fmla="*/ 4907 w 3900488"/>
              <a:gd name="connsiteY3" fmla="*/ 3785761 h 4758107"/>
              <a:gd name="connsiteX4" fmla="*/ 485655 w 3900488"/>
              <a:gd name="connsiteY4" fmla="*/ 4595035 h 4758107"/>
              <a:gd name="connsiteX5" fmla="*/ 1776162 w 3900488"/>
              <a:gd name="connsiteY5" fmla="*/ 4758107 h 4758107"/>
              <a:gd name="connsiteX6" fmla="*/ 3121899 w 3900488"/>
              <a:gd name="connsiteY6" fmla="*/ 4687177 h 4758107"/>
              <a:gd name="connsiteX7" fmla="*/ 3899490 w 3900488"/>
              <a:gd name="connsiteY7" fmla="*/ 3836857 h 475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00488" h="4758107">
                <a:moveTo>
                  <a:pt x="3900488" y="0"/>
                </a:moveTo>
                <a:lnTo>
                  <a:pt x="0" y="0"/>
                </a:lnTo>
                <a:lnTo>
                  <a:pt x="14" y="13718"/>
                </a:lnTo>
                <a:cubicBezTo>
                  <a:pt x="1645" y="1271066"/>
                  <a:pt x="4874" y="2494869"/>
                  <a:pt x="4907" y="3785761"/>
                </a:cubicBezTo>
                <a:cubicBezTo>
                  <a:pt x="24841" y="4123277"/>
                  <a:pt x="109081" y="4377139"/>
                  <a:pt x="485655" y="4595035"/>
                </a:cubicBezTo>
                <a:cubicBezTo>
                  <a:pt x="819273" y="4751623"/>
                  <a:pt x="1340313" y="4743506"/>
                  <a:pt x="1776162" y="4758107"/>
                </a:cubicBezTo>
                <a:cubicBezTo>
                  <a:pt x="2206535" y="4751258"/>
                  <a:pt x="2611757" y="4763607"/>
                  <a:pt x="3121899" y="4687177"/>
                </a:cubicBezTo>
                <a:cubicBezTo>
                  <a:pt x="3593018" y="4575838"/>
                  <a:pt x="3868926" y="4322154"/>
                  <a:pt x="3899490" y="383685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8" name="Titre 1">
            <a:extLst>
              <a:ext uri="{FF2B5EF4-FFF2-40B4-BE49-F238E27FC236}">
                <a16:creationId xmlns:a16="http://schemas.microsoft.com/office/drawing/2014/main" id="{36201EFC-76F8-4DC5-813E-EECEF163CA3C}"/>
              </a:ext>
            </a:extLst>
          </p:cNvPr>
          <p:cNvSpPr>
            <a:spLocks noGrp="1"/>
          </p:cNvSpPr>
          <p:nvPr>
            <p:ph type="ctrTitle" hasCustomPrompt="1"/>
          </p:nvPr>
        </p:nvSpPr>
        <p:spPr>
          <a:xfrm>
            <a:off x="2551992" y="2360258"/>
            <a:ext cx="3777671" cy="2086330"/>
          </a:xfrm>
          <a:prstGeom prst="rect">
            <a:avLst/>
          </a:prstGeom>
        </p:spPr>
        <p:txBody>
          <a:bodyPr anchor="t">
            <a:noAutofit/>
          </a:bodyPr>
          <a:lstStyle>
            <a:lvl1pPr marL="0" marR="0" indent="0" algn="l" defTabSz="914400" rtl="0" eaLnBrk="1" fontAlgn="auto" latinLnBrk="0" hangingPunct="1">
              <a:lnSpc>
                <a:spcPct val="100000"/>
              </a:lnSpc>
              <a:spcBef>
                <a:spcPts val="0"/>
              </a:spcBef>
              <a:spcAft>
                <a:spcPts val="0"/>
              </a:spcAft>
              <a:buClrTx/>
              <a:buSzTx/>
              <a:buFontTx/>
              <a:buNone/>
              <a:tabLst/>
              <a:defRPr sz="5400" b="1" i="0" spc="-3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Titre </a:t>
            </a:r>
            <a:r>
              <a:rPr kumimoji="0" lang="fr-FR" sz="5400" b="1" i="0" u="none" strike="noStrike" kern="1200" cap="none" spc="0" normalizeH="0" baseline="0" noProof="0" dirty="0" err="1">
                <a:ln>
                  <a:noFill/>
                </a:ln>
                <a:solidFill>
                  <a:prstClr val="white"/>
                </a:solidFill>
                <a:effectLst/>
                <a:uLnTx/>
                <a:uFillTx/>
                <a:latin typeface="Arial" panose="020B0604020202020204" pitchFamily="34" charset="0"/>
                <a:ea typeface="Arial" charset="0"/>
                <a:cs typeface="Arial" panose="020B0604020202020204" pitchFamily="34" charset="0"/>
              </a:rPr>
              <a:t>lorem</a:t>
            </a: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 </a:t>
            </a:r>
            <a:b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b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ipsum</a:t>
            </a:r>
          </a:p>
        </p:txBody>
      </p:sp>
      <p:sp>
        <p:nvSpPr>
          <p:cNvPr id="3" name="Espace réservé du texte 2">
            <a:extLst>
              <a:ext uri="{FF2B5EF4-FFF2-40B4-BE49-F238E27FC236}">
                <a16:creationId xmlns:a16="http://schemas.microsoft.com/office/drawing/2014/main" id="{5B8191F3-624C-4754-B027-319858716A32}"/>
              </a:ext>
            </a:extLst>
          </p:cNvPr>
          <p:cNvSpPr>
            <a:spLocks noGrp="1"/>
          </p:cNvSpPr>
          <p:nvPr>
            <p:ph type="body" sz="quarter" idx="10" hasCustomPrompt="1"/>
          </p:nvPr>
        </p:nvSpPr>
        <p:spPr>
          <a:xfrm>
            <a:off x="2312988" y="592138"/>
            <a:ext cx="2808287" cy="1998662"/>
          </a:xfrm>
        </p:spPr>
        <p:txBody>
          <a:bodyPr/>
          <a:lstStyle>
            <a:lvl1pPr marL="0" indent="0">
              <a:buNone/>
              <a:defRPr sz="144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dirty="0"/>
              <a:t>07</a:t>
            </a:r>
          </a:p>
        </p:txBody>
      </p:sp>
    </p:spTree>
    <p:extLst>
      <p:ext uri="{BB962C8B-B14F-4D97-AF65-F5344CB8AC3E}">
        <p14:creationId xmlns:p14="http://schemas.microsoft.com/office/powerpoint/2010/main" val="28420809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ommaire chapitre">
    <p:spTree>
      <p:nvGrpSpPr>
        <p:cNvPr id="1" name=""/>
        <p:cNvGrpSpPr/>
        <p:nvPr/>
      </p:nvGrpSpPr>
      <p:grpSpPr>
        <a:xfrm>
          <a:off x="0" y="0"/>
          <a:ext cx="0" cy="0"/>
          <a:chOff x="0" y="0"/>
          <a:chExt cx="0" cy="0"/>
        </a:xfrm>
      </p:grpSpPr>
      <p:sp>
        <p:nvSpPr>
          <p:cNvPr id="11" name="Espace réservé du texte 5">
            <a:extLst>
              <a:ext uri="{FF2B5EF4-FFF2-40B4-BE49-F238E27FC236}">
                <a16:creationId xmlns:a16="http://schemas.microsoft.com/office/drawing/2014/main" id="{27C16BB3-6421-4A83-B0C9-DBE4919C18F4}"/>
              </a:ext>
            </a:extLst>
          </p:cNvPr>
          <p:cNvSpPr>
            <a:spLocks noGrp="1"/>
          </p:cNvSpPr>
          <p:nvPr>
            <p:ph type="body" sz="quarter" idx="12" hasCustomPrompt="1"/>
          </p:nvPr>
        </p:nvSpPr>
        <p:spPr>
          <a:xfrm>
            <a:off x="838800" y="1022400"/>
            <a:ext cx="10441975" cy="1508414"/>
          </a:xfrm>
          <a:prstGeom prst="rect">
            <a:avLst/>
          </a:prstGeom>
        </p:spPr>
        <p:txBody>
          <a:bodyPr anchor="t" anchorCtr="0"/>
          <a:lstStyle>
            <a:lvl1pPr marL="0" marR="0" indent="0" algn="l" defTabSz="914400" rtl="0" eaLnBrk="1" fontAlgn="auto" latinLnBrk="0" hangingPunct="1">
              <a:lnSpc>
                <a:spcPct val="90000"/>
              </a:lnSpc>
              <a:spcBef>
                <a:spcPct val="0"/>
              </a:spcBef>
              <a:spcAft>
                <a:spcPts val="0"/>
              </a:spcAft>
              <a:buClrTx/>
              <a:buSzTx/>
              <a:buFontTx/>
              <a:buNone/>
              <a:tabLst/>
              <a:defRPr lang="fr-FR" sz="2800" b="1" kern="1200" cap="none" spc="0" baseline="0" dirty="0">
                <a:solidFill>
                  <a:schemeClr val="tx2"/>
                </a:solidFill>
                <a:latin typeface="Arial" panose="020B0604020202020204" pitchFamily="34" charset="0"/>
                <a:ea typeface="Arial" charset="0"/>
                <a:cs typeface="Arial" panose="020B0604020202020204" pitchFamily="34" charset="0"/>
              </a:defRPr>
            </a:lvl1pPr>
          </a:lstStyle>
          <a:p>
            <a:pPr lvl="0"/>
            <a:r>
              <a:rPr lang="fr-FR" sz="2800">
                <a:solidFill>
                  <a:schemeClr val="tx1"/>
                </a:solidFill>
                <a:latin typeface="Arial" panose="020B0604020202020204" pitchFamily="34" charset="0"/>
                <a:cs typeface="Arial" panose="020B0604020202020204" pitchFamily="34" charset="0"/>
              </a:rPr>
              <a:t>1.1 </a:t>
            </a:r>
            <a:r>
              <a:rPr lang="fr-FR"/>
              <a:t>Sous-titre</a:t>
            </a:r>
            <a:endParaRPr lang="fr-FR" dirty="0"/>
          </a:p>
        </p:txBody>
      </p:sp>
      <p:sp>
        <p:nvSpPr>
          <p:cNvPr id="2" name="Espace réservé du pied de page 1">
            <a:extLst>
              <a:ext uri="{FF2B5EF4-FFF2-40B4-BE49-F238E27FC236}">
                <a16:creationId xmlns:a16="http://schemas.microsoft.com/office/drawing/2014/main" id="{090ECECF-F8EE-472F-AAAC-77516672C0AA}"/>
              </a:ext>
            </a:extLst>
          </p:cNvPr>
          <p:cNvSpPr>
            <a:spLocks noGrp="1"/>
          </p:cNvSpPr>
          <p:nvPr>
            <p:ph type="ftr" sz="quarter" idx="13"/>
          </p:nvPr>
        </p:nvSpPr>
        <p:spPr/>
        <p:txBody>
          <a:bodyPr/>
          <a:lstStyle/>
          <a:p>
            <a:endParaRPr lang="fr-FR"/>
          </a:p>
        </p:txBody>
      </p:sp>
      <p:sp>
        <p:nvSpPr>
          <p:cNvPr id="3" name="Espace réservé du numéro de diapositive 2">
            <a:extLst>
              <a:ext uri="{FF2B5EF4-FFF2-40B4-BE49-F238E27FC236}">
                <a16:creationId xmlns:a16="http://schemas.microsoft.com/office/drawing/2014/main" id="{35EB5593-5AB2-4459-A5A0-245869585A7E}"/>
              </a:ext>
            </a:extLst>
          </p:cNvPr>
          <p:cNvSpPr>
            <a:spLocks noGrp="1"/>
          </p:cNvSpPr>
          <p:nvPr>
            <p:ph type="sldNum" sz="quarter" idx="14"/>
          </p:nvPr>
        </p:nvSpPr>
        <p:spPr/>
        <p:txBody>
          <a:bodyPr/>
          <a:lstStyle/>
          <a:p>
            <a:fld id="{A5C7A32D-1116-4AE8-97EF-D42A2B21677D}" type="slidenum">
              <a:rPr lang="fr-FR" smtClean="0"/>
              <a:t>‹N°›</a:t>
            </a:fld>
            <a:endParaRPr lang="fr-FR"/>
          </a:p>
        </p:txBody>
      </p:sp>
      <p:sp>
        <p:nvSpPr>
          <p:cNvPr id="6" name="Titre 5">
            <a:extLst>
              <a:ext uri="{FF2B5EF4-FFF2-40B4-BE49-F238E27FC236}">
                <a16:creationId xmlns:a16="http://schemas.microsoft.com/office/drawing/2014/main" id="{8660AA14-17CC-44B4-8530-F53B98A1819A}"/>
              </a:ext>
            </a:extLst>
          </p:cNvPr>
          <p:cNvSpPr>
            <a:spLocks noGrp="1"/>
          </p:cNvSpPr>
          <p:nvPr>
            <p:ph type="title" hasCustomPrompt="1"/>
          </p:nvPr>
        </p:nvSpPr>
        <p:spPr/>
        <p:txBody>
          <a:bodyPr/>
          <a:lstStyle>
            <a:lvl1pPr>
              <a:defRPr/>
            </a:lvl1pPr>
          </a:lstStyle>
          <a:p>
            <a:r>
              <a:rPr lang="fr-FR"/>
              <a:t>Titre chapitre </a:t>
            </a:r>
          </a:p>
        </p:txBody>
      </p:sp>
    </p:spTree>
    <p:extLst>
      <p:ext uri="{BB962C8B-B14F-4D97-AF65-F5344CB8AC3E}">
        <p14:creationId xmlns:p14="http://schemas.microsoft.com/office/powerpoint/2010/main" val="9402946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re et contenu 1">
    <p:spTree>
      <p:nvGrpSpPr>
        <p:cNvPr id="1" name=""/>
        <p:cNvGrpSpPr/>
        <p:nvPr/>
      </p:nvGrpSpPr>
      <p:grpSpPr>
        <a:xfrm>
          <a:off x="0" y="0"/>
          <a:ext cx="0" cy="0"/>
          <a:chOff x="0" y="0"/>
          <a:chExt cx="0" cy="0"/>
        </a:xfrm>
      </p:grpSpPr>
      <p:sp>
        <p:nvSpPr>
          <p:cNvPr id="9" name="Espace réservé du pied de page 8">
            <a:extLst>
              <a:ext uri="{FF2B5EF4-FFF2-40B4-BE49-F238E27FC236}">
                <a16:creationId xmlns:a16="http://schemas.microsoft.com/office/drawing/2014/main" id="{EA13E3DF-15F4-4B75-83F6-023D046F2F55}"/>
              </a:ext>
            </a:extLst>
          </p:cNvPr>
          <p:cNvSpPr>
            <a:spLocks noGrp="1"/>
          </p:cNvSpPr>
          <p:nvPr>
            <p:ph type="ftr" sz="quarter" idx="10"/>
          </p:nvPr>
        </p:nvSpPr>
        <p:spPr/>
        <p:txBody>
          <a:bodyPr/>
          <a:lstStyle/>
          <a:p>
            <a:endParaRPr lang="fr-FR"/>
          </a:p>
        </p:txBody>
      </p:sp>
      <p:sp>
        <p:nvSpPr>
          <p:cNvPr id="10" name="Espace réservé du numéro de diapositive 9">
            <a:extLst>
              <a:ext uri="{FF2B5EF4-FFF2-40B4-BE49-F238E27FC236}">
                <a16:creationId xmlns:a16="http://schemas.microsoft.com/office/drawing/2014/main" id="{32C03E7B-CBCE-47FD-95FB-2D4D91E2CF0B}"/>
              </a:ext>
            </a:extLst>
          </p:cNvPr>
          <p:cNvSpPr>
            <a:spLocks noGrp="1"/>
          </p:cNvSpPr>
          <p:nvPr>
            <p:ph type="sldNum" sz="quarter" idx="11"/>
          </p:nvPr>
        </p:nvSpPr>
        <p:spPr/>
        <p:txBody>
          <a:bodyPr/>
          <a:lstStyle/>
          <a:p>
            <a:fld id="{A5C7A32D-1116-4AE8-97EF-D42A2B21677D}" type="slidenum">
              <a:rPr lang="fr-FR" smtClean="0"/>
              <a:t>‹N°›</a:t>
            </a:fld>
            <a:endParaRPr lang="fr-FR"/>
          </a:p>
        </p:txBody>
      </p:sp>
      <p:sp>
        <p:nvSpPr>
          <p:cNvPr id="13" name="Espace réservé du texte 12">
            <a:extLst>
              <a:ext uri="{FF2B5EF4-FFF2-40B4-BE49-F238E27FC236}">
                <a16:creationId xmlns:a16="http://schemas.microsoft.com/office/drawing/2014/main" id="{994F548F-A399-4411-B9BF-BDBAA7AE4B55}"/>
              </a:ext>
            </a:extLst>
          </p:cNvPr>
          <p:cNvSpPr>
            <a:spLocks noGrp="1"/>
          </p:cNvSpPr>
          <p:nvPr>
            <p:ph type="body" sz="quarter" idx="12" hasCustomPrompt="1"/>
          </p:nvPr>
        </p:nvSpPr>
        <p:spPr>
          <a:xfrm>
            <a:off x="839787" y="1008000"/>
            <a:ext cx="10440987" cy="4999100"/>
          </a:xfrm>
        </p:spPr>
        <p:txBody>
          <a:bodyPr/>
          <a:lstStyle>
            <a:lvl1pPr>
              <a:defRPr/>
            </a:lvl1pPr>
            <a:lvl2pPr>
              <a:defRPr/>
            </a:lvl2pPr>
            <a:lvl3pPr>
              <a:defRPr/>
            </a:lvl3pPr>
            <a:lvl4pPr>
              <a:defRPr/>
            </a:lvl4pPr>
          </a:lstStyle>
          <a:p>
            <a:pPr lvl="0"/>
            <a:r>
              <a:rPr lang="fr-FR"/>
              <a:t>Sous-titre (premeir niveau)</a:t>
            </a:r>
          </a:p>
          <a:p>
            <a:pPr lvl="1"/>
            <a:r>
              <a:rPr lang="fr-FR"/>
              <a:t>Rubrique (deuxième niveau)</a:t>
            </a:r>
          </a:p>
          <a:p>
            <a:pPr lvl="2"/>
            <a:r>
              <a:rPr lang="fr-FR"/>
              <a:t>Item (troisième niveau)</a:t>
            </a:r>
          </a:p>
          <a:p>
            <a:pPr lvl="3"/>
            <a:r>
              <a:rPr lang="fr-FR"/>
              <a:t>Contenu (quatrième niveau)</a:t>
            </a:r>
          </a:p>
        </p:txBody>
      </p:sp>
      <p:sp>
        <p:nvSpPr>
          <p:cNvPr id="7" name="Titre 5">
            <a:extLst>
              <a:ext uri="{FF2B5EF4-FFF2-40B4-BE49-F238E27FC236}">
                <a16:creationId xmlns:a16="http://schemas.microsoft.com/office/drawing/2014/main" id="{25FC0EDE-30E2-4F5A-B08C-8D79B82BB578}"/>
              </a:ext>
            </a:extLst>
          </p:cNvPr>
          <p:cNvSpPr>
            <a:spLocks noGrp="1"/>
          </p:cNvSpPr>
          <p:nvPr>
            <p:ph type="title" hasCustomPrompt="1"/>
          </p:nvPr>
        </p:nvSpPr>
        <p:spPr>
          <a:xfrm>
            <a:off x="838200" y="329265"/>
            <a:ext cx="10442575" cy="276999"/>
          </a:xfrm>
        </p:spPr>
        <p:txBody>
          <a:bodyPr/>
          <a:lstStyle>
            <a:lvl1pPr>
              <a:defRPr/>
            </a:lvl1pPr>
          </a:lstStyle>
          <a:p>
            <a:r>
              <a:rPr lang="fr-FR"/>
              <a:t>Titre chapitre </a:t>
            </a:r>
          </a:p>
        </p:txBody>
      </p:sp>
    </p:spTree>
    <p:extLst>
      <p:ext uri="{BB962C8B-B14F-4D97-AF65-F5344CB8AC3E}">
        <p14:creationId xmlns:p14="http://schemas.microsoft.com/office/powerpoint/2010/main" val="20277245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re et contenu 2">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60D8EFD0-DD87-44F2-90BC-CD4BF9ED5B24}"/>
              </a:ext>
            </a:extLst>
          </p:cNvPr>
          <p:cNvSpPr>
            <a:spLocks noGrp="1"/>
          </p:cNvSpPr>
          <p:nvPr>
            <p:ph type="ftr" sz="quarter" idx="16"/>
          </p:nvPr>
        </p:nvSpPr>
        <p:spPr/>
        <p:txBody>
          <a:bodyPr/>
          <a:lstStyle/>
          <a:p>
            <a:endParaRPr lang="fr-FR"/>
          </a:p>
        </p:txBody>
      </p:sp>
      <p:sp>
        <p:nvSpPr>
          <p:cNvPr id="5" name="Espace réservé du numéro de diapositive 4">
            <a:extLst>
              <a:ext uri="{FF2B5EF4-FFF2-40B4-BE49-F238E27FC236}">
                <a16:creationId xmlns:a16="http://schemas.microsoft.com/office/drawing/2014/main" id="{F318DA38-E683-43E9-9656-D018CD605BE7}"/>
              </a:ext>
            </a:extLst>
          </p:cNvPr>
          <p:cNvSpPr>
            <a:spLocks noGrp="1"/>
          </p:cNvSpPr>
          <p:nvPr>
            <p:ph type="sldNum" sz="quarter" idx="17"/>
          </p:nvPr>
        </p:nvSpPr>
        <p:spPr/>
        <p:txBody>
          <a:bodyPr/>
          <a:lstStyle/>
          <a:p>
            <a:fld id="{A5C7A32D-1116-4AE8-97EF-D42A2B21677D}" type="slidenum">
              <a:rPr lang="fr-FR" smtClean="0"/>
              <a:t>‹N°›</a:t>
            </a:fld>
            <a:endParaRPr lang="fr-FR"/>
          </a:p>
        </p:txBody>
      </p:sp>
      <p:sp>
        <p:nvSpPr>
          <p:cNvPr id="7" name="Titre 5">
            <a:extLst>
              <a:ext uri="{FF2B5EF4-FFF2-40B4-BE49-F238E27FC236}">
                <a16:creationId xmlns:a16="http://schemas.microsoft.com/office/drawing/2014/main" id="{196E6E0A-156A-4841-A350-BE191FCF2027}"/>
              </a:ext>
            </a:extLst>
          </p:cNvPr>
          <p:cNvSpPr>
            <a:spLocks noGrp="1"/>
          </p:cNvSpPr>
          <p:nvPr>
            <p:ph type="title" hasCustomPrompt="1"/>
          </p:nvPr>
        </p:nvSpPr>
        <p:spPr>
          <a:xfrm>
            <a:off x="838200" y="329265"/>
            <a:ext cx="10442575" cy="276999"/>
          </a:xfrm>
        </p:spPr>
        <p:txBody>
          <a:bodyPr/>
          <a:lstStyle>
            <a:lvl1pPr>
              <a:defRPr/>
            </a:lvl1pPr>
          </a:lstStyle>
          <a:p>
            <a:r>
              <a:rPr lang="fr-FR"/>
              <a:t>Titre chapitre </a:t>
            </a:r>
          </a:p>
        </p:txBody>
      </p:sp>
      <p:sp>
        <p:nvSpPr>
          <p:cNvPr id="8" name="Espace réservé du texte 12">
            <a:extLst>
              <a:ext uri="{FF2B5EF4-FFF2-40B4-BE49-F238E27FC236}">
                <a16:creationId xmlns:a16="http://schemas.microsoft.com/office/drawing/2014/main" id="{965367BF-2907-4F13-AEC8-A36F6E32C4F7}"/>
              </a:ext>
            </a:extLst>
          </p:cNvPr>
          <p:cNvSpPr>
            <a:spLocks noGrp="1"/>
          </p:cNvSpPr>
          <p:nvPr>
            <p:ph type="body" sz="quarter" idx="19" hasCustomPrompt="1"/>
          </p:nvPr>
        </p:nvSpPr>
        <p:spPr>
          <a:xfrm>
            <a:off x="839787" y="1008000"/>
            <a:ext cx="5038499" cy="4999100"/>
          </a:xfrm>
        </p:spPr>
        <p:txBody>
          <a:bodyPr/>
          <a:lstStyle>
            <a:lvl1pPr>
              <a:defRPr/>
            </a:lvl1pPr>
            <a:lvl2pPr>
              <a:defRPr/>
            </a:lvl2pPr>
            <a:lvl3pPr>
              <a:defRPr/>
            </a:lvl3pPr>
            <a:lvl4pPr>
              <a:defRPr/>
            </a:lvl4pPr>
          </a:lstStyle>
          <a:p>
            <a:pPr lvl="0"/>
            <a:r>
              <a:rPr lang="fr-FR"/>
              <a:t>Sous-titre (premeir niveau)</a:t>
            </a:r>
          </a:p>
          <a:p>
            <a:pPr lvl="1"/>
            <a:r>
              <a:rPr lang="fr-FR"/>
              <a:t>Rubrique (deuxième niveau)</a:t>
            </a:r>
          </a:p>
          <a:p>
            <a:pPr lvl="2"/>
            <a:r>
              <a:rPr lang="fr-FR"/>
              <a:t>Item (troisième niveau)</a:t>
            </a:r>
          </a:p>
          <a:p>
            <a:pPr lvl="3"/>
            <a:r>
              <a:rPr lang="fr-FR"/>
              <a:t>Contenu (quatrième niveau)</a:t>
            </a:r>
          </a:p>
        </p:txBody>
      </p:sp>
      <p:sp>
        <p:nvSpPr>
          <p:cNvPr id="9" name="Espace réservé du texte 12">
            <a:extLst>
              <a:ext uri="{FF2B5EF4-FFF2-40B4-BE49-F238E27FC236}">
                <a16:creationId xmlns:a16="http://schemas.microsoft.com/office/drawing/2014/main" id="{ECAAD123-C781-451D-88A4-AC5B03044E7C}"/>
              </a:ext>
            </a:extLst>
          </p:cNvPr>
          <p:cNvSpPr>
            <a:spLocks noGrp="1"/>
          </p:cNvSpPr>
          <p:nvPr>
            <p:ph type="body" sz="quarter" idx="20" hasCustomPrompt="1"/>
          </p:nvPr>
        </p:nvSpPr>
        <p:spPr>
          <a:xfrm>
            <a:off x="6242276" y="1008000"/>
            <a:ext cx="5038499" cy="4999100"/>
          </a:xfrm>
        </p:spPr>
        <p:txBody>
          <a:bodyPr/>
          <a:lstStyle>
            <a:lvl1pPr>
              <a:defRPr/>
            </a:lvl1pPr>
            <a:lvl2pPr>
              <a:defRPr/>
            </a:lvl2pPr>
            <a:lvl3pPr>
              <a:defRPr/>
            </a:lvl3pPr>
            <a:lvl4pPr>
              <a:defRPr/>
            </a:lvl4pPr>
          </a:lstStyle>
          <a:p>
            <a:pPr lvl="0"/>
            <a:r>
              <a:rPr lang="fr-FR"/>
              <a:t>Sous-titre (premeir niveau)</a:t>
            </a:r>
          </a:p>
          <a:p>
            <a:pPr lvl="1"/>
            <a:r>
              <a:rPr lang="fr-FR"/>
              <a:t>Rubrique (deuxième niveau)</a:t>
            </a:r>
          </a:p>
          <a:p>
            <a:pPr lvl="2"/>
            <a:r>
              <a:rPr lang="fr-FR"/>
              <a:t>Item (troisième niveau)</a:t>
            </a:r>
          </a:p>
          <a:p>
            <a:pPr lvl="3"/>
            <a:r>
              <a:rPr lang="fr-FR"/>
              <a:t>Contenu (quatrième niveau)</a:t>
            </a:r>
          </a:p>
        </p:txBody>
      </p:sp>
    </p:spTree>
    <p:extLst>
      <p:ext uri="{BB962C8B-B14F-4D97-AF65-F5344CB8AC3E}">
        <p14:creationId xmlns:p14="http://schemas.microsoft.com/office/powerpoint/2010/main" val="2713568297"/>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re et contenu 3">
    <p:spTree>
      <p:nvGrpSpPr>
        <p:cNvPr id="1" name=""/>
        <p:cNvGrpSpPr/>
        <p:nvPr/>
      </p:nvGrpSpPr>
      <p:grpSpPr>
        <a:xfrm>
          <a:off x="0" y="0"/>
          <a:ext cx="0" cy="0"/>
          <a:chOff x="0" y="0"/>
          <a:chExt cx="0" cy="0"/>
        </a:xfrm>
      </p:grpSpPr>
      <p:sp>
        <p:nvSpPr>
          <p:cNvPr id="16" name="Espace réservé du texte 5">
            <a:extLst>
              <a:ext uri="{FF2B5EF4-FFF2-40B4-BE49-F238E27FC236}">
                <a16:creationId xmlns:a16="http://schemas.microsoft.com/office/drawing/2014/main" id="{A988C761-4C7D-423A-B1FF-7DBEE783B938}"/>
              </a:ext>
            </a:extLst>
          </p:cNvPr>
          <p:cNvSpPr>
            <a:spLocks noGrp="1"/>
          </p:cNvSpPr>
          <p:nvPr>
            <p:ph type="body" sz="quarter" idx="12" hasCustomPrompt="1"/>
          </p:nvPr>
        </p:nvSpPr>
        <p:spPr>
          <a:xfrm>
            <a:off x="839788" y="978413"/>
            <a:ext cx="10440987" cy="485268"/>
          </a:xfrm>
          <a:prstGeom prst="rect">
            <a:avLst/>
          </a:prstGeom>
        </p:spPr>
        <p:txBody>
          <a:bodyPr anchor="ctr"/>
          <a:lstStyle>
            <a:lvl1pPr marL="0" indent="0" algn="l" defTabSz="914400" rtl="0" eaLnBrk="1" latinLnBrk="0" hangingPunct="1">
              <a:lnSpc>
                <a:spcPct val="90000"/>
              </a:lnSpc>
              <a:spcBef>
                <a:spcPct val="0"/>
              </a:spcBef>
              <a:buFontTx/>
              <a:buNone/>
              <a:defRPr lang="fr-FR" sz="2800" b="1" kern="1200" cap="none" spc="0" baseline="0" dirty="0">
                <a:solidFill>
                  <a:schemeClr val="tx1"/>
                </a:solidFill>
                <a:latin typeface="Arial" panose="020B0604020202020204" pitchFamily="34" charset="0"/>
                <a:ea typeface="Arial" charset="0"/>
                <a:cs typeface="Arial" panose="020B0604020202020204" pitchFamily="34" charset="0"/>
              </a:defRPr>
            </a:lvl1pPr>
          </a:lstStyle>
          <a:p>
            <a:pPr lvl="0"/>
            <a:r>
              <a:rPr lang="fr-FR" sz="2800">
                <a:solidFill>
                  <a:schemeClr val="tx1"/>
                </a:solidFill>
                <a:latin typeface="Arial" panose="020B0604020202020204" pitchFamily="34" charset="0"/>
                <a:cs typeface="Arial" panose="020B0604020202020204" pitchFamily="34" charset="0"/>
              </a:rPr>
              <a:t>1.1 </a:t>
            </a:r>
            <a:r>
              <a:rPr lang="fr-FR"/>
              <a:t>Sous-titre </a:t>
            </a:r>
            <a:r>
              <a:rPr lang="fr-FR" dirty="0"/>
              <a:t>(</a:t>
            </a:r>
            <a:r>
              <a:rPr lang="fr-FR"/>
              <a:t>1 ligne</a:t>
            </a:r>
            <a:r>
              <a:rPr lang="fr-FR" dirty="0"/>
              <a:t>)</a:t>
            </a:r>
          </a:p>
        </p:txBody>
      </p:sp>
      <p:sp>
        <p:nvSpPr>
          <p:cNvPr id="2" name="Espace réservé du pied de page 1">
            <a:extLst>
              <a:ext uri="{FF2B5EF4-FFF2-40B4-BE49-F238E27FC236}">
                <a16:creationId xmlns:a16="http://schemas.microsoft.com/office/drawing/2014/main" id="{B3966CBE-AEA8-4050-8067-1B4E5EE195CF}"/>
              </a:ext>
            </a:extLst>
          </p:cNvPr>
          <p:cNvSpPr>
            <a:spLocks noGrp="1"/>
          </p:cNvSpPr>
          <p:nvPr>
            <p:ph type="ftr" sz="quarter" idx="13"/>
          </p:nvPr>
        </p:nvSpPr>
        <p:spPr/>
        <p:txBody>
          <a:bodyPr/>
          <a:lstStyle/>
          <a:p>
            <a:endParaRPr lang="fr-FR"/>
          </a:p>
        </p:txBody>
      </p:sp>
      <p:sp>
        <p:nvSpPr>
          <p:cNvPr id="3" name="Espace réservé du numéro de diapositive 2">
            <a:extLst>
              <a:ext uri="{FF2B5EF4-FFF2-40B4-BE49-F238E27FC236}">
                <a16:creationId xmlns:a16="http://schemas.microsoft.com/office/drawing/2014/main" id="{B1922039-7D6E-4924-99A6-A50FE142D698}"/>
              </a:ext>
            </a:extLst>
          </p:cNvPr>
          <p:cNvSpPr>
            <a:spLocks noGrp="1"/>
          </p:cNvSpPr>
          <p:nvPr>
            <p:ph type="sldNum" sz="quarter" idx="14"/>
          </p:nvPr>
        </p:nvSpPr>
        <p:spPr/>
        <p:txBody>
          <a:bodyPr/>
          <a:lstStyle/>
          <a:p>
            <a:fld id="{A5C7A32D-1116-4AE8-97EF-D42A2B21677D}" type="slidenum">
              <a:rPr lang="fr-FR" smtClean="0"/>
              <a:t>‹N°›</a:t>
            </a:fld>
            <a:endParaRPr lang="fr-FR"/>
          </a:p>
        </p:txBody>
      </p:sp>
      <p:sp>
        <p:nvSpPr>
          <p:cNvPr id="6" name="Espace réservé du texte 5">
            <a:extLst>
              <a:ext uri="{FF2B5EF4-FFF2-40B4-BE49-F238E27FC236}">
                <a16:creationId xmlns:a16="http://schemas.microsoft.com/office/drawing/2014/main" id="{B6A90E34-218B-44F8-B3EE-12D9E53297FE}"/>
              </a:ext>
            </a:extLst>
          </p:cNvPr>
          <p:cNvSpPr>
            <a:spLocks noGrp="1"/>
          </p:cNvSpPr>
          <p:nvPr>
            <p:ph type="body" sz="quarter" idx="15" hasCustomPrompt="1"/>
          </p:nvPr>
        </p:nvSpPr>
        <p:spPr>
          <a:xfrm>
            <a:off x="1511300" y="1864859"/>
            <a:ext cx="9769475" cy="2774182"/>
          </a:xfrm>
        </p:spPr>
        <p:txBody>
          <a:bodyPr/>
          <a:lstStyle>
            <a:lvl1pPr marL="0" indent="0">
              <a:lnSpc>
                <a:spcPct val="150000"/>
              </a:lnSpc>
              <a:buFont typeface="Arial" panose="020B0604020202020204" pitchFamily="34" charset="0"/>
              <a:buNone/>
              <a:defRPr sz="2000" b="0"/>
            </a:lvl1pPr>
          </a:lstStyle>
          <a:p>
            <a:pPr lvl="0"/>
            <a:r>
              <a:rPr lang="fr-FR"/>
              <a:t>Texte</a:t>
            </a:r>
          </a:p>
        </p:txBody>
      </p:sp>
      <p:sp>
        <p:nvSpPr>
          <p:cNvPr id="7" name="Titre 5">
            <a:extLst>
              <a:ext uri="{FF2B5EF4-FFF2-40B4-BE49-F238E27FC236}">
                <a16:creationId xmlns:a16="http://schemas.microsoft.com/office/drawing/2014/main" id="{1C2B61A0-D5D7-455B-96D4-0AC93A906D05}"/>
              </a:ext>
            </a:extLst>
          </p:cNvPr>
          <p:cNvSpPr>
            <a:spLocks noGrp="1"/>
          </p:cNvSpPr>
          <p:nvPr>
            <p:ph type="title" hasCustomPrompt="1"/>
          </p:nvPr>
        </p:nvSpPr>
        <p:spPr>
          <a:xfrm>
            <a:off x="838200" y="329265"/>
            <a:ext cx="10442575" cy="276999"/>
          </a:xfrm>
        </p:spPr>
        <p:txBody>
          <a:bodyPr/>
          <a:lstStyle>
            <a:lvl1pPr>
              <a:defRPr/>
            </a:lvl1pPr>
          </a:lstStyle>
          <a:p>
            <a:r>
              <a:rPr lang="fr-FR"/>
              <a:t>Titre chapitre </a:t>
            </a:r>
          </a:p>
        </p:txBody>
      </p:sp>
    </p:spTree>
    <p:extLst>
      <p:ext uri="{BB962C8B-B14F-4D97-AF65-F5344CB8AC3E}">
        <p14:creationId xmlns:p14="http://schemas.microsoft.com/office/powerpoint/2010/main" val="29051547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Image à gauche">
    <p:spTree>
      <p:nvGrpSpPr>
        <p:cNvPr id="1" name=""/>
        <p:cNvGrpSpPr/>
        <p:nvPr/>
      </p:nvGrpSpPr>
      <p:grpSpPr>
        <a:xfrm>
          <a:off x="0" y="0"/>
          <a:ext cx="0" cy="0"/>
          <a:chOff x="0" y="0"/>
          <a:chExt cx="0" cy="0"/>
        </a:xfrm>
      </p:grpSpPr>
      <p:sp>
        <p:nvSpPr>
          <p:cNvPr id="8" name="Espace réservé pour une image  3">
            <a:extLst>
              <a:ext uri="{FF2B5EF4-FFF2-40B4-BE49-F238E27FC236}">
                <a16:creationId xmlns:a16="http://schemas.microsoft.com/office/drawing/2014/main" id="{27140DB9-FE55-48AF-9A04-12DB92D7CDC4}"/>
              </a:ext>
            </a:extLst>
          </p:cNvPr>
          <p:cNvSpPr>
            <a:spLocks noGrp="1" noChangeAspect="1"/>
          </p:cNvSpPr>
          <p:nvPr>
            <p:ph type="pic" sz="quarter" idx="14" hasCustomPrompt="1"/>
          </p:nvPr>
        </p:nvSpPr>
        <p:spPr>
          <a:xfrm>
            <a:off x="3" y="0"/>
            <a:ext cx="5268458" cy="6858000"/>
          </a:xfrm>
          <a:prstGeom prst="rect">
            <a:avLst/>
          </a:prstGeom>
        </p:spPr>
        <p:txBody>
          <a:bodyPr tIns="2304000" anchor="t" anchorCtr="0">
            <a:noAutofit/>
          </a:bodyPr>
          <a:lstStyle>
            <a:lvl1pPr marL="0" indent="0" algn="ctr">
              <a:buNone/>
              <a:defRPr b="0">
                <a:solidFill>
                  <a:srgbClr val="3F2381"/>
                </a:solidFill>
                <a:latin typeface="Arial" panose="020B0604020202020204" pitchFamily="34" charset="0"/>
                <a:ea typeface="Arial" panose="020B0604020202020204" pitchFamily="34" charset="0"/>
                <a:cs typeface="Arial" panose="020B0604020202020204" pitchFamily="34" charset="0"/>
              </a:defRPr>
            </a:lvl1pPr>
          </a:lstStyle>
          <a:p>
            <a:r>
              <a:rPr lang="fr-FR" dirty="0"/>
              <a:t>Cliquez sur l’icône ci-dessous </a:t>
            </a:r>
            <a:br>
              <a:rPr lang="fr-FR" dirty="0"/>
            </a:br>
            <a:r>
              <a:rPr lang="fr-FR" dirty="0"/>
              <a:t>pour insérer une image</a:t>
            </a:r>
          </a:p>
        </p:txBody>
      </p:sp>
      <p:sp>
        <p:nvSpPr>
          <p:cNvPr id="12" name="Titre 1">
            <a:extLst>
              <a:ext uri="{FF2B5EF4-FFF2-40B4-BE49-F238E27FC236}">
                <a16:creationId xmlns:a16="http://schemas.microsoft.com/office/drawing/2014/main" id="{D0581710-AA1B-493A-BFBA-1460E3D4C38E}"/>
              </a:ext>
            </a:extLst>
          </p:cNvPr>
          <p:cNvSpPr>
            <a:spLocks noGrp="1"/>
          </p:cNvSpPr>
          <p:nvPr>
            <p:ph type="ctrTitle" hasCustomPrompt="1"/>
          </p:nvPr>
        </p:nvSpPr>
        <p:spPr>
          <a:xfrm>
            <a:off x="5623484" y="1398522"/>
            <a:ext cx="5657291" cy="1495794"/>
          </a:xfrm>
          <a:prstGeom prst="rect">
            <a:avLst/>
          </a:prstGeom>
        </p:spPr>
        <p:txBody>
          <a:bodyPr anchor="b"/>
          <a:lstStyle>
            <a:lvl1pPr algn="l">
              <a:defRPr sz="5400" b="1" cap="all"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r>
              <a:rPr lang="fr-FR" dirty="0"/>
              <a:t>Titre (3 lignes max)</a:t>
            </a:r>
          </a:p>
        </p:txBody>
      </p:sp>
      <p:sp>
        <p:nvSpPr>
          <p:cNvPr id="13" name="Espace réservé du texte 5">
            <a:extLst>
              <a:ext uri="{FF2B5EF4-FFF2-40B4-BE49-F238E27FC236}">
                <a16:creationId xmlns:a16="http://schemas.microsoft.com/office/drawing/2014/main" id="{CF16E1CB-4175-4B50-B70E-76C58215F7A4}"/>
              </a:ext>
            </a:extLst>
          </p:cNvPr>
          <p:cNvSpPr>
            <a:spLocks noGrp="1"/>
          </p:cNvSpPr>
          <p:nvPr>
            <p:ph type="body" sz="quarter" idx="12" hasCustomPrompt="1"/>
          </p:nvPr>
        </p:nvSpPr>
        <p:spPr>
          <a:xfrm>
            <a:off x="5636736" y="3083214"/>
            <a:ext cx="5657291" cy="387798"/>
          </a:xfrm>
          <a:prstGeom prst="rect">
            <a:avLst/>
          </a:prstGeom>
        </p:spPr>
        <p:txBody>
          <a:bodyPr wrap="square" anchor="t" anchorCtr="0">
            <a:spAutoFit/>
          </a:bodyPr>
          <a:lstStyle>
            <a:lvl1pPr marL="0" indent="0">
              <a:buFontTx/>
              <a:buNone/>
              <a:defRPr sz="2800" b="1">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fr-FR" dirty="0"/>
              <a:t>Sous-titre (1 ligne)</a:t>
            </a:r>
          </a:p>
        </p:txBody>
      </p:sp>
      <p:sp>
        <p:nvSpPr>
          <p:cNvPr id="3" name="Espace réservé du texte 2">
            <a:extLst>
              <a:ext uri="{FF2B5EF4-FFF2-40B4-BE49-F238E27FC236}">
                <a16:creationId xmlns:a16="http://schemas.microsoft.com/office/drawing/2014/main" id="{34704A89-865E-40EA-BCD5-78C5D720B1CD}"/>
              </a:ext>
            </a:extLst>
          </p:cNvPr>
          <p:cNvSpPr>
            <a:spLocks noGrp="1"/>
          </p:cNvSpPr>
          <p:nvPr>
            <p:ph type="body" sz="quarter" idx="15" hasCustomPrompt="1"/>
          </p:nvPr>
        </p:nvSpPr>
        <p:spPr>
          <a:xfrm>
            <a:off x="5622925" y="3710215"/>
            <a:ext cx="5657850" cy="1809750"/>
          </a:xfrm>
        </p:spPr>
        <p:txBody>
          <a:bodyPr/>
          <a:lstStyle>
            <a:lvl1pPr marL="0" indent="0">
              <a:lnSpc>
                <a:spcPct val="150000"/>
              </a:lnSpc>
              <a:spcBef>
                <a:spcPts val="0"/>
              </a:spcBef>
              <a:buNone/>
              <a:defRPr sz="2000" b="0">
                <a:solidFill>
                  <a:schemeClr val="tx2"/>
                </a:solidFill>
              </a:defRPr>
            </a:lvl1pPr>
          </a:lstStyle>
          <a:p>
            <a:pPr lvl="0"/>
            <a:r>
              <a:rPr lang="fr-FR" dirty="0"/>
              <a:t>Texte complémentaire</a:t>
            </a:r>
          </a:p>
        </p:txBody>
      </p:sp>
      <p:sp>
        <p:nvSpPr>
          <p:cNvPr id="5" name="Espace réservé du numéro de diapositive 4">
            <a:extLst>
              <a:ext uri="{FF2B5EF4-FFF2-40B4-BE49-F238E27FC236}">
                <a16:creationId xmlns:a16="http://schemas.microsoft.com/office/drawing/2014/main" id="{D40CC3A4-C275-45F8-AB86-82A4A9B43C29}"/>
              </a:ext>
            </a:extLst>
          </p:cNvPr>
          <p:cNvSpPr>
            <a:spLocks noGrp="1"/>
          </p:cNvSpPr>
          <p:nvPr>
            <p:ph type="sldNum" sz="quarter" idx="17"/>
          </p:nvPr>
        </p:nvSpPr>
        <p:spPr/>
        <p:txBody>
          <a:bodyPr/>
          <a:lstStyle/>
          <a:p>
            <a:fld id="{A5C7A32D-1116-4AE8-97EF-D42A2B21677D}" type="slidenum">
              <a:rPr lang="fr-FR" smtClean="0"/>
              <a:t>‹N°›</a:t>
            </a:fld>
            <a:endParaRPr lang="fr-FR"/>
          </a:p>
        </p:txBody>
      </p:sp>
    </p:spTree>
    <p:extLst>
      <p:ext uri="{BB962C8B-B14F-4D97-AF65-F5344CB8AC3E}">
        <p14:creationId xmlns:p14="http://schemas.microsoft.com/office/powerpoint/2010/main" val="1227780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 Blanc">
    <p:bg>
      <p:bgPr>
        <a:solidFill>
          <a:schemeClr val="tx1"/>
        </a:solidFill>
        <a:effectLst/>
      </p:bgPr>
    </p:bg>
    <p:spTree>
      <p:nvGrpSpPr>
        <p:cNvPr id="1" name=""/>
        <p:cNvGrpSpPr/>
        <p:nvPr/>
      </p:nvGrpSpPr>
      <p:grpSpPr>
        <a:xfrm>
          <a:off x="0" y="0"/>
          <a:ext cx="0" cy="0"/>
          <a:chOff x="0" y="0"/>
          <a:chExt cx="0" cy="0"/>
        </a:xfrm>
      </p:grpSpPr>
      <p:sp>
        <p:nvSpPr>
          <p:cNvPr id="16" name="Titre 1">
            <a:extLst>
              <a:ext uri="{FF2B5EF4-FFF2-40B4-BE49-F238E27FC236}">
                <a16:creationId xmlns:a16="http://schemas.microsoft.com/office/drawing/2014/main" id="{D0581710-AA1B-493A-BFBA-1460E3D4C38E}"/>
              </a:ext>
            </a:extLst>
          </p:cNvPr>
          <p:cNvSpPr>
            <a:spLocks noGrp="1"/>
          </p:cNvSpPr>
          <p:nvPr>
            <p:ph type="ctrTitle" hasCustomPrompt="1"/>
          </p:nvPr>
        </p:nvSpPr>
        <p:spPr>
          <a:xfrm>
            <a:off x="1188000" y="2127246"/>
            <a:ext cx="8200741" cy="1231106"/>
          </a:xfrm>
          <a:prstGeom prst="rect">
            <a:avLst/>
          </a:prstGeom>
        </p:spPr>
        <p:txBody>
          <a:bodyPr anchor="t"/>
          <a:lstStyle>
            <a:lvl1pPr algn="l">
              <a:lnSpc>
                <a:spcPct val="100000"/>
              </a:lnSpc>
              <a:defRPr sz="4000" b="1" i="0" cap="all" spc="0" baseline="0">
                <a:solidFill>
                  <a:schemeClr val="bg2"/>
                </a:solidFill>
                <a:latin typeface="Arial" panose="020B0604020202020204" pitchFamily="34" charset="0"/>
                <a:ea typeface="Arial" panose="020B0604020202020204" pitchFamily="34" charset="0"/>
                <a:cs typeface="Arial" panose="020B0604020202020204" pitchFamily="34" charset="0"/>
              </a:defRPr>
            </a:lvl1pPr>
          </a:lstStyle>
          <a:p>
            <a:r>
              <a:rPr lang="fr-FR"/>
              <a:t>TITRE DE la présentation </a:t>
            </a:r>
            <a:br>
              <a:rPr lang="fr-FR"/>
            </a:br>
            <a:r>
              <a:rPr lang="fr-FR"/>
              <a:t>SUR DEUX LIGNES MAXIMUM</a:t>
            </a:r>
            <a:endParaRPr lang="fr-FR" dirty="0"/>
          </a:p>
        </p:txBody>
      </p:sp>
      <p:sp>
        <p:nvSpPr>
          <p:cNvPr id="23" name="Espace réservé du texte 12">
            <a:extLst>
              <a:ext uri="{FF2B5EF4-FFF2-40B4-BE49-F238E27FC236}">
                <a16:creationId xmlns:a16="http://schemas.microsoft.com/office/drawing/2014/main" id="{209A506E-6241-4F98-97C9-ED2BCCA92FD8}"/>
              </a:ext>
            </a:extLst>
          </p:cNvPr>
          <p:cNvSpPr>
            <a:spLocks noGrp="1"/>
          </p:cNvSpPr>
          <p:nvPr>
            <p:ph type="body" sz="quarter" idx="13" hasCustomPrompt="1"/>
          </p:nvPr>
        </p:nvSpPr>
        <p:spPr>
          <a:xfrm>
            <a:off x="1188000" y="4298950"/>
            <a:ext cx="2256772" cy="193899"/>
          </a:xfrm>
          <a:prstGeom prst="rect">
            <a:avLst/>
          </a:prstGeom>
        </p:spPr>
        <p:txBody>
          <a:bodyPr wrap="none">
            <a:spAutoFit/>
          </a:bodyPr>
          <a:lstStyle>
            <a:lvl1pPr marL="0" indent="0" algn="l">
              <a:buNone/>
              <a:defRPr sz="1400" b="1" i="0" spc="300">
                <a:solidFill>
                  <a:schemeClr val="bg2"/>
                </a:solidFill>
                <a:latin typeface="Arial" panose="020B0604020202020204" pitchFamily="34" charset="0"/>
                <a:ea typeface="Arial" panose="020B0604020202020204" pitchFamily="34" charset="0"/>
                <a:cs typeface="Arial" panose="020B0604020202020204" pitchFamily="34" charset="0"/>
              </a:defRPr>
            </a:lvl1pPr>
          </a:lstStyle>
          <a:p>
            <a:pPr lvl="0"/>
            <a:r>
              <a:rPr lang="fr-FR" dirty="0"/>
              <a:t>JOUR MOIS ANNÉE</a:t>
            </a:r>
          </a:p>
        </p:txBody>
      </p:sp>
      <p:sp>
        <p:nvSpPr>
          <p:cNvPr id="7" name="Freeform 5">
            <a:extLst>
              <a:ext uri="{FF2B5EF4-FFF2-40B4-BE49-F238E27FC236}">
                <a16:creationId xmlns:a16="http://schemas.microsoft.com/office/drawing/2014/main" id="{9721F3F3-2AF1-407B-9C3E-3BA0B4104B59}"/>
              </a:ext>
            </a:extLst>
          </p:cNvPr>
          <p:cNvSpPr>
            <a:spLocks noEditPoints="1"/>
          </p:cNvSpPr>
          <p:nvPr/>
        </p:nvSpPr>
        <p:spPr bwMode="auto">
          <a:xfrm>
            <a:off x="8651985" y="5943600"/>
            <a:ext cx="2574318" cy="255727"/>
          </a:xfrm>
          <a:custGeom>
            <a:avLst/>
            <a:gdLst>
              <a:gd name="T0" fmla="*/ 24 w 1033"/>
              <a:gd name="T1" fmla="*/ 18 h 100"/>
              <a:gd name="T2" fmla="*/ 98 w 1033"/>
              <a:gd name="T3" fmla="*/ 43 h 100"/>
              <a:gd name="T4" fmla="*/ 110 w 1033"/>
              <a:gd name="T5" fmla="*/ 53 h 100"/>
              <a:gd name="T6" fmla="*/ 55 w 1033"/>
              <a:gd name="T7" fmla="*/ 0 h 100"/>
              <a:gd name="T8" fmla="*/ 15 w 1033"/>
              <a:gd name="T9" fmla="*/ 90 h 100"/>
              <a:gd name="T10" fmla="*/ 105 w 1033"/>
              <a:gd name="T11" fmla="*/ 94 h 100"/>
              <a:gd name="T12" fmla="*/ 55 w 1033"/>
              <a:gd name="T13" fmla="*/ 90 h 100"/>
              <a:gd name="T14" fmla="*/ 12 w 1033"/>
              <a:gd name="T15" fmla="*/ 53 h 100"/>
              <a:gd name="T16" fmla="*/ 215 w 1033"/>
              <a:gd name="T17" fmla="*/ 84 h 100"/>
              <a:gd name="T18" fmla="*/ 141 w 1033"/>
              <a:gd name="T19" fmla="*/ 52 h 100"/>
              <a:gd name="T20" fmla="*/ 213 w 1033"/>
              <a:gd name="T21" fmla="*/ 16 h 100"/>
              <a:gd name="T22" fmla="*/ 150 w 1033"/>
              <a:gd name="T23" fmla="*/ 12 h 100"/>
              <a:gd name="T24" fmla="*/ 176 w 1033"/>
              <a:gd name="T25" fmla="*/ 98 h 100"/>
              <a:gd name="T26" fmla="*/ 287 w 1033"/>
              <a:gd name="T27" fmla="*/ 89 h 100"/>
              <a:gd name="T28" fmla="*/ 253 w 1033"/>
              <a:gd name="T29" fmla="*/ 22 h 100"/>
              <a:gd name="T30" fmla="*/ 333 w 1033"/>
              <a:gd name="T31" fmla="*/ 52 h 100"/>
              <a:gd name="T32" fmla="*/ 287 w 1033"/>
              <a:gd name="T33" fmla="*/ 4 h 100"/>
              <a:gd name="T34" fmla="*/ 246 w 1033"/>
              <a:gd name="T35" fmla="*/ 89 h 100"/>
              <a:gd name="T36" fmla="*/ 344 w 1033"/>
              <a:gd name="T37" fmla="*/ 51 h 100"/>
              <a:gd name="T38" fmla="*/ 463 w 1033"/>
              <a:gd name="T39" fmla="*/ 40 h 100"/>
              <a:gd name="T40" fmla="*/ 377 w 1033"/>
              <a:gd name="T41" fmla="*/ 12 h 100"/>
              <a:gd name="T42" fmla="*/ 368 w 1033"/>
              <a:gd name="T43" fmla="*/ 96 h 100"/>
              <a:gd name="T44" fmla="*/ 423 w 1033"/>
              <a:gd name="T45" fmla="*/ 14 h 100"/>
              <a:gd name="T46" fmla="*/ 453 w 1033"/>
              <a:gd name="T47" fmla="*/ 96 h 100"/>
              <a:gd name="T48" fmla="*/ 544 w 1033"/>
              <a:gd name="T49" fmla="*/ 89 h 100"/>
              <a:gd name="T50" fmla="*/ 510 w 1033"/>
              <a:gd name="T51" fmla="*/ 22 h 100"/>
              <a:gd name="T52" fmla="*/ 590 w 1033"/>
              <a:gd name="T53" fmla="*/ 52 h 100"/>
              <a:gd name="T54" fmla="*/ 544 w 1033"/>
              <a:gd name="T55" fmla="*/ 4 h 100"/>
              <a:gd name="T56" fmla="*/ 503 w 1033"/>
              <a:gd name="T57" fmla="*/ 89 h 100"/>
              <a:gd name="T58" fmla="*/ 601 w 1033"/>
              <a:gd name="T59" fmla="*/ 51 h 100"/>
              <a:gd name="T60" fmla="*/ 707 w 1033"/>
              <a:gd name="T61" fmla="*/ 84 h 100"/>
              <a:gd name="T62" fmla="*/ 633 w 1033"/>
              <a:gd name="T63" fmla="*/ 52 h 100"/>
              <a:gd name="T64" fmla="*/ 705 w 1033"/>
              <a:gd name="T65" fmla="*/ 16 h 100"/>
              <a:gd name="T66" fmla="*/ 641 w 1033"/>
              <a:gd name="T67" fmla="*/ 12 h 100"/>
              <a:gd name="T68" fmla="*/ 667 w 1033"/>
              <a:gd name="T69" fmla="*/ 99 h 100"/>
              <a:gd name="T70" fmla="*/ 779 w 1033"/>
              <a:gd name="T71" fmla="*/ 89 h 100"/>
              <a:gd name="T72" fmla="*/ 744 w 1033"/>
              <a:gd name="T73" fmla="*/ 22 h 100"/>
              <a:gd name="T74" fmla="*/ 824 w 1033"/>
              <a:gd name="T75" fmla="*/ 52 h 100"/>
              <a:gd name="T76" fmla="*/ 779 w 1033"/>
              <a:gd name="T77" fmla="*/ 4 h 100"/>
              <a:gd name="T78" fmla="*/ 738 w 1033"/>
              <a:gd name="T79" fmla="*/ 89 h 100"/>
              <a:gd name="T80" fmla="*/ 835 w 1033"/>
              <a:gd name="T81" fmla="*/ 51 h 100"/>
              <a:gd name="T82" fmla="*/ 1024 w 1033"/>
              <a:gd name="T83" fmla="*/ 13 h 100"/>
              <a:gd name="T84" fmla="*/ 945 w 1033"/>
              <a:gd name="T85" fmla="*/ 13 h 100"/>
              <a:gd name="T86" fmla="*/ 868 w 1033"/>
              <a:gd name="T87" fmla="*/ 7 h 100"/>
              <a:gd name="T88" fmla="*/ 870 w 1033"/>
              <a:gd name="T89" fmla="*/ 96 h 100"/>
              <a:gd name="T90" fmla="*/ 937 w 1033"/>
              <a:gd name="T91" fmla="*/ 20 h 100"/>
              <a:gd name="T92" fmla="*/ 954 w 1033"/>
              <a:gd name="T93" fmla="*/ 96 h 100"/>
              <a:gd name="T94" fmla="*/ 956 w 1033"/>
              <a:gd name="T95" fmla="*/ 20 h 100"/>
              <a:gd name="T96" fmla="*/ 1023 w 1033"/>
              <a:gd name="T97" fmla="*/ 4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33" h="100">
                <a:moveTo>
                  <a:pt x="12" y="43"/>
                </a:moveTo>
                <a:cubicBezTo>
                  <a:pt x="12" y="43"/>
                  <a:pt x="12" y="43"/>
                  <a:pt x="12" y="43"/>
                </a:cubicBezTo>
                <a:cubicBezTo>
                  <a:pt x="13" y="31"/>
                  <a:pt x="17" y="23"/>
                  <a:pt x="24" y="18"/>
                </a:cubicBezTo>
                <a:cubicBezTo>
                  <a:pt x="32" y="12"/>
                  <a:pt x="42" y="10"/>
                  <a:pt x="55" y="10"/>
                </a:cubicBezTo>
                <a:cubicBezTo>
                  <a:pt x="68" y="10"/>
                  <a:pt x="79" y="12"/>
                  <a:pt x="85" y="17"/>
                </a:cubicBezTo>
                <a:cubicBezTo>
                  <a:pt x="93" y="22"/>
                  <a:pt x="97" y="30"/>
                  <a:pt x="98" y="43"/>
                </a:cubicBezTo>
                <a:cubicBezTo>
                  <a:pt x="12" y="43"/>
                  <a:pt x="12" y="43"/>
                  <a:pt x="12" y="43"/>
                </a:cubicBezTo>
                <a:close/>
                <a:moveTo>
                  <a:pt x="12" y="53"/>
                </a:moveTo>
                <a:cubicBezTo>
                  <a:pt x="110" y="53"/>
                  <a:pt x="110" y="53"/>
                  <a:pt x="110" y="53"/>
                </a:cubicBezTo>
                <a:cubicBezTo>
                  <a:pt x="110" y="53"/>
                  <a:pt x="110" y="53"/>
                  <a:pt x="110" y="53"/>
                </a:cubicBezTo>
                <a:cubicBezTo>
                  <a:pt x="110" y="36"/>
                  <a:pt x="108" y="19"/>
                  <a:pt x="93" y="9"/>
                </a:cubicBezTo>
                <a:cubicBezTo>
                  <a:pt x="81" y="1"/>
                  <a:pt x="66" y="0"/>
                  <a:pt x="55" y="0"/>
                </a:cubicBezTo>
                <a:cubicBezTo>
                  <a:pt x="39" y="0"/>
                  <a:pt x="27" y="3"/>
                  <a:pt x="18" y="10"/>
                </a:cubicBezTo>
                <a:cubicBezTo>
                  <a:pt x="6" y="18"/>
                  <a:pt x="0" y="33"/>
                  <a:pt x="0" y="50"/>
                </a:cubicBezTo>
                <a:cubicBezTo>
                  <a:pt x="0" y="68"/>
                  <a:pt x="5" y="81"/>
                  <a:pt x="15" y="90"/>
                </a:cubicBezTo>
                <a:cubicBezTo>
                  <a:pt x="24" y="97"/>
                  <a:pt x="35" y="100"/>
                  <a:pt x="55" y="100"/>
                </a:cubicBezTo>
                <a:cubicBezTo>
                  <a:pt x="71" y="100"/>
                  <a:pt x="88" y="98"/>
                  <a:pt x="105" y="94"/>
                </a:cubicBezTo>
                <a:cubicBezTo>
                  <a:pt x="105" y="94"/>
                  <a:pt x="105" y="94"/>
                  <a:pt x="105" y="94"/>
                </a:cubicBezTo>
                <a:cubicBezTo>
                  <a:pt x="105" y="84"/>
                  <a:pt x="105" y="84"/>
                  <a:pt x="105" y="84"/>
                </a:cubicBezTo>
                <a:cubicBezTo>
                  <a:pt x="104" y="84"/>
                  <a:pt x="104" y="84"/>
                  <a:pt x="104" y="84"/>
                </a:cubicBezTo>
                <a:cubicBezTo>
                  <a:pt x="88" y="88"/>
                  <a:pt x="72" y="89"/>
                  <a:pt x="55" y="90"/>
                </a:cubicBezTo>
                <a:cubicBezTo>
                  <a:pt x="41" y="90"/>
                  <a:pt x="30" y="87"/>
                  <a:pt x="23" y="82"/>
                </a:cubicBezTo>
                <a:cubicBezTo>
                  <a:pt x="16" y="76"/>
                  <a:pt x="12" y="67"/>
                  <a:pt x="11" y="53"/>
                </a:cubicBezTo>
                <a:lnTo>
                  <a:pt x="12" y="53"/>
                </a:lnTo>
                <a:close/>
                <a:moveTo>
                  <a:pt x="176" y="98"/>
                </a:moveTo>
                <a:cubicBezTo>
                  <a:pt x="189" y="98"/>
                  <a:pt x="202" y="96"/>
                  <a:pt x="215" y="93"/>
                </a:cubicBezTo>
                <a:cubicBezTo>
                  <a:pt x="215" y="84"/>
                  <a:pt x="215" y="84"/>
                  <a:pt x="215" y="84"/>
                </a:cubicBezTo>
                <a:cubicBezTo>
                  <a:pt x="203" y="86"/>
                  <a:pt x="191" y="88"/>
                  <a:pt x="178" y="89"/>
                </a:cubicBezTo>
                <a:cubicBezTo>
                  <a:pt x="169" y="89"/>
                  <a:pt x="160" y="87"/>
                  <a:pt x="152" y="82"/>
                </a:cubicBezTo>
                <a:cubicBezTo>
                  <a:pt x="145" y="76"/>
                  <a:pt x="141" y="66"/>
                  <a:pt x="141" y="52"/>
                </a:cubicBezTo>
                <a:cubicBezTo>
                  <a:pt x="141" y="37"/>
                  <a:pt x="146" y="26"/>
                  <a:pt x="155" y="20"/>
                </a:cubicBezTo>
                <a:cubicBezTo>
                  <a:pt x="162" y="16"/>
                  <a:pt x="172" y="14"/>
                  <a:pt x="185" y="14"/>
                </a:cubicBezTo>
                <a:cubicBezTo>
                  <a:pt x="195" y="14"/>
                  <a:pt x="204" y="15"/>
                  <a:pt x="213" y="16"/>
                </a:cubicBezTo>
                <a:cubicBezTo>
                  <a:pt x="213" y="6"/>
                  <a:pt x="213" y="6"/>
                  <a:pt x="213" y="6"/>
                </a:cubicBezTo>
                <a:cubicBezTo>
                  <a:pt x="204" y="5"/>
                  <a:pt x="195" y="4"/>
                  <a:pt x="186" y="4"/>
                </a:cubicBezTo>
                <a:cubicBezTo>
                  <a:pt x="172" y="4"/>
                  <a:pt x="160" y="6"/>
                  <a:pt x="150" y="12"/>
                </a:cubicBezTo>
                <a:cubicBezTo>
                  <a:pt x="135" y="20"/>
                  <a:pt x="130" y="35"/>
                  <a:pt x="130" y="51"/>
                </a:cubicBezTo>
                <a:cubicBezTo>
                  <a:pt x="130" y="67"/>
                  <a:pt x="133" y="80"/>
                  <a:pt x="144" y="89"/>
                </a:cubicBezTo>
                <a:cubicBezTo>
                  <a:pt x="153" y="97"/>
                  <a:pt x="164" y="98"/>
                  <a:pt x="176" y="98"/>
                </a:cubicBezTo>
                <a:moveTo>
                  <a:pt x="333" y="52"/>
                </a:moveTo>
                <a:cubicBezTo>
                  <a:pt x="333" y="66"/>
                  <a:pt x="329" y="75"/>
                  <a:pt x="322" y="81"/>
                </a:cubicBezTo>
                <a:cubicBezTo>
                  <a:pt x="314" y="87"/>
                  <a:pt x="303" y="89"/>
                  <a:pt x="287" y="89"/>
                </a:cubicBezTo>
                <a:cubicBezTo>
                  <a:pt x="272" y="89"/>
                  <a:pt x="261" y="86"/>
                  <a:pt x="253" y="81"/>
                </a:cubicBezTo>
                <a:cubicBezTo>
                  <a:pt x="245" y="74"/>
                  <a:pt x="241" y="65"/>
                  <a:pt x="241" y="51"/>
                </a:cubicBezTo>
                <a:cubicBezTo>
                  <a:pt x="241" y="37"/>
                  <a:pt x="245" y="28"/>
                  <a:pt x="253" y="22"/>
                </a:cubicBezTo>
                <a:cubicBezTo>
                  <a:pt x="261" y="16"/>
                  <a:pt x="272" y="14"/>
                  <a:pt x="287" y="14"/>
                </a:cubicBezTo>
                <a:cubicBezTo>
                  <a:pt x="302" y="14"/>
                  <a:pt x="313" y="16"/>
                  <a:pt x="320" y="21"/>
                </a:cubicBezTo>
                <a:cubicBezTo>
                  <a:pt x="329" y="28"/>
                  <a:pt x="333" y="38"/>
                  <a:pt x="333" y="52"/>
                </a:cubicBezTo>
                <a:moveTo>
                  <a:pt x="344" y="51"/>
                </a:moveTo>
                <a:cubicBezTo>
                  <a:pt x="344" y="35"/>
                  <a:pt x="340" y="22"/>
                  <a:pt x="328" y="14"/>
                </a:cubicBezTo>
                <a:cubicBezTo>
                  <a:pt x="317" y="6"/>
                  <a:pt x="303" y="4"/>
                  <a:pt x="287" y="4"/>
                </a:cubicBezTo>
                <a:cubicBezTo>
                  <a:pt x="271" y="4"/>
                  <a:pt x="257" y="6"/>
                  <a:pt x="246" y="14"/>
                </a:cubicBezTo>
                <a:cubicBezTo>
                  <a:pt x="235" y="22"/>
                  <a:pt x="230" y="35"/>
                  <a:pt x="230" y="51"/>
                </a:cubicBezTo>
                <a:cubicBezTo>
                  <a:pt x="230" y="68"/>
                  <a:pt x="235" y="81"/>
                  <a:pt x="246" y="89"/>
                </a:cubicBezTo>
                <a:cubicBezTo>
                  <a:pt x="257" y="96"/>
                  <a:pt x="271" y="98"/>
                  <a:pt x="287" y="98"/>
                </a:cubicBezTo>
                <a:cubicBezTo>
                  <a:pt x="304" y="98"/>
                  <a:pt x="317" y="96"/>
                  <a:pt x="328" y="89"/>
                </a:cubicBezTo>
                <a:cubicBezTo>
                  <a:pt x="340" y="81"/>
                  <a:pt x="344" y="68"/>
                  <a:pt x="344" y="51"/>
                </a:cubicBezTo>
                <a:moveTo>
                  <a:pt x="453" y="96"/>
                </a:moveTo>
                <a:cubicBezTo>
                  <a:pt x="463" y="96"/>
                  <a:pt x="463" y="96"/>
                  <a:pt x="463" y="96"/>
                </a:cubicBezTo>
                <a:cubicBezTo>
                  <a:pt x="463" y="40"/>
                  <a:pt x="463" y="40"/>
                  <a:pt x="463" y="40"/>
                </a:cubicBezTo>
                <a:cubicBezTo>
                  <a:pt x="463" y="29"/>
                  <a:pt x="462" y="20"/>
                  <a:pt x="454" y="13"/>
                </a:cubicBezTo>
                <a:cubicBezTo>
                  <a:pt x="446" y="6"/>
                  <a:pt x="435" y="4"/>
                  <a:pt x="424" y="4"/>
                </a:cubicBezTo>
                <a:cubicBezTo>
                  <a:pt x="408" y="4"/>
                  <a:pt x="392" y="9"/>
                  <a:pt x="377" y="12"/>
                </a:cubicBezTo>
                <a:cubicBezTo>
                  <a:pt x="376" y="7"/>
                  <a:pt x="376" y="7"/>
                  <a:pt x="376" y="7"/>
                </a:cubicBezTo>
                <a:cubicBezTo>
                  <a:pt x="368" y="7"/>
                  <a:pt x="368" y="7"/>
                  <a:pt x="368" y="7"/>
                </a:cubicBezTo>
                <a:cubicBezTo>
                  <a:pt x="368" y="96"/>
                  <a:pt x="368" y="96"/>
                  <a:pt x="368" y="96"/>
                </a:cubicBezTo>
                <a:cubicBezTo>
                  <a:pt x="378" y="96"/>
                  <a:pt x="378" y="96"/>
                  <a:pt x="378" y="96"/>
                </a:cubicBezTo>
                <a:cubicBezTo>
                  <a:pt x="378" y="21"/>
                  <a:pt x="378" y="21"/>
                  <a:pt x="378" y="21"/>
                </a:cubicBezTo>
                <a:cubicBezTo>
                  <a:pt x="394" y="17"/>
                  <a:pt x="408" y="14"/>
                  <a:pt x="423" y="14"/>
                </a:cubicBezTo>
                <a:cubicBezTo>
                  <a:pt x="432" y="14"/>
                  <a:pt x="440" y="16"/>
                  <a:pt x="445" y="20"/>
                </a:cubicBezTo>
                <a:cubicBezTo>
                  <a:pt x="450" y="25"/>
                  <a:pt x="453" y="31"/>
                  <a:pt x="453" y="40"/>
                </a:cubicBezTo>
                <a:lnTo>
                  <a:pt x="453" y="96"/>
                </a:lnTo>
                <a:close/>
                <a:moveTo>
                  <a:pt x="590" y="52"/>
                </a:moveTo>
                <a:cubicBezTo>
                  <a:pt x="590" y="66"/>
                  <a:pt x="586" y="75"/>
                  <a:pt x="579" y="81"/>
                </a:cubicBezTo>
                <a:cubicBezTo>
                  <a:pt x="571" y="87"/>
                  <a:pt x="560" y="89"/>
                  <a:pt x="544" y="89"/>
                </a:cubicBezTo>
                <a:cubicBezTo>
                  <a:pt x="529" y="89"/>
                  <a:pt x="518" y="86"/>
                  <a:pt x="510" y="81"/>
                </a:cubicBezTo>
                <a:cubicBezTo>
                  <a:pt x="502" y="74"/>
                  <a:pt x="498" y="65"/>
                  <a:pt x="498" y="51"/>
                </a:cubicBezTo>
                <a:cubicBezTo>
                  <a:pt x="498" y="37"/>
                  <a:pt x="502" y="28"/>
                  <a:pt x="510" y="22"/>
                </a:cubicBezTo>
                <a:cubicBezTo>
                  <a:pt x="517" y="16"/>
                  <a:pt x="529" y="14"/>
                  <a:pt x="544" y="14"/>
                </a:cubicBezTo>
                <a:cubicBezTo>
                  <a:pt x="559" y="14"/>
                  <a:pt x="570" y="16"/>
                  <a:pt x="577" y="21"/>
                </a:cubicBezTo>
                <a:cubicBezTo>
                  <a:pt x="586" y="28"/>
                  <a:pt x="590" y="38"/>
                  <a:pt x="590" y="52"/>
                </a:cubicBezTo>
                <a:moveTo>
                  <a:pt x="601" y="51"/>
                </a:moveTo>
                <a:cubicBezTo>
                  <a:pt x="601" y="35"/>
                  <a:pt x="597" y="22"/>
                  <a:pt x="585" y="14"/>
                </a:cubicBezTo>
                <a:cubicBezTo>
                  <a:pt x="574" y="6"/>
                  <a:pt x="560" y="4"/>
                  <a:pt x="544" y="4"/>
                </a:cubicBezTo>
                <a:cubicBezTo>
                  <a:pt x="528" y="4"/>
                  <a:pt x="514" y="6"/>
                  <a:pt x="503" y="14"/>
                </a:cubicBezTo>
                <a:cubicBezTo>
                  <a:pt x="492" y="22"/>
                  <a:pt x="487" y="35"/>
                  <a:pt x="487" y="51"/>
                </a:cubicBezTo>
                <a:cubicBezTo>
                  <a:pt x="487" y="68"/>
                  <a:pt x="492" y="81"/>
                  <a:pt x="503" y="89"/>
                </a:cubicBezTo>
                <a:cubicBezTo>
                  <a:pt x="514" y="96"/>
                  <a:pt x="528" y="98"/>
                  <a:pt x="544" y="98"/>
                </a:cubicBezTo>
                <a:cubicBezTo>
                  <a:pt x="560" y="98"/>
                  <a:pt x="574" y="96"/>
                  <a:pt x="585" y="89"/>
                </a:cubicBezTo>
                <a:cubicBezTo>
                  <a:pt x="596" y="81"/>
                  <a:pt x="601" y="68"/>
                  <a:pt x="601" y="51"/>
                </a:cubicBezTo>
                <a:moveTo>
                  <a:pt x="667" y="98"/>
                </a:moveTo>
                <a:cubicBezTo>
                  <a:pt x="680" y="98"/>
                  <a:pt x="694" y="96"/>
                  <a:pt x="707" y="93"/>
                </a:cubicBezTo>
                <a:cubicBezTo>
                  <a:pt x="707" y="84"/>
                  <a:pt x="707" y="84"/>
                  <a:pt x="707" y="84"/>
                </a:cubicBezTo>
                <a:cubicBezTo>
                  <a:pt x="695" y="86"/>
                  <a:pt x="682" y="88"/>
                  <a:pt x="669" y="89"/>
                </a:cubicBezTo>
                <a:cubicBezTo>
                  <a:pt x="660" y="89"/>
                  <a:pt x="652" y="87"/>
                  <a:pt x="644" y="82"/>
                </a:cubicBezTo>
                <a:cubicBezTo>
                  <a:pt x="636" y="76"/>
                  <a:pt x="633" y="66"/>
                  <a:pt x="633" y="52"/>
                </a:cubicBezTo>
                <a:cubicBezTo>
                  <a:pt x="633" y="37"/>
                  <a:pt x="637" y="26"/>
                  <a:pt x="647" y="20"/>
                </a:cubicBezTo>
                <a:cubicBezTo>
                  <a:pt x="654" y="16"/>
                  <a:pt x="664" y="14"/>
                  <a:pt x="677" y="14"/>
                </a:cubicBezTo>
                <a:cubicBezTo>
                  <a:pt x="687" y="14"/>
                  <a:pt x="696" y="15"/>
                  <a:pt x="705" y="16"/>
                </a:cubicBezTo>
                <a:cubicBezTo>
                  <a:pt x="705" y="6"/>
                  <a:pt x="705" y="6"/>
                  <a:pt x="705" y="6"/>
                </a:cubicBezTo>
                <a:cubicBezTo>
                  <a:pt x="696" y="5"/>
                  <a:pt x="687" y="4"/>
                  <a:pt x="678" y="4"/>
                </a:cubicBezTo>
                <a:cubicBezTo>
                  <a:pt x="664" y="4"/>
                  <a:pt x="652" y="6"/>
                  <a:pt x="641" y="12"/>
                </a:cubicBezTo>
                <a:cubicBezTo>
                  <a:pt x="627" y="20"/>
                  <a:pt x="621" y="36"/>
                  <a:pt x="621" y="51"/>
                </a:cubicBezTo>
                <a:cubicBezTo>
                  <a:pt x="621" y="67"/>
                  <a:pt x="624" y="80"/>
                  <a:pt x="635" y="89"/>
                </a:cubicBezTo>
                <a:cubicBezTo>
                  <a:pt x="644" y="97"/>
                  <a:pt x="656" y="99"/>
                  <a:pt x="667" y="99"/>
                </a:cubicBezTo>
                <a:moveTo>
                  <a:pt x="824" y="52"/>
                </a:moveTo>
                <a:cubicBezTo>
                  <a:pt x="824" y="66"/>
                  <a:pt x="821" y="75"/>
                  <a:pt x="813" y="81"/>
                </a:cubicBezTo>
                <a:cubicBezTo>
                  <a:pt x="806" y="87"/>
                  <a:pt x="794" y="89"/>
                  <a:pt x="779" y="89"/>
                </a:cubicBezTo>
                <a:cubicBezTo>
                  <a:pt x="763" y="89"/>
                  <a:pt x="752" y="86"/>
                  <a:pt x="745" y="81"/>
                </a:cubicBezTo>
                <a:cubicBezTo>
                  <a:pt x="737" y="74"/>
                  <a:pt x="733" y="65"/>
                  <a:pt x="733" y="51"/>
                </a:cubicBezTo>
                <a:cubicBezTo>
                  <a:pt x="733" y="37"/>
                  <a:pt x="736" y="28"/>
                  <a:pt x="744" y="22"/>
                </a:cubicBezTo>
                <a:cubicBezTo>
                  <a:pt x="752" y="16"/>
                  <a:pt x="763" y="14"/>
                  <a:pt x="779" y="14"/>
                </a:cubicBezTo>
                <a:cubicBezTo>
                  <a:pt x="793" y="14"/>
                  <a:pt x="804" y="16"/>
                  <a:pt x="812" y="21"/>
                </a:cubicBezTo>
                <a:cubicBezTo>
                  <a:pt x="821" y="28"/>
                  <a:pt x="824" y="38"/>
                  <a:pt x="824" y="52"/>
                </a:cubicBezTo>
                <a:moveTo>
                  <a:pt x="836" y="51"/>
                </a:moveTo>
                <a:cubicBezTo>
                  <a:pt x="836" y="35"/>
                  <a:pt x="831" y="22"/>
                  <a:pt x="820" y="14"/>
                </a:cubicBezTo>
                <a:cubicBezTo>
                  <a:pt x="809" y="6"/>
                  <a:pt x="795" y="4"/>
                  <a:pt x="779" y="4"/>
                </a:cubicBezTo>
                <a:cubicBezTo>
                  <a:pt x="762" y="4"/>
                  <a:pt x="748" y="6"/>
                  <a:pt x="738" y="14"/>
                </a:cubicBezTo>
                <a:cubicBezTo>
                  <a:pt x="726" y="22"/>
                  <a:pt x="722" y="35"/>
                  <a:pt x="722" y="51"/>
                </a:cubicBezTo>
                <a:cubicBezTo>
                  <a:pt x="722" y="68"/>
                  <a:pt x="726" y="81"/>
                  <a:pt x="738" y="89"/>
                </a:cubicBezTo>
                <a:cubicBezTo>
                  <a:pt x="748" y="96"/>
                  <a:pt x="762" y="98"/>
                  <a:pt x="779" y="98"/>
                </a:cubicBezTo>
                <a:cubicBezTo>
                  <a:pt x="795" y="98"/>
                  <a:pt x="809" y="96"/>
                  <a:pt x="819" y="89"/>
                </a:cubicBezTo>
                <a:cubicBezTo>
                  <a:pt x="831" y="81"/>
                  <a:pt x="835" y="68"/>
                  <a:pt x="835" y="51"/>
                </a:cubicBezTo>
                <a:moveTo>
                  <a:pt x="1033" y="96"/>
                </a:moveTo>
                <a:cubicBezTo>
                  <a:pt x="1033" y="40"/>
                  <a:pt x="1033" y="40"/>
                  <a:pt x="1033" y="40"/>
                </a:cubicBezTo>
                <a:cubicBezTo>
                  <a:pt x="1033" y="29"/>
                  <a:pt x="1032" y="20"/>
                  <a:pt x="1024" y="13"/>
                </a:cubicBezTo>
                <a:cubicBezTo>
                  <a:pt x="1017" y="6"/>
                  <a:pt x="1007" y="4"/>
                  <a:pt x="996" y="4"/>
                </a:cubicBezTo>
                <a:cubicBezTo>
                  <a:pt x="981" y="5"/>
                  <a:pt x="966" y="7"/>
                  <a:pt x="951" y="11"/>
                </a:cubicBezTo>
                <a:cubicBezTo>
                  <a:pt x="945" y="13"/>
                  <a:pt x="945" y="13"/>
                  <a:pt x="945" y="13"/>
                </a:cubicBezTo>
                <a:cubicBezTo>
                  <a:pt x="937" y="6"/>
                  <a:pt x="925" y="4"/>
                  <a:pt x="914" y="4"/>
                </a:cubicBezTo>
                <a:cubicBezTo>
                  <a:pt x="898" y="5"/>
                  <a:pt x="869" y="12"/>
                  <a:pt x="869" y="12"/>
                </a:cubicBezTo>
                <a:cubicBezTo>
                  <a:pt x="868" y="7"/>
                  <a:pt x="868" y="7"/>
                  <a:pt x="868" y="7"/>
                </a:cubicBezTo>
                <a:cubicBezTo>
                  <a:pt x="860" y="7"/>
                  <a:pt x="860" y="7"/>
                  <a:pt x="860" y="7"/>
                </a:cubicBezTo>
                <a:cubicBezTo>
                  <a:pt x="860" y="96"/>
                  <a:pt x="860" y="96"/>
                  <a:pt x="860" y="96"/>
                </a:cubicBezTo>
                <a:cubicBezTo>
                  <a:pt x="870" y="96"/>
                  <a:pt x="870" y="96"/>
                  <a:pt x="870" y="96"/>
                </a:cubicBezTo>
                <a:cubicBezTo>
                  <a:pt x="870" y="21"/>
                  <a:pt x="870" y="21"/>
                  <a:pt x="870" y="21"/>
                </a:cubicBezTo>
                <a:cubicBezTo>
                  <a:pt x="884" y="18"/>
                  <a:pt x="899" y="15"/>
                  <a:pt x="913" y="14"/>
                </a:cubicBezTo>
                <a:cubicBezTo>
                  <a:pt x="922" y="14"/>
                  <a:pt x="932" y="16"/>
                  <a:pt x="937" y="20"/>
                </a:cubicBezTo>
                <a:cubicBezTo>
                  <a:pt x="942" y="25"/>
                  <a:pt x="944" y="31"/>
                  <a:pt x="944" y="40"/>
                </a:cubicBezTo>
                <a:cubicBezTo>
                  <a:pt x="944" y="96"/>
                  <a:pt x="944" y="96"/>
                  <a:pt x="944" y="96"/>
                </a:cubicBezTo>
                <a:cubicBezTo>
                  <a:pt x="954" y="96"/>
                  <a:pt x="954" y="96"/>
                  <a:pt x="954" y="96"/>
                </a:cubicBezTo>
                <a:cubicBezTo>
                  <a:pt x="954" y="40"/>
                  <a:pt x="954" y="40"/>
                  <a:pt x="954" y="40"/>
                </a:cubicBezTo>
                <a:cubicBezTo>
                  <a:pt x="955" y="34"/>
                  <a:pt x="954" y="27"/>
                  <a:pt x="951" y="21"/>
                </a:cubicBezTo>
                <a:cubicBezTo>
                  <a:pt x="956" y="20"/>
                  <a:pt x="956" y="20"/>
                  <a:pt x="956" y="20"/>
                </a:cubicBezTo>
                <a:cubicBezTo>
                  <a:pt x="969" y="16"/>
                  <a:pt x="982" y="15"/>
                  <a:pt x="995" y="14"/>
                </a:cubicBezTo>
                <a:cubicBezTo>
                  <a:pt x="1002" y="13"/>
                  <a:pt x="1010" y="16"/>
                  <a:pt x="1016" y="20"/>
                </a:cubicBezTo>
                <a:cubicBezTo>
                  <a:pt x="1020" y="24"/>
                  <a:pt x="1023" y="31"/>
                  <a:pt x="1023" y="40"/>
                </a:cubicBezTo>
                <a:cubicBezTo>
                  <a:pt x="1023" y="96"/>
                  <a:pt x="1023" y="96"/>
                  <a:pt x="1023" y="96"/>
                </a:cubicBezTo>
                <a:lnTo>
                  <a:pt x="1033" y="96"/>
                </a:lnTo>
                <a:close/>
              </a:path>
            </a:pathLst>
          </a:custGeom>
          <a:solidFill>
            <a:srgbClr val="3F2381"/>
          </a:solidFill>
          <a:ln>
            <a:noFill/>
          </a:ln>
        </p:spPr>
        <p:txBody>
          <a:bodyPr vert="horz" wrap="square" lIns="91440" tIns="45720" rIns="91440" bIns="45720" numCol="1" anchor="t" anchorCtr="0" compatLnSpc="1">
            <a:prstTxWarp prst="textNoShape">
              <a:avLst/>
            </a:prstTxWarp>
          </a:bodyPr>
          <a:lstStyle/>
          <a:p>
            <a:endParaRPr lang="fr-FR" dirty="0">
              <a:latin typeface="Arial" panose="020B0604020202020204" pitchFamily="34" charset="0"/>
              <a:cs typeface="Arial" panose="020B0604020202020204" pitchFamily="34" charset="0"/>
            </a:endParaRPr>
          </a:p>
        </p:txBody>
      </p:sp>
      <p:sp>
        <p:nvSpPr>
          <p:cNvPr id="6" name="Espace réservé du texte 12">
            <a:extLst>
              <a:ext uri="{FF2B5EF4-FFF2-40B4-BE49-F238E27FC236}">
                <a16:creationId xmlns:a16="http://schemas.microsoft.com/office/drawing/2014/main" id="{286CA3D1-4161-4AFB-ACE2-50613BBB54A1}"/>
              </a:ext>
            </a:extLst>
          </p:cNvPr>
          <p:cNvSpPr>
            <a:spLocks noGrp="1"/>
          </p:cNvSpPr>
          <p:nvPr>
            <p:ph type="body" sz="quarter" idx="11" hasCustomPrompt="1"/>
          </p:nvPr>
        </p:nvSpPr>
        <p:spPr>
          <a:xfrm>
            <a:off x="1135373" y="3700890"/>
            <a:ext cx="2299325" cy="312478"/>
          </a:xfrm>
          <a:prstGeom prst="rect">
            <a:avLst/>
          </a:prstGeom>
          <a:solidFill>
            <a:schemeClr val="bg2"/>
          </a:solidFill>
        </p:spPr>
        <p:txBody>
          <a:bodyPr wrap="none" lIns="90000" tIns="54000" rIns="90000" bIns="36000">
            <a:spAutoFit/>
          </a:bodyPr>
          <a:lstStyle>
            <a:lvl1pPr marL="0" indent="0" algn="l">
              <a:buNone/>
              <a:defRPr sz="1600" b="0" i="0" cap="all" spc="30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fr-FR"/>
              <a:t>Nom du client</a:t>
            </a:r>
            <a:endParaRPr lang="fr-FR" dirty="0"/>
          </a:p>
        </p:txBody>
      </p:sp>
    </p:spTree>
    <p:extLst>
      <p:ext uri="{BB962C8B-B14F-4D97-AF65-F5344CB8AC3E}">
        <p14:creationId xmlns:p14="http://schemas.microsoft.com/office/powerpoint/2010/main" val="2161858281"/>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re avec bandeau ">
    <p:spTree>
      <p:nvGrpSpPr>
        <p:cNvPr id="1" name=""/>
        <p:cNvGrpSpPr/>
        <p:nvPr/>
      </p:nvGrpSpPr>
      <p:grpSpPr>
        <a:xfrm>
          <a:off x="0" y="0"/>
          <a:ext cx="0" cy="0"/>
          <a:chOff x="0" y="0"/>
          <a:chExt cx="0" cy="0"/>
        </a:xfrm>
      </p:grpSpPr>
      <p:sp>
        <p:nvSpPr>
          <p:cNvPr id="11" name="Rectangle 10"/>
          <p:cNvSpPr/>
          <p:nvPr/>
        </p:nvSpPr>
        <p:spPr>
          <a:xfrm>
            <a:off x="0" y="0"/>
            <a:ext cx="5003584"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fr-FR">
              <a:latin typeface="Arial" panose="020B0604020202020204" pitchFamily="34" charset="0"/>
              <a:cs typeface="Arial" panose="020B0604020202020204" pitchFamily="34" charset="0"/>
            </a:endParaRPr>
          </a:p>
        </p:txBody>
      </p:sp>
      <p:sp>
        <p:nvSpPr>
          <p:cNvPr id="14" name="Espace réservé du numéro de diapositive 4">
            <a:extLst>
              <a:ext uri="{FF2B5EF4-FFF2-40B4-BE49-F238E27FC236}">
                <a16:creationId xmlns:a16="http://schemas.microsoft.com/office/drawing/2014/main" id="{4851EEEE-251B-465C-9A44-B3EC2ADCE209}"/>
              </a:ext>
            </a:extLst>
          </p:cNvPr>
          <p:cNvSpPr>
            <a:spLocks noGrp="1"/>
          </p:cNvSpPr>
          <p:nvPr>
            <p:ph type="sldNum" sz="quarter" idx="17"/>
          </p:nvPr>
        </p:nvSpPr>
        <p:spPr>
          <a:xfrm>
            <a:off x="10620375" y="6390938"/>
            <a:ext cx="660400" cy="184666"/>
          </a:xfrm>
        </p:spPr>
        <p:txBody>
          <a:bodyPr/>
          <a:lstStyle/>
          <a:p>
            <a:fld id="{A5C7A32D-1116-4AE8-97EF-D42A2B21677D}" type="slidenum">
              <a:rPr lang="fr-FR" smtClean="0"/>
              <a:t>‹N°›</a:t>
            </a:fld>
            <a:endParaRPr lang="fr-FR"/>
          </a:p>
        </p:txBody>
      </p:sp>
      <p:sp>
        <p:nvSpPr>
          <p:cNvPr id="16" name="Espace réservé du texte 5">
            <a:extLst>
              <a:ext uri="{FF2B5EF4-FFF2-40B4-BE49-F238E27FC236}">
                <a16:creationId xmlns:a16="http://schemas.microsoft.com/office/drawing/2014/main" id="{85665673-C441-4E89-8AF2-E736B5FD12B8}"/>
              </a:ext>
            </a:extLst>
          </p:cNvPr>
          <p:cNvSpPr>
            <a:spLocks noGrp="1"/>
          </p:cNvSpPr>
          <p:nvPr>
            <p:ph type="body" sz="quarter" idx="12" hasCustomPrompt="1"/>
          </p:nvPr>
        </p:nvSpPr>
        <p:spPr>
          <a:xfrm>
            <a:off x="5636736" y="3083214"/>
            <a:ext cx="5657291" cy="387798"/>
          </a:xfrm>
          <a:prstGeom prst="rect">
            <a:avLst/>
          </a:prstGeom>
        </p:spPr>
        <p:txBody>
          <a:bodyPr wrap="square" anchor="t" anchorCtr="0">
            <a:spAutoFit/>
          </a:bodyPr>
          <a:lstStyle>
            <a:lvl1pPr marL="0" indent="0">
              <a:buFontTx/>
              <a:buNone/>
              <a:defRPr sz="2800" b="1">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fr-FR" dirty="0"/>
              <a:t>Sous-titre (1 ligne)</a:t>
            </a:r>
          </a:p>
        </p:txBody>
      </p:sp>
      <p:sp>
        <p:nvSpPr>
          <p:cNvPr id="17" name="Espace réservé du texte 2">
            <a:extLst>
              <a:ext uri="{FF2B5EF4-FFF2-40B4-BE49-F238E27FC236}">
                <a16:creationId xmlns:a16="http://schemas.microsoft.com/office/drawing/2014/main" id="{EBCFE1BB-1DE5-4317-B5D8-DB6D96FB774E}"/>
              </a:ext>
            </a:extLst>
          </p:cNvPr>
          <p:cNvSpPr>
            <a:spLocks noGrp="1"/>
          </p:cNvSpPr>
          <p:nvPr>
            <p:ph type="body" sz="quarter" idx="15" hasCustomPrompt="1"/>
          </p:nvPr>
        </p:nvSpPr>
        <p:spPr>
          <a:xfrm>
            <a:off x="5622925" y="3710215"/>
            <a:ext cx="5657850" cy="1809750"/>
          </a:xfrm>
        </p:spPr>
        <p:txBody>
          <a:bodyPr/>
          <a:lstStyle>
            <a:lvl1pPr marL="0" indent="0">
              <a:lnSpc>
                <a:spcPct val="150000"/>
              </a:lnSpc>
              <a:spcBef>
                <a:spcPts val="0"/>
              </a:spcBef>
              <a:buNone/>
              <a:defRPr sz="2000" b="0">
                <a:solidFill>
                  <a:schemeClr val="tx2"/>
                </a:solidFill>
              </a:defRPr>
            </a:lvl1pPr>
          </a:lstStyle>
          <a:p>
            <a:pPr lvl="0"/>
            <a:r>
              <a:rPr lang="fr-FR" dirty="0"/>
              <a:t>Texte complémentaire</a:t>
            </a:r>
          </a:p>
        </p:txBody>
      </p:sp>
      <p:sp>
        <p:nvSpPr>
          <p:cNvPr id="9" name="Titre 1">
            <a:extLst>
              <a:ext uri="{FF2B5EF4-FFF2-40B4-BE49-F238E27FC236}">
                <a16:creationId xmlns:a16="http://schemas.microsoft.com/office/drawing/2014/main" id="{DC49C064-76C9-41A1-9E59-8A19019F8523}"/>
              </a:ext>
            </a:extLst>
          </p:cNvPr>
          <p:cNvSpPr>
            <a:spLocks noGrp="1"/>
          </p:cNvSpPr>
          <p:nvPr>
            <p:ph type="ctrTitle" hasCustomPrompt="1"/>
          </p:nvPr>
        </p:nvSpPr>
        <p:spPr>
          <a:xfrm>
            <a:off x="5623484" y="1398522"/>
            <a:ext cx="5657291" cy="1495794"/>
          </a:xfrm>
          <a:prstGeom prst="rect">
            <a:avLst/>
          </a:prstGeom>
        </p:spPr>
        <p:txBody>
          <a:bodyPr anchor="b"/>
          <a:lstStyle>
            <a:lvl1pPr algn="l">
              <a:defRPr sz="5400" b="1" cap="all"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r>
              <a:rPr lang="fr-FR" dirty="0"/>
              <a:t>Titre (3 lignes max)</a:t>
            </a:r>
          </a:p>
        </p:txBody>
      </p:sp>
    </p:spTree>
    <p:extLst>
      <p:ext uri="{BB962C8B-B14F-4D97-AF65-F5344CB8AC3E}">
        <p14:creationId xmlns:p14="http://schemas.microsoft.com/office/powerpoint/2010/main" val="1835231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exte sans titre">
    <p:spTree>
      <p:nvGrpSpPr>
        <p:cNvPr id="1" name=""/>
        <p:cNvGrpSpPr/>
        <p:nvPr/>
      </p:nvGrpSpPr>
      <p:grpSpPr>
        <a:xfrm>
          <a:off x="0" y="0"/>
          <a:ext cx="0" cy="0"/>
          <a:chOff x="0" y="0"/>
          <a:chExt cx="0" cy="0"/>
        </a:xfrm>
      </p:grpSpPr>
      <p:sp>
        <p:nvSpPr>
          <p:cNvPr id="4" name="Espace réservé du contenu 9">
            <a:extLst>
              <a:ext uri="{FF2B5EF4-FFF2-40B4-BE49-F238E27FC236}">
                <a16:creationId xmlns:a16="http://schemas.microsoft.com/office/drawing/2014/main" id="{CF8E1BD4-2E9A-4788-88E6-0120D51CBCE0}"/>
              </a:ext>
            </a:extLst>
          </p:cNvPr>
          <p:cNvSpPr>
            <a:spLocks noGrp="1"/>
          </p:cNvSpPr>
          <p:nvPr>
            <p:ph sz="quarter" idx="13" hasCustomPrompt="1"/>
          </p:nvPr>
        </p:nvSpPr>
        <p:spPr>
          <a:xfrm>
            <a:off x="838200" y="1022400"/>
            <a:ext cx="10442576" cy="4996069"/>
          </a:xfrm>
          <a:prstGeom prst="rect">
            <a:avLst/>
          </a:prstGeom>
        </p:spPr>
        <p:txBody>
          <a:bodyPr/>
          <a:lstStyle>
            <a:lvl1pPr marL="0" indent="0">
              <a:buNone/>
              <a:defRPr sz="4400" b="0">
                <a:solidFill>
                  <a:srgbClr val="3F2381"/>
                </a:solidFill>
                <a:latin typeface="Arial" panose="020B0604020202020204" pitchFamily="34" charset="0"/>
                <a:ea typeface="Arial" panose="020B0604020202020204" pitchFamily="34" charset="0"/>
                <a:cs typeface="Arial" panose="020B0604020202020204" pitchFamily="34" charset="0"/>
              </a:defRPr>
            </a:lvl1pPr>
          </a:lstStyle>
          <a:p>
            <a:pPr lvl="0"/>
            <a:r>
              <a:rPr lang="fr-FR"/>
              <a:t>Texte libre ou élément graphique sans titre (cliquer alors sur l’icône ci-dessous)</a:t>
            </a:r>
            <a:endParaRPr lang="fr-FR" dirty="0"/>
          </a:p>
        </p:txBody>
      </p:sp>
      <p:sp>
        <p:nvSpPr>
          <p:cNvPr id="2" name="Espace réservé du pied de page 1">
            <a:extLst>
              <a:ext uri="{FF2B5EF4-FFF2-40B4-BE49-F238E27FC236}">
                <a16:creationId xmlns:a16="http://schemas.microsoft.com/office/drawing/2014/main" id="{CE5B653E-BC7D-489F-B3CE-58D9EB676DA1}"/>
              </a:ext>
            </a:extLst>
          </p:cNvPr>
          <p:cNvSpPr>
            <a:spLocks noGrp="1"/>
          </p:cNvSpPr>
          <p:nvPr>
            <p:ph type="ftr" sz="quarter" idx="14"/>
          </p:nvPr>
        </p:nvSpPr>
        <p:spPr/>
        <p:txBody>
          <a:bodyPr/>
          <a:lstStyle/>
          <a:p>
            <a:endParaRPr lang="fr-FR"/>
          </a:p>
        </p:txBody>
      </p:sp>
      <p:sp>
        <p:nvSpPr>
          <p:cNvPr id="3" name="Espace réservé du numéro de diapositive 2">
            <a:extLst>
              <a:ext uri="{FF2B5EF4-FFF2-40B4-BE49-F238E27FC236}">
                <a16:creationId xmlns:a16="http://schemas.microsoft.com/office/drawing/2014/main" id="{A9A731D0-C3E7-45C9-A87A-611FBCF3688C}"/>
              </a:ext>
            </a:extLst>
          </p:cNvPr>
          <p:cNvSpPr>
            <a:spLocks noGrp="1"/>
          </p:cNvSpPr>
          <p:nvPr>
            <p:ph type="sldNum" sz="quarter" idx="15"/>
          </p:nvPr>
        </p:nvSpPr>
        <p:spPr/>
        <p:txBody>
          <a:bodyPr/>
          <a:lstStyle/>
          <a:p>
            <a:fld id="{A5C7A32D-1116-4AE8-97EF-D42A2B21677D}" type="slidenum">
              <a:rPr lang="fr-FR" smtClean="0"/>
              <a:t>‹N°›</a:t>
            </a:fld>
            <a:endParaRPr lang="fr-FR"/>
          </a:p>
        </p:txBody>
      </p:sp>
      <p:sp>
        <p:nvSpPr>
          <p:cNvPr id="6" name="Titre 5">
            <a:extLst>
              <a:ext uri="{FF2B5EF4-FFF2-40B4-BE49-F238E27FC236}">
                <a16:creationId xmlns:a16="http://schemas.microsoft.com/office/drawing/2014/main" id="{CF64C1BA-4AE9-4E7E-AA90-8576B9433128}"/>
              </a:ext>
            </a:extLst>
          </p:cNvPr>
          <p:cNvSpPr>
            <a:spLocks noGrp="1"/>
          </p:cNvSpPr>
          <p:nvPr>
            <p:ph type="title" hasCustomPrompt="1"/>
          </p:nvPr>
        </p:nvSpPr>
        <p:spPr>
          <a:xfrm>
            <a:off x="838200" y="329265"/>
            <a:ext cx="10442575" cy="276999"/>
          </a:xfrm>
        </p:spPr>
        <p:txBody>
          <a:bodyPr/>
          <a:lstStyle>
            <a:lvl1pPr>
              <a:defRPr/>
            </a:lvl1pPr>
          </a:lstStyle>
          <a:p>
            <a:r>
              <a:rPr lang="fr-FR"/>
              <a:t>Titre chapitre </a:t>
            </a:r>
          </a:p>
        </p:txBody>
      </p:sp>
    </p:spTree>
    <p:extLst>
      <p:ext uri="{BB962C8B-B14F-4D97-AF65-F5344CB8AC3E}">
        <p14:creationId xmlns:p14="http://schemas.microsoft.com/office/powerpoint/2010/main" val="43587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3" name="Espace réservé du pied de page 2">
            <a:extLst>
              <a:ext uri="{FF2B5EF4-FFF2-40B4-BE49-F238E27FC236}">
                <a16:creationId xmlns:a16="http://schemas.microsoft.com/office/drawing/2014/main" id="{5D7B89DD-B9B2-4C1B-9F0B-588822599809}"/>
              </a:ext>
            </a:extLst>
          </p:cNvPr>
          <p:cNvSpPr>
            <a:spLocks noGrp="1"/>
          </p:cNvSpPr>
          <p:nvPr>
            <p:ph type="ftr" sz="quarter" idx="10"/>
          </p:nvPr>
        </p:nvSpPr>
        <p:spPr/>
        <p:txBody>
          <a:bodyPr/>
          <a:lstStyle/>
          <a:p>
            <a:endParaRPr lang="fr-FR"/>
          </a:p>
        </p:txBody>
      </p:sp>
      <p:sp>
        <p:nvSpPr>
          <p:cNvPr id="4" name="Espace réservé du numéro de diapositive 3">
            <a:extLst>
              <a:ext uri="{FF2B5EF4-FFF2-40B4-BE49-F238E27FC236}">
                <a16:creationId xmlns:a16="http://schemas.microsoft.com/office/drawing/2014/main" id="{9655E634-7523-4740-9664-E11BE6F53CA0}"/>
              </a:ext>
            </a:extLst>
          </p:cNvPr>
          <p:cNvSpPr>
            <a:spLocks noGrp="1"/>
          </p:cNvSpPr>
          <p:nvPr>
            <p:ph type="sldNum" sz="quarter" idx="11"/>
          </p:nvPr>
        </p:nvSpPr>
        <p:spPr/>
        <p:txBody>
          <a:bodyPr/>
          <a:lstStyle/>
          <a:p>
            <a:fld id="{A5C7A32D-1116-4AE8-97EF-D42A2B21677D}" type="slidenum">
              <a:rPr lang="fr-FR" smtClean="0"/>
              <a:t>‹N°›</a:t>
            </a:fld>
            <a:endParaRPr lang="fr-FR"/>
          </a:p>
        </p:txBody>
      </p:sp>
      <p:sp>
        <p:nvSpPr>
          <p:cNvPr id="5" name="Titre 5">
            <a:extLst>
              <a:ext uri="{FF2B5EF4-FFF2-40B4-BE49-F238E27FC236}">
                <a16:creationId xmlns:a16="http://schemas.microsoft.com/office/drawing/2014/main" id="{B1818323-5F00-4A01-A64C-B1AC4375C4E9}"/>
              </a:ext>
            </a:extLst>
          </p:cNvPr>
          <p:cNvSpPr>
            <a:spLocks noGrp="1"/>
          </p:cNvSpPr>
          <p:nvPr>
            <p:ph type="title" hasCustomPrompt="1"/>
          </p:nvPr>
        </p:nvSpPr>
        <p:spPr>
          <a:xfrm>
            <a:off x="838200" y="329265"/>
            <a:ext cx="10442575" cy="276999"/>
          </a:xfrm>
        </p:spPr>
        <p:txBody>
          <a:bodyPr/>
          <a:lstStyle>
            <a:lvl1pPr>
              <a:defRPr/>
            </a:lvl1pPr>
          </a:lstStyle>
          <a:p>
            <a:r>
              <a:rPr lang="fr-FR"/>
              <a:t>Titre chapitre </a:t>
            </a:r>
          </a:p>
        </p:txBody>
      </p:sp>
    </p:spTree>
    <p:extLst>
      <p:ext uri="{BB962C8B-B14F-4D97-AF65-F5344CB8AC3E}">
        <p14:creationId xmlns:p14="http://schemas.microsoft.com/office/powerpoint/2010/main" val="13461475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itation fond couleur">
    <p:bg>
      <p:bgPr>
        <a:solidFill>
          <a:schemeClr val="tx1"/>
        </a:solidFill>
        <a:effectLst/>
      </p:bgPr>
    </p:bg>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AEB2C212-1B2B-4335-BA30-6DA98C8CDA34}"/>
              </a:ext>
            </a:extLst>
          </p:cNvPr>
          <p:cNvSpPr>
            <a:spLocks noGrp="1"/>
          </p:cNvSpPr>
          <p:nvPr>
            <p:ph type="body" sz="quarter" idx="10" hasCustomPrompt="1"/>
          </p:nvPr>
        </p:nvSpPr>
        <p:spPr>
          <a:xfrm>
            <a:off x="1477509" y="1001938"/>
            <a:ext cx="9803266" cy="4185761"/>
          </a:xfrm>
        </p:spPr>
        <p:txBody>
          <a:bodyPr/>
          <a:lstStyle>
            <a:lvl1pPr marL="0" indent="0">
              <a:lnSpc>
                <a:spcPct val="100000"/>
              </a:lnSpc>
              <a:spcBef>
                <a:spcPts val="0"/>
              </a:spcBef>
              <a:buNone/>
              <a:defRPr sz="3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Citation</a:t>
            </a:r>
          </a:p>
        </p:txBody>
      </p:sp>
    </p:spTree>
    <p:extLst>
      <p:ext uri="{BB962C8B-B14F-4D97-AF65-F5344CB8AC3E}">
        <p14:creationId xmlns:p14="http://schemas.microsoft.com/office/powerpoint/2010/main" val="21996385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itation fond blanc">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C50DCE55-0914-418C-838D-74D38308EFDD}"/>
              </a:ext>
            </a:extLst>
          </p:cNvPr>
          <p:cNvSpPr>
            <a:spLocks noEditPoints="1"/>
          </p:cNvSpPr>
          <p:nvPr/>
        </p:nvSpPr>
        <p:spPr bwMode="auto">
          <a:xfrm>
            <a:off x="8623409" y="5943600"/>
            <a:ext cx="2620853" cy="241439"/>
          </a:xfrm>
          <a:custGeom>
            <a:avLst/>
            <a:gdLst>
              <a:gd name="T0" fmla="*/ 24 w 1033"/>
              <a:gd name="T1" fmla="*/ 18 h 100"/>
              <a:gd name="T2" fmla="*/ 98 w 1033"/>
              <a:gd name="T3" fmla="*/ 43 h 100"/>
              <a:gd name="T4" fmla="*/ 110 w 1033"/>
              <a:gd name="T5" fmla="*/ 53 h 100"/>
              <a:gd name="T6" fmla="*/ 55 w 1033"/>
              <a:gd name="T7" fmla="*/ 0 h 100"/>
              <a:gd name="T8" fmla="*/ 15 w 1033"/>
              <a:gd name="T9" fmla="*/ 90 h 100"/>
              <a:gd name="T10" fmla="*/ 105 w 1033"/>
              <a:gd name="T11" fmla="*/ 94 h 100"/>
              <a:gd name="T12" fmla="*/ 55 w 1033"/>
              <a:gd name="T13" fmla="*/ 90 h 100"/>
              <a:gd name="T14" fmla="*/ 12 w 1033"/>
              <a:gd name="T15" fmla="*/ 53 h 100"/>
              <a:gd name="T16" fmla="*/ 215 w 1033"/>
              <a:gd name="T17" fmla="*/ 84 h 100"/>
              <a:gd name="T18" fmla="*/ 141 w 1033"/>
              <a:gd name="T19" fmla="*/ 52 h 100"/>
              <a:gd name="T20" fmla="*/ 213 w 1033"/>
              <a:gd name="T21" fmla="*/ 16 h 100"/>
              <a:gd name="T22" fmla="*/ 150 w 1033"/>
              <a:gd name="T23" fmla="*/ 12 h 100"/>
              <a:gd name="T24" fmla="*/ 176 w 1033"/>
              <a:gd name="T25" fmla="*/ 98 h 100"/>
              <a:gd name="T26" fmla="*/ 287 w 1033"/>
              <a:gd name="T27" fmla="*/ 89 h 100"/>
              <a:gd name="T28" fmla="*/ 253 w 1033"/>
              <a:gd name="T29" fmla="*/ 22 h 100"/>
              <a:gd name="T30" fmla="*/ 333 w 1033"/>
              <a:gd name="T31" fmla="*/ 52 h 100"/>
              <a:gd name="T32" fmla="*/ 287 w 1033"/>
              <a:gd name="T33" fmla="*/ 4 h 100"/>
              <a:gd name="T34" fmla="*/ 246 w 1033"/>
              <a:gd name="T35" fmla="*/ 89 h 100"/>
              <a:gd name="T36" fmla="*/ 344 w 1033"/>
              <a:gd name="T37" fmla="*/ 51 h 100"/>
              <a:gd name="T38" fmla="*/ 463 w 1033"/>
              <a:gd name="T39" fmla="*/ 40 h 100"/>
              <a:gd name="T40" fmla="*/ 377 w 1033"/>
              <a:gd name="T41" fmla="*/ 12 h 100"/>
              <a:gd name="T42" fmla="*/ 368 w 1033"/>
              <a:gd name="T43" fmla="*/ 96 h 100"/>
              <a:gd name="T44" fmla="*/ 423 w 1033"/>
              <a:gd name="T45" fmla="*/ 14 h 100"/>
              <a:gd name="T46" fmla="*/ 453 w 1033"/>
              <a:gd name="T47" fmla="*/ 96 h 100"/>
              <a:gd name="T48" fmla="*/ 544 w 1033"/>
              <a:gd name="T49" fmla="*/ 89 h 100"/>
              <a:gd name="T50" fmla="*/ 510 w 1033"/>
              <a:gd name="T51" fmla="*/ 22 h 100"/>
              <a:gd name="T52" fmla="*/ 590 w 1033"/>
              <a:gd name="T53" fmla="*/ 52 h 100"/>
              <a:gd name="T54" fmla="*/ 544 w 1033"/>
              <a:gd name="T55" fmla="*/ 4 h 100"/>
              <a:gd name="T56" fmla="*/ 503 w 1033"/>
              <a:gd name="T57" fmla="*/ 89 h 100"/>
              <a:gd name="T58" fmla="*/ 601 w 1033"/>
              <a:gd name="T59" fmla="*/ 51 h 100"/>
              <a:gd name="T60" fmla="*/ 707 w 1033"/>
              <a:gd name="T61" fmla="*/ 84 h 100"/>
              <a:gd name="T62" fmla="*/ 633 w 1033"/>
              <a:gd name="T63" fmla="*/ 52 h 100"/>
              <a:gd name="T64" fmla="*/ 705 w 1033"/>
              <a:gd name="T65" fmla="*/ 16 h 100"/>
              <a:gd name="T66" fmla="*/ 641 w 1033"/>
              <a:gd name="T67" fmla="*/ 12 h 100"/>
              <a:gd name="T68" fmla="*/ 667 w 1033"/>
              <a:gd name="T69" fmla="*/ 99 h 100"/>
              <a:gd name="T70" fmla="*/ 779 w 1033"/>
              <a:gd name="T71" fmla="*/ 89 h 100"/>
              <a:gd name="T72" fmla="*/ 744 w 1033"/>
              <a:gd name="T73" fmla="*/ 22 h 100"/>
              <a:gd name="T74" fmla="*/ 824 w 1033"/>
              <a:gd name="T75" fmla="*/ 52 h 100"/>
              <a:gd name="T76" fmla="*/ 779 w 1033"/>
              <a:gd name="T77" fmla="*/ 4 h 100"/>
              <a:gd name="T78" fmla="*/ 738 w 1033"/>
              <a:gd name="T79" fmla="*/ 89 h 100"/>
              <a:gd name="T80" fmla="*/ 835 w 1033"/>
              <a:gd name="T81" fmla="*/ 51 h 100"/>
              <a:gd name="T82" fmla="*/ 1024 w 1033"/>
              <a:gd name="T83" fmla="*/ 13 h 100"/>
              <a:gd name="T84" fmla="*/ 945 w 1033"/>
              <a:gd name="T85" fmla="*/ 13 h 100"/>
              <a:gd name="T86" fmla="*/ 868 w 1033"/>
              <a:gd name="T87" fmla="*/ 7 h 100"/>
              <a:gd name="T88" fmla="*/ 870 w 1033"/>
              <a:gd name="T89" fmla="*/ 96 h 100"/>
              <a:gd name="T90" fmla="*/ 937 w 1033"/>
              <a:gd name="T91" fmla="*/ 20 h 100"/>
              <a:gd name="T92" fmla="*/ 954 w 1033"/>
              <a:gd name="T93" fmla="*/ 96 h 100"/>
              <a:gd name="T94" fmla="*/ 956 w 1033"/>
              <a:gd name="T95" fmla="*/ 20 h 100"/>
              <a:gd name="T96" fmla="*/ 1023 w 1033"/>
              <a:gd name="T97" fmla="*/ 4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33" h="100">
                <a:moveTo>
                  <a:pt x="12" y="43"/>
                </a:moveTo>
                <a:cubicBezTo>
                  <a:pt x="12" y="43"/>
                  <a:pt x="12" y="43"/>
                  <a:pt x="12" y="43"/>
                </a:cubicBezTo>
                <a:cubicBezTo>
                  <a:pt x="13" y="31"/>
                  <a:pt x="17" y="23"/>
                  <a:pt x="24" y="18"/>
                </a:cubicBezTo>
                <a:cubicBezTo>
                  <a:pt x="32" y="12"/>
                  <a:pt x="42" y="10"/>
                  <a:pt x="55" y="10"/>
                </a:cubicBezTo>
                <a:cubicBezTo>
                  <a:pt x="68" y="10"/>
                  <a:pt x="79" y="12"/>
                  <a:pt x="85" y="17"/>
                </a:cubicBezTo>
                <a:cubicBezTo>
                  <a:pt x="93" y="22"/>
                  <a:pt x="97" y="30"/>
                  <a:pt x="98" y="43"/>
                </a:cubicBezTo>
                <a:cubicBezTo>
                  <a:pt x="12" y="43"/>
                  <a:pt x="12" y="43"/>
                  <a:pt x="12" y="43"/>
                </a:cubicBezTo>
                <a:close/>
                <a:moveTo>
                  <a:pt x="12" y="53"/>
                </a:moveTo>
                <a:cubicBezTo>
                  <a:pt x="110" y="53"/>
                  <a:pt x="110" y="53"/>
                  <a:pt x="110" y="53"/>
                </a:cubicBezTo>
                <a:cubicBezTo>
                  <a:pt x="110" y="53"/>
                  <a:pt x="110" y="53"/>
                  <a:pt x="110" y="53"/>
                </a:cubicBezTo>
                <a:cubicBezTo>
                  <a:pt x="110" y="36"/>
                  <a:pt x="108" y="19"/>
                  <a:pt x="93" y="9"/>
                </a:cubicBezTo>
                <a:cubicBezTo>
                  <a:pt x="81" y="1"/>
                  <a:pt x="66" y="0"/>
                  <a:pt x="55" y="0"/>
                </a:cubicBezTo>
                <a:cubicBezTo>
                  <a:pt x="39" y="0"/>
                  <a:pt x="27" y="3"/>
                  <a:pt x="18" y="10"/>
                </a:cubicBezTo>
                <a:cubicBezTo>
                  <a:pt x="6" y="18"/>
                  <a:pt x="0" y="33"/>
                  <a:pt x="0" y="50"/>
                </a:cubicBezTo>
                <a:cubicBezTo>
                  <a:pt x="0" y="68"/>
                  <a:pt x="5" y="81"/>
                  <a:pt x="15" y="90"/>
                </a:cubicBezTo>
                <a:cubicBezTo>
                  <a:pt x="24" y="97"/>
                  <a:pt x="35" y="100"/>
                  <a:pt x="55" y="100"/>
                </a:cubicBezTo>
                <a:cubicBezTo>
                  <a:pt x="71" y="100"/>
                  <a:pt x="88" y="98"/>
                  <a:pt x="105" y="94"/>
                </a:cubicBezTo>
                <a:cubicBezTo>
                  <a:pt x="105" y="94"/>
                  <a:pt x="105" y="94"/>
                  <a:pt x="105" y="94"/>
                </a:cubicBezTo>
                <a:cubicBezTo>
                  <a:pt x="105" y="84"/>
                  <a:pt x="105" y="84"/>
                  <a:pt x="105" y="84"/>
                </a:cubicBezTo>
                <a:cubicBezTo>
                  <a:pt x="104" y="84"/>
                  <a:pt x="104" y="84"/>
                  <a:pt x="104" y="84"/>
                </a:cubicBezTo>
                <a:cubicBezTo>
                  <a:pt x="88" y="88"/>
                  <a:pt x="72" y="89"/>
                  <a:pt x="55" y="90"/>
                </a:cubicBezTo>
                <a:cubicBezTo>
                  <a:pt x="41" y="90"/>
                  <a:pt x="30" y="87"/>
                  <a:pt x="23" y="82"/>
                </a:cubicBezTo>
                <a:cubicBezTo>
                  <a:pt x="16" y="76"/>
                  <a:pt x="12" y="67"/>
                  <a:pt x="11" y="53"/>
                </a:cubicBezTo>
                <a:lnTo>
                  <a:pt x="12" y="53"/>
                </a:lnTo>
                <a:close/>
                <a:moveTo>
                  <a:pt x="176" y="98"/>
                </a:moveTo>
                <a:cubicBezTo>
                  <a:pt x="189" y="98"/>
                  <a:pt x="202" y="96"/>
                  <a:pt x="215" y="93"/>
                </a:cubicBezTo>
                <a:cubicBezTo>
                  <a:pt x="215" y="84"/>
                  <a:pt x="215" y="84"/>
                  <a:pt x="215" y="84"/>
                </a:cubicBezTo>
                <a:cubicBezTo>
                  <a:pt x="203" y="86"/>
                  <a:pt x="191" y="88"/>
                  <a:pt x="178" y="89"/>
                </a:cubicBezTo>
                <a:cubicBezTo>
                  <a:pt x="169" y="89"/>
                  <a:pt x="160" y="87"/>
                  <a:pt x="152" y="82"/>
                </a:cubicBezTo>
                <a:cubicBezTo>
                  <a:pt x="145" y="76"/>
                  <a:pt x="141" y="66"/>
                  <a:pt x="141" y="52"/>
                </a:cubicBezTo>
                <a:cubicBezTo>
                  <a:pt x="141" y="37"/>
                  <a:pt x="146" y="26"/>
                  <a:pt x="155" y="20"/>
                </a:cubicBezTo>
                <a:cubicBezTo>
                  <a:pt x="162" y="16"/>
                  <a:pt x="172" y="14"/>
                  <a:pt x="185" y="14"/>
                </a:cubicBezTo>
                <a:cubicBezTo>
                  <a:pt x="195" y="14"/>
                  <a:pt x="204" y="15"/>
                  <a:pt x="213" y="16"/>
                </a:cubicBezTo>
                <a:cubicBezTo>
                  <a:pt x="213" y="6"/>
                  <a:pt x="213" y="6"/>
                  <a:pt x="213" y="6"/>
                </a:cubicBezTo>
                <a:cubicBezTo>
                  <a:pt x="204" y="5"/>
                  <a:pt x="195" y="4"/>
                  <a:pt x="186" y="4"/>
                </a:cubicBezTo>
                <a:cubicBezTo>
                  <a:pt x="172" y="4"/>
                  <a:pt x="160" y="6"/>
                  <a:pt x="150" y="12"/>
                </a:cubicBezTo>
                <a:cubicBezTo>
                  <a:pt x="135" y="20"/>
                  <a:pt x="130" y="35"/>
                  <a:pt x="130" y="51"/>
                </a:cubicBezTo>
                <a:cubicBezTo>
                  <a:pt x="130" y="67"/>
                  <a:pt x="133" y="80"/>
                  <a:pt x="144" y="89"/>
                </a:cubicBezTo>
                <a:cubicBezTo>
                  <a:pt x="153" y="97"/>
                  <a:pt x="164" y="98"/>
                  <a:pt x="176" y="98"/>
                </a:cubicBezTo>
                <a:moveTo>
                  <a:pt x="333" y="52"/>
                </a:moveTo>
                <a:cubicBezTo>
                  <a:pt x="333" y="66"/>
                  <a:pt x="329" y="75"/>
                  <a:pt x="322" y="81"/>
                </a:cubicBezTo>
                <a:cubicBezTo>
                  <a:pt x="314" y="87"/>
                  <a:pt x="303" y="89"/>
                  <a:pt x="287" y="89"/>
                </a:cubicBezTo>
                <a:cubicBezTo>
                  <a:pt x="272" y="89"/>
                  <a:pt x="261" y="86"/>
                  <a:pt x="253" y="81"/>
                </a:cubicBezTo>
                <a:cubicBezTo>
                  <a:pt x="245" y="74"/>
                  <a:pt x="241" y="65"/>
                  <a:pt x="241" y="51"/>
                </a:cubicBezTo>
                <a:cubicBezTo>
                  <a:pt x="241" y="37"/>
                  <a:pt x="245" y="28"/>
                  <a:pt x="253" y="22"/>
                </a:cubicBezTo>
                <a:cubicBezTo>
                  <a:pt x="261" y="16"/>
                  <a:pt x="272" y="14"/>
                  <a:pt x="287" y="14"/>
                </a:cubicBezTo>
                <a:cubicBezTo>
                  <a:pt x="302" y="14"/>
                  <a:pt x="313" y="16"/>
                  <a:pt x="320" y="21"/>
                </a:cubicBezTo>
                <a:cubicBezTo>
                  <a:pt x="329" y="28"/>
                  <a:pt x="333" y="38"/>
                  <a:pt x="333" y="52"/>
                </a:cubicBezTo>
                <a:moveTo>
                  <a:pt x="344" y="51"/>
                </a:moveTo>
                <a:cubicBezTo>
                  <a:pt x="344" y="35"/>
                  <a:pt x="340" y="22"/>
                  <a:pt x="328" y="14"/>
                </a:cubicBezTo>
                <a:cubicBezTo>
                  <a:pt x="317" y="6"/>
                  <a:pt x="303" y="4"/>
                  <a:pt x="287" y="4"/>
                </a:cubicBezTo>
                <a:cubicBezTo>
                  <a:pt x="271" y="4"/>
                  <a:pt x="257" y="6"/>
                  <a:pt x="246" y="14"/>
                </a:cubicBezTo>
                <a:cubicBezTo>
                  <a:pt x="235" y="22"/>
                  <a:pt x="230" y="35"/>
                  <a:pt x="230" y="51"/>
                </a:cubicBezTo>
                <a:cubicBezTo>
                  <a:pt x="230" y="68"/>
                  <a:pt x="235" y="81"/>
                  <a:pt x="246" y="89"/>
                </a:cubicBezTo>
                <a:cubicBezTo>
                  <a:pt x="257" y="96"/>
                  <a:pt x="271" y="98"/>
                  <a:pt x="287" y="98"/>
                </a:cubicBezTo>
                <a:cubicBezTo>
                  <a:pt x="304" y="98"/>
                  <a:pt x="317" y="96"/>
                  <a:pt x="328" y="89"/>
                </a:cubicBezTo>
                <a:cubicBezTo>
                  <a:pt x="340" y="81"/>
                  <a:pt x="344" y="68"/>
                  <a:pt x="344" y="51"/>
                </a:cubicBezTo>
                <a:moveTo>
                  <a:pt x="453" y="96"/>
                </a:moveTo>
                <a:cubicBezTo>
                  <a:pt x="463" y="96"/>
                  <a:pt x="463" y="96"/>
                  <a:pt x="463" y="96"/>
                </a:cubicBezTo>
                <a:cubicBezTo>
                  <a:pt x="463" y="40"/>
                  <a:pt x="463" y="40"/>
                  <a:pt x="463" y="40"/>
                </a:cubicBezTo>
                <a:cubicBezTo>
                  <a:pt x="463" y="29"/>
                  <a:pt x="462" y="20"/>
                  <a:pt x="454" y="13"/>
                </a:cubicBezTo>
                <a:cubicBezTo>
                  <a:pt x="446" y="6"/>
                  <a:pt x="435" y="4"/>
                  <a:pt x="424" y="4"/>
                </a:cubicBezTo>
                <a:cubicBezTo>
                  <a:pt x="408" y="4"/>
                  <a:pt x="392" y="9"/>
                  <a:pt x="377" y="12"/>
                </a:cubicBezTo>
                <a:cubicBezTo>
                  <a:pt x="376" y="7"/>
                  <a:pt x="376" y="7"/>
                  <a:pt x="376" y="7"/>
                </a:cubicBezTo>
                <a:cubicBezTo>
                  <a:pt x="368" y="7"/>
                  <a:pt x="368" y="7"/>
                  <a:pt x="368" y="7"/>
                </a:cubicBezTo>
                <a:cubicBezTo>
                  <a:pt x="368" y="96"/>
                  <a:pt x="368" y="96"/>
                  <a:pt x="368" y="96"/>
                </a:cubicBezTo>
                <a:cubicBezTo>
                  <a:pt x="378" y="96"/>
                  <a:pt x="378" y="96"/>
                  <a:pt x="378" y="96"/>
                </a:cubicBezTo>
                <a:cubicBezTo>
                  <a:pt x="378" y="21"/>
                  <a:pt x="378" y="21"/>
                  <a:pt x="378" y="21"/>
                </a:cubicBezTo>
                <a:cubicBezTo>
                  <a:pt x="394" y="17"/>
                  <a:pt x="408" y="14"/>
                  <a:pt x="423" y="14"/>
                </a:cubicBezTo>
                <a:cubicBezTo>
                  <a:pt x="432" y="14"/>
                  <a:pt x="440" y="16"/>
                  <a:pt x="445" y="20"/>
                </a:cubicBezTo>
                <a:cubicBezTo>
                  <a:pt x="450" y="25"/>
                  <a:pt x="453" y="31"/>
                  <a:pt x="453" y="40"/>
                </a:cubicBezTo>
                <a:lnTo>
                  <a:pt x="453" y="96"/>
                </a:lnTo>
                <a:close/>
                <a:moveTo>
                  <a:pt x="590" y="52"/>
                </a:moveTo>
                <a:cubicBezTo>
                  <a:pt x="590" y="66"/>
                  <a:pt x="586" y="75"/>
                  <a:pt x="579" y="81"/>
                </a:cubicBezTo>
                <a:cubicBezTo>
                  <a:pt x="571" y="87"/>
                  <a:pt x="560" y="89"/>
                  <a:pt x="544" y="89"/>
                </a:cubicBezTo>
                <a:cubicBezTo>
                  <a:pt x="529" y="89"/>
                  <a:pt x="518" y="86"/>
                  <a:pt x="510" y="81"/>
                </a:cubicBezTo>
                <a:cubicBezTo>
                  <a:pt x="502" y="74"/>
                  <a:pt x="498" y="65"/>
                  <a:pt x="498" y="51"/>
                </a:cubicBezTo>
                <a:cubicBezTo>
                  <a:pt x="498" y="37"/>
                  <a:pt x="502" y="28"/>
                  <a:pt x="510" y="22"/>
                </a:cubicBezTo>
                <a:cubicBezTo>
                  <a:pt x="517" y="16"/>
                  <a:pt x="529" y="14"/>
                  <a:pt x="544" y="14"/>
                </a:cubicBezTo>
                <a:cubicBezTo>
                  <a:pt x="559" y="14"/>
                  <a:pt x="570" y="16"/>
                  <a:pt x="577" y="21"/>
                </a:cubicBezTo>
                <a:cubicBezTo>
                  <a:pt x="586" y="28"/>
                  <a:pt x="590" y="38"/>
                  <a:pt x="590" y="52"/>
                </a:cubicBezTo>
                <a:moveTo>
                  <a:pt x="601" y="51"/>
                </a:moveTo>
                <a:cubicBezTo>
                  <a:pt x="601" y="35"/>
                  <a:pt x="597" y="22"/>
                  <a:pt x="585" y="14"/>
                </a:cubicBezTo>
                <a:cubicBezTo>
                  <a:pt x="574" y="6"/>
                  <a:pt x="560" y="4"/>
                  <a:pt x="544" y="4"/>
                </a:cubicBezTo>
                <a:cubicBezTo>
                  <a:pt x="528" y="4"/>
                  <a:pt x="514" y="6"/>
                  <a:pt x="503" y="14"/>
                </a:cubicBezTo>
                <a:cubicBezTo>
                  <a:pt x="492" y="22"/>
                  <a:pt x="487" y="35"/>
                  <a:pt x="487" y="51"/>
                </a:cubicBezTo>
                <a:cubicBezTo>
                  <a:pt x="487" y="68"/>
                  <a:pt x="492" y="81"/>
                  <a:pt x="503" y="89"/>
                </a:cubicBezTo>
                <a:cubicBezTo>
                  <a:pt x="514" y="96"/>
                  <a:pt x="528" y="98"/>
                  <a:pt x="544" y="98"/>
                </a:cubicBezTo>
                <a:cubicBezTo>
                  <a:pt x="560" y="98"/>
                  <a:pt x="574" y="96"/>
                  <a:pt x="585" y="89"/>
                </a:cubicBezTo>
                <a:cubicBezTo>
                  <a:pt x="596" y="81"/>
                  <a:pt x="601" y="68"/>
                  <a:pt x="601" y="51"/>
                </a:cubicBezTo>
                <a:moveTo>
                  <a:pt x="667" y="98"/>
                </a:moveTo>
                <a:cubicBezTo>
                  <a:pt x="680" y="98"/>
                  <a:pt x="694" y="96"/>
                  <a:pt x="707" y="93"/>
                </a:cubicBezTo>
                <a:cubicBezTo>
                  <a:pt x="707" y="84"/>
                  <a:pt x="707" y="84"/>
                  <a:pt x="707" y="84"/>
                </a:cubicBezTo>
                <a:cubicBezTo>
                  <a:pt x="695" y="86"/>
                  <a:pt x="682" y="88"/>
                  <a:pt x="669" y="89"/>
                </a:cubicBezTo>
                <a:cubicBezTo>
                  <a:pt x="660" y="89"/>
                  <a:pt x="652" y="87"/>
                  <a:pt x="644" y="82"/>
                </a:cubicBezTo>
                <a:cubicBezTo>
                  <a:pt x="636" y="76"/>
                  <a:pt x="633" y="66"/>
                  <a:pt x="633" y="52"/>
                </a:cubicBezTo>
                <a:cubicBezTo>
                  <a:pt x="633" y="37"/>
                  <a:pt x="637" y="26"/>
                  <a:pt x="647" y="20"/>
                </a:cubicBezTo>
                <a:cubicBezTo>
                  <a:pt x="654" y="16"/>
                  <a:pt x="664" y="14"/>
                  <a:pt x="677" y="14"/>
                </a:cubicBezTo>
                <a:cubicBezTo>
                  <a:pt x="687" y="14"/>
                  <a:pt x="696" y="15"/>
                  <a:pt x="705" y="16"/>
                </a:cubicBezTo>
                <a:cubicBezTo>
                  <a:pt x="705" y="6"/>
                  <a:pt x="705" y="6"/>
                  <a:pt x="705" y="6"/>
                </a:cubicBezTo>
                <a:cubicBezTo>
                  <a:pt x="696" y="5"/>
                  <a:pt x="687" y="4"/>
                  <a:pt x="678" y="4"/>
                </a:cubicBezTo>
                <a:cubicBezTo>
                  <a:pt x="664" y="4"/>
                  <a:pt x="652" y="6"/>
                  <a:pt x="641" y="12"/>
                </a:cubicBezTo>
                <a:cubicBezTo>
                  <a:pt x="627" y="20"/>
                  <a:pt x="621" y="36"/>
                  <a:pt x="621" y="51"/>
                </a:cubicBezTo>
                <a:cubicBezTo>
                  <a:pt x="621" y="67"/>
                  <a:pt x="624" y="80"/>
                  <a:pt x="635" y="89"/>
                </a:cubicBezTo>
                <a:cubicBezTo>
                  <a:pt x="644" y="97"/>
                  <a:pt x="656" y="99"/>
                  <a:pt x="667" y="99"/>
                </a:cubicBezTo>
                <a:moveTo>
                  <a:pt x="824" y="52"/>
                </a:moveTo>
                <a:cubicBezTo>
                  <a:pt x="824" y="66"/>
                  <a:pt x="821" y="75"/>
                  <a:pt x="813" y="81"/>
                </a:cubicBezTo>
                <a:cubicBezTo>
                  <a:pt x="806" y="87"/>
                  <a:pt x="794" y="89"/>
                  <a:pt x="779" y="89"/>
                </a:cubicBezTo>
                <a:cubicBezTo>
                  <a:pt x="763" y="89"/>
                  <a:pt x="752" y="86"/>
                  <a:pt x="745" y="81"/>
                </a:cubicBezTo>
                <a:cubicBezTo>
                  <a:pt x="737" y="74"/>
                  <a:pt x="733" y="65"/>
                  <a:pt x="733" y="51"/>
                </a:cubicBezTo>
                <a:cubicBezTo>
                  <a:pt x="733" y="37"/>
                  <a:pt x="736" y="28"/>
                  <a:pt x="744" y="22"/>
                </a:cubicBezTo>
                <a:cubicBezTo>
                  <a:pt x="752" y="16"/>
                  <a:pt x="763" y="14"/>
                  <a:pt x="779" y="14"/>
                </a:cubicBezTo>
                <a:cubicBezTo>
                  <a:pt x="793" y="14"/>
                  <a:pt x="804" y="16"/>
                  <a:pt x="812" y="21"/>
                </a:cubicBezTo>
                <a:cubicBezTo>
                  <a:pt x="821" y="28"/>
                  <a:pt x="824" y="38"/>
                  <a:pt x="824" y="52"/>
                </a:cubicBezTo>
                <a:moveTo>
                  <a:pt x="836" y="51"/>
                </a:moveTo>
                <a:cubicBezTo>
                  <a:pt x="836" y="35"/>
                  <a:pt x="831" y="22"/>
                  <a:pt x="820" y="14"/>
                </a:cubicBezTo>
                <a:cubicBezTo>
                  <a:pt x="809" y="6"/>
                  <a:pt x="795" y="4"/>
                  <a:pt x="779" y="4"/>
                </a:cubicBezTo>
                <a:cubicBezTo>
                  <a:pt x="762" y="4"/>
                  <a:pt x="748" y="6"/>
                  <a:pt x="738" y="14"/>
                </a:cubicBezTo>
                <a:cubicBezTo>
                  <a:pt x="726" y="22"/>
                  <a:pt x="722" y="35"/>
                  <a:pt x="722" y="51"/>
                </a:cubicBezTo>
                <a:cubicBezTo>
                  <a:pt x="722" y="68"/>
                  <a:pt x="726" y="81"/>
                  <a:pt x="738" y="89"/>
                </a:cubicBezTo>
                <a:cubicBezTo>
                  <a:pt x="748" y="96"/>
                  <a:pt x="762" y="98"/>
                  <a:pt x="779" y="98"/>
                </a:cubicBezTo>
                <a:cubicBezTo>
                  <a:pt x="795" y="98"/>
                  <a:pt x="809" y="96"/>
                  <a:pt x="819" y="89"/>
                </a:cubicBezTo>
                <a:cubicBezTo>
                  <a:pt x="831" y="81"/>
                  <a:pt x="835" y="68"/>
                  <a:pt x="835" y="51"/>
                </a:cubicBezTo>
                <a:moveTo>
                  <a:pt x="1033" y="96"/>
                </a:moveTo>
                <a:cubicBezTo>
                  <a:pt x="1033" y="40"/>
                  <a:pt x="1033" y="40"/>
                  <a:pt x="1033" y="40"/>
                </a:cubicBezTo>
                <a:cubicBezTo>
                  <a:pt x="1033" y="29"/>
                  <a:pt x="1032" y="20"/>
                  <a:pt x="1024" y="13"/>
                </a:cubicBezTo>
                <a:cubicBezTo>
                  <a:pt x="1017" y="6"/>
                  <a:pt x="1007" y="4"/>
                  <a:pt x="996" y="4"/>
                </a:cubicBezTo>
                <a:cubicBezTo>
                  <a:pt x="981" y="5"/>
                  <a:pt x="966" y="7"/>
                  <a:pt x="951" y="11"/>
                </a:cubicBezTo>
                <a:cubicBezTo>
                  <a:pt x="945" y="13"/>
                  <a:pt x="945" y="13"/>
                  <a:pt x="945" y="13"/>
                </a:cubicBezTo>
                <a:cubicBezTo>
                  <a:pt x="937" y="6"/>
                  <a:pt x="925" y="4"/>
                  <a:pt x="914" y="4"/>
                </a:cubicBezTo>
                <a:cubicBezTo>
                  <a:pt x="898" y="5"/>
                  <a:pt x="869" y="12"/>
                  <a:pt x="869" y="12"/>
                </a:cubicBezTo>
                <a:cubicBezTo>
                  <a:pt x="868" y="7"/>
                  <a:pt x="868" y="7"/>
                  <a:pt x="868" y="7"/>
                </a:cubicBezTo>
                <a:cubicBezTo>
                  <a:pt x="860" y="7"/>
                  <a:pt x="860" y="7"/>
                  <a:pt x="860" y="7"/>
                </a:cubicBezTo>
                <a:cubicBezTo>
                  <a:pt x="860" y="96"/>
                  <a:pt x="860" y="96"/>
                  <a:pt x="860" y="96"/>
                </a:cubicBezTo>
                <a:cubicBezTo>
                  <a:pt x="870" y="96"/>
                  <a:pt x="870" y="96"/>
                  <a:pt x="870" y="96"/>
                </a:cubicBezTo>
                <a:cubicBezTo>
                  <a:pt x="870" y="21"/>
                  <a:pt x="870" y="21"/>
                  <a:pt x="870" y="21"/>
                </a:cubicBezTo>
                <a:cubicBezTo>
                  <a:pt x="884" y="18"/>
                  <a:pt x="899" y="15"/>
                  <a:pt x="913" y="14"/>
                </a:cubicBezTo>
                <a:cubicBezTo>
                  <a:pt x="922" y="14"/>
                  <a:pt x="932" y="16"/>
                  <a:pt x="937" y="20"/>
                </a:cubicBezTo>
                <a:cubicBezTo>
                  <a:pt x="942" y="25"/>
                  <a:pt x="944" y="31"/>
                  <a:pt x="944" y="40"/>
                </a:cubicBezTo>
                <a:cubicBezTo>
                  <a:pt x="944" y="96"/>
                  <a:pt x="944" y="96"/>
                  <a:pt x="944" y="96"/>
                </a:cubicBezTo>
                <a:cubicBezTo>
                  <a:pt x="954" y="96"/>
                  <a:pt x="954" y="96"/>
                  <a:pt x="954" y="96"/>
                </a:cubicBezTo>
                <a:cubicBezTo>
                  <a:pt x="954" y="40"/>
                  <a:pt x="954" y="40"/>
                  <a:pt x="954" y="40"/>
                </a:cubicBezTo>
                <a:cubicBezTo>
                  <a:pt x="955" y="34"/>
                  <a:pt x="954" y="27"/>
                  <a:pt x="951" y="21"/>
                </a:cubicBezTo>
                <a:cubicBezTo>
                  <a:pt x="956" y="20"/>
                  <a:pt x="956" y="20"/>
                  <a:pt x="956" y="20"/>
                </a:cubicBezTo>
                <a:cubicBezTo>
                  <a:pt x="969" y="16"/>
                  <a:pt x="982" y="15"/>
                  <a:pt x="995" y="14"/>
                </a:cubicBezTo>
                <a:cubicBezTo>
                  <a:pt x="1002" y="13"/>
                  <a:pt x="1010" y="16"/>
                  <a:pt x="1016" y="20"/>
                </a:cubicBezTo>
                <a:cubicBezTo>
                  <a:pt x="1020" y="24"/>
                  <a:pt x="1023" y="31"/>
                  <a:pt x="1023" y="40"/>
                </a:cubicBezTo>
                <a:cubicBezTo>
                  <a:pt x="1023" y="96"/>
                  <a:pt x="1023" y="96"/>
                  <a:pt x="1023" y="96"/>
                </a:cubicBezTo>
                <a:lnTo>
                  <a:pt x="1033" y="9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r-FR" dirty="0">
              <a:latin typeface="Arial" panose="020B0604020202020204" pitchFamily="34" charset="0"/>
              <a:cs typeface="Arial" panose="020B0604020202020204" pitchFamily="34" charset="0"/>
            </a:endParaRPr>
          </a:p>
        </p:txBody>
      </p:sp>
      <p:sp>
        <p:nvSpPr>
          <p:cNvPr id="4" name="Espace réservé du texte 2">
            <a:extLst>
              <a:ext uri="{FF2B5EF4-FFF2-40B4-BE49-F238E27FC236}">
                <a16:creationId xmlns:a16="http://schemas.microsoft.com/office/drawing/2014/main" id="{E88ACDEA-C11A-4C4F-A94B-BBB7014BA3D2}"/>
              </a:ext>
            </a:extLst>
          </p:cNvPr>
          <p:cNvSpPr>
            <a:spLocks noGrp="1"/>
          </p:cNvSpPr>
          <p:nvPr>
            <p:ph type="body" sz="quarter" idx="10" hasCustomPrompt="1"/>
          </p:nvPr>
        </p:nvSpPr>
        <p:spPr>
          <a:xfrm>
            <a:off x="1477509" y="1001938"/>
            <a:ext cx="9803266" cy="4185761"/>
          </a:xfrm>
        </p:spPr>
        <p:txBody>
          <a:bodyPr/>
          <a:lstStyle>
            <a:lvl1pPr marL="0" indent="0">
              <a:lnSpc>
                <a:spcPct val="100000"/>
              </a:lnSpc>
              <a:spcBef>
                <a:spcPts val="0"/>
              </a:spcBef>
              <a:buNone/>
              <a:defRPr sz="38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Citation</a:t>
            </a:r>
          </a:p>
        </p:txBody>
      </p:sp>
    </p:spTree>
    <p:extLst>
      <p:ext uri="{BB962C8B-B14F-4D97-AF65-F5344CB8AC3E}">
        <p14:creationId xmlns:p14="http://schemas.microsoft.com/office/powerpoint/2010/main" val="12651843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F5C6CD-DD7F-4057-BD80-300ACD2B517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D7E6430-05AA-44DE-81D4-B914D6E679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448D5E3-CAD4-4368-9265-167F0C4C3FBF}"/>
              </a:ext>
            </a:extLst>
          </p:cNvPr>
          <p:cNvSpPr>
            <a:spLocks noGrp="1"/>
          </p:cNvSpPr>
          <p:nvPr>
            <p:ph type="dt" sz="half" idx="10"/>
          </p:nvPr>
        </p:nvSpPr>
        <p:spPr/>
        <p:txBody>
          <a:bodyPr/>
          <a:lstStyle/>
          <a:p>
            <a:fld id="{6AC45CBA-BF89-4C29-87F8-FD48BB509078}" type="datetimeFigureOut">
              <a:rPr lang="fr-FR" smtClean="0"/>
              <a:t>16/03/2020</a:t>
            </a:fld>
            <a:endParaRPr lang="fr-FR"/>
          </a:p>
        </p:txBody>
      </p:sp>
      <p:sp>
        <p:nvSpPr>
          <p:cNvPr id="5" name="Espace réservé du pied de page 4">
            <a:extLst>
              <a:ext uri="{FF2B5EF4-FFF2-40B4-BE49-F238E27FC236}">
                <a16:creationId xmlns:a16="http://schemas.microsoft.com/office/drawing/2014/main" id="{5F1182E8-16F5-4C68-89C5-5D728E36966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9899FDD-E9F2-4B90-A56A-C31CCF845836}"/>
              </a:ext>
            </a:extLst>
          </p:cNvPr>
          <p:cNvSpPr>
            <a:spLocks noGrp="1"/>
          </p:cNvSpPr>
          <p:nvPr>
            <p:ph type="sldNum" sz="quarter" idx="12"/>
          </p:nvPr>
        </p:nvSpPr>
        <p:spPr/>
        <p:txBody>
          <a:bodyPr/>
          <a:lstStyle/>
          <a:p>
            <a:fld id="{A5C7A32D-1116-4AE8-97EF-D42A2B21677D}" type="slidenum">
              <a:rPr lang="fr-FR" smtClean="0"/>
              <a:t>‹N°›</a:t>
            </a:fld>
            <a:endParaRPr lang="fr-FR"/>
          </a:p>
        </p:txBody>
      </p:sp>
    </p:spTree>
    <p:extLst>
      <p:ext uri="{BB962C8B-B14F-4D97-AF65-F5344CB8AC3E}">
        <p14:creationId xmlns:p14="http://schemas.microsoft.com/office/powerpoint/2010/main" val="21911694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1_Diapositive de titre">
    <p:bg>
      <p:bgPr>
        <a:solidFill>
          <a:schemeClr val="tx2"/>
        </a:solidFill>
        <a:effectLst/>
      </p:bgPr>
    </p:bg>
    <p:spTree>
      <p:nvGrpSpPr>
        <p:cNvPr id="1" name=""/>
        <p:cNvGrpSpPr/>
        <p:nvPr/>
      </p:nvGrpSpPr>
      <p:grpSpPr>
        <a:xfrm>
          <a:off x="0" y="0"/>
          <a:ext cx="0" cy="0"/>
          <a:chOff x="0" y="0"/>
          <a:chExt cx="0" cy="0"/>
        </a:xfrm>
      </p:grpSpPr>
      <p:sp>
        <p:nvSpPr>
          <p:cNvPr id="2" name="Titre 1"/>
          <p:cNvSpPr>
            <a:spLocks noGrp="1"/>
          </p:cNvSpPr>
          <p:nvPr>
            <p:ph type="ctrTitle" hasCustomPrompt="1"/>
          </p:nvPr>
        </p:nvSpPr>
        <p:spPr>
          <a:xfrm>
            <a:off x="538716" y="1916103"/>
            <a:ext cx="11114568" cy="2387600"/>
          </a:xfrm>
        </p:spPr>
        <p:txBody>
          <a:bodyPr anchor="b">
            <a:normAutofit/>
          </a:bodyPr>
          <a:lstStyle>
            <a:lvl1pPr algn="ctr">
              <a:defRPr sz="9600" b="1">
                <a:solidFill>
                  <a:schemeClr val="bg1"/>
                </a:solidFill>
                <a:latin typeface="+mj-lt"/>
              </a:defRPr>
            </a:lvl1pPr>
          </a:lstStyle>
          <a:p>
            <a:r>
              <a:rPr lang="en-US" dirty="0" err="1"/>
              <a:t>résulats</a:t>
            </a:r>
            <a:endParaRPr lang="en-US" dirty="0"/>
          </a:p>
        </p:txBody>
      </p:sp>
      <p:sp>
        <p:nvSpPr>
          <p:cNvPr id="3" name="Sous-titre 2"/>
          <p:cNvSpPr>
            <a:spLocks noGrp="1"/>
          </p:cNvSpPr>
          <p:nvPr>
            <p:ph type="subTitle" idx="1" hasCustomPrompt="1"/>
          </p:nvPr>
        </p:nvSpPr>
        <p:spPr>
          <a:xfrm>
            <a:off x="538716" y="4246917"/>
            <a:ext cx="11114568" cy="1655763"/>
          </a:xfrm>
        </p:spPr>
        <p:txBody>
          <a:bodyPr tIns="0">
            <a:normAutofit/>
          </a:bodyPr>
          <a:lstStyle>
            <a:lvl1pPr marL="0" indent="0" algn="ctr">
              <a:buNone/>
              <a:defRPr sz="4800" cap="all" baseline="0">
                <a:solidFill>
                  <a:schemeClr val="bg1"/>
                </a:solidFill>
                <a:latin typeface="+mj-lt"/>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err="1"/>
              <a:t>Annuels</a:t>
            </a:r>
            <a:r>
              <a:rPr lang="en-US" dirty="0"/>
              <a:t> 2016</a:t>
            </a:r>
          </a:p>
        </p:txBody>
      </p:sp>
      <p:grpSp>
        <p:nvGrpSpPr>
          <p:cNvPr id="4" name="Groupe 3"/>
          <p:cNvGrpSpPr/>
          <p:nvPr userDrawn="1"/>
        </p:nvGrpSpPr>
        <p:grpSpPr>
          <a:xfrm>
            <a:off x="4231816" y="538422"/>
            <a:ext cx="3728371" cy="749647"/>
            <a:chOff x="4231815" y="1046421"/>
            <a:chExt cx="3728371" cy="749646"/>
          </a:xfrm>
        </p:grpSpPr>
        <p:grpSp>
          <p:nvGrpSpPr>
            <p:cNvPr id="18" name="Groupe 17"/>
            <p:cNvGrpSpPr/>
            <p:nvPr userDrawn="1"/>
          </p:nvGrpSpPr>
          <p:grpSpPr>
            <a:xfrm>
              <a:off x="4231815" y="1796067"/>
              <a:ext cx="3728371" cy="0"/>
              <a:chOff x="3253563" y="797442"/>
              <a:chExt cx="3728371" cy="0"/>
            </a:xfrm>
          </p:grpSpPr>
          <p:cxnSp>
            <p:nvCxnSpPr>
              <p:cNvPr id="13" name="Connecteur droit 12"/>
              <p:cNvCxnSpPr>
                <a:cxnSpLocks/>
              </p:cNvCxnSpPr>
              <p:nvPr userDrawn="1"/>
            </p:nvCxnSpPr>
            <p:spPr>
              <a:xfrm>
                <a:off x="3253563" y="797442"/>
                <a:ext cx="935665"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a:cxnSpLocks/>
              </p:cNvCxnSpPr>
              <p:nvPr userDrawn="1"/>
            </p:nvCxnSpPr>
            <p:spPr>
              <a:xfrm>
                <a:off x="4184465" y="797442"/>
                <a:ext cx="935665" cy="0"/>
              </a:xfrm>
              <a:prstGeom prst="line">
                <a:avLst/>
              </a:prstGeom>
              <a:ln w="38100">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a:cxnSpLocks/>
              </p:cNvCxnSpPr>
              <p:nvPr userDrawn="1"/>
            </p:nvCxnSpPr>
            <p:spPr>
              <a:xfrm>
                <a:off x="5115367" y="797442"/>
                <a:ext cx="935665"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a:cxnSpLocks/>
              </p:cNvCxnSpPr>
              <p:nvPr userDrawn="1"/>
            </p:nvCxnSpPr>
            <p:spPr>
              <a:xfrm>
                <a:off x="6046269" y="797442"/>
                <a:ext cx="935665"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pic>
          <p:nvPicPr>
            <p:cNvPr id="20" name="Imag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96047" y="1046421"/>
              <a:ext cx="2799906" cy="272650"/>
            </a:xfrm>
            <a:prstGeom prst="rect">
              <a:avLst/>
            </a:prstGeom>
          </p:spPr>
        </p:pic>
      </p:grpSp>
    </p:spTree>
    <p:extLst>
      <p:ext uri="{BB962C8B-B14F-4D97-AF65-F5344CB8AC3E}">
        <p14:creationId xmlns:p14="http://schemas.microsoft.com/office/powerpoint/2010/main" val="6037046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07989" y="1952627"/>
            <a:ext cx="11352212" cy="4140200"/>
          </a:xfrm>
        </p:spPr>
        <p:txBody>
          <a:bodyPr/>
          <a:lstStyle/>
          <a:p>
            <a:pPr lvl="0"/>
            <a:r>
              <a:rPr lang="en-US" dirty="0"/>
              <a:t>Modifier les styles du </a:t>
            </a:r>
            <a:r>
              <a:rPr lang="en-US" dirty="0" err="1"/>
              <a:t>texte</a:t>
            </a:r>
            <a:r>
              <a:rPr lang="en-US" dirty="0"/>
              <a:t> du masque</a:t>
            </a:r>
          </a:p>
          <a:p>
            <a:pPr lvl="1"/>
            <a:r>
              <a:rPr lang="en-US" dirty="0" err="1"/>
              <a:t>Deuxième</a:t>
            </a:r>
            <a:r>
              <a:rPr lang="en-US" dirty="0"/>
              <a:t> </a:t>
            </a:r>
            <a:r>
              <a:rPr lang="en-US" dirty="0" err="1"/>
              <a:t>niveau</a:t>
            </a:r>
            <a:endParaRPr lang="en-US" dirty="0"/>
          </a:p>
          <a:p>
            <a:pPr lvl="2"/>
            <a:r>
              <a:rPr lang="en-US" dirty="0" err="1"/>
              <a:t>Troisième</a:t>
            </a:r>
            <a:r>
              <a:rPr lang="en-US" dirty="0"/>
              <a:t> </a:t>
            </a:r>
            <a:r>
              <a:rPr lang="en-US" dirty="0" err="1"/>
              <a:t>niveau</a:t>
            </a:r>
            <a:endParaRPr lang="en-US" dirty="0"/>
          </a:p>
          <a:p>
            <a:pPr lvl="3"/>
            <a:r>
              <a:rPr lang="en-US" dirty="0" err="1"/>
              <a:t>Quatrième</a:t>
            </a:r>
            <a:r>
              <a:rPr lang="en-US" dirty="0"/>
              <a:t> </a:t>
            </a:r>
            <a:r>
              <a:rPr lang="en-US" dirty="0" err="1"/>
              <a:t>niveau</a:t>
            </a:r>
            <a:endParaRPr lang="en-US" dirty="0"/>
          </a:p>
          <a:p>
            <a:pPr lvl="4"/>
            <a:r>
              <a:rPr lang="en-US" dirty="0" err="1"/>
              <a:t>Cinquième</a:t>
            </a:r>
            <a:r>
              <a:rPr lang="en-US" dirty="0"/>
              <a:t> </a:t>
            </a:r>
            <a:r>
              <a:rPr lang="en-US" dirty="0" err="1"/>
              <a:t>niveau</a:t>
            </a:r>
            <a:endParaRPr lang="en-US" dirty="0"/>
          </a:p>
        </p:txBody>
      </p:sp>
      <p:sp>
        <p:nvSpPr>
          <p:cNvPr id="10" name="Titre 9"/>
          <p:cNvSpPr>
            <a:spLocks noGrp="1"/>
          </p:cNvSpPr>
          <p:nvPr>
            <p:ph type="title"/>
          </p:nvPr>
        </p:nvSpPr>
        <p:spPr>
          <a:xfrm>
            <a:off x="419100" y="346325"/>
            <a:ext cx="11326651" cy="568076"/>
          </a:xfrm>
        </p:spPr>
        <p:txBody>
          <a:bodyPr lIns="36000" tIns="36000" rIns="36000" bIns="36000"/>
          <a:lstStyle>
            <a:lvl1pPr>
              <a:defRPr cap="none" baseline="0"/>
            </a:lvl1pPr>
          </a:lstStyle>
          <a:p>
            <a:r>
              <a:rPr lang="en-US" dirty="0" err="1"/>
              <a:t>Modifiez</a:t>
            </a:r>
            <a:r>
              <a:rPr lang="en-US" dirty="0"/>
              <a:t> le style du </a:t>
            </a:r>
            <a:r>
              <a:rPr lang="en-US" dirty="0" err="1"/>
              <a:t>titre</a:t>
            </a:r>
            <a:endParaRPr lang="en-US" dirty="0"/>
          </a:p>
        </p:txBody>
      </p:sp>
      <p:sp>
        <p:nvSpPr>
          <p:cNvPr id="16" name="Espace réservé du pied de page 4">
            <a:extLst>
              <a:ext uri="{FF2B5EF4-FFF2-40B4-BE49-F238E27FC236}">
                <a16:creationId xmlns:a16="http://schemas.microsoft.com/office/drawing/2014/main" id="{8DA3DA83-77DA-4016-B41B-E5AACBDAE9DA}"/>
              </a:ext>
            </a:extLst>
          </p:cNvPr>
          <p:cNvSpPr>
            <a:spLocks noGrp="1"/>
          </p:cNvSpPr>
          <p:nvPr>
            <p:ph type="ftr" sz="quarter" idx="3"/>
          </p:nvPr>
        </p:nvSpPr>
        <p:spPr>
          <a:xfrm>
            <a:off x="9906002" y="6436367"/>
            <a:ext cx="1679847" cy="234414"/>
          </a:xfrm>
          <a:prstGeom prst="rect">
            <a:avLst/>
          </a:prstGeom>
        </p:spPr>
        <p:txBody>
          <a:bodyPr vert="horz" wrap="square" lIns="36000" tIns="36000" rIns="36000" bIns="36000" rtlCol="0" anchor="ctr">
            <a:spAutoFit/>
          </a:bodyPr>
          <a:lstStyle>
            <a:lvl1pPr algn="r">
              <a:defRPr sz="1051">
                <a:solidFill>
                  <a:schemeClr val="tx1"/>
                </a:solidFill>
                <a:latin typeface="+mn-lt"/>
              </a:defRPr>
            </a:lvl1pPr>
          </a:lstStyle>
          <a:p>
            <a:r>
              <a:rPr lang="en-US" dirty="0"/>
              <a:t>2018 Full-Year Results</a:t>
            </a:r>
          </a:p>
        </p:txBody>
      </p:sp>
      <p:sp>
        <p:nvSpPr>
          <p:cNvPr id="17" name="Espace réservé du numéro de diapositive 5">
            <a:extLst>
              <a:ext uri="{FF2B5EF4-FFF2-40B4-BE49-F238E27FC236}">
                <a16:creationId xmlns:a16="http://schemas.microsoft.com/office/drawing/2014/main" id="{CC54CC74-1140-4969-8BC8-66CB368397CB}"/>
              </a:ext>
            </a:extLst>
          </p:cNvPr>
          <p:cNvSpPr>
            <a:spLocks noGrp="1"/>
          </p:cNvSpPr>
          <p:nvPr>
            <p:ph type="sldNum" sz="quarter" idx="4"/>
          </p:nvPr>
        </p:nvSpPr>
        <p:spPr>
          <a:xfrm>
            <a:off x="11639027" y="6436367"/>
            <a:ext cx="324374" cy="234414"/>
          </a:xfrm>
          <a:prstGeom prst="rect">
            <a:avLst/>
          </a:prstGeom>
        </p:spPr>
        <p:txBody>
          <a:bodyPr vert="horz" wrap="none" lIns="36000" tIns="36000" rIns="36000" bIns="36000" rtlCol="0" anchor="ctr">
            <a:spAutoFit/>
          </a:bodyPr>
          <a:lstStyle>
            <a:lvl1pPr algn="r">
              <a:defRPr sz="1051">
                <a:solidFill>
                  <a:schemeClr val="bg1">
                    <a:lumMod val="50000"/>
                  </a:schemeClr>
                </a:solidFill>
                <a:latin typeface="+mn-lt"/>
              </a:defRPr>
            </a:lvl1pPr>
          </a:lstStyle>
          <a:p>
            <a:fld id="{12C5DC16-0D22-4C7F-9249-BF4D2D91D79F}" type="slidenum">
              <a:rPr lang="en-US" smtClean="0"/>
              <a:pPr/>
              <a:t>‹N°›</a:t>
            </a:fld>
            <a:endParaRPr lang="en-US" dirty="0"/>
          </a:p>
        </p:txBody>
      </p:sp>
    </p:spTree>
    <p:extLst>
      <p:ext uri="{BB962C8B-B14F-4D97-AF65-F5344CB8AC3E}">
        <p14:creationId xmlns:p14="http://schemas.microsoft.com/office/powerpoint/2010/main" val="24860066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2580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41E2EA-3275-4F41-ACC9-F680471A29FA}"/>
              </a:ext>
            </a:extLst>
          </p:cNvPr>
          <p:cNvSpPr>
            <a:spLocks noGrp="1"/>
          </p:cNvSpPr>
          <p:nvPr>
            <p:ph type="title" hasCustomPrompt="1"/>
          </p:nvPr>
        </p:nvSpPr>
        <p:spPr>
          <a:xfrm>
            <a:off x="503094" y="365126"/>
            <a:ext cx="11185525" cy="641639"/>
          </a:xfrm>
          <a:prstGeom prst="rect">
            <a:avLst/>
          </a:prstGeom>
        </p:spPr>
        <p:txBody>
          <a:bodyPr lIns="0" tIns="0" rIns="0" bIns="0" anchor="t" anchorCtr="0">
            <a:normAutofit/>
          </a:bodyPr>
          <a:lstStyle>
            <a:lvl1pPr>
              <a:defRPr sz="3600" b="1" i="0">
                <a:latin typeface="Montserrat" charset="0"/>
                <a:ea typeface="Montserrat" charset="0"/>
                <a:cs typeface="Montserrat" charset="0"/>
              </a:defRPr>
            </a:lvl1pPr>
          </a:lstStyle>
          <a:p>
            <a:r>
              <a:rPr lang="fr-FR" dirty="0"/>
              <a:t>modifiez le style du titre</a:t>
            </a:r>
          </a:p>
        </p:txBody>
      </p:sp>
      <p:sp>
        <p:nvSpPr>
          <p:cNvPr id="3" name="Espace réservé du contenu 2">
            <a:extLst>
              <a:ext uri="{FF2B5EF4-FFF2-40B4-BE49-F238E27FC236}">
                <a16:creationId xmlns:a16="http://schemas.microsoft.com/office/drawing/2014/main" id="{87042EAD-AB4A-4B1F-9730-ED2902EE19BF}"/>
              </a:ext>
            </a:extLst>
          </p:cNvPr>
          <p:cNvSpPr>
            <a:spLocks noGrp="1"/>
          </p:cNvSpPr>
          <p:nvPr>
            <p:ph idx="1"/>
          </p:nvPr>
        </p:nvSpPr>
        <p:spPr>
          <a:xfrm>
            <a:off x="503094" y="2170546"/>
            <a:ext cx="11185525" cy="4006417"/>
          </a:xfrm>
          <a:prstGeom prst="rect">
            <a:avLst/>
          </a:prstGeom>
        </p:spPr>
        <p:txBody>
          <a:bodyPr>
            <a:normAutofit/>
          </a:bodyPr>
          <a:lstStyle>
            <a:lvl1pPr>
              <a:defRPr sz="2400" b="0" i="0">
                <a:latin typeface="Montserrat" charset="0"/>
                <a:ea typeface="Montserrat" charset="0"/>
                <a:cs typeface="Montserrat" charset="0"/>
              </a:defRPr>
            </a:lvl1pPr>
            <a:lvl2pPr>
              <a:defRPr sz="2000" b="0" i="0">
                <a:latin typeface="Montserrat" charset="0"/>
                <a:ea typeface="Montserrat" charset="0"/>
                <a:cs typeface="Montserrat" charset="0"/>
              </a:defRPr>
            </a:lvl2pPr>
            <a:lvl3pPr>
              <a:defRPr sz="1800" b="0" i="0">
                <a:latin typeface="Montserrat" charset="0"/>
                <a:ea typeface="Montserrat" charset="0"/>
                <a:cs typeface="Montserrat" charset="0"/>
              </a:defRPr>
            </a:lvl3pPr>
            <a:lvl4pPr>
              <a:defRPr sz="1600" b="0" i="0">
                <a:latin typeface="Montserrat" charset="0"/>
                <a:ea typeface="Montserrat" charset="0"/>
                <a:cs typeface="Montserrat" charset="0"/>
              </a:defRPr>
            </a:lvl4pPr>
            <a:lvl5pPr>
              <a:defRPr sz="1600" b="0" i="0">
                <a:latin typeface="Montserrat" charset="0"/>
                <a:ea typeface="Montserrat" charset="0"/>
                <a:cs typeface="Montserrat" charset="0"/>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8" name="Espace réservé du texte 7">
            <a:extLst>
              <a:ext uri="{FF2B5EF4-FFF2-40B4-BE49-F238E27FC236}">
                <a16:creationId xmlns:a16="http://schemas.microsoft.com/office/drawing/2014/main" id="{7D3EF39E-70FB-4412-BAD6-FAE3FCB2FFCB}"/>
              </a:ext>
            </a:extLst>
          </p:cNvPr>
          <p:cNvSpPr>
            <a:spLocks noGrp="1"/>
          </p:cNvSpPr>
          <p:nvPr>
            <p:ph type="body" sz="quarter" idx="10" hasCustomPrompt="1"/>
          </p:nvPr>
        </p:nvSpPr>
        <p:spPr>
          <a:xfrm>
            <a:off x="503094" y="873414"/>
            <a:ext cx="11185525" cy="669348"/>
          </a:xfrm>
          <a:prstGeom prst="rect">
            <a:avLst/>
          </a:prstGeom>
        </p:spPr>
        <p:txBody>
          <a:bodyPr lIns="0" tIns="0" rIns="0" bIns="0">
            <a:normAutofit/>
          </a:bodyPr>
          <a:lstStyle>
            <a:lvl1pPr marL="0" indent="0">
              <a:buFontTx/>
              <a:buNone/>
              <a:defRPr sz="2500">
                <a:solidFill>
                  <a:schemeClr val="accent1"/>
                </a:solidFill>
                <a:latin typeface="Montserrat Light" panose="00000400000000000000" pitchFamily="50" charset="0"/>
              </a:defRPr>
            </a:lvl1pPr>
            <a:lvl2pPr marL="457189" indent="0">
              <a:buFontTx/>
              <a:buNone/>
              <a:defRPr>
                <a:solidFill>
                  <a:schemeClr val="accent1"/>
                </a:solidFill>
                <a:latin typeface="Montserrat Light" panose="00000400000000000000" pitchFamily="50" charset="0"/>
              </a:defRPr>
            </a:lvl2pPr>
            <a:lvl3pPr marL="914377" indent="0">
              <a:buFontTx/>
              <a:buNone/>
              <a:defRPr>
                <a:solidFill>
                  <a:schemeClr val="accent1"/>
                </a:solidFill>
                <a:latin typeface="Montserrat Light" panose="00000400000000000000" pitchFamily="50" charset="0"/>
              </a:defRPr>
            </a:lvl3pPr>
            <a:lvl4pPr marL="1371566" indent="0">
              <a:buFontTx/>
              <a:buNone/>
              <a:defRPr>
                <a:solidFill>
                  <a:schemeClr val="accent1"/>
                </a:solidFill>
                <a:latin typeface="Montserrat Light" panose="00000400000000000000" pitchFamily="50" charset="0"/>
              </a:defRPr>
            </a:lvl4pPr>
            <a:lvl5pPr marL="1828754" indent="0">
              <a:buFontTx/>
              <a:buNone/>
              <a:defRPr>
                <a:solidFill>
                  <a:schemeClr val="accent1"/>
                </a:solidFill>
                <a:latin typeface="Montserrat Light" panose="00000400000000000000" pitchFamily="50" charset="0"/>
              </a:defRPr>
            </a:lvl5pPr>
          </a:lstStyle>
          <a:p>
            <a:pPr lvl="0"/>
            <a:r>
              <a:rPr lang="fr-FR" dirty="0"/>
              <a:t>modifier le sous titre</a:t>
            </a:r>
          </a:p>
        </p:txBody>
      </p:sp>
    </p:spTree>
    <p:extLst>
      <p:ext uri="{BB962C8B-B14F-4D97-AF65-F5344CB8AC3E}">
        <p14:creationId xmlns:p14="http://schemas.microsoft.com/office/powerpoint/2010/main" val="36128165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66">
          <p15:clr>
            <a:srgbClr val="FBAE40"/>
          </p15:clr>
        </p15:guide>
        <p15:guide id="4" pos="7491">
          <p15:clr>
            <a:srgbClr val="FBAE40"/>
          </p15:clr>
        </p15:guide>
        <p15:guide id="5" orient="horz" pos="404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Violet">
    <p:bg>
      <p:bgPr>
        <a:solidFill>
          <a:schemeClr val="bg2"/>
        </a:solidFill>
        <a:effectLst/>
      </p:bgPr>
    </p:bg>
    <p:spTree>
      <p:nvGrpSpPr>
        <p:cNvPr id="1" name=""/>
        <p:cNvGrpSpPr/>
        <p:nvPr/>
      </p:nvGrpSpPr>
      <p:grpSpPr>
        <a:xfrm>
          <a:off x="0" y="0"/>
          <a:ext cx="0" cy="0"/>
          <a:chOff x="0" y="0"/>
          <a:chExt cx="0" cy="0"/>
        </a:xfrm>
      </p:grpSpPr>
      <p:sp>
        <p:nvSpPr>
          <p:cNvPr id="22" name="Freeform 5">
            <a:extLst>
              <a:ext uri="{FF2B5EF4-FFF2-40B4-BE49-F238E27FC236}">
                <a16:creationId xmlns:a16="http://schemas.microsoft.com/office/drawing/2014/main" id="{C50DCE55-0914-418C-838D-74D38308EFDD}"/>
              </a:ext>
            </a:extLst>
          </p:cNvPr>
          <p:cNvSpPr>
            <a:spLocks noEditPoints="1"/>
          </p:cNvSpPr>
          <p:nvPr userDrawn="1"/>
        </p:nvSpPr>
        <p:spPr bwMode="auto">
          <a:xfrm>
            <a:off x="8651985" y="5943600"/>
            <a:ext cx="2574318" cy="255727"/>
          </a:xfrm>
          <a:custGeom>
            <a:avLst/>
            <a:gdLst>
              <a:gd name="T0" fmla="*/ 24 w 1033"/>
              <a:gd name="T1" fmla="*/ 18 h 100"/>
              <a:gd name="T2" fmla="*/ 98 w 1033"/>
              <a:gd name="T3" fmla="*/ 43 h 100"/>
              <a:gd name="T4" fmla="*/ 110 w 1033"/>
              <a:gd name="T5" fmla="*/ 53 h 100"/>
              <a:gd name="T6" fmla="*/ 55 w 1033"/>
              <a:gd name="T7" fmla="*/ 0 h 100"/>
              <a:gd name="T8" fmla="*/ 15 w 1033"/>
              <a:gd name="T9" fmla="*/ 90 h 100"/>
              <a:gd name="T10" fmla="*/ 105 w 1033"/>
              <a:gd name="T11" fmla="*/ 94 h 100"/>
              <a:gd name="T12" fmla="*/ 55 w 1033"/>
              <a:gd name="T13" fmla="*/ 90 h 100"/>
              <a:gd name="T14" fmla="*/ 12 w 1033"/>
              <a:gd name="T15" fmla="*/ 53 h 100"/>
              <a:gd name="T16" fmla="*/ 215 w 1033"/>
              <a:gd name="T17" fmla="*/ 84 h 100"/>
              <a:gd name="T18" fmla="*/ 141 w 1033"/>
              <a:gd name="T19" fmla="*/ 52 h 100"/>
              <a:gd name="T20" fmla="*/ 213 w 1033"/>
              <a:gd name="T21" fmla="*/ 16 h 100"/>
              <a:gd name="T22" fmla="*/ 150 w 1033"/>
              <a:gd name="T23" fmla="*/ 12 h 100"/>
              <a:gd name="T24" fmla="*/ 176 w 1033"/>
              <a:gd name="T25" fmla="*/ 98 h 100"/>
              <a:gd name="T26" fmla="*/ 287 w 1033"/>
              <a:gd name="T27" fmla="*/ 89 h 100"/>
              <a:gd name="T28" fmla="*/ 253 w 1033"/>
              <a:gd name="T29" fmla="*/ 22 h 100"/>
              <a:gd name="T30" fmla="*/ 333 w 1033"/>
              <a:gd name="T31" fmla="*/ 52 h 100"/>
              <a:gd name="T32" fmla="*/ 287 w 1033"/>
              <a:gd name="T33" fmla="*/ 4 h 100"/>
              <a:gd name="T34" fmla="*/ 246 w 1033"/>
              <a:gd name="T35" fmla="*/ 89 h 100"/>
              <a:gd name="T36" fmla="*/ 344 w 1033"/>
              <a:gd name="T37" fmla="*/ 51 h 100"/>
              <a:gd name="T38" fmla="*/ 463 w 1033"/>
              <a:gd name="T39" fmla="*/ 40 h 100"/>
              <a:gd name="T40" fmla="*/ 377 w 1033"/>
              <a:gd name="T41" fmla="*/ 12 h 100"/>
              <a:gd name="T42" fmla="*/ 368 w 1033"/>
              <a:gd name="T43" fmla="*/ 96 h 100"/>
              <a:gd name="T44" fmla="*/ 423 w 1033"/>
              <a:gd name="T45" fmla="*/ 14 h 100"/>
              <a:gd name="T46" fmla="*/ 453 w 1033"/>
              <a:gd name="T47" fmla="*/ 96 h 100"/>
              <a:gd name="T48" fmla="*/ 544 w 1033"/>
              <a:gd name="T49" fmla="*/ 89 h 100"/>
              <a:gd name="T50" fmla="*/ 510 w 1033"/>
              <a:gd name="T51" fmla="*/ 22 h 100"/>
              <a:gd name="T52" fmla="*/ 590 w 1033"/>
              <a:gd name="T53" fmla="*/ 52 h 100"/>
              <a:gd name="T54" fmla="*/ 544 w 1033"/>
              <a:gd name="T55" fmla="*/ 4 h 100"/>
              <a:gd name="T56" fmla="*/ 503 w 1033"/>
              <a:gd name="T57" fmla="*/ 89 h 100"/>
              <a:gd name="T58" fmla="*/ 601 w 1033"/>
              <a:gd name="T59" fmla="*/ 51 h 100"/>
              <a:gd name="T60" fmla="*/ 707 w 1033"/>
              <a:gd name="T61" fmla="*/ 84 h 100"/>
              <a:gd name="T62" fmla="*/ 633 w 1033"/>
              <a:gd name="T63" fmla="*/ 52 h 100"/>
              <a:gd name="T64" fmla="*/ 705 w 1033"/>
              <a:gd name="T65" fmla="*/ 16 h 100"/>
              <a:gd name="T66" fmla="*/ 641 w 1033"/>
              <a:gd name="T67" fmla="*/ 12 h 100"/>
              <a:gd name="T68" fmla="*/ 667 w 1033"/>
              <a:gd name="T69" fmla="*/ 99 h 100"/>
              <a:gd name="T70" fmla="*/ 779 w 1033"/>
              <a:gd name="T71" fmla="*/ 89 h 100"/>
              <a:gd name="T72" fmla="*/ 744 w 1033"/>
              <a:gd name="T73" fmla="*/ 22 h 100"/>
              <a:gd name="T74" fmla="*/ 824 w 1033"/>
              <a:gd name="T75" fmla="*/ 52 h 100"/>
              <a:gd name="T76" fmla="*/ 779 w 1033"/>
              <a:gd name="T77" fmla="*/ 4 h 100"/>
              <a:gd name="T78" fmla="*/ 738 w 1033"/>
              <a:gd name="T79" fmla="*/ 89 h 100"/>
              <a:gd name="T80" fmla="*/ 835 w 1033"/>
              <a:gd name="T81" fmla="*/ 51 h 100"/>
              <a:gd name="T82" fmla="*/ 1024 w 1033"/>
              <a:gd name="T83" fmla="*/ 13 h 100"/>
              <a:gd name="T84" fmla="*/ 945 w 1033"/>
              <a:gd name="T85" fmla="*/ 13 h 100"/>
              <a:gd name="T86" fmla="*/ 868 w 1033"/>
              <a:gd name="T87" fmla="*/ 7 h 100"/>
              <a:gd name="T88" fmla="*/ 870 w 1033"/>
              <a:gd name="T89" fmla="*/ 96 h 100"/>
              <a:gd name="T90" fmla="*/ 937 w 1033"/>
              <a:gd name="T91" fmla="*/ 20 h 100"/>
              <a:gd name="T92" fmla="*/ 954 w 1033"/>
              <a:gd name="T93" fmla="*/ 96 h 100"/>
              <a:gd name="T94" fmla="*/ 956 w 1033"/>
              <a:gd name="T95" fmla="*/ 20 h 100"/>
              <a:gd name="T96" fmla="*/ 1023 w 1033"/>
              <a:gd name="T97" fmla="*/ 4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33" h="100">
                <a:moveTo>
                  <a:pt x="12" y="43"/>
                </a:moveTo>
                <a:cubicBezTo>
                  <a:pt x="12" y="43"/>
                  <a:pt x="12" y="43"/>
                  <a:pt x="12" y="43"/>
                </a:cubicBezTo>
                <a:cubicBezTo>
                  <a:pt x="13" y="31"/>
                  <a:pt x="17" y="23"/>
                  <a:pt x="24" y="18"/>
                </a:cubicBezTo>
                <a:cubicBezTo>
                  <a:pt x="32" y="12"/>
                  <a:pt x="42" y="10"/>
                  <a:pt x="55" y="10"/>
                </a:cubicBezTo>
                <a:cubicBezTo>
                  <a:pt x="68" y="10"/>
                  <a:pt x="79" y="12"/>
                  <a:pt x="85" y="17"/>
                </a:cubicBezTo>
                <a:cubicBezTo>
                  <a:pt x="93" y="22"/>
                  <a:pt x="97" y="30"/>
                  <a:pt x="98" y="43"/>
                </a:cubicBezTo>
                <a:cubicBezTo>
                  <a:pt x="12" y="43"/>
                  <a:pt x="12" y="43"/>
                  <a:pt x="12" y="43"/>
                </a:cubicBezTo>
                <a:close/>
                <a:moveTo>
                  <a:pt x="12" y="53"/>
                </a:moveTo>
                <a:cubicBezTo>
                  <a:pt x="110" y="53"/>
                  <a:pt x="110" y="53"/>
                  <a:pt x="110" y="53"/>
                </a:cubicBezTo>
                <a:cubicBezTo>
                  <a:pt x="110" y="53"/>
                  <a:pt x="110" y="53"/>
                  <a:pt x="110" y="53"/>
                </a:cubicBezTo>
                <a:cubicBezTo>
                  <a:pt x="110" y="36"/>
                  <a:pt x="108" y="19"/>
                  <a:pt x="93" y="9"/>
                </a:cubicBezTo>
                <a:cubicBezTo>
                  <a:pt x="81" y="1"/>
                  <a:pt x="66" y="0"/>
                  <a:pt x="55" y="0"/>
                </a:cubicBezTo>
                <a:cubicBezTo>
                  <a:pt x="39" y="0"/>
                  <a:pt x="27" y="3"/>
                  <a:pt x="18" y="10"/>
                </a:cubicBezTo>
                <a:cubicBezTo>
                  <a:pt x="6" y="18"/>
                  <a:pt x="0" y="33"/>
                  <a:pt x="0" y="50"/>
                </a:cubicBezTo>
                <a:cubicBezTo>
                  <a:pt x="0" y="68"/>
                  <a:pt x="5" y="81"/>
                  <a:pt x="15" y="90"/>
                </a:cubicBezTo>
                <a:cubicBezTo>
                  <a:pt x="24" y="97"/>
                  <a:pt x="35" y="100"/>
                  <a:pt x="55" y="100"/>
                </a:cubicBezTo>
                <a:cubicBezTo>
                  <a:pt x="71" y="100"/>
                  <a:pt x="88" y="98"/>
                  <a:pt x="105" y="94"/>
                </a:cubicBezTo>
                <a:cubicBezTo>
                  <a:pt x="105" y="94"/>
                  <a:pt x="105" y="94"/>
                  <a:pt x="105" y="94"/>
                </a:cubicBezTo>
                <a:cubicBezTo>
                  <a:pt x="105" y="84"/>
                  <a:pt x="105" y="84"/>
                  <a:pt x="105" y="84"/>
                </a:cubicBezTo>
                <a:cubicBezTo>
                  <a:pt x="104" y="84"/>
                  <a:pt x="104" y="84"/>
                  <a:pt x="104" y="84"/>
                </a:cubicBezTo>
                <a:cubicBezTo>
                  <a:pt x="88" y="88"/>
                  <a:pt x="72" y="89"/>
                  <a:pt x="55" y="90"/>
                </a:cubicBezTo>
                <a:cubicBezTo>
                  <a:pt x="41" y="90"/>
                  <a:pt x="30" y="87"/>
                  <a:pt x="23" y="82"/>
                </a:cubicBezTo>
                <a:cubicBezTo>
                  <a:pt x="16" y="76"/>
                  <a:pt x="12" y="67"/>
                  <a:pt x="11" y="53"/>
                </a:cubicBezTo>
                <a:lnTo>
                  <a:pt x="12" y="53"/>
                </a:lnTo>
                <a:close/>
                <a:moveTo>
                  <a:pt x="176" y="98"/>
                </a:moveTo>
                <a:cubicBezTo>
                  <a:pt x="189" y="98"/>
                  <a:pt x="202" y="96"/>
                  <a:pt x="215" y="93"/>
                </a:cubicBezTo>
                <a:cubicBezTo>
                  <a:pt x="215" y="84"/>
                  <a:pt x="215" y="84"/>
                  <a:pt x="215" y="84"/>
                </a:cubicBezTo>
                <a:cubicBezTo>
                  <a:pt x="203" y="86"/>
                  <a:pt x="191" y="88"/>
                  <a:pt x="178" y="89"/>
                </a:cubicBezTo>
                <a:cubicBezTo>
                  <a:pt x="169" y="89"/>
                  <a:pt x="160" y="87"/>
                  <a:pt x="152" y="82"/>
                </a:cubicBezTo>
                <a:cubicBezTo>
                  <a:pt x="145" y="76"/>
                  <a:pt x="141" y="66"/>
                  <a:pt x="141" y="52"/>
                </a:cubicBezTo>
                <a:cubicBezTo>
                  <a:pt x="141" y="37"/>
                  <a:pt x="146" y="26"/>
                  <a:pt x="155" y="20"/>
                </a:cubicBezTo>
                <a:cubicBezTo>
                  <a:pt x="162" y="16"/>
                  <a:pt x="172" y="14"/>
                  <a:pt x="185" y="14"/>
                </a:cubicBezTo>
                <a:cubicBezTo>
                  <a:pt x="195" y="14"/>
                  <a:pt x="204" y="15"/>
                  <a:pt x="213" y="16"/>
                </a:cubicBezTo>
                <a:cubicBezTo>
                  <a:pt x="213" y="6"/>
                  <a:pt x="213" y="6"/>
                  <a:pt x="213" y="6"/>
                </a:cubicBezTo>
                <a:cubicBezTo>
                  <a:pt x="204" y="5"/>
                  <a:pt x="195" y="4"/>
                  <a:pt x="186" y="4"/>
                </a:cubicBezTo>
                <a:cubicBezTo>
                  <a:pt x="172" y="4"/>
                  <a:pt x="160" y="6"/>
                  <a:pt x="150" y="12"/>
                </a:cubicBezTo>
                <a:cubicBezTo>
                  <a:pt x="135" y="20"/>
                  <a:pt x="130" y="35"/>
                  <a:pt x="130" y="51"/>
                </a:cubicBezTo>
                <a:cubicBezTo>
                  <a:pt x="130" y="67"/>
                  <a:pt x="133" y="80"/>
                  <a:pt x="144" y="89"/>
                </a:cubicBezTo>
                <a:cubicBezTo>
                  <a:pt x="153" y="97"/>
                  <a:pt x="164" y="98"/>
                  <a:pt x="176" y="98"/>
                </a:cubicBezTo>
                <a:moveTo>
                  <a:pt x="333" y="52"/>
                </a:moveTo>
                <a:cubicBezTo>
                  <a:pt x="333" y="66"/>
                  <a:pt x="329" y="75"/>
                  <a:pt x="322" y="81"/>
                </a:cubicBezTo>
                <a:cubicBezTo>
                  <a:pt x="314" y="87"/>
                  <a:pt x="303" y="89"/>
                  <a:pt x="287" y="89"/>
                </a:cubicBezTo>
                <a:cubicBezTo>
                  <a:pt x="272" y="89"/>
                  <a:pt x="261" y="86"/>
                  <a:pt x="253" y="81"/>
                </a:cubicBezTo>
                <a:cubicBezTo>
                  <a:pt x="245" y="74"/>
                  <a:pt x="241" y="65"/>
                  <a:pt x="241" y="51"/>
                </a:cubicBezTo>
                <a:cubicBezTo>
                  <a:pt x="241" y="37"/>
                  <a:pt x="245" y="28"/>
                  <a:pt x="253" y="22"/>
                </a:cubicBezTo>
                <a:cubicBezTo>
                  <a:pt x="261" y="16"/>
                  <a:pt x="272" y="14"/>
                  <a:pt x="287" y="14"/>
                </a:cubicBezTo>
                <a:cubicBezTo>
                  <a:pt x="302" y="14"/>
                  <a:pt x="313" y="16"/>
                  <a:pt x="320" y="21"/>
                </a:cubicBezTo>
                <a:cubicBezTo>
                  <a:pt x="329" y="28"/>
                  <a:pt x="333" y="38"/>
                  <a:pt x="333" y="52"/>
                </a:cubicBezTo>
                <a:moveTo>
                  <a:pt x="344" y="51"/>
                </a:moveTo>
                <a:cubicBezTo>
                  <a:pt x="344" y="35"/>
                  <a:pt x="340" y="22"/>
                  <a:pt x="328" y="14"/>
                </a:cubicBezTo>
                <a:cubicBezTo>
                  <a:pt x="317" y="6"/>
                  <a:pt x="303" y="4"/>
                  <a:pt x="287" y="4"/>
                </a:cubicBezTo>
                <a:cubicBezTo>
                  <a:pt x="271" y="4"/>
                  <a:pt x="257" y="6"/>
                  <a:pt x="246" y="14"/>
                </a:cubicBezTo>
                <a:cubicBezTo>
                  <a:pt x="235" y="22"/>
                  <a:pt x="230" y="35"/>
                  <a:pt x="230" y="51"/>
                </a:cubicBezTo>
                <a:cubicBezTo>
                  <a:pt x="230" y="68"/>
                  <a:pt x="235" y="81"/>
                  <a:pt x="246" y="89"/>
                </a:cubicBezTo>
                <a:cubicBezTo>
                  <a:pt x="257" y="96"/>
                  <a:pt x="271" y="98"/>
                  <a:pt x="287" y="98"/>
                </a:cubicBezTo>
                <a:cubicBezTo>
                  <a:pt x="304" y="98"/>
                  <a:pt x="317" y="96"/>
                  <a:pt x="328" y="89"/>
                </a:cubicBezTo>
                <a:cubicBezTo>
                  <a:pt x="340" y="81"/>
                  <a:pt x="344" y="68"/>
                  <a:pt x="344" y="51"/>
                </a:cubicBezTo>
                <a:moveTo>
                  <a:pt x="453" y="96"/>
                </a:moveTo>
                <a:cubicBezTo>
                  <a:pt x="463" y="96"/>
                  <a:pt x="463" y="96"/>
                  <a:pt x="463" y="96"/>
                </a:cubicBezTo>
                <a:cubicBezTo>
                  <a:pt x="463" y="40"/>
                  <a:pt x="463" y="40"/>
                  <a:pt x="463" y="40"/>
                </a:cubicBezTo>
                <a:cubicBezTo>
                  <a:pt x="463" y="29"/>
                  <a:pt x="462" y="20"/>
                  <a:pt x="454" y="13"/>
                </a:cubicBezTo>
                <a:cubicBezTo>
                  <a:pt x="446" y="6"/>
                  <a:pt x="435" y="4"/>
                  <a:pt x="424" y="4"/>
                </a:cubicBezTo>
                <a:cubicBezTo>
                  <a:pt x="408" y="4"/>
                  <a:pt x="392" y="9"/>
                  <a:pt x="377" y="12"/>
                </a:cubicBezTo>
                <a:cubicBezTo>
                  <a:pt x="376" y="7"/>
                  <a:pt x="376" y="7"/>
                  <a:pt x="376" y="7"/>
                </a:cubicBezTo>
                <a:cubicBezTo>
                  <a:pt x="368" y="7"/>
                  <a:pt x="368" y="7"/>
                  <a:pt x="368" y="7"/>
                </a:cubicBezTo>
                <a:cubicBezTo>
                  <a:pt x="368" y="96"/>
                  <a:pt x="368" y="96"/>
                  <a:pt x="368" y="96"/>
                </a:cubicBezTo>
                <a:cubicBezTo>
                  <a:pt x="378" y="96"/>
                  <a:pt x="378" y="96"/>
                  <a:pt x="378" y="96"/>
                </a:cubicBezTo>
                <a:cubicBezTo>
                  <a:pt x="378" y="21"/>
                  <a:pt x="378" y="21"/>
                  <a:pt x="378" y="21"/>
                </a:cubicBezTo>
                <a:cubicBezTo>
                  <a:pt x="394" y="17"/>
                  <a:pt x="408" y="14"/>
                  <a:pt x="423" y="14"/>
                </a:cubicBezTo>
                <a:cubicBezTo>
                  <a:pt x="432" y="14"/>
                  <a:pt x="440" y="16"/>
                  <a:pt x="445" y="20"/>
                </a:cubicBezTo>
                <a:cubicBezTo>
                  <a:pt x="450" y="25"/>
                  <a:pt x="453" y="31"/>
                  <a:pt x="453" y="40"/>
                </a:cubicBezTo>
                <a:lnTo>
                  <a:pt x="453" y="96"/>
                </a:lnTo>
                <a:close/>
                <a:moveTo>
                  <a:pt x="590" y="52"/>
                </a:moveTo>
                <a:cubicBezTo>
                  <a:pt x="590" y="66"/>
                  <a:pt x="586" y="75"/>
                  <a:pt x="579" y="81"/>
                </a:cubicBezTo>
                <a:cubicBezTo>
                  <a:pt x="571" y="87"/>
                  <a:pt x="560" y="89"/>
                  <a:pt x="544" y="89"/>
                </a:cubicBezTo>
                <a:cubicBezTo>
                  <a:pt x="529" y="89"/>
                  <a:pt x="518" y="86"/>
                  <a:pt x="510" y="81"/>
                </a:cubicBezTo>
                <a:cubicBezTo>
                  <a:pt x="502" y="74"/>
                  <a:pt x="498" y="65"/>
                  <a:pt x="498" y="51"/>
                </a:cubicBezTo>
                <a:cubicBezTo>
                  <a:pt x="498" y="37"/>
                  <a:pt x="502" y="28"/>
                  <a:pt x="510" y="22"/>
                </a:cubicBezTo>
                <a:cubicBezTo>
                  <a:pt x="517" y="16"/>
                  <a:pt x="529" y="14"/>
                  <a:pt x="544" y="14"/>
                </a:cubicBezTo>
                <a:cubicBezTo>
                  <a:pt x="559" y="14"/>
                  <a:pt x="570" y="16"/>
                  <a:pt x="577" y="21"/>
                </a:cubicBezTo>
                <a:cubicBezTo>
                  <a:pt x="586" y="28"/>
                  <a:pt x="590" y="38"/>
                  <a:pt x="590" y="52"/>
                </a:cubicBezTo>
                <a:moveTo>
                  <a:pt x="601" y="51"/>
                </a:moveTo>
                <a:cubicBezTo>
                  <a:pt x="601" y="35"/>
                  <a:pt x="597" y="22"/>
                  <a:pt x="585" y="14"/>
                </a:cubicBezTo>
                <a:cubicBezTo>
                  <a:pt x="574" y="6"/>
                  <a:pt x="560" y="4"/>
                  <a:pt x="544" y="4"/>
                </a:cubicBezTo>
                <a:cubicBezTo>
                  <a:pt x="528" y="4"/>
                  <a:pt x="514" y="6"/>
                  <a:pt x="503" y="14"/>
                </a:cubicBezTo>
                <a:cubicBezTo>
                  <a:pt x="492" y="22"/>
                  <a:pt x="487" y="35"/>
                  <a:pt x="487" y="51"/>
                </a:cubicBezTo>
                <a:cubicBezTo>
                  <a:pt x="487" y="68"/>
                  <a:pt x="492" y="81"/>
                  <a:pt x="503" y="89"/>
                </a:cubicBezTo>
                <a:cubicBezTo>
                  <a:pt x="514" y="96"/>
                  <a:pt x="528" y="98"/>
                  <a:pt x="544" y="98"/>
                </a:cubicBezTo>
                <a:cubicBezTo>
                  <a:pt x="560" y="98"/>
                  <a:pt x="574" y="96"/>
                  <a:pt x="585" y="89"/>
                </a:cubicBezTo>
                <a:cubicBezTo>
                  <a:pt x="596" y="81"/>
                  <a:pt x="601" y="68"/>
                  <a:pt x="601" y="51"/>
                </a:cubicBezTo>
                <a:moveTo>
                  <a:pt x="667" y="98"/>
                </a:moveTo>
                <a:cubicBezTo>
                  <a:pt x="680" y="98"/>
                  <a:pt x="694" y="96"/>
                  <a:pt x="707" y="93"/>
                </a:cubicBezTo>
                <a:cubicBezTo>
                  <a:pt x="707" y="84"/>
                  <a:pt x="707" y="84"/>
                  <a:pt x="707" y="84"/>
                </a:cubicBezTo>
                <a:cubicBezTo>
                  <a:pt x="695" y="86"/>
                  <a:pt x="682" y="88"/>
                  <a:pt x="669" y="89"/>
                </a:cubicBezTo>
                <a:cubicBezTo>
                  <a:pt x="660" y="89"/>
                  <a:pt x="652" y="87"/>
                  <a:pt x="644" y="82"/>
                </a:cubicBezTo>
                <a:cubicBezTo>
                  <a:pt x="636" y="76"/>
                  <a:pt x="633" y="66"/>
                  <a:pt x="633" y="52"/>
                </a:cubicBezTo>
                <a:cubicBezTo>
                  <a:pt x="633" y="37"/>
                  <a:pt x="637" y="26"/>
                  <a:pt x="647" y="20"/>
                </a:cubicBezTo>
                <a:cubicBezTo>
                  <a:pt x="654" y="16"/>
                  <a:pt x="664" y="14"/>
                  <a:pt x="677" y="14"/>
                </a:cubicBezTo>
                <a:cubicBezTo>
                  <a:pt x="687" y="14"/>
                  <a:pt x="696" y="15"/>
                  <a:pt x="705" y="16"/>
                </a:cubicBezTo>
                <a:cubicBezTo>
                  <a:pt x="705" y="6"/>
                  <a:pt x="705" y="6"/>
                  <a:pt x="705" y="6"/>
                </a:cubicBezTo>
                <a:cubicBezTo>
                  <a:pt x="696" y="5"/>
                  <a:pt x="687" y="4"/>
                  <a:pt x="678" y="4"/>
                </a:cubicBezTo>
                <a:cubicBezTo>
                  <a:pt x="664" y="4"/>
                  <a:pt x="652" y="6"/>
                  <a:pt x="641" y="12"/>
                </a:cubicBezTo>
                <a:cubicBezTo>
                  <a:pt x="627" y="20"/>
                  <a:pt x="621" y="36"/>
                  <a:pt x="621" y="51"/>
                </a:cubicBezTo>
                <a:cubicBezTo>
                  <a:pt x="621" y="67"/>
                  <a:pt x="624" y="80"/>
                  <a:pt x="635" y="89"/>
                </a:cubicBezTo>
                <a:cubicBezTo>
                  <a:pt x="644" y="97"/>
                  <a:pt x="656" y="99"/>
                  <a:pt x="667" y="99"/>
                </a:cubicBezTo>
                <a:moveTo>
                  <a:pt x="824" y="52"/>
                </a:moveTo>
                <a:cubicBezTo>
                  <a:pt x="824" y="66"/>
                  <a:pt x="821" y="75"/>
                  <a:pt x="813" y="81"/>
                </a:cubicBezTo>
                <a:cubicBezTo>
                  <a:pt x="806" y="87"/>
                  <a:pt x="794" y="89"/>
                  <a:pt x="779" y="89"/>
                </a:cubicBezTo>
                <a:cubicBezTo>
                  <a:pt x="763" y="89"/>
                  <a:pt x="752" y="86"/>
                  <a:pt x="745" y="81"/>
                </a:cubicBezTo>
                <a:cubicBezTo>
                  <a:pt x="737" y="74"/>
                  <a:pt x="733" y="65"/>
                  <a:pt x="733" y="51"/>
                </a:cubicBezTo>
                <a:cubicBezTo>
                  <a:pt x="733" y="37"/>
                  <a:pt x="736" y="28"/>
                  <a:pt x="744" y="22"/>
                </a:cubicBezTo>
                <a:cubicBezTo>
                  <a:pt x="752" y="16"/>
                  <a:pt x="763" y="14"/>
                  <a:pt x="779" y="14"/>
                </a:cubicBezTo>
                <a:cubicBezTo>
                  <a:pt x="793" y="14"/>
                  <a:pt x="804" y="16"/>
                  <a:pt x="812" y="21"/>
                </a:cubicBezTo>
                <a:cubicBezTo>
                  <a:pt x="821" y="28"/>
                  <a:pt x="824" y="38"/>
                  <a:pt x="824" y="52"/>
                </a:cubicBezTo>
                <a:moveTo>
                  <a:pt x="836" y="51"/>
                </a:moveTo>
                <a:cubicBezTo>
                  <a:pt x="836" y="35"/>
                  <a:pt x="831" y="22"/>
                  <a:pt x="820" y="14"/>
                </a:cubicBezTo>
                <a:cubicBezTo>
                  <a:pt x="809" y="6"/>
                  <a:pt x="795" y="4"/>
                  <a:pt x="779" y="4"/>
                </a:cubicBezTo>
                <a:cubicBezTo>
                  <a:pt x="762" y="4"/>
                  <a:pt x="748" y="6"/>
                  <a:pt x="738" y="14"/>
                </a:cubicBezTo>
                <a:cubicBezTo>
                  <a:pt x="726" y="22"/>
                  <a:pt x="722" y="35"/>
                  <a:pt x="722" y="51"/>
                </a:cubicBezTo>
                <a:cubicBezTo>
                  <a:pt x="722" y="68"/>
                  <a:pt x="726" y="81"/>
                  <a:pt x="738" y="89"/>
                </a:cubicBezTo>
                <a:cubicBezTo>
                  <a:pt x="748" y="96"/>
                  <a:pt x="762" y="98"/>
                  <a:pt x="779" y="98"/>
                </a:cubicBezTo>
                <a:cubicBezTo>
                  <a:pt x="795" y="98"/>
                  <a:pt x="809" y="96"/>
                  <a:pt x="819" y="89"/>
                </a:cubicBezTo>
                <a:cubicBezTo>
                  <a:pt x="831" y="81"/>
                  <a:pt x="835" y="68"/>
                  <a:pt x="835" y="51"/>
                </a:cubicBezTo>
                <a:moveTo>
                  <a:pt x="1033" y="96"/>
                </a:moveTo>
                <a:cubicBezTo>
                  <a:pt x="1033" y="40"/>
                  <a:pt x="1033" y="40"/>
                  <a:pt x="1033" y="40"/>
                </a:cubicBezTo>
                <a:cubicBezTo>
                  <a:pt x="1033" y="29"/>
                  <a:pt x="1032" y="20"/>
                  <a:pt x="1024" y="13"/>
                </a:cubicBezTo>
                <a:cubicBezTo>
                  <a:pt x="1017" y="6"/>
                  <a:pt x="1007" y="4"/>
                  <a:pt x="996" y="4"/>
                </a:cubicBezTo>
                <a:cubicBezTo>
                  <a:pt x="981" y="5"/>
                  <a:pt x="966" y="7"/>
                  <a:pt x="951" y="11"/>
                </a:cubicBezTo>
                <a:cubicBezTo>
                  <a:pt x="945" y="13"/>
                  <a:pt x="945" y="13"/>
                  <a:pt x="945" y="13"/>
                </a:cubicBezTo>
                <a:cubicBezTo>
                  <a:pt x="937" y="6"/>
                  <a:pt x="925" y="4"/>
                  <a:pt x="914" y="4"/>
                </a:cubicBezTo>
                <a:cubicBezTo>
                  <a:pt x="898" y="5"/>
                  <a:pt x="869" y="12"/>
                  <a:pt x="869" y="12"/>
                </a:cubicBezTo>
                <a:cubicBezTo>
                  <a:pt x="868" y="7"/>
                  <a:pt x="868" y="7"/>
                  <a:pt x="868" y="7"/>
                </a:cubicBezTo>
                <a:cubicBezTo>
                  <a:pt x="860" y="7"/>
                  <a:pt x="860" y="7"/>
                  <a:pt x="860" y="7"/>
                </a:cubicBezTo>
                <a:cubicBezTo>
                  <a:pt x="860" y="96"/>
                  <a:pt x="860" y="96"/>
                  <a:pt x="860" y="96"/>
                </a:cubicBezTo>
                <a:cubicBezTo>
                  <a:pt x="870" y="96"/>
                  <a:pt x="870" y="96"/>
                  <a:pt x="870" y="96"/>
                </a:cubicBezTo>
                <a:cubicBezTo>
                  <a:pt x="870" y="21"/>
                  <a:pt x="870" y="21"/>
                  <a:pt x="870" y="21"/>
                </a:cubicBezTo>
                <a:cubicBezTo>
                  <a:pt x="884" y="18"/>
                  <a:pt x="899" y="15"/>
                  <a:pt x="913" y="14"/>
                </a:cubicBezTo>
                <a:cubicBezTo>
                  <a:pt x="922" y="14"/>
                  <a:pt x="932" y="16"/>
                  <a:pt x="937" y="20"/>
                </a:cubicBezTo>
                <a:cubicBezTo>
                  <a:pt x="942" y="25"/>
                  <a:pt x="944" y="31"/>
                  <a:pt x="944" y="40"/>
                </a:cubicBezTo>
                <a:cubicBezTo>
                  <a:pt x="944" y="96"/>
                  <a:pt x="944" y="96"/>
                  <a:pt x="944" y="96"/>
                </a:cubicBezTo>
                <a:cubicBezTo>
                  <a:pt x="954" y="96"/>
                  <a:pt x="954" y="96"/>
                  <a:pt x="954" y="96"/>
                </a:cubicBezTo>
                <a:cubicBezTo>
                  <a:pt x="954" y="40"/>
                  <a:pt x="954" y="40"/>
                  <a:pt x="954" y="40"/>
                </a:cubicBezTo>
                <a:cubicBezTo>
                  <a:pt x="955" y="34"/>
                  <a:pt x="954" y="27"/>
                  <a:pt x="951" y="21"/>
                </a:cubicBezTo>
                <a:cubicBezTo>
                  <a:pt x="956" y="20"/>
                  <a:pt x="956" y="20"/>
                  <a:pt x="956" y="20"/>
                </a:cubicBezTo>
                <a:cubicBezTo>
                  <a:pt x="969" y="16"/>
                  <a:pt x="982" y="15"/>
                  <a:pt x="995" y="14"/>
                </a:cubicBezTo>
                <a:cubicBezTo>
                  <a:pt x="1002" y="13"/>
                  <a:pt x="1010" y="16"/>
                  <a:pt x="1016" y="20"/>
                </a:cubicBezTo>
                <a:cubicBezTo>
                  <a:pt x="1020" y="24"/>
                  <a:pt x="1023" y="31"/>
                  <a:pt x="1023" y="40"/>
                </a:cubicBezTo>
                <a:cubicBezTo>
                  <a:pt x="1023" y="96"/>
                  <a:pt x="1023" y="96"/>
                  <a:pt x="1023" y="96"/>
                </a:cubicBezTo>
                <a:lnTo>
                  <a:pt x="1033" y="96"/>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fr-FR" dirty="0">
              <a:solidFill>
                <a:schemeClr val="tx1"/>
              </a:solidFill>
              <a:latin typeface="Arial" panose="020B0604020202020204" pitchFamily="34" charset="0"/>
              <a:cs typeface="Arial" panose="020B0604020202020204" pitchFamily="34" charset="0"/>
            </a:endParaRPr>
          </a:p>
        </p:txBody>
      </p:sp>
      <p:sp>
        <p:nvSpPr>
          <p:cNvPr id="6" name="Espace réservé du texte 12">
            <a:extLst>
              <a:ext uri="{FF2B5EF4-FFF2-40B4-BE49-F238E27FC236}">
                <a16:creationId xmlns:a16="http://schemas.microsoft.com/office/drawing/2014/main" id="{52B1AC74-424E-4978-A5B4-EF39545E59DF}"/>
              </a:ext>
            </a:extLst>
          </p:cNvPr>
          <p:cNvSpPr>
            <a:spLocks noGrp="1"/>
          </p:cNvSpPr>
          <p:nvPr>
            <p:ph type="body" sz="quarter" idx="11" hasCustomPrompt="1"/>
          </p:nvPr>
        </p:nvSpPr>
        <p:spPr>
          <a:xfrm>
            <a:off x="1135373" y="3700890"/>
            <a:ext cx="2299325" cy="312478"/>
          </a:xfrm>
          <a:prstGeom prst="rect">
            <a:avLst/>
          </a:prstGeom>
          <a:solidFill>
            <a:schemeClr val="bg1"/>
          </a:solidFill>
        </p:spPr>
        <p:txBody>
          <a:bodyPr wrap="none" lIns="90000" tIns="54000" rIns="90000" bIns="36000">
            <a:spAutoFit/>
          </a:bodyPr>
          <a:lstStyle>
            <a:lvl1pPr marL="0" indent="0" algn="l">
              <a:buNone/>
              <a:defRPr sz="1600" b="0" i="0" cap="all" spc="30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fr-FR"/>
              <a:t>Nom du client</a:t>
            </a:r>
            <a:endParaRPr lang="fr-FR" dirty="0"/>
          </a:p>
        </p:txBody>
      </p:sp>
      <p:sp>
        <p:nvSpPr>
          <p:cNvPr id="7" name="Titre 1">
            <a:extLst>
              <a:ext uri="{FF2B5EF4-FFF2-40B4-BE49-F238E27FC236}">
                <a16:creationId xmlns:a16="http://schemas.microsoft.com/office/drawing/2014/main" id="{270B4347-3ACE-40C7-A56B-D0FBDC961001}"/>
              </a:ext>
            </a:extLst>
          </p:cNvPr>
          <p:cNvSpPr>
            <a:spLocks noGrp="1"/>
          </p:cNvSpPr>
          <p:nvPr>
            <p:ph type="ctrTitle" hasCustomPrompt="1"/>
          </p:nvPr>
        </p:nvSpPr>
        <p:spPr>
          <a:xfrm>
            <a:off x="1188000" y="2127246"/>
            <a:ext cx="8200741" cy="1231106"/>
          </a:xfrm>
          <a:prstGeom prst="rect">
            <a:avLst/>
          </a:prstGeom>
        </p:spPr>
        <p:txBody>
          <a:bodyPr anchor="t"/>
          <a:lstStyle>
            <a:lvl1pPr algn="l">
              <a:lnSpc>
                <a:spcPct val="100000"/>
              </a:lnSpc>
              <a:defRPr sz="4000" b="1" i="0" cap="all" spc="0" baseline="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r>
              <a:rPr lang="fr-FR"/>
              <a:t>TITRE DE la présentation </a:t>
            </a:r>
            <a:br>
              <a:rPr lang="fr-FR"/>
            </a:br>
            <a:r>
              <a:rPr lang="fr-FR"/>
              <a:t>SUR DEUX LIGNES MAXIMUM</a:t>
            </a:r>
            <a:endParaRPr lang="fr-FR" dirty="0"/>
          </a:p>
        </p:txBody>
      </p:sp>
      <p:sp>
        <p:nvSpPr>
          <p:cNvPr id="8" name="Espace réservé du texte 12">
            <a:extLst>
              <a:ext uri="{FF2B5EF4-FFF2-40B4-BE49-F238E27FC236}">
                <a16:creationId xmlns:a16="http://schemas.microsoft.com/office/drawing/2014/main" id="{D26847B3-D800-48D1-A2E1-E725CEF86836}"/>
              </a:ext>
            </a:extLst>
          </p:cNvPr>
          <p:cNvSpPr>
            <a:spLocks noGrp="1"/>
          </p:cNvSpPr>
          <p:nvPr>
            <p:ph type="body" sz="quarter" idx="13" hasCustomPrompt="1"/>
          </p:nvPr>
        </p:nvSpPr>
        <p:spPr>
          <a:xfrm>
            <a:off x="1188000" y="4298950"/>
            <a:ext cx="2256772" cy="193899"/>
          </a:xfrm>
          <a:prstGeom prst="rect">
            <a:avLst/>
          </a:prstGeom>
        </p:spPr>
        <p:txBody>
          <a:bodyPr wrap="none">
            <a:spAutoFit/>
          </a:bodyPr>
          <a:lstStyle>
            <a:lvl1pPr marL="0" indent="0" algn="l">
              <a:buNone/>
              <a:defRPr sz="1400" b="1" i="0" spc="30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fr-FR" dirty="0"/>
              <a:t>JOUR MOIS ANNÉE</a:t>
            </a:r>
          </a:p>
        </p:txBody>
      </p:sp>
    </p:spTree>
    <p:extLst>
      <p:ext uri="{BB962C8B-B14F-4D97-AF65-F5344CB8AC3E}">
        <p14:creationId xmlns:p14="http://schemas.microsoft.com/office/powerpoint/2010/main" val="3870102786"/>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41E2EA-3275-4F41-ACC9-F680471A29FA}"/>
              </a:ext>
            </a:extLst>
          </p:cNvPr>
          <p:cNvSpPr>
            <a:spLocks noGrp="1"/>
          </p:cNvSpPr>
          <p:nvPr>
            <p:ph type="title" hasCustomPrompt="1"/>
          </p:nvPr>
        </p:nvSpPr>
        <p:spPr>
          <a:xfrm>
            <a:off x="503094" y="365126"/>
            <a:ext cx="11185525" cy="641639"/>
          </a:xfrm>
          <a:prstGeom prst="rect">
            <a:avLst/>
          </a:prstGeom>
        </p:spPr>
        <p:txBody>
          <a:bodyPr lIns="0" tIns="0" rIns="0" bIns="0" anchor="t" anchorCtr="0"/>
          <a:lstStyle>
            <a:lvl1pPr>
              <a:defRPr sz="4000" b="1" i="0">
                <a:latin typeface="Montserrat" charset="0"/>
                <a:ea typeface="Montserrat" charset="0"/>
                <a:cs typeface="Montserrat" charset="0"/>
              </a:defRPr>
            </a:lvl1pPr>
          </a:lstStyle>
          <a:p>
            <a:r>
              <a:rPr lang="fr-FR" dirty="0"/>
              <a:t>modifiez le style du titre</a:t>
            </a:r>
          </a:p>
        </p:txBody>
      </p:sp>
      <p:sp>
        <p:nvSpPr>
          <p:cNvPr id="3" name="Espace réservé du contenu 2">
            <a:extLst>
              <a:ext uri="{FF2B5EF4-FFF2-40B4-BE49-F238E27FC236}">
                <a16:creationId xmlns:a16="http://schemas.microsoft.com/office/drawing/2014/main" id="{87042EAD-AB4A-4B1F-9730-ED2902EE19BF}"/>
              </a:ext>
            </a:extLst>
          </p:cNvPr>
          <p:cNvSpPr>
            <a:spLocks noGrp="1"/>
          </p:cNvSpPr>
          <p:nvPr>
            <p:ph idx="1"/>
          </p:nvPr>
        </p:nvSpPr>
        <p:spPr>
          <a:xfrm>
            <a:off x="503094" y="2170546"/>
            <a:ext cx="11185525" cy="4006417"/>
          </a:xfrm>
        </p:spPr>
        <p:txBody>
          <a:bodyPr>
            <a:normAutofit/>
          </a:bodyPr>
          <a:lstStyle>
            <a:lvl1pPr>
              <a:defRPr sz="2400" b="0" i="0">
                <a:latin typeface="Montserrat" charset="0"/>
                <a:ea typeface="Montserrat" charset="0"/>
                <a:cs typeface="Montserrat" charset="0"/>
              </a:defRPr>
            </a:lvl1pPr>
            <a:lvl2pPr>
              <a:defRPr sz="2000" b="0" i="0">
                <a:latin typeface="Montserrat" charset="0"/>
                <a:ea typeface="Montserrat" charset="0"/>
                <a:cs typeface="Montserrat" charset="0"/>
              </a:defRPr>
            </a:lvl2pPr>
            <a:lvl3pPr>
              <a:defRPr sz="1800" b="0" i="0">
                <a:latin typeface="Montserrat" charset="0"/>
                <a:ea typeface="Montserrat" charset="0"/>
                <a:cs typeface="Montserrat" charset="0"/>
              </a:defRPr>
            </a:lvl3pPr>
            <a:lvl4pPr>
              <a:defRPr sz="1600" b="0" i="0">
                <a:latin typeface="Montserrat" charset="0"/>
                <a:ea typeface="Montserrat" charset="0"/>
                <a:cs typeface="Montserrat" charset="0"/>
              </a:defRPr>
            </a:lvl4pPr>
            <a:lvl5pPr>
              <a:defRPr sz="1600" b="0" i="0">
                <a:latin typeface="Montserrat" charset="0"/>
                <a:ea typeface="Montserrat" charset="0"/>
                <a:cs typeface="Montserrat" charset="0"/>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8" name="Espace réservé du texte 7">
            <a:extLst>
              <a:ext uri="{FF2B5EF4-FFF2-40B4-BE49-F238E27FC236}">
                <a16:creationId xmlns:a16="http://schemas.microsoft.com/office/drawing/2014/main" id="{7D3EF39E-70FB-4412-BAD6-FAE3FCB2FFCB}"/>
              </a:ext>
            </a:extLst>
          </p:cNvPr>
          <p:cNvSpPr>
            <a:spLocks noGrp="1"/>
          </p:cNvSpPr>
          <p:nvPr>
            <p:ph type="body" sz="quarter" idx="10" hasCustomPrompt="1"/>
          </p:nvPr>
        </p:nvSpPr>
        <p:spPr>
          <a:xfrm>
            <a:off x="503094" y="1006765"/>
            <a:ext cx="11185525" cy="669348"/>
          </a:xfrm>
        </p:spPr>
        <p:txBody>
          <a:bodyPr lIns="0" tIns="0" rIns="0" bIns="0">
            <a:normAutofit/>
          </a:bodyPr>
          <a:lstStyle>
            <a:lvl1pPr marL="0" indent="0">
              <a:buFontTx/>
              <a:buNone/>
              <a:defRPr sz="2500">
                <a:solidFill>
                  <a:schemeClr val="accent2"/>
                </a:solidFill>
                <a:latin typeface="Montserrat Light" panose="00000400000000000000" pitchFamily="50" charset="0"/>
              </a:defRPr>
            </a:lvl1pPr>
            <a:lvl2pPr marL="457189" indent="0">
              <a:buFontTx/>
              <a:buNone/>
              <a:defRPr>
                <a:solidFill>
                  <a:schemeClr val="accent1"/>
                </a:solidFill>
                <a:latin typeface="Montserrat Light" panose="00000400000000000000" pitchFamily="50" charset="0"/>
              </a:defRPr>
            </a:lvl2pPr>
            <a:lvl3pPr marL="914377" indent="0">
              <a:buFontTx/>
              <a:buNone/>
              <a:defRPr>
                <a:solidFill>
                  <a:schemeClr val="accent1"/>
                </a:solidFill>
                <a:latin typeface="Montserrat Light" panose="00000400000000000000" pitchFamily="50" charset="0"/>
              </a:defRPr>
            </a:lvl3pPr>
            <a:lvl4pPr marL="1371566" indent="0">
              <a:buFontTx/>
              <a:buNone/>
              <a:defRPr>
                <a:solidFill>
                  <a:schemeClr val="accent1"/>
                </a:solidFill>
                <a:latin typeface="Montserrat Light" panose="00000400000000000000" pitchFamily="50" charset="0"/>
              </a:defRPr>
            </a:lvl4pPr>
            <a:lvl5pPr marL="1828754" indent="0">
              <a:buFontTx/>
              <a:buNone/>
              <a:defRPr>
                <a:solidFill>
                  <a:schemeClr val="accent1"/>
                </a:solidFill>
                <a:latin typeface="Montserrat Light" panose="00000400000000000000" pitchFamily="50" charset="0"/>
              </a:defRPr>
            </a:lvl5pPr>
          </a:lstStyle>
          <a:p>
            <a:pPr lvl="0"/>
            <a:r>
              <a:rPr lang="fr-FR" dirty="0"/>
              <a:t>modifier le sous titre</a:t>
            </a:r>
          </a:p>
        </p:txBody>
      </p:sp>
    </p:spTree>
    <p:extLst>
      <p:ext uri="{BB962C8B-B14F-4D97-AF65-F5344CB8AC3E}">
        <p14:creationId xmlns:p14="http://schemas.microsoft.com/office/powerpoint/2010/main" val="30521606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166">
          <p15:clr>
            <a:srgbClr val="FBAE40"/>
          </p15:clr>
        </p15:guide>
        <p15:guide id="4" pos="7491">
          <p15:clr>
            <a:srgbClr val="FBAE40"/>
          </p15:clr>
        </p15:guide>
        <p15:guide id="5" orient="horz" pos="404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ommaire Bleu">
    <p:bg>
      <p:bgPr>
        <a:solidFill>
          <a:schemeClr val="tx1"/>
        </a:solidFill>
        <a:effectLst/>
      </p:bgPr>
    </p:bg>
    <p:spTree>
      <p:nvGrpSpPr>
        <p:cNvPr id="1" name=""/>
        <p:cNvGrpSpPr/>
        <p:nvPr/>
      </p:nvGrpSpPr>
      <p:grpSpPr>
        <a:xfrm>
          <a:off x="0" y="0"/>
          <a:ext cx="0" cy="0"/>
          <a:chOff x="0" y="0"/>
          <a:chExt cx="0" cy="0"/>
        </a:xfrm>
      </p:grpSpPr>
      <p:sp>
        <p:nvSpPr>
          <p:cNvPr id="26" name="Freeform 5">
            <a:extLst>
              <a:ext uri="{FF2B5EF4-FFF2-40B4-BE49-F238E27FC236}">
                <a16:creationId xmlns:a16="http://schemas.microsoft.com/office/drawing/2014/main" id="{C50DCE55-0914-418C-838D-74D38308EFDD}"/>
              </a:ext>
            </a:extLst>
          </p:cNvPr>
          <p:cNvSpPr>
            <a:spLocks noEditPoints="1"/>
          </p:cNvSpPr>
          <p:nvPr/>
        </p:nvSpPr>
        <p:spPr bwMode="auto">
          <a:xfrm>
            <a:off x="8651985" y="5943600"/>
            <a:ext cx="2574318" cy="255727"/>
          </a:xfrm>
          <a:custGeom>
            <a:avLst/>
            <a:gdLst>
              <a:gd name="T0" fmla="*/ 24 w 1033"/>
              <a:gd name="T1" fmla="*/ 18 h 100"/>
              <a:gd name="T2" fmla="*/ 98 w 1033"/>
              <a:gd name="T3" fmla="*/ 43 h 100"/>
              <a:gd name="T4" fmla="*/ 110 w 1033"/>
              <a:gd name="T5" fmla="*/ 53 h 100"/>
              <a:gd name="T6" fmla="*/ 55 w 1033"/>
              <a:gd name="T7" fmla="*/ 0 h 100"/>
              <a:gd name="T8" fmla="*/ 15 w 1033"/>
              <a:gd name="T9" fmla="*/ 90 h 100"/>
              <a:gd name="T10" fmla="*/ 105 w 1033"/>
              <a:gd name="T11" fmla="*/ 94 h 100"/>
              <a:gd name="T12" fmla="*/ 55 w 1033"/>
              <a:gd name="T13" fmla="*/ 90 h 100"/>
              <a:gd name="T14" fmla="*/ 12 w 1033"/>
              <a:gd name="T15" fmla="*/ 53 h 100"/>
              <a:gd name="T16" fmla="*/ 215 w 1033"/>
              <a:gd name="T17" fmla="*/ 84 h 100"/>
              <a:gd name="T18" fmla="*/ 141 w 1033"/>
              <a:gd name="T19" fmla="*/ 52 h 100"/>
              <a:gd name="T20" fmla="*/ 213 w 1033"/>
              <a:gd name="T21" fmla="*/ 16 h 100"/>
              <a:gd name="T22" fmla="*/ 150 w 1033"/>
              <a:gd name="T23" fmla="*/ 12 h 100"/>
              <a:gd name="T24" fmla="*/ 176 w 1033"/>
              <a:gd name="T25" fmla="*/ 98 h 100"/>
              <a:gd name="T26" fmla="*/ 287 w 1033"/>
              <a:gd name="T27" fmla="*/ 89 h 100"/>
              <a:gd name="T28" fmla="*/ 253 w 1033"/>
              <a:gd name="T29" fmla="*/ 22 h 100"/>
              <a:gd name="T30" fmla="*/ 333 w 1033"/>
              <a:gd name="T31" fmla="*/ 52 h 100"/>
              <a:gd name="T32" fmla="*/ 287 w 1033"/>
              <a:gd name="T33" fmla="*/ 4 h 100"/>
              <a:gd name="T34" fmla="*/ 246 w 1033"/>
              <a:gd name="T35" fmla="*/ 89 h 100"/>
              <a:gd name="T36" fmla="*/ 344 w 1033"/>
              <a:gd name="T37" fmla="*/ 51 h 100"/>
              <a:gd name="T38" fmla="*/ 463 w 1033"/>
              <a:gd name="T39" fmla="*/ 40 h 100"/>
              <a:gd name="T40" fmla="*/ 377 w 1033"/>
              <a:gd name="T41" fmla="*/ 12 h 100"/>
              <a:gd name="T42" fmla="*/ 368 w 1033"/>
              <a:gd name="T43" fmla="*/ 96 h 100"/>
              <a:gd name="T44" fmla="*/ 423 w 1033"/>
              <a:gd name="T45" fmla="*/ 14 h 100"/>
              <a:gd name="T46" fmla="*/ 453 w 1033"/>
              <a:gd name="T47" fmla="*/ 96 h 100"/>
              <a:gd name="T48" fmla="*/ 544 w 1033"/>
              <a:gd name="T49" fmla="*/ 89 h 100"/>
              <a:gd name="T50" fmla="*/ 510 w 1033"/>
              <a:gd name="T51" fmla="*/ 22 h 100"/>
              <a:gd name="T52" fmla="*/ 590 w 1033"/>
              <a:gd name="T53" fmla="*/ 52 h 100"/>
              <a:gd name="T54" fmla="*/ 544 w 1033"/>
              <a:gd name="T55" fmla="*/ 4 h 100"/>
              <a:gd name="T56" fmla="*/ 503 w 1033"/>
              <a:gd name="T57" fmla="*/ 89 h 100"/>
              <a:gd name="T58" fmla="*/ 601 w 1033"/>
              <a:gd name="T59" fmla="*/ 51 h 100"/>
              <a:gd name="T60" fmla="*/ 707 w 1033"/>
              <a:gd name="T61" fmla="*/ 84 h 100"/>
              <a:gd name="T62" fmla="*/ 633 w 1033"/>
              <a:gd name="T63" fmla="*/ 52 h 100"/>
              <a:gd name="T64" fmla="*/ 705 w 1033"/>
              <a:gd name="T65" fmla="*/ 16 h 100"/>
              <a:gd name="T66" fmla="*/ 641 w 1033"/>
              <a:gd name="T67" fmla="*/ 12 h 100"/>
              <a:gd name="T68" fmla="*/ 667 w 1033"/>
              <a:gd name="T69" fmla="*/ 99 h 100"/>
              <a:gd name="T70" fmla="*/ 779 w 1033"/>
              <a:gd name="T71" fmla="*/ 89 h 100"/>
              <a:gd name="T72" fmla="*/ 744 w 1033"/>
              <a:gd name="T73" fmla="*/ 22 h 100"/>
              <a:gd name="T74" fmla="*/ 824 w 1033"/>
              <a:gd name="T75" fmla="*/ 52 h 100"/>
              <a:gd name="T76" fmla="*/ 779 w 1033"/>
              <a:gd name="T77" fmla="*/ 4 h 100"/>
              <a:gd name="T78" fmla="*/ 738 w 1033"/>
              <a:gd name="T79" fmla="*/ 89 h 100"/>
              <a:gd name="T80" fmla="*/ 835 w 1033"/>
              <a:gd name="T81" fmla="*/ 51 h 100"/>
              <a:gd name="T82" fmla="*/ 1024 w 1033"/>
              <a:gd name="T83" fmla="*/ 13 h 100"/>
              <a:gd name="T84" fmla="*/ 945 w 1033"/>
              <a:gd name="T85" fmla="*/ 13 h 100"/>
              <a:gd name="T86" fmla="*/ 868 w 1033"/>
              <a:gd name="T87" fmla="*/ 7 h 100"/>
              <a:gd name="T88" fmla="*/ 870 w 1033"/>
              <a:gd name="T89" fmla="*/ 96 h 100"/>
              <a:gd name="T90" fmla="*/ 937 w 1033"/>
              <a:gd name="T91" fmla="*/ 20 h 100"/>
              <a:gd name="T92" fmla="*/ 954 w 1033"/>
              <a:gd name="T93" fmla="*/ 96 h 100"/>
              <a:gd name="T94" fmla="*/ 956 w 1033"/>
              <a:gd name="T95" fmla="*/ 20 h 100"/>
              <a:gd name="T96" fmla="*/ 1023 w 1033"/>
              <a:gd name="T97" fmla="*/ 4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33" h="100">
                <a:moveTo>
                  <a:pt x="12" y="43"/>
                </a:moveTo>
                <a:cubicBezTo>
                  <a:pt x="12" y="43"/>
                  <a:pt x="12" y="43"/>
                  <a:pt x="12" y="43"/>
                </a:cubicBezTo>
                <a:cubicBezTo>
                  <a:pt x="13" y="31"/>
                  <a:pt x="17" y="23"/>
                  <a:pt x="24" y="18"/>
                </a:cubicBezTo>
                <a:cubicBezTo>
                  <a:pt x="32" y="12"/>
                  <a:pt x="42" y="10"/>
                  <a:pt x="55" y="10"/>
                </a:cubicBezTo>
                <a:cubicBezTo>
                  <a:pt x="68" y="10"/>
                  <a:pt x="79" y="12"/>
                  <a:pt x="85" y="17"/>
                </a:cubicBezTo>
                <a:cubicBezTo>
                  <a:pt x="93" y="22"/>
                  <a:pt x="97" y="30"/>
                  <a:pt x="98" y="43"/>
                </a:cubicBezTo>
                <a:cubicBezTo>
                  <a:pt x="12" y="43"/>
                  <a:pt x="12" y="43"/>
                  <a:pt x="12" y="43"/>
                </a:cubicBezTo>
                <a:close/>
                <a:moveTo>
                  <a:pt x="12" y="53"/>
                </a:moveTo>
                <a:cubicBezTo>
                  <a:pt x="110" y="53"/>
                  <a:pt x="110" y="53"/>
                  <a:pt x="110" y="53"/>
                </a:cubicBezTo>
                <a:cubicBezTo>
                  <a:pt x="110" y="53"/>
                  <a:pt x="110" y="53"/>
                  <a:pt x="110" y="53"/>
                </a:cubicBezTo>
                <a:cubicBezTo>
                  <a:pt x="110" y="36"/>
                  <a:pt x="108" y="19"/>
                  <a:pt x="93" y="9"/>
                </a:cubicBezTo>
                <a:cubicBezTo>
                  <a:pt x="81" y="1"/>
                  <a:pt x="66" y="0"/>
                  <a:pt x="55" y="0"/>
                </a:cubicBezTo>
                <a:cubicBezTo>
                  <a:pt x="39" y="0"/>
                  <a:pt x="27" y="3"/>
                  <a:pt x="18" y="10"/>
                </a:cubicBezTo>
                <a:cubicBezTo>
                  <a:pt x="6" y="18"/>
                  <a:pt x="0" y="33"/>
                  <a:pt x="0" y="50"/>
                </a:cubicBezTo>
                <a:cubicBezTo>
                  <a:pt x="0" y="68"/>
                  <a:pt x="5" y="81"/>
                  <a:pt x="15" y="90"/>
                </a:cubicBezTo>
                <a:cubicBezTo>
                  <a:pt x="24" y="97"/>
                  <a:pt x="35" y="100"/>
                  <a:pt x="55" y="100"/>
                </a:cubicBezTo>
                <a:cubicBezTo>
                  <a:pt x="71" y="100"/>
                  <a:pt x="88" y="98"/>
                  <a:pt x="105" y="94"/>
                </a:cubicBezTo>
                <a:cubicBezTo>
                  <a:pt x="105" y="94"/>
                  <a:pt x="105" y="94"/>
                  <a:pt x="105" y="94"/>
                </a:cubicBezTo>
                <a:cubicBezTo>
                  <a:pt x="105" y="84"/>
                  <a:pt x="105" y="84"/>
                  <a:pt x="105" y="84"/>
                </a:cubicBezTo>
                <a:cubicBezTo>
                  <a:pt x="104" y="84"/>
                  <a:pt x="104" y="84"/>
                  <a:pt x="104" y="84"/>
                </a:cubicBezTo>
                <a:cubicBezTo>
                  <a:pt x="88" y="88"/>
                  <a:pt x="72" y="89"/>
                  <a:pt x="55" y="90"/>
                </a:cubicBezTo>
                <a:cubicBezTo>
                  <a:pt x="41" y="90"/>
                  <a:pt x="30" y="87"/>
                  <a:pt x="23" y="82"/>
                </a:cubicBezTo>
                <a:cubicBezTo>
                  <a:pt x="16" y="76"/>
                  <a:pt x="12" y="67"/>
                  <a:pt x="11" y="53"/>
                </a:cubicBezTo>
                <a:lnTo>
                  <a:pt x="12" y="53"/>
                </a:lnTo>
                <a:close/>
                <a:moveTo>
                  <a:pt x="176" y="98"/>
                </a:moveTo>
                <a:cubicBezTo>
                  <a:pt x="189" y="98"/>
                  <a:pt x="202" y="96"/>
                  <a:pt x="215" y="93"/>
                </a:cubicBezTo>
                <a:cubicBezTo>
                  <a:pt x="215" y="84"/>
                  <a:pt x="215" y="84"/>
                  <a:pt x="215" y="84"/>
                </a:cubicBezTo>
                <a:cubicBezTo>
                  <a:pt x="203" y="86"/>
                  <a:pt x="191" y="88"/>
                  <a:pt x="178" y="89"/>
                </a:cubicBezTo>
                <a:cubicBezTo>
                  <a:pt x="169" y="89"/>
                  <a:pt x="160" y="87"/>
                  <a:pt x="152" y="82"/>
                </a:cubicBezTo>
                <a:cubicBezTo>
                  <a:pt x="145" y="76"/>
                  <a:pt x="141" y="66"/>
                  <a:pt x="141" y="52"/>
                </a:cubicBezTo>
                <a:cubicBezTo>
                  <a:pt x="141" y="37"/>
                  <a:pt x="146" y="26"/>
                  <a:pt x="155" y="20"/>
                </a:cubicBezTo>
                <a:cubicBezTo>
                  <a:pt x="162" y="16"/>
                  <a:pt x="172" y="14"/>
                  <a:pt x="185" y="14"/>
                </a:cubicBezTo>
                <a:cubicBezTo>
                  <a:pt x="195" y="14"/>
                  <a:pt x="204" y="15"/>
                  <a:pt x="213" y="16"/>
                </a:cubicBezTo>
                <a:cubicBezTo>
                  <a:pt x="213" y="6"/>
                  <a:pt x="213" y="6"/>
                  <a:pt x="213" y="6"/>
                </a:cubicBezTo>
                <a:cubicBezTo>
                  <a:pt x="204" y="5"/>
                  <a:pt x="195" y="4"/>
                  <a:pt x="186" y="4"/>
                </a:cubicBezTo>
                <a:cubicBezTo>
                  <a:pt x="172" y="4"/>
                  <a:pt x="160" y="6"/>
                  <a:pt x="150" y="12"/>
                </a:cubicBezTo>
                <a:cubicBezTo>
                  <a:pt x="135" y="20"/>
                  <a:pt x="130" y="35"/>
                  <a:pt x="130" y="51"/>
                </a:cubicBezTo>
                <a:cubicBezTo>
                  <a:pt x="130" y="67"/>
                  <a:pt x="133" y="80"/>
                  <a:pt x="144" y="89"/>
                </a:cubicBezTo>
                <a:cubicBezTo>
                  <a:pt x="153" y="97"/>
                  <a:pt x="164" y="98"/>
                  <a:pt x="176" y="98"/>
                </a:cubicBezTo>
                <a:moveTo>
                  <a:pt x="333" y="52"/>
                </a:moveTo>
                <a:cubicBezTo>
                  <a:pt x="333" y="66"/>
                  <a:pt x="329" y="75"/>
                  <a:pt x="322" y="81"/>
                </a:cubicBezTo>
                <a:cubicBezTo>
                  <a:pt x="314" y="87"/>
                  <a:pt x="303" y="89"/>
                  <a:pt x="287" y="89"/>
                </a:cubicBezTo>
                <a:cubicBezTo>
                  <a:pt x="272" y="89"/>
                  <a:pt x="261" y="86"/>
                  <a:pt x="253" y="81"/>
                </a:cubicBezTo>
                <a:cubicBezTo>
                  <a:pt x="245" y="74"/>
                  <a:pt x="241" y="65"/>
                  <a:pt x="241" y="51"/>
                </a:cubicBezTo>
                <a:cubicBezTo>
                  <a:pt x="241" y="37"/>
                  <a:pt x="245" y="28"/>
                  <a:pt x="253" y="22"/>
                </a:cubicBezTo>
                <a:cubicBezTo>
                  <a:pt x="261" y="16"/>
                  <a:pt x="272" y="14"/>
                  <a:pt x="287" y="14"/>
                </a:cubicBezTo>
                <a:cubicBezTo>
                  <a:pt x="302" y="14"/>
                  <a:pt x="313" y="16"/>
                  <a:pt x="320" y="21"/>
                </a:cubicBezTo>
                <a:cubicBezTo>
                  <a:pt x="329" y="28"/>
                  <a:pt x="333" y="38"/>
                  <a:pt x="333" y="52"/>
                </a:cubicBezTo>
                <a:moveTo>
                  <a:pt x="344" y="51"/>
                </a:moveTo>
                <a:cubicBezTo>
                  <a:pt x="344" y="35"/>
                  <a:pt x="340" y="22"/>
                  <a:pt x="328" y="14"/>
                </a:cubicBezTo>
                <a:cubicBezTo>
                  <a:pt x="317" y="6"/>
                  <a:pt x="303" y="4"/>
                  <a:pt x="287" y="4"/>
                </a:cubicBezTo>
                <a:cubicBezTo>
                  <a:pt x="271" y="4"/>
                  <a:pt x="257" y="6"/>
                  <a:pt x="246" y="14"/>
                </a:cubicBezTo>
                <a:cubicBezTo>
                  <a:pt x="235" y="22"/>
                  <a:pt x="230" y="35"/>
                  <a:pt x="230" y="51"/>
                </a:cubicBezTo>
                <a:cubicBezTo>
                  <a:pt x="230" y="68"/>
                  <a:pt x="235" y="81"/>
                  <a:pt x="246" y="89"/>
                </a:cubicBezTo>
                <a:cubicBezTo>
                  <a:pt x="257" y="96"/>
                  <a:pt x="271" y="98"/>
                  <a:pt x="287" y="98"/>
                </a:cubicBezTo>
                <a:cubicBezTo>
                  <a:pt x="304" y="98"/>
                  <a:pt x="317" y="96"/>
                  <a:pt x="328" y="89"/>
                </a:cubicBezTo>
                <a:cubicBezTo>
                  <a:pt x="340" y="81"/>
                  <a:pt x="344" y="68"/>
                  <a:pt x="344" y="51"/>
                </a:cubicBezTo>
                <a:moveTo>
                  <a:pt x="453" y="96"/>
                </a:moveTo>
                <a:cubicBezTo>
                  <a:pt x="463" y="96"/>
                  <a:pt x="463" y="96"/>
                  <a:pt x="463" y="96"/>
                </a:cubicBezTo>
                <a:cubicBezTo>
                  <a:pt x="463" y="40"/>
                  <a:pt x="463" y="40"/>
                  <a:pt x="463" y="40"/>
                </a:cubicBezTo>
                <a:cubicBezTo>
                  <a:pt x="463" y="29"/>
                  <a:pt x="462" y="20"/>
                  <a:pt x="454" y="13"/>
                </a:cubicBezTo>
                <a:cubicBezTo>
                  <a:pt x="446" y="6"/>
                  <a:pt x="435" y="4"/>
                  <a:pt x="424" y="4"/>
                </a:cubicBezTo>
                <a:cubicBezTo>
                  <a:pt x="408" y="4"/>
                  <a:pt x="392" y="9"/>
                  <a:pt x="377" y="12"/>
                </a:cubicBezTo>
                <a:cubicBezTo>
                  <a:pt x="376" y="7"/>
                  <a:pt x="376" y="7"/>
                  <a:pt x="376" y="7"/>
                </a:cubicBezTo>
                <a:cubicBezTo>
                  <a:pt x="368" y="7"/>
                  <a:pt x="368" y="7"/>
                  <a:pt x="368" y="7"/>
                </a:cubicBezTo>
                <a:cubicBezTo>
                  <a:pt x="368" y="96"/>
                  <a:pt x="368" y="96"/>
                  <a:pt x="368" y="96"/>
                </a:cubicBezTo>
                <a:cubicBezTo>
                  <a:pt x="378" y="96"/>
                  <a:pt x="378" y="96"/>
                  <a:pt x="378" y="96"/>
                </a:cubicBezTo>
                <a:cubicBezTo>
                  <a:pt x="378" y="21"/>
                  <a:pt x="378" y="21"/>
                  <a:pt x="378" y="21"/>
                </a:cubicBezTo>
                <a:cubicBezTo>
                  <a:pt x="394" y="17"/>
                  <a:pt x="408" y="14"/>
                  <a:pt x="423" y="14"/>
                </a:cubicBezTo>
                <a:cubicBezTo>
                  <a:pt x="432" y="14"/>
                  <a:pt x="440" y="16"/>
                  <a:pt x="445" y="20"/>
                </a:cubicBezTo>
                <a:cubicBezTo>
                  <a:pt x="450" y="25"/>
                  <a:pt x="453" y="31"/>
                  <a:pt x="453" y="40"/>
                </a:cubicBezTo>
                <a:lnTo>
                  <a:pt x="453" y="96"/>
                </a:lnTo>
                <a:close/>
                <a:moveTo>
                  <a:pt x="590" y="52"/>
                </a:moveTo>
                <a:cubicBezTo>
                  <a:pt x="590" y="66"/>
                  <a:pt x="586" y="75"/>
                  <a:pt x="579" y="81"/>
                </a:cubicBezTo>
                <a:cubicBezTo>
                  <a:pt x="571" y="87"/>
                  <a:pt x="560" y="89"/>
                  <a:pt x="544" y="89"/>
                </a:cubicBezTo>
                <a:cubicBezTo>
                  <a:pt x="529" y="89"/>
                  <a:pt x="518" y="86"/>
                  <a:pt x="510" y="81"/>
                </a:cubicBezTo>
                <a:cubicBezTo>
                  <a:pt x="502" y="74"/>
                  <a:pt x="498" y="65"/>
                  <a:pt x="498" y="51"/>
                </a:cubicBezTo>
                <a:cubicBezTo>
                  <a:pt x="498" y="37"/>
                  <a:pt x="502" y="28"/>
                  <a:pt x="510" y="22"/>
                </a:cubicBezTo>
                <a:cubicBezTo>
                  <a:pt x="517" y="16"/>
                  <a:pt x="529" y="14"/>
                  <a:pt x="544" y="14"/>
                </a:cubicBezTo>
                <a:cubicBezTo>
                  <a:pt x="559" y="14"/>
                  <a:pt x="570" y="16"/>
                  <a:pt x="577" y="21"/>
                </a:cubicBezTo>
                <a:cubicBezTo>
                  <a:pt x="586" y="28"/>
                  <a:pt x="590" y="38"/>
                  <a:pt x="590" y="52"/>
                </a:cubicBezTo>
                <a:moveTo>
                  <a:pt x="601" y="51"/>
                </a:moveTo>
                <a:cubicBezTo>
                  <a:pt x="601" y="35"/>
                  <a:pt x="597" y="22"/>
                  <a:pt x="585" y="14"/>
                </a:cubicBezTo>
                <a:cubicBezTo>
                  <a:pt x="574" y="6"/>
                  <a:pt x="560" y="4"/>
                  <a:pt x="544" y="4"/>
                </a:cubicBezTo>
                <a:cubicBezTo>
                  <a:pt x="528" y="4"/>
                  <a:pt x="514" y="6"/>
                  <a:pt x="503" y="14"/>
                </a:cubicBezTo>
                <a:cubicBezTo>
                  <a:pt x="492" y="22"/>
                  <a:pt x="487" y="35"/>
                  <a:pt x="487" y="51"/>
                </a:cubicBezTo>
                <a:cubicBezTo>
                  <a:pt x="487" y="68"/>
                  <a:pt x="492" y="81"/>
                  <a:pt x="503" y="89"/>
                </a:cubicBezTo>
                <a:cubicBezTo>
                  <a:pt x="514" y="96"/>
                  <a:pt x="528" y="98"/>
                  <a:pt x="544" y="98"/>
                </a:cubicBezTo>
                <a:cubicBezTo>
                  <a:pt x="560" y="98"/>
                  <a:pt x="574" y="96"/>
                  <a:pt x="585" y="89"/>
                </a:cubicBezTo>
                <a:cubicBezTo>
                  <a:pt x="596" y="81"/>
                  <a:pt x="601" y="68"/>
                  <a:pt x="601" y="51"/>
                </a:cubicBezTo>
                <a:moveTo>
                  <a:pt x="667" y="98"/>
                </a:moveTo>
                <a:cubicBezTo>
                  <a:pt x="680" y="98"/>
                  <a:pt x="694" y="96"/>
                  <a:pt x="707" y="93"/>
                </a:cubicBezTo>
                <a:cubicBezTo>
                  <a:pt x="707" y="84"/>
                  <a:pt x="707" y="84"/>
                  <a:pt x="707" y="84"/>
                </a:cubicBezTo>
                <a:cubicBezTo>
                  <a:pt x="695" y="86"/>
                  <a:pt x="682" y="88"/>
                  <a:pt x="669" y="89"/>
                </a:cubicBezTo>
                <a:cubicBezTo>
                  <a:pt x="660" y="89"/>
                  <a:pt x="652" y="87"/>
                  <a:pt x="644" y="82"/>
                </a:cubicBezTo>
                <a:cubicBezTo>
                  <a:pt x="636" y="76"/>
                  <a:pt x="633" y="66"/>
                  <a:pt x="633" y="52"/>
                </a:cubicBezTo>
                <a:cubicBezTo>
                  <a:pt x="633" y="37"/>
                  <a:pt x="637" y="26"/>
                  <a:pt x="647" y="20"/>
                </a:cubicBezTo>
                <a:cubicBezTo>
                  <a:pt x="654" y="16"/>
                  <a:pt x="664" y="14"/>
                  <a:pt x="677" y="14"/>
                </a:cubicBezTo>
                <a:cubicBezTo>
                  <a:pt x="687" y="14"/>
                  <a:pt x="696" y="15"/>
                  <a:pt x="705" y="16"/>
                </a:cubicBezTo>
                <a:cubicBezTo>
                  <a:pt x="705" y="6"/>
                  <a:pt x="705" y="6"/>
                  <a:pt x="705" y="6"/>
                </a:cubicBezTo>
                <a:cubicBezTo>
                  <a:pt x="696" y="5"/>
                  <a:pt x="687" y="4"/>
                  <a:pt x="678" y="4"/>
                </a:cubicBezTo>
                <a:cubicBezTo>
                  <a:pt x="664" y="4"/>
                  <a:pt x="652" y="6"/>
                  <a:pt x="641" y="12"/>
                </a:cubicBezTo>
                <a:cubicBezTo>
                  <a:pt x="627" y="20"/>
                  <a:pt x="621" y="36"/>
                  <a:pt x="621" y="51"/>
                </a:cubicBezTo>
                <a:cubicBezTo>
                  <a:pt x="621" y="67"/>
                  <a:pt x="624" y="80"/>
                  <a:pt x="635" y="89"/>
                </a:cubicBezTo>
                <a:cubicBezTo>
                  <a:pt x="644" y="97"/>
                  <a:pt x="656" y="99"/>
                  <a:pt x="667" y="99"/>
                </a:cubicBezTo>
                <a:moveTo>
                  <a:pt x="824" y="52"/>
                </a:moveTo>
                <a:cubicBezTo>
                  <a:pt x="824" y="66"/>
                  <a:pt x="821" y="75"/>
                  <a:pt x="813" y="81"/>
                </a:cubicBezTo>
                <a:cubicBezTo>
                  <a:pt x="806" y="87"/>
                  <a:pt x="794" y="89"/>
                  <a:pt x="779" y="89"/>
                </a:cubicBezTo>
                <a:cubicBezTo>
                  <a:pt x="763" y="89"/>
                  <a:pt x="752" y="86"/>
                  <a:pt x="745" y="81"/>
                </a:cubicBezTo>
                <a:cubicBezTo>
                  <a:pt x="737" y="74"/>
                  <a:pt x="733" y="65"/>
                  <a:pt x="733" y="51"/>
                </a:cubicBezTo>
                <a:cubicBezTo>
                  <a:pt x="733" y="37"/>
                  <a:pt x="736" y="28"/>
                  <a:pt x="744" y="22"/>
                </a:cubicBezTo>
                <a:cubicBezTo>
                  <a:pt x="752" y="16"/>
                  <a:pt x="763" y="14"/>
                  <a:pt x="779" y="14"/>
                </a:cubicBezTo>
                <a:cubicBezTo>
                  <a:pt x="793" y="14"/>
                  <a:pt x="804" y="16"/>
                  <a:pt x="812" y="21"/>
                </a:cubicBezTo>
                <a:cubicBezTo>
                  <a:pt x="821" y="28"/>
                  <a:pt x="824" y="38"/>
                  <a:pt x="824" y="52"/>
                </a:cubicBezTo>
                <a:moveTo>
                  <a:pt x="836" y="51"/>
                </a:moveTo>
                <a:cubicBezTo>
                  <a:pt x="836" y="35"/>
                  <a:pt x="831" y="22"/>
                  <a:pt x="820" y="14"/>
                </a:cubicBezTo>
                <a:cubicBezTo>
                  <a:pt x="809" y="6"/>
                  <a:pt x="795" y="4"/>
                  <a:pt x="779" y="4"/>
                </a:cubicBezTo>
                <a:cubicBezTo>
                  <a:pt x="762" y="4"/>
                  <a:pt x="748" y="6"/>
                  <a:pt x="738" y="14"/>
                </a:cubicBezTo>
                <a:cubicBezTo>
                  <a:pt x="726" y="22"/>
                  <a:pt x="722" y="35"/>
                  <a:pt x="722" y="51"/>
                </a:cubicBezTo>
                <a:cubicBezTo>
                  <a:pt x="722" y="68"/>
                  <a:pt x="726" y="81"/>
                  <a:pt x="738" y="89"/>
                </a:cubicBezTo>
                <a:cubicBezTo>
                  <a:pt x="748" y="96"/>
                  <a:pt x="762" y="98"/>
                  <a:pt x="779" y="98"/>
                </a:cubicBezTo>
                <a:cubicBezTo>
                  <a:pt x="795" y="98"/>
                  <a:pt x="809" y="96"/>
                  <a:pt x="819" y="89"/>
                </a:cubicBezTo>
                <a:cubicBezTo>
                  <a:pt x="831" y="81"/>
                  <a:pt x="835" y="68"/>
                  <a:pt x="835" y="51"/>
                </a:cubicBezTo>
                <a:moveTo>
                  <a:pt x="1033" y="96"/>
                </a:moveTo>
                <a:cubicBezTo>
                  <a:pt x="1033" y="40"/>
                  <a:pt x="1033" y="40"/>
                  <a:pt x="1033" y="40"/>
                </a:cubicBezTo>
                <a:cubicBezTo>
                  <a:pt x="1033" y="29"/>
                  <a:pt x="1032" y="20"/>
                  <a:pt x="1024" y="13"/>
                </a:cubicBezTo>
                <a:cubicBezTo>
                  <a:pt x="1017" y="6"/>
                  <a:pt x="1007" y="4"/>
                  <a:pt x="996" y="4"/>
                </a:cubicBezTo>
                <a:cubicBezTo>
                  <a:pt x="981" y="5"/>
                  <a:pt x="966" y="7"/>
                  <a:pt x="951" y="11"/>
                </a:cubicBezTo>
                <a:cubicBezTo>
                  <a:pt x="945" y="13"/>
                  <a:pt x="945" y="13"/>
                  <a:pt x="945" y="13"/>
                </a:cubicBezTo>
                <a:cubicBezTo>
                  <a:pt x="937" y="6"/>
                  <a:pt x="925" y="4"/>
                  <a:pt x="914" y="4"/>
                </a:cubicBezTo>
                <a:cubicBezTo>
                  <a:pt x="898" y="5"/>
                  <a:pt x="869" y="12"/>
                  <a:pt x="869" y="12"/>
                </a:cubicBezTo>
                <a:cubicBezTo>
                  <a:pt x="868" y="7"/>
                  <a:pt x="868" y="7"/>
                  <a:pt x="868" y="7"/>
                </a:cubicBezTo>
                <a:cubicBezTo>
                  <a:pt x="860" y="7"/>
                  <a:pt x="860" y="7"/>
                  <a:pt x="860" y="7"/>
                </a:cubicBezTo>
                <a:cubicBezTo>
                  <a:pt x="860" y="96"/>
                  <a:pt x="860" y="96"/>
                  <a:pt x="860" y="96"/>
                </a:cubicBezTo>
                <a:cubicBezTo>
                  <a:pt x="870" y="96"/>
                  <a:pt x="870" y="96"/>
                  <a:pt x="870" y="96"/>
                </a:cubicBezTo>
                <a:cubicBezTo>
                  <a:pt x="870" y="21"/>
                  <a:pt x="870" y="21"/>
                  <a:pt x="870" y="21"/>
                </a:cubicBezTo>
                <a:cubicBezTo>
                  <a:pt x="884" y="18"/>
                  <a:pt x="899" y="15"/>
                  <a:pt x="913" y="14"/>
                </a:cubicBezTo>
                <a:cubicBezTo>
                  <a:pt x="922" y="14"/>
                  <a:pt x="932" y="16"/>
                  <a:pt x="937" y="20"/>
                </a:cubicBezTo>
                <a:cubicBezTo>
                  <a:pt x="942" y="25"/>
                  <a:pt x="944" y="31"/>
                  <a:pt x="944" y="40"/>
                </a:cubicBezTo>
                <a:cubicBezTo>
                  <a:pt x="944" y="96"/>
                  <a:pt x="944" y="96"/>
                  <a:pt x="944" y="96"/>
                </a:cubicBezTo>
                <a:cubicBezTo>
                  <a:pt x="954" y="96"/>
                  <a:pt x="954" y="96"/>
                  <a:pt x="954" y="96"/>
                </a:cubicBezTo>
                <a:cubicBezTo>
                  <a:pt x="954" y="40"/>
                  <a:pt x="954" y="40"/>
                  <a:pt x="954" y="40"/>
                </a:cubicBezTo>
                <a:cubicBezTo>
                  <a:pt x="955" y="34"/>
                  <a:pt x="954" y="27"/>
                  <a:pt x="951" y="21"/>
                </a:cubicBezTo>
                <a:cubicBezTo>
                  <a:pt x="956" y="20"/>
                  <a:pt x="956" y="20"/>
                  <a:pt x="956" y="20"/>
                </a:cubicBezTo>
                <a:cubicBezTo>
                  <a:pt x="969" y="16"/>
                  <a:pt x="982" y="15"/>
                  <a:pt x="995" y="14"/>
                </a:cubicBezTo>
                <a:cubicBezTo>
                  <a:pt x="1002" y="13"/>
                  <a:pt x="1010" y="16"/>
                  <a:pt x="1016" y="20"/>
                </a:cubicBezTo>
                <a:cubicBezTo>
                  <a:pt x="1020" y="24"/>
                  <a:pt x="1023" y="31"/>
                  <a:pt x="1023" y="40"/>
                </a:cubicBezTo>
                <a:cubicBezTo>
                  <a:pt x="1023" y="96"/>
                  <a:pt x="1023" y="96"/>
                  <a:pt x="1023" y="96"/>
                </a:cubicBezTo>
                <a:lnTo>
                  <a:pt x="1033" y="9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r-FR" dirty="0">
              <a:solidFill>
                <a:schemeClr val="bg1"/>
              </a:solidFill>
              <a:latin typeface="Arial" panose="020B0604020202020204" pitchFamily="34" charset="0"/>
              <a:cs typeface="Arial" panose="020B0604020202020204" pitchFamily="34" charset="0"/>
            </a:endParaRPr>
          </a:p>
        </p:txBody>
      </p:sp>
      <p:sp>
        <p:nvSpPr>
          <p:cNvPr id="2" name="Titre 1">
            <a:extLst>
              <a:ext uri="{FF2B5EF4-FFF2-40B4-BE49-F238E27FC236}">
                <a16:creationId xmlns:a16="http://schemas.microsoft.com/office/drawing/2014/main" id="{63BB516C-2D9E-4D10-84B6-1BA3F053C546}"/>
              </a:ext>
            </a:extLst>
          </p:cNvPr>
          <p:cNvSpPr>
            <a:spLocks noGrp="1"/>
          </p:cNvSpPr>
          <p:nvPr>
            <p:ph type="title" hasCustomPrompt="1"/>
          </p:nvPr>
        </p:nvSpPr>
        <p:spPr>
          <a:xfrm>
            <a:off x="1428751" y="1119840"/>
            <a:ext cx="6191250" cy="1329595"/>
          </a:xfrm>
        </p:spPr>
        <p:txBody>
          <a:bodyPr/>
          <a:lstStyle>
            <a:lvl1pPr>
              <a:defRPr sz="9600" b="1">
                <a:solidFill>
                  <a:schemeClr val="bg1"/>
                </a:solidFill>
              </a:defRPr>
            </a:lvl1pPr>
          </a:lstStyle>
          <a:p>
            <a:r>
              <a:rPr lang="fr-FR"/>
              <a:t>sommaire</a:t>
            </a:r>
          </a:p>
        </p:txBody>
      </p:sp>
      <p:sp>
        <p:nvSpPr>
          <p:cNvPr id="5" name="Espace réservé du texte 4">
            <a:extLst>
              <a:ext uri="{FF2B5EF4-FFF2-40B4-BE49-F238E27FC236}">
                <a16:creationId xmlns:a16="http://schemas.microsoft.com/office/drawing/2014/main" id="{2016279C-91C1-4A53-9D97-551C24C66A08}"/>
              </a:ext>
            </a:extLst>
          </p:cNvPr>
          <p:cNvSpPr>
            <a:spLocks noGrp="1"/>
          </p:cNvSpPr>
          <p:nvPr>
            <p:ph type="body" sz="quarter" idx="10" hasCustomPrompt="1"/>
          </p:nvPr>
        </p:nvSpPr>
        <p:spPr>
          <a:xfrm>
            <a:off x="1428751" y="2541815"/>
            <a:ext cx="6191250" cy="2954110"/>
          </a:xfrm>
        </p:spPr>
        <p:txBody>
          <a:bodyPr>
            <a:noAutofit/>
          </a:bodyPr>
          <a:lstStyle>
            <a:lvl1pPr marL="0" indent="0">
              <a:lnSpc>
                <a:spcPct val="100000"/>
              </a:lnSpc>
              <a:spcBef>
                <a:spcPts val="0"/>
              </a:spcBef>
              <a:buNone/>
              <a:defRPr sz="3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Chapitre</a:t>
            </a:r>
          </a:p>
        </p:txBody>
      </p:sp>
    </p:spTree>
    <p:extLst>
      <p:ext uri="{BB962C8B-B14F-4D97-AF65-F5344CB8AC3E}">
        <p14:creationId xmlns:p14="http://schemas.microsoft.com/office/powerpoint/2010/main" val="969005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ommaire violet">
    <p:bg>
      <p:bgPr>
        <a:solidFill>
          <a:schemeClr val="tx2"/>
        </a:solidFill>
        <a:effectLst/>
      </p:bgPr>
    </p:bg>
    <p:spTree>
      <p:nvGrpSpPr>
        <p:cNvPr id="1" name=""/>
        <p:cNvGrpSpPr/>
        <p:nvPr/>
      </p:nvGrpSpPr>
      <p:grpSpPr>
        <a:xfrm>
          <a:off x="0" y="0"/>
          <a:ext cx="0" cy="0"/>
          <a:chOff x="0" y="0"/>
          <a:chExt cx="0" cy="0"/>
        </a:xfrm>
      </p:grpSpPr>
      <p:sp>
        <p:nvSpPr>
          <p:cNvPr id="26" name="Freeform 5">
            <a:extLst>
              <a:ext uri="{FF2B5EF4-FFF2-40B4-BE49-F238E27FC236}">
                <a16:creationId xmlns:a16="http://schemas.microsoft.com/office/drawing/2014/main" id="{C50DCE55-0914-418C-838D-74D38308EFDD}"/>
              </a:ext>
            </a:extLst>
          </p:cNvPr>
          <p:cNvSpPr>
            <a:spLocks noEditPoints="1"/>
          </p:cNvSpPr>
          <p:nvPr/>
        </p:nvSpPr>
        <p:spPr bwMode="auto">
          <a:xfrm>
            <a:off x="8651985" y="5943600"/>
            <a:ext cx="2574318" cy="255727"/>
          </a:xfrm>
          <a:custGeom>
            <a:avLst/>
            <a:gdLst>
              <a:gd name="T0" fmla="*/ 24 w 1033"/>
              <a:gd name="T1" fmla="*/ 18 h 100"/>
              <a:gd name="T2" fmla="*/ 98 w 1033"/>
              <a:gd name="T3" fmla="*/ 43 h 100"/>
              <a:gd name="T4" fmla="*/ 110 w 1033"/>
              <a:gd name="T5" fmla="*/ 53 h 100"/>
              <a:gd name="T6" fmla="*/ 55 w 1033"/>
              <a:gd name="T7" fmla="*/ 0 h 100"/>
              <a:gd name="T8" fmla="*/ 15 w 1033"/>
              <a:gd name="T9" fmla="*/ 90 h 100"/>
              <a:gd name="T10" fmla="*/ 105 w 1033"/>
              <a:gd name="T11" fmla="*/ 94 h 100"/>
              <a:gd name="T12" fmla="*/ 55 w 1033"/>
              <a:gd name="T13" fmla="*/ 90 h 100"/>
              <a:gd name="T14" fmla="*/ 12 w 1033"/>
              <a:gd name="T15" fmla="*/ 53 h 100"/>
              <a:gd name="T16" fmla="*/ 215 w 1033"/>
              <a:gd name="T17" fmla="*/ 84 h 100"/>
              <a:gd name="T18" fmla="*/ 141 w 1033"/>
              <a:gd name="T19" fmla="*/ 52 h 100"/>
              <a:gd name="T20" fmla="*/ 213 w 1033"/>
              <a:gd name="T21" fmla="*/ 16 h 100"/>
              <a:gd name="T22" fmla="*/ 150 w 1033"/>
              <a:gd name="T23" fmla="*/ 12 h 100"/>
              <a:gd name="T24" fmla="*/ 176 w 1033"/>
              <a:gd name="T25" fmla="*/ 98 h 100"/>
              <a:gd name="T26" fmla="*/ 287 w 1033"/>
              <a:gd name="T27" fmla="*/ 89 h 100"/>
              <a:gd name="T28" fmla="*/ 253 w 1033"/>
              <a:gd name="T29" fmla="*/ 22 h 100"/>
              <a:gd name="T30" fmla="*/ 333 w 1033"/>
              <a:gd name="T31" fmla="*/ 52 h 100"/>
              <a:gd name="T32" fmla="*/ 287 w 1033"/>
              <a:gd name="T33" fmla="*/ 4 h 100"/>
              <a:gd name="T34" fmla="*/ 246 w 1033"/>
              <a:gd name="T35" fmla="*/ 89 h 100"/>
              <a:gd name="T36" fmla="*/ 344 w 1033"/>
              <a:gd name="T37" fmla="*/ 51 h 100"/>
              <a:gd name="T38" fmla="*/ 463 w 1033"/>
              <a:gd name="T39" fmla="*/ 40 h 100"/>
              <a:gd name="T40" fmla="*/ 377 w 1033"/>
              <a:gd name="T41" fmla="*/ 12 h 100"/>
              <a:gd name="T42" fmla="*/ 368 w 1033"/>
              <a:gd name="T43" fmla="*/ 96 h 100"/>
              <a:gd name="T44" fmla="*/ 423 w 1033"/>
              <a:gd name="T45" fmla="*/ 14 h 100"/>
              <a:gd name="T46" fmla="*/ 453 w 1033"/>
              <a:gd name="T47" fmla="*/ 96 h 100"/>
              <a:gd name="T48" fmla="*/ 544 w 1033"/>
              <a:gd name="T49" fmla="*/ 89 h 100"/>
              <a:gd name="T50" fmla="*/ 510 w 1033"/>
              <a:gd name="T51" fmla="*/ 22 h 100"/>
              <a:gd name="T52" fmla="*/ 590 w 1033"/>
              <a:gd name="T53" fmla="*/ 52 h 100"/>
              <a:gd name="T54" fmla="*/ 544 w 1033"/>
              <a:gd name="T55" fmla="*/ 4 h 100"/>
              <a:gd name="T56" fmla="*/ 503 w 1033"/>
              <a:gd name="T57" fmla="*/ 89 h 100"/>
              <a:gd name="T58" fmla="*/ 601 w 1033"/>
              <a:gd name="T59" fmla="*/ 51 h 100"/>
              <a:gd name="T60" fmla="*/ 707 w 1033"/>
              <a:gd name="T61" fmla="*/ 84 h 100"/>
              <a:gd name="T62" fmla="*/ 633 w 1033"/>
              <a:gd name="T63" fmla="*/ 52 h 100"/>
              <a:gd name="T64" fmla="*/ 705 w 1033"/>
              <a:gd name="T65" fmla="*/ 16 h 100"/>
              <a:gd name="T66" fmla="*/ 641 w 1033"/>
              <a:gd name="T67" fmla="*/ 12 h 100"/>
              <a:gd name="T68" fmla="*/ 667 w 1033"/>
              <a:gd name="T69" fmla="*/ 99 h 100"/>
              <a:gd name="T70" fmla="*/ 779 w 1033"/>
              <a:gd name="T71" fmla="*/ 89 h 100"/>
              <a:gd name="T72" fmla="*/ 744 w 1033"/>
              <a:gd name="T73" fmla="*/ 22 h 100"/>
              <a:gd name="T74" fmla="*/ 824 w 1033"/>
              <a:gd name="T75" fmla="*/ 52 h 100"/>
              <a:gd name="T76" fmla="*/ 779 w 1033"/>
              <a:gd name="T77" fmla="*/ 4 h 100"/>
              <a:gd name="T78" fmla="*/ 738 w 1033"/>
              <a:gd name="T79" fmla="*/ 89 h 100"/>
              <a:gd name="T80" fmla="*/ 835 w 1033"/>
              <a:gd name="T81" fmla="*/ 51 h 100"/>
              <a:gd name="T82" fmla="*/ 1024 w 1033"/>
              <a:gd name="T83" fmla="*/ 13 h 100"/>
              <a:gd name="T84" fmla="*/ 945 w 1033"/>
              <a:gd name="T85" fmla="*/ 13 h 100"/>
              <a:gd name="T86" fmla="*/ 868 w 1033"/>
              <a:gd name="T87" fmla="*/ 7 h 100"/>
              <a:gd name="T88" fmla="*/ 870 w 1033"/>
              <a:gd name="T89" fmla="*/ 96 h 100"/>
              <a:gd name="T90" fmla="*/ 937 w 1033"/>
              <a:gd name="T91" fmla="*/ 20 h 100"/>
              <a:gd name="T92" fmla="*/ 954 w 1033"/>
              <a:gd name="T93" fmla="*/ 96 h 100"/>
              <a:gd name="T94" fmla="*/ 956 w 1033"/>
              <a:gd name="T95" fmla="*/ 20 h 100"/>
              <a:gd name="T96" fmla="*/ 1023 w 1033"/>
              <a:gd name="T97" fmla="*/ 4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33" h="100">
                <a:moveTo>
                  <a:pt x="12" y="43"/>
                </a:moveTo>
                <a:cubicBezTo>
                  <a:pt x="12" y="43"/>
                  <a:pt x="12" y="43"/>
                  <a:pt x="12" y="43"/>
                </a:cubicBezTo>
                <a:cubicBezTo>
                  <a:pt x="13" y="31"/>
                  <a:pt x="17" y="23"/>
                  <a:pt x="24" y="18"/>
                </a:cubicBezTo>
                <a:cubicBezTo>
                  <a:pt x="32" y="12"/>
                  <a:pt x="42" y="10"/>
                  <a:pt x="55" y="10"/>
                </a:cubicBezTo>
                <a:cubicBezTo>
                  <a:pt x="68" y="10"/>
                  <a:pt x="79" y="12"/>
                  <a:pt x="85" y="17"/>
                </a:cubicBezTo>
                <a:cubicBezTo>
                  <a:pt x="93" y="22"/>
                  <a:pt x="97" y="30"/>
                  <a:pt x="98" y="43"/>
                </a:cubicBezTo>
                <a:cubicBezTo>
                  <a:pt x="12" y="43"/>
                  <a:pt x="12" y="43"/>
                  <a:pt x="12" y="43"/>
                </a:cubicBezTo>
                <a:close/>
                <a:moveTo>
                  <a:pt x="12" y="53"/>
                </a:moveTo>
                <a:cubicBezTo>
                  <a:pt x="110" y="53"/>
                  <a:pt x="110" y="53"/>
                  <a:pt x="110" y="53"/>
                </a:cubicBezTo>
                <a:cubicBezTo>
                  <a:pt x="110" y="53"/>
                  <a:pt x="110" y="53"/>
                  <a:pt x="110" y="53"/>
                </a:cubicBezTo>
                <a:cubicBezTo>
                  <a:pt x="110" y="36"/>
                  <a:pt x="108" y="19"/>
                  <a:pt x="93" y="9"/>
                </a:cubicBezTo>
                <a:cubicBezTo>
                  <a:pt x="81" y="1"/>
                  <a:pt x="66" y="0"/>
                  <a:pt x="55" y="0"/>
                </a:cubicBezTo>
                <a:cubicBezTo>
                  <a:pt x="39" y="0"/>
                  <a:pt x="27" y="3"/>
                  <a:pt x="18" y="10"/>
                </a:cubicBezTo>
                <a:cubicBezTo>
                  <a:pt x="6" y="18"/>
                  <a:pt x="0" y="33"/>
                  <a:pt x="0" y="50"/>
                </a:cubicBezTo>
                <a:cubicBezTo>
                  <a:pt x="0" y="68"/>
                  <a:pt x="5" y="81"/>
                  <a:pt x="15" y="90"/>
                </a:cubicBezTo>
                <a:cubicBezTo>
                  <a:pt x="24" y="97"/>
                  <a:pt x="35" y="100"/>
                  <a:pt x="55" y="100"/>
                </a:cubicBezTo>
                <a:cubicBezTo>
                  <a:pt x="71" y="100"/>
                  <a:pt x="88" y="98"/>
                  <a:pt x="105" y="94"/>
                </a:cubicBezTo>
                <a:cubicBezTo>
                  <a:pt x="105" y="94"/>
                  <a:pt x="105" y="94"/>
                  <a:pt x="105" y="94"/>
                </a:cubicBezTo>
                <a:cubicBezTo>
                  <a:pt x="105" y="84"/>
                  <a:pt x="105" y="84"/>
                  <a:pt x="105" y="84"/>
                </a:cubicBezTo>
                <a:cubicBezTo>
                  <a:pt x="104" y="84"/>
                  <a:pt x="104" y="84"/>
                  <a:pt x="104" y="84"/>
                </a:cubicBezTo>
                <a:cubicBezTo>
                  <a:pt x="88" y="88"/>
                  <a:pt x="72" y="89"/>
                  <a:pt x="55" y="90"/>
                </a:cubicBezTo>
                <a:cubicBezTo>
                  <a:pt x="41" y="90"/>
                  <a:pt x="30" y="87"/>
                  <a:pt x="23" y="82"/>
                </a:cubicBezTo>
                <a:cubicBezTo>
                  <a:pt x="16" y="76"/>
                  <a:pt x="12" y="67"/>
                  <a:pt x="11" y="53"/>
                </a:cubicBezTo>
                <a:lnTo>
                  <a:pt x="12" y="53"/>
                </a:lnTo>
                <a:close/>
                <a:moveTo>
                  <a:pt x="176" y="98"/>
                </a:moveTo>
                <a:cubicBezTo>
                  <a:pt x="189" y="98"/>
                  <a:pt x="202" y="96"/>
                  <a:pt x="215" y="93"/>
                </a:cubicBezTo>
                <a:cubicBezTo>
                  <a:pt x="215" y="84"/>
                  <a:pt x="215" y="84"/>
                  <a:pt x="215" y="84"/>
                </a:cubicBezTo>
                <a:cubicBezTo>
                  <a:pt x="203" y="86"/>
                  <a:pt x="191" y="88"/>
                  <a:pt x="178" y="89"/>
                </a:cubicBezTo>
                <a:cubicBezTo>
                  <a:pt x="169" y="89"/>
                  <a:pt x="160" y="87"/>
                  <a:pt x="152" y="82"/>
                </a:cubicBezTo>
                <a:cubicBezTo>
                  <a:pt x="145" y="76"/>
                  <a:pt x="141" y="66"/>
                  <a:pt x="141" y="52"/>
                </a:cubicBezTo>
                <a:cubicBezTo>
                  <a:pt x="141" y="37"/>
                  <a:pt x="146" y="26"/>
                  <a:pt x="155" y="20"/>
                </a:cubicBezTo>
                <a:cubicBezTo>
                  <a:pt x="162" y="16"/>
                  <a:pt x="172" y="14"/>
                  <a:pt x="185" y="14"/>
                </a:cubicBezTo>
                <a:cubicBezTo>
                  <a:pt x="195" y="14"/>
                  <a:pt x="204" y="15"/>
                  <a:pt x="213" y="16"/>
                </a:cubicBezTo>
                <a:cubicBezTo>
                  <a:pt x="213" y="6"/>
                  <a:pt x="213" y="6"/>
                  <a:pt x="213" y="6"/>
                </a:cubicBezTo>
                <a:cubicBezTo>
                  <a:pt x="204" y="5"/>
                  <a:pt x="195" y="4"/>
                  <a:pt x="186" y="4"/>
                </a:cubicBezTo>
                <a:cubicBezTo>
                  <a:pt x="172" y="4"/>
                  <a:pt x="160" y="6"/>
                  <a:pt x="150" y="12"/>
                </a:cubicBezTo>
                <a:cubicBezTo>
                  <a:pt x="135" y="20"/>
                  <a:pt x="130" y="35"/>
                  <a:pt x="130" y="51"/>
                </a:cubicBezTo>
                <a:cubicBezTo>
                  <a:pt x="130" y="67"/>
                  <a:pt x="133" y="80"/>
                  <a:pt x="144" y="89"/>
                </a:cubicBezTo>
                <a:cubicBezTo>
                  <a:pt x="153" y="97"/>
                  <a:pt x="164" y="98"/>
                  <a:pt x="176" y="98"/>
                </a:cubicBezTo>
                <a:moveTo>
                  <a:pt x="333" y="52"/>
                </a:moveTo>
                <a:cubicBezTo>
                  <a:pt x="333" y="66"/>
                  <a:pt x="329" y="75"/>
                  <a:pt x="322" y="81"/>
                </a:cubicBezTo>
                <a:cubicBezTo>
                  <a:pt x="314" y="87"/>
                  <a:pt x="303" y="89"/>
                  <a:pt x="287" y="89"/>
                </a:cubicBezTo>
                <a:cubicBezTo>
                  <a:pt x="272" y="89"/>
                  <a:pt x="261" y="86"/>
                  <a:pt x="253" y="81"/>
                </a:cubicBezTo>
                <a:cubicBezTo>
                  <a:pt x="245" y="74"/>
                  <a:pt x="241" y="65"/>
                  <a:pt x="241" y="51"/>
                </a:cubicBezTo>
                <a:cubicBezTo>
                  <a:pt x="241" y="37"/>
                  <a:pt x="245" y="28"/>
                  <a:pt x="253" y="22"/>
                </a:cubicBezTo>
                <a:cubicBezTo>
                  <a:pt x="261" y="16"/>
                  <a:pt x="272" y="14"/>
                  <a:pt x="287" y="14"/>
                </a:cubicBezTo>
                <a:cubicBezTo>
                  <a:pt x="302" y="14"/>
                  <a:pt x="313" y="16"/>
                  <a:pt x="320" y="21"/>
                </a:cubicBezTo>
                <a:cubicBezTo>
                  <a:pt x="329" y="28"/>
                  <a:pt x="333" y="38"/>
                  <a:pt x="333" y="52"/>
                </a:cubicBezTo>
                <a:moveTo>
                  <a:pt x="344" y="51"/>
                </a:moveTo>
                <a:cubicBezTo>
                  <a:pt x="344" y="35"/>
                  <a:pt x="340" y="22"/>
                  <a:pt x="328" y="14"/>
                </a:cubicBezTo>
                <a:cubicBezTo>
                  <a:pt x="317" y="6"/>
                  <a:pt x="303" y="4"/>
                  <a:pt x="287" y="4"/>
                </a:cubicBezTo>
                <a:cubicBezTo>
                  <a:pt x="271" y="4"/>
                  <a:pt x="257" y="6"/>
                  <a:pt x="246" y="14"/>
                </a:cubicBezTo>
                <a:cubicBezTo>
                  <a:pt x="235" y="22"/>
                  <a:pt x="230" y="35"/>
                  <a:pt x="230" y="51"/>
                </a:cubicBezTo>
                <a:cubicBezTo>
                  <a:pt x="230" y="68"/>
                  <a:pt x="235" y="81"/>
                  <a:pt x="246" y="89"/>
                </a:cubicBezTo>
                <a:cubicBezTo>
                  <a:pt x="257" y="96"/>
                  <a:pt x="271" y="98"/>
                  <a:pt x="287" y="98"/>
                </a:cubicBezTo>
                <a:cubicBezTo>
                  <a:pt x="304" y="98"/>
                  <a:pt x="317" y="96"/>
                  <a:pt x="328" y="89"/>
                </a:cubicBezTo>
                <a:cubicBezTo>
                  <a:pt x="340" y="81"/>
                  <a:pt x="344" y="68"/>
                  <a:pt x="344" y="51"/>
                </a:cubicBezTo>
                <a:moveTo>
                  <a:pt x="453" y="96"/>
                </a:moveTo>
                <a:cubicBezTo>
                  <a:pt x="463" y="96"/>
                  <a:pt x="463" y="96"/>
                  <a:pt x="463" y="96"/>
                </a:cubicBezTo>
                <a:cubicBezTo>
                  <a:pt x="463" y="40"/>
                  <a:pt x="463" y="40"/>
                  <a:pt x="463" y="40"/>
                </a:cubicBezTo>
                <a:cubicBezTo>
                  <a:pt x="463" y="29"/>
                  <a:pt x="462" y="20"/>
                  <a:pt x="454" y="13"/>
                </a:cubicBezTo>
                <a:cubicBezTo>
                  <a:pt x="446" y="6"/>
                  <a:pt x="435" y="4"/>
                  <a:pt x="424" y="4"/>
                </a:cubicBezTo>
                <a:cubicBezTo>
                  <a:pt x="408" y="4"/>
                  <a:pt x="392" y="9"/>
                  <a:pt x="377" y="12"/>
                </a:cubicBezTo>
                <a:cubicBezTo>
                  <a:pt x="376" y="7"/>
                  <a:pt x="376" y="7"/>
                  <a:pt x="376" y="7"/>
                </a:cubicBezTo>
                <a:cubicBezTo>
                  <a:pt x="368" y="7"/>
                  <a:pt x="368" y="7"/>
                  <a:pt x="368" y="7"/>
                </a:cubicBezTo>
                <a:cubicBezTo>
                  <a:pt x="368" y="96"/>
                  <a:pt x="368" y="96"/>
                  <a:pt x="368" y="96"/>
                </a:cubicBezTo>
                <a:cubicBezTo>
                  <a:pt x="378" y="96"/>
                  <a:pt x="378" y="96"/>
                  <a:pt x="378" y="96"/>
                </a:cubicBezTo>
                <a:cubicBezTo>
                  <a:pt x="378" y="21"/>
                  <a:pt x="378" y="21"/>
                  <a:pt x="378" y="21"/>
                </a:cubicBezTo>
                <a:cubicBezTo>
                  <a:pt x="394" y="17"/>
                  <a:pt x="408" y="14"/>
                  <a:pt x="423" y="14"/>
                </a:cubicBezTo>
                <a:cubicBezTo>
                  <a:pt x="432" y="14"/>
                  <a:pt x="440" y="16"/>
                  <a:pt x="445" y="20"/>
                </a:cubicBezTo>
                <a:cubicBezTo>
                  <a:pt x="450" y="25"/>
                  <a:pt x="453" y="31"/>
                  <a:pt x="453" y="40"/>
                </a:cubicBezTo>
                <a:lnTo>
                  <a:pt x="453" y="96"/>
                </a:lnTo>
                <a:close/>
                <a:moveTo>
                  <a:pt x="590" y="52"/>
                </a:moveTo>
                <a:cubicBezTo>
                  <a:pt x="590" y="66"/>
                  <a:pt x="586" y="75"/>
                  <a:pt x="579" y="81"/>
                </a:cubicBezTo>
                <a:cubicBezTo>
                  <a:pt x="571" y="87"/>
                  <a:pt x="560" y="89"/>
                  <a:pt x="544" y="89"/>
                </a:cubicBezTo>
                <a:cubicBezTo>
                  <a:pt x="529" y="89"/>
                  <a:pt x="518" y="86"/>
                  <a:pt x="510" y="81"/>
                </a:cubicBezTo>
                <a:cubicBezTo>
                  <a:pt x="502" y="74"/>
                  <a:pt x="498" y="65"/>
                  <a:pt x="498" y="51"/>
                </a:cubicBezTo>
                <a:cubicBezTo>
                  <a:pt x="498" y="37"/>
                  <a:pt x="502" y="28"/>
                  <a:pt x="510" y="22"/>
                </a:cubicBezTo>
                <a:cubicBezTo>
                  <a:pt x="517" y="16"/>
                  <a:pt x="529" y="14"/>
                  <a:pt x="544" y="14"/>
                </a:cubicBezTo>
                <a:cubicBezTo>
                  <a:pt x="559" y="14"/>
                  <a:pt x="570" y="16"/>
                  <a:pt x="577" y="21"/>
                </a:cubicBezTo>
                <a:cubicBezTo>
                  <a:pt x="586" y="28"/>
                  <a:pt x="590" y="38"/>
                  <a:pt x="590" y="52"/>
                </a:cubicBezTo>
                <a:moveTo>
                  <a:pt x="601" y="51"/>
                </a:moveTo>
                <a:cubicBezTo>
                  <a:pt x="601" y="35"/>
                  <a:pt x="597" y="22"/>
                  <a:pt x="585" y="14"/>
                </a:cubicBezTo>
                <a:cubicBezTo>
                  <a:pt x="574" y="6"/>
                  <a:pt x="560" y="4"/>
                  <a:pt x="544" y="4"/>
                </a:cubicBezTo>
                <a:cubicBezTo>
                  <a:pt x="528" y="4"/>
                  <a:pt x="514" y="6"/>
                  <a:pt x="503" y="14"/>
                </a:cubicBezTo>
                <a:cubicBezTo>
                  <a:pt x="492" y="22"/>
                  <a:pt x="487" y="35"/>
                  <a:pt x="487" y="51"/>
                </a:cubicBezTo>
                <a:cubicBezTo>
                  <a:pt x="487" y="68"/>
                  <a:pt x="492" y="81"/>
                  <a:pt x="503" y="89"/>
                </a:cubicBezTo>
                <a:cubicBezTo>
                  <a:pt x="514" y="96"/>
                  <a:pt x="528" y="98"/>
                  <a:pt x="544" y="98"/>
                </a:cubicBezTo>
                <a:cubicBezTo>
                  <a:pt x="560" y="98"/>
                  <a:pt x="574" y="96"/>
                  <a:pt x="585" y="89"/>
                </a:cubicBezTo>
                <a:cubicBezTo>
                  <a:pt x="596" y="81"/>
                  <a:pt x="601" y="68"/>
                  <a:pt x="601" y="51"/>
                </a:cubicBezTo>
                <a:moveTo>
                  <a:pt x="667" y="98"/>
                </a:moveTo>
                <a:cubicBezTo>
                  <a:pt x="680" y="98"/>
                  <a:pt x="694" y="96"/>
                  <a:pt x="707" y="93"/>
                </a:cubicBezTo>
                <a:cubicBezTo>
                  <a:pt x="707" y="84"/>
                  <a:pt x="707" y="84"/>
                  <a:pt x="707" y="84"/>
                </a:cubicBezTo>
                <a:cubicBezTo>
                  <a:pt x="695" y="86"/>
                  <a:pt x="682" y="88"/>
                  <a:pt x="669" y="89"/>
                </a:cubicBezTo>
                <a:cubicBezTo>
                  <a:pt x="660" y="89"/>
                  <a:pt x="652" y="87"/>
                  <a:pt x="644" y="82"/>
                </a:cubicBezTo>
                <a:cubicBezTo>
                  <a:pt x="636" y="76"/>
                  <a:pt x="633" y="66"/>
                  <a:pt x="633" y="52"/>
                </a:cubicBezTo>
                <a:cubicBezTo>
                  <a:pt x="633" y="37"/>
                  <a:pt x="637" y="26"/>
                  <a:pt x="647" y="20"/>
                </a:cubicBezTo>
                <a:cubicBezTo>
                  <a:pt x="654" y="16"/>
                  <a:pt x="664" y="14"/>
                  <a:pt x="677" y="14"/>
                </a:cubicBezTo>
                <a:cubicBezTo>
                  <a:pt x="687" y="14"/>
                  <a:pt x="696" y="15"/>
                  <a:pt x="705" y="16"/>
                </a:cubicBezTo>
                <a:cubicBezTo>
                  <a:pt x="705" y="6"/>
                  <a:pt x="705" y="6"/>
                  <a:pt x="705" y="6"/>
                </a:cubicBezTo>
                <a:cubicBezTo>
                  <a:pt x="696" y="5"/>
                  <a:pt x="687" y="4"/>
                  <a:pt x="678" y="4"/>
                </a:cubicBezTo>
                <a:cubicBezTo>
                  <a:pt x="664" y="4"/>
                  <a:pt x="652" y="6"/>
                  <a:pt x="641" y="12"/>
                </a:cubicBezTo>
                <a:cubicBezTo>
                  <a:pt x="627" y="20"/>
                  <a:pt x="621" y="36"/>
                  <a:pt x="621" y="51"/>
                </a:cubicBezTo>
                <a:cubicBezTo>
                  <a:pt x="621" y="67"/>
                  <a:pt x="624" y="80"/>
                  <a:pt x="635" y="89"/>
                </a:cubicBezTo>
                <a:cubicBezTo>
                  <a:pt x="644" y="97"/>
                  <a:pt x="656" y="99"/>
                  <a:pt x="667" y="99"/>
                </a:cubicBezTo>
                <a:moveTo>
                  <a:pt x="824" y="52"/>
                </a:moveTo>
                <a:cubicBezTo>
                  <a:pt x="824" y="66"/>
                  <a:pt x="821" y="75"/>
                  <a:pt x="813" y="81"/>
                </a:cubicBezTo>
                <a:cubicBezTo>
                  <a:pt x="806" y="87"/>
                  <a:pt x="794" y="89"/>
                  <a:pt x="779" y="89"/>
                </a:cubicBezTo>
                <a:cubicBezTo>
                  <a:pt x="763" y="89"/>
                  <a:pt x="752" y="86"/>
                  <a:pt x="745" y="81"/>
                </a:cubicBezTo>
                <a:cubicBezTo>
                  <a:pt x="737" y="74"/>
                  <a:pt x="733" y="65"/>
                  <a:pt x="733" y="51"/>
                </a:cubicBezTo>
                <a:cubicBezTo>
                  <a:pt x="733" y="37"/>
                  <a:pt x="736" y="28"/>
                  <a:pt x="744" y="22"/>
                </a:cubicBezTo>
                <a:cubicBezTo>
                  <a:pt x="752" y="16"/>
                  <a:pt x="763" y="14"/>
                  <a:pt x="779" y="14"/>
                </a:cubicBezTo>
                <a:cubicBezTo>
                  <a:pt x="793" y="14"/>
                  <a:pt x="804" y="16"/>
                  <a:pt x="812" y="21"/>
                </a:cubicBezTo>
                <a:cubicBezTo>
                  <a:pt x="821" y="28"/>
                  <a:pt x="824" y="38"/>
                  <a:pt x="824" y="52"/>
                </a:cubicBezTo>
                <a:moveTo>
                  <a:pt x="836" y="51"/>
                </a:moveTo>
                <a:cubicBezTo>
                  <a:pt x="836" y="35"/>
                  <a:pt x="831" y="22"/>
                  <a:pt x="820" y="14"/>
                </a:cubicBezTo>
                <a:cubicBezTo>
                  <a:pt x="809" y="6"/>
                  <a:pt x="795" y="4"/>
                  <a:pt x="779" y="4"/>
                </a:cubicBezTo>
                <a:cubicBezTo>
                  <a:pt x="762" y="4"/>
                  <a:pt x="748" y="6"/>
                  <a:pt x="738" y="14"/>
                </a:cubicBezTo>
                <a:cubicBezTo>
                  <a:pt x="726" y="22"/>
                  <a:pt x="722" y="35"/>
                  <a:pt x="722" y="51"/>
                </a:cubicBezTo>
                <a:cubicBezTo>
                  <a:pt x="722" y="68"/>
                  <a:pt x="726" y="81"/>
                  <a:pt x="738" y="89"/>
                </a:cubicBezTo>
                <a:cubicBezTo>
                  <a:pt x="748" y="96"/>
                  <a:pt x="762" y="98"/>
                  <a:pt x="779" y="98"/>
                </a:cubicBezTo>
                <a:cubicBezTo>
                  <a:pt x="795" y="98"/>
                  <a:pt x="809" y="96"/>
                  <a:pt x="819" y="89"/>
                </a:cubicBezTo>
                <a:cubicBezTo>
                  <a:pt x="831" y="81"/>
                  <a:pt x="835" y="68"/>
                  <a:pt x="835" y="51"/>
                </a:cubicBezTo>
                <a:moveTo>
                  <a:pt x="1033" y="96"/>
                </a:moveTo>
                <a:cubicBezTo>
                  <a:pt x="1033" y="40"/>
                  <a:pt x="1033" y="40"/>
                  <a:pt x="1033" y="40"/>
                </a:cubicBezTo>
                <a:cubicBezTo>
                  <a:pt x="1033" y="29"/>
                  <a:pt x="1032" y="20"/>
                  <a:pt x="1024" y="13"/>
                </a:cubicBezTo>
                <a:cubicBezTo>
                  <a:pt x="1017" y="6"/>
                  <a:pt x="1007" y="4"/>
                  <a:pt x="996" y="4"/>
                </a:cubicBezTo>
                <a:cubicBezTo>
                  <a:pt x="981" y="5"/>
                  <a:pt x="966" y="7"/>
                  <a:pt x="951" y="11"/>
                </a:cubicBezTo>
                <a:cubicBezTo>
                  <a:pt x="945" y="13"/>
                  <a:pt x="945" y="13"/>
                  <a:pt x="945" y="13"/>
                </a:cubicBezTo>
                <a:cubicBezTo>
                  <a:pt x="937" y="6"/>
                  <a:pt x="925" y="4"/>
                  <a:pt x="914" y="4"/>
                </a:cubicBezTo>
                <a:cubicBezTo>
                  <a:pt x="898" y="5"/>
                  <a:pt x="869" y="12"/>
                  <a:pt x="869" y="12"/>
                </a:cubicBezTo>
                <a:cubicBezTo>
                  <a:pt x="868" y="7"/>
                  <a:pt x="868" y="7"/>
                  <a:pt x="868" y="7"/>
                </a:cubicBezTo>
                <a:cubicBezTo>
                  <a:pt x="860" y="7"/>
                  <a:pt x="860" y="7"/>
                  <a:pt x="860" y="7"/>
                </a:cubicBezTo>
                <a:cubicBezTo>
                  <a:pt x="860" y="96"/>
                  <a:pt x="860" y="96"/>
                  <a:pt x="860" y="96"/>
                </a:cubicBezTo>
                <a:cubicBezTo>
                  <a:pt x="870" y="96"/>
                  <a:pt x="870" y="96"/>
                  <a:pt x="870" y="96"/>
                </a:cubicBezTo>
                <a:cubicBezTo>
                  <a:pt x="870" y="21"/>
                  <a:pt x="870" y="21"/>
                  <a:pt x="870" y="21"/>
                </a:cubicBezTo>
                <a:cubicBezTo>
                  <a:pt x="884" y="18"/>
                  <a:pt x="899" y="15"/>
                  <a:pt x="913" y="14"/>
                </a:cubicBezTo>
                <a:cubicBezTo>
                  <a:pt x="922" y="14"/>
                  <a:pt x="932" y="16"/>
                  <a:pt x="937" y="20"/>
                </a:cubicBezTo>
                <a:cubicBezTo>
                  <a:pt x="942" y="25"/>
                  <a:pt x="944" y="31"/>
                  <a:pt x="944" y="40"/>
                </a:cubicBezTo>
                <a:cubicBezTo>
                  <a:pt x="944" y="96"/>
                  <a:pt x="944" y="96"/>
                  <a:pt x="944" y="96"/>
                </a:cubicBezTo>
                <a:cubicBezTo>
                  <a:pt x="954" y="96"/>
                  <a:pt x="954" y="96"/>
                  <a:pt x="954" y="96"/>
                </a:cubicBezTo>
                <a:cubicBezTo>
                  <a:pt x="954" y="40"/>
                  <a:pt x="954" y="40"/>
                  <a:pt x="954" y="40"/>
                </a:cubicBezTo>
                <a:cubicBezTo>
                  <a:pt x="955" y="34"/>
                  <a:pt x="954" y="27"/>
                  <a:pt x="951" y="21"/>
                </a:cubicBezTo>
                <a:cubicBezTo>
                  <a:pt x="956" y="20"/>
                  <a:pt x="956" y="20"/>
                  <a:pt x="956" y="20"/>
                </a:cubicBezTo>
                <a:cubicBezTo>
                  <a:pt x="969" y="16"/>
                  <a:pt x="982" y="15"/>
                  <a:pt x="995" y="14"/>
                </a:cubicBezTo>
                <a:cubicBezTo>
                  <a:pt x="1002" y="13"/>
                  <a:pt x="1010" y="16"/>
                  <a:pt x="1016" y="20"/>
                </a:cubicBezTo>
                <a:cubicBezTo>
                  <a:pt x="1020" y="24"/>
                  <a:pt x="1023" y="31"/>
                  <a:pt x="1023" y="40"/>
                </a:cubicBezTo>
                <a:cubicBezTo>
                  <a:pt x="1023" y="96"/>
                  <a:pt x="1023" y="96"/>
                  <a:pt x="1023" y="96"/>
                </a:cubicBezTo>
                <a:lnTo>
                  <a:pt x="1033" y="9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r-FR" dirty="0">
              <a:solidFill>
                <a:schemeClr val="bg1"/>
              </a:solidFill>
              <a:latin typeface="Arial" panose="020B0604020202020204" pitchFamily="34" charset="0"/>
              <a:cs typeface="Arial" panose="020B0604020202020204" pitchFamily="34" charset="0"/>
            </a:endParaRPr>
          </a:p>
        </p:txBody>
      </p:sp>
      <p:sp>
        <p:nvSpPr>
          <p:cNvPr id="2" name="Titre 1">
            <a:extLst>
              <a:ext uri="{FF2B5EF4-FFF2-40B4-BE49-F238E27FC236}">
                <a16:creationId xmlns:a16="http://schemas.microsoft.com/office/drawing/2014/main" id="{63BB516C-2D9E-4D10-84B6-1BA3F053C546}"/>
              </a:ext>
            </a:extLst>
          </p:cNvPr>
          <p:cNvSpPr>
            <a:spLocks noGrp="1"/>
          </p:cNvSpPr>
          <p:nvPr>
            <p:ph type="title" hasCustomPrompt="1"/>
          </p:nvPr>
        </p:nvSpPr>
        <p:spPr>
          <a:xfrm>
            <a:off x="1428751" y="1119840"/>
            <a:ext cx="6191250" cy="1329595"/>
          </a:xfrm>
        </p:spPr>
        <p:txBody>
          <a:bodyPr/>
          <a:lstStyle>
            <a:lvl1pPr>
              <a:defRPr sz="9600" b="1">
                <a:solidFill>
                  <a:schemeClr val="bg1"/>
                </a:solidFill>
              </a:defRPr>
            </a:lvl1pPr>
          </a:lstStyle>
          <a:p>
            <a:r>
              <a:rPr lang="fr-FR"/>
              <a:t>sommaire</a:t>
            </a:r>
          </a:p>
        </p:txBody>
      </p:sp>
      <p:sp>
        <p:nvSpPr>
          <p:cNvPr id="5" name="Espace réservé du texte 4">
            <a:extLst>
              <a:ext uri="{FF2B5EF4-FFF2-40B4-BE49-F238E27FC236}">
                <a16:creationId xmlns:a16="http://schemas.microsoft.com/office/drawing/2014/main" id="{2016279C-91C1-4A53-9D97-551C24C66A08}"/>
              </a:ext>
            </a:extLst>
          </p:cNvPr>
          <p:cNvSpPr>
            <a:spLocks noGrp="1"/>
          </p:cNvSpPr>
          <p:nvPr>
            <p:ph type="body" sz="quarter" idx="10" hasCustomPrompt="1"/>
          </p:nvPr>
        </p:nvSpPr>
        <p:spPr>
          <a:xfrm>
            <a:off x="1428751" y="2541815"/>
            <a:ext cx="6191250" cy="2954110"/>
          </a:xfrm>
        </p:spPr>
        <p:txBody>
          <a:bodyPr>
            <a:noAutofit/>
          </a:bodyPr>
          <a:lstStyle>
            <a:lvl1pPr marL="0" indent="0">
              <a:lnSpc>
                <a:spcPct val="100000"/>
              </a:lnSpc>
              <a:spcBef>
                <a:spcPts val="0"/>
              </a:spcBef>
              <a:buNone/>
              <a:defRPr sz="32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Chapitre</a:t>
            </a:r>
          </a:p>
        </p:txBody>
      </p:sp>
    </p:spTree>
    <p:extLst>
      <p:ext uri="{BB962C8B-B14F-4D97-AF65-F5344CB8AC3E}">
        <p14:creationId xmlns:p14="http://schemas.microsoft.com/office/powerpoint/2010/main" val="2874905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ommaire Blanc">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BB516C-2D9E-4D10-84B6-1BA3F053C546}"/>
              </a:ext>
            </a:extLst>
          </p:cNvPr>
          <p:cNvSpPr>
            <a:spLocks noGrp="1"/>
          </p:cNvSpPr>
          <p:nvPr>
            <p:ph type="title" hasCustomPrompt="1"/>
          </p:nvPr>
        </p:nvSpPr>
        <p:spPr>
          <a:xfrm>
            <a:off x="1428751" y="1119840"/>
            <a:ext cx="6191250" cy="1329595"/>
          </a:xfrm>
        </p:spPr>
        <p:txBody>
          <a:bodyPr/>
          <a:lstStyle>
            <a:lvl1pPr>
              <a:defRPr sz="9600" b="1">
                <a:solidFill>
                  <a:schemeClr val="tx2"/>
                </a:solidFill>
              </a:defRPr>
            </a:lvl1pPr>
          </a:lstStyle>
          <a:p>
            <a:r>
              <a:rPr lang="fr-FR"/>
              <a:t>sommaire</a:t>
            </a:r>
          </a:p>
        </p:txBody>
      </p:sp>
      <p:sp>
        <p:nvSpPr>
          <p:cNvPr id="5" name="Espace réservé du texte 4">
            <a:extLst>
              <a:ext uri="{FF2B5EF4-FFF2-40B4-BE49-F238E27FC236}">
                <a16:creationId xmlns:a16="http://schemas.microsoft.com/office/drawing/2014/main" id="{2016279C-91C1-4A53-9D97-551C24C66A08}"/>
              </a:ext>
            </a:extLst>
          </p:cNvPr>
          <p:cNvSpPr>
            <a:spLocks noGrp="1"/>
          </p:cNvSpPr>
          <p:nvPr>
            <p:ph type="body" sz="quarter" idx="10" hasCustomPrompt="1"/>
          </p:nvPr>
        </p:nvSpPr>
        <p:spPr>
          <a:xfrm>
            <a:off x="1428751" y="2541815"/>
            <a:ext cx="6191250" cy="2954110"/>
          </a:xfrm>
        </p:spPr>
        <p:txBody>
          <a:bodyPr>
            <a:noAutofit/>
          </a:bodyPr>
          <a:lstStyle>
            <a:lvl1pPr marL="0" indent="0">
              <a:lnSpc>
                <a:spcPct val="100000"/>
              </a:lnSpc>
              <a:spcBef>
                <a:spcPts val="0"/>
              </a:spcBef>
              <a:buNone/>
              <a:defRPr sz="3200">
                <a:solidFill>
                  <a:schemeClr val="tx2"/>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r-FR"/>
              <a:t>Chapitre</a:t>
            </a:r>
          </a:p>
        </p:txBody>
      </p:sp>
      <p:sp>
        <p:nvSpPr>
          <p:cNvPr id="6" name="Freeform 5">
            <a:extLst>
              <a:ext uri="{FF2B5EF4-FFF2-40B4-BE49-F238E27FC236}">
                <a16:creationId xmlns:a16="http://schemas.microsoft.com/office/drawing/2014/main" id="{F8E3B9C8-10DF-49C3-98AD-9648E90DFBBE}"/>
              </a:ext>
            </a:extLst>
          </p:cNvPr>
          <p:cNvSpPr>
            <a:spLocks noEditPoints="1"/>
          </p:cNvSpPr>
          <p:nvPr/>
        </p:nvSpPr>
        <p:spPr bwMode="auto">
          <a:xfrm>
            <a:off x="8651985" y="5943600"/>
            <a:ext cx="2574318" cy="255727"/>
          </a:xfrm>
          <a:custGeom>
            <a:avLst/>
            <a:gdLst>
              <a:gd name="T0" fmla="*/ 24 w 1033"/>
              <a:gd name="T1" fmla="*/ 18 h 100"/>
              <a:gd name="T2" fmla="*/ 98 w 1033"/>
              <a:gd name="T3" fmla="*/ 43 h 100"/>
              <a:gd name="T4" fmla="*/ 110 w 1033"/>
              <a:gd name="T5" fmla="*/ 53 h 100"/>
              <a:gd name="T6" fmla="*/ 55 w 1033"/>
              <a:gd name="T7" fmla="*/ 0 h 100"/>
              <a:gd name="T8" fmla="*/ 15 w 1033"/>
              <a:gd name="T9" fmla="*/ 90 h 100"/>
              <a:gd name="T10" fmla="*/ 105 w 1033"/>
              <a:gd name="T11" fmla="*/ 94 h 100"/>
              <a:gd name="T12" fmla="*/ 55 w 1033"/>
              <a:gd name="T13" fmla="*/ 90 h 100"/>
              <a:gd name="T14" fmla="*/ 12 w 1033"/>
              <a:gd name="T15" fmla="*/ 53 h 100"/>
              <a:gd name="T16" fmla="*/ 215 w 1033"/>
              <a:gd name="T17" fmla="*/ 84 h 100"/>
              <a:gd name="T18" fmla="*/ 141 w 1033"/>
              <a:gd name="T19" fmla="*/ 52 h 100"/>
              <a:gd name="T20" fmla="*/ 213 w 1033"/>
              <a:gd name="T21" fmla="*/ 16 h 100"/>
              <a:gd name="T22" fmla="*/ 150 w 1033"/>
              <a:gd name="T23" fmla="*/ 12 h 100"/>
              <a:gd name="T24" fmla="*/ 176 w 1033"/>
              <a:gd name="T25" fmla="*/ 98 h 100"/>
              <a:gd name="T26" fmla="*/ 287 w 1033"/>
              <a:gd name="T27" fmla="*/ 89 h 100"/>
              <a:gd name="T28" fmla="*/ 253 w 1033"/>
              <a:gd name="T29" fmla="*/ 22 h 100"/>
              <a:gd name="T30" fmla="*/ 333 w 1033"/>
              <a:gd name="T31" fmla="*/ 52 h 100"/>
              <a:gd name="T32" fmla="*/ 287 w 1033"/>
              <a:gd name="T33" fmla="*/ 4 h 100"/>
              <a:gd name="T34" fmla="*/ 246 w 1033"/>
              <a:gd name="T35" fmla="*/ 89 h 100"/>
              <a:gd name="T36" fmla="*/ 344 w 1033"/>
              <a:gd name="T37" fmla="*/ 51 h 100"/>
              <a:gd name="T38" fmla="*/ 463 w 1033"/>
              <a:gd name="T39" fmla="*/ 40 h 100"/>
              <a:gd name="T40" fmla="*/ 377 w 1033"/>
              <a:gd name="T41" fmla="*/ 12 h 100"/>
              <a:gd name="T42" fmla="*/ 368 w 1033"/>
              <a:gd name="T43" fmla="*/ 96 h 100"/>
              <a:gd name="T44" fmla="*/ 423 w 1033"/>
              <a:gd name="T45" fmla="*/ 14 h 100"/>
              <a:gd name="T46" fmla="*/ 453 w 1033"/>
              <a:gd name="T47" fmla="*/ 96 h 100"/>
              <a:gd name="T48" fmla="*/ 544 w 1033"/>
              <a:gd name="T49" fmla="*/ 89 h 100"/>
              <a:gd name="T50" fmla="*/ 510 w 1033"/>
              <a:gd name="T51" fmla="*/ 22 h 100"/>
              <a:gd name="T52" fmla="*/ 590 w 1033"/>
              <a:gd name="T53" fmla="*/ 52 h 100"/>
              <a:gd name="T54" fmla="*/ 544 w 1033"/>
              <a:gd name="T55" fmla="*/ 4 h 100"/>
              <a:gd name="T56" fmla="*/ 503 w 1033"/>
              <a:gd name="T57" fmla="*/ 89 h 100"/>
              <a:gd name="T58" fmla="*/ 601 w 1033"/>
              <a:gd name="T59" fmla="*/ 51 h 100"/>
              <a:gd name="T60" fmla="*/ 707 w 1033"/>
              <a:gd name="T61" fmla="*/ 84 h 100"/>
              <a:gd name="T62" fmla="*/ 633 w 1033"/>
              <a:gd name="T63" fmla="*/ 52 h 100"/>
              <a:gd name="T64" fmla="*/ 705 w 1033"/>
              <a:gd name="T65" fmla="*/ 16 h 100"/>
              <a:gd name="T66" fmla="*/ 641 w 1033"/>
              <a:gd name="T67" fmla="*/ 12 h 100"/>
              <a:gd name="T68" fmla="*/ 667 w 1033"/>
              <a:gd name="T69" fmla="*/ 99 h 100"/>
              <a:gd name="T70" fmla="*/ 779 w 1033"/>
              <a:gd name="T71" fmla="*/ 89 h 100"/>
              <a:gd name="T72" fmla="*/ 744 w 1033"/>
              <a:gd name="T73" fmla="*/ 22 h 100"/>
              <a:gd name="T74" fmla="*/ 824 w 1033"/>
              <a:gd name="T75" fmla="*/ 52 h 100"/>
              <a:gd name="T76" fmla="*/ 779 w 1033"/>
              <a:gd name="T77" fmla="*/ 4 h 100"/>
              <a:gd name="T78" fmla="*/ 738 w 1033"/>
              <a:gd name="T79" fmla="*/ 89 h 100"/>
              <a:gd name="T80" fmla="*/ 835 w 1033"/>
              <a:gd name="T81" fmla="*/ 51 h 100"/>
              <a:gd name="T82" fmla="*/ 1024 w 1033"/>
              <a:gd name="T83" fmla="*/ 13 h 100"/>
              <a:gd name="T84" fmla="*/ 945 w 1033"/>
              <a:gd name="T85" fmla="*/ 13 h 100"/>
              <a:gd name="T86" fmla="*/ 868 w 1033"/>
              <a:gd name="T87" fmla="*/ 7 h 100"/>
              <a:gd name="T88" fmla="*/ 870 w 1033"/>
              <a:gd name="T89" fmla="*/ 96 h 100"/>
              <a:gd name="T90" fmla="*/ 937 w 1033"/>
              <a:gd name="T91" fmla="*/ 20 h 100"/>
              <a:gd name="T92" fmla="*/ 954 w 1033"/>
              <a:gd name="T93" fmla="*/ 96 h 100"/>
              <a:gd name="T94" fmla="*/ 956 w 1033"/>
              <a:gd name="T95" fmla="*/ 20 h 100"/>
              <a:gd name="T96" fmla="*/ 1023 w 1033"/>
              <a:gd name="T97" fmla="*/ 4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33" h="100">
                <a:moveTo>
                  <a:pt x="12" y="43"/>
                </a:moveTo>
                <a:cubicBezTo>
                  <a:pt x="12" y="43"/>
                  <a:pt x="12" y="43"/>
                  <a:pt x="12" y="43"/>
                </a:cubicBezTo>
                <a:cubicBezTo>
                  <a:pt x="13" y="31"/>
                  <a:pt x="17" y="23"/>
                  <a:pt x="24" y="18"/>
                </a:cubicBezTo>
                <a:cubicBezTo>
                  <a:pt x="32" y="12"/>
                  <a:pt x="42" y="10"/>
                  <a:pt x="55" y="10"/>
                </a:cubicBezTo>
                <a:cubicBezTo>
                  <a:pt x="68" y="10"/>
                  <a:pt x="79" y="12"/>
                  <a:pt x="85" y="17"/>
                </a:cubicBezTo>
                <a:cubicBezTo>
                  <a:pt x="93" y="22"/>
                  <a:pt x="97" y="30"/>
                  <a:pt x="98" y="43"/>
                </a:cubicBezTo>
                <a:cubicBezTo>
                  <a:pt x="12" y="43"/>
                  <a:pt x="12" y="43"/>
                  <a:pt x="12" y="43"/>
                </a:cubicBezTo>
                <a:close/>
                <a:moveTo>
                  <a:pt x="12" y="53"/>
                </a:moveTo>
                <a:cubicBezTo>
                  <a:pt x="110" y="53"/>
                  <a:pt x="110" y="53"/>
                  <a:pt x="110" y="53"/>
                </a:cubicBezTo>
                <a:cubicBezTo>
                  <a:pt x="110" y="53"/>
                  <a:pt x="110" y="53"/>
                  <a:pt x="110" y="53"/>
                </a:cubicBezTo>
                <a:cubicBezTo>
                  <a:pt x="110" y="36"/>
                  <a:pt x="108" y="19"/>
                  <a:pt x="93" y="9"/>
                </a:cubicBezTo>
                <a:cubicBezTo>
                  <a:pt x="81" y="1"/>
                  <a:pt x="66" y="0"/>
                  <a:pt x="55" y="0"/>
                </a:cubicBezTo>
                <a:cubicBezTo>
                  <a:pt x="39" y="0"/>
                  <a:pt x="27" y="3"/>
                  <a:pt x="18" y="10"/>
                </a:cubicBezTo>
                <a:cubicBezTo>
                  <a:pt x="6" y="18"/>
                  <a:pt x="0" y="33"/>
                  <a:pt x="0" y="50"/>
                </a:cubicBezTo>
                <a:cubicBezTo>
                  <a:pt x="0" y="68"/>
                  <a:pt x="5" y="81"/>
                  <a:pt x="15" y="90"/>
                </a:cubicBezTo>
                <a:cubicBezTo>
                  <a:pt x="24" y="97"/>
                  <a:pt x="35" y="100"/>
                  <a:pt x="55" y="100"/>
                </a:cubicBezTo>
                <a:cubicBezTo>
                  <a:pt x="71" y="100"/>
                  <a:pt x="88" y="98"/>
                  <a:pt x="105" y="94"/>
                </a:cubicBezTo>
                <a:cubicBezTo>
                  <a:pt x="105" y="94"/>
                  <a:pt x="105" y="94"/>
                  <a:pt x="105" y="94"/>
                </a:cubicBezTo>
                <a:cubicBezTo>
                  <a:pt x="105" y="84"/>
                  <a:pt x="105" y="84"/>
                  <a:pt x="105" y="84"/>
                </a:cubicBezTo>
                <a:cubicBezTo>
                  <a:pt x="104" y="84"/>
                  <a:pt x="104" y="84"/>
                  <a:pt x="104" y="84"/>
                </a:cubicBezTo>
                <a:cubicBezTo>
                  <a:pt x="88" y="88"/>
                  <a:pt x="72" y="89"/>
                  <a:pt x="55" y="90"/>
                </a:cubicBezTo>
                <a:cubicBezTo>
                  <a:pt x="41" y="90"/>
                  <a:pt x="30" y="87"/>
                  <a:pt x="23" y="82"/>
                </a:cubicBezTo>
                <a:cubicBezTo>
                  <a:pt x="16" y="76"/>
                  <a:pt x="12" y="67"/>
                  <a:pt x="11" y="53"/>
                </a:cubicBezTo>
                <a:lnTo>
                  <a:pt x="12" y="53"/>
                </a:lnTo>
                <a:close/>
                <a:moveTo>
                  <a:pt x="176" y="98"/>
                </a:moveTo>
                <a:cubicBezTo>
                  <a:pt x="189" y="98"/>
                  <a:pt x="202" y="96"/>
                  <a:pt x="215" y="93"/>
                </a:cubicBezTo>
                <a:cubicBezTo>
                  <a:pt x="215" y="84"/>
                  <a:pt x="215" y="84"/>
                  <a:pt x="215" y="84"/>
                </a:cubicBezTo>
                <a:cubicBezTo>
                  <a:pt x="203" y="86"/>
                  <a:pt x="191" y="88"/>
                  <a:pt x="178" y="89"/>
                </a:cubicBezTo>
                <a:cubicBezTo>
                  <a:pt x="169" y="89"/>
                  <a:pt x="160" y="87"/>
                  <a:pt x="152" y="82"/>
                </a:cubicBezTo>
                <a:cubicBezTo>
                  <a:pt x="145" y="76"/>
                  <a:pt x="141" y="66"/>
                  <a:pt x="141" y="52"/>
                </a:cubicBezTo>
                <a:cubicBezTo>
                  <a:pt x="141" y="37"/>
                  <a:pt x="146" y="26"/>
                  <a:pt x="155" y="20"/>
                </a:cubicBezTo>
                <a:cubicBezTo>
                  <a:pt x="162" y="16"/>
                  <a:pt x="172" y="14"/>
                  <a:pt x="185" y="14"/>
                </a:cubicBezTo>
                <a:cubicBezTo>
                  <a:pt x="195" y="14"/>
                  <a:pt x="204" y="15"/>
                  <a:pt x="213" y="16"/>
                </a:cubicBezTo>
                <a:cubicBezTo>
                  <a:pt x="213" y="6"/>
                  <a:pt x="213" y="6"/>
                  <a:pt x="213" y="6"/>
                </a:cubicBezTo>
                <a:cubicBezTo>
                  <a:pt x="204" y="5"/>
                  <a:pt x="195" y="4"/>
                  <a:pt x="186" y="4"/>
                </a:cubicBezTo>
                <a:cubicBezTo>
                  <a:pt x="172" y="4"/>
                  <a:pt x="160" y="6"/>
                  <a:pt x="150" y="12"/>
                </a:cubicBezTo>
                <a:cubicBezTo>
                  <a:pt x="135" y="20"/>
                  <a:pt x="130" y="35"/>
                  <a:pt x="130" y="51"/>
                </a:cubicBezTo>
                <a:cubicBezTo>
                  <a:pt x="130" y="67"/>
                  <a:pt x="133" y="80"/>
                  <a:pt x="144" y="89"/>
                </a:cubicBezTo>
                <a:cubicBezTo>
                  <a:pt x="153" y="97"/>
                  <a:pt x="164" y="98"/>
                  <a:pt x="176" y="98"/>
                </a:cubicBezTo>
                <a:moveTo>
                  <a:pt x="333" y="52"/>
                </a:moveTo>
                <a:cubicBezTo>
                  <a:pt x="333" y="66"/>
                  <a:pt x="329" y="75"/>
                  <a:pt x="322" y="81"/>
                </a:cubicBezTo>
                <a:cubicBezTo>
                  <a:pt x="314" y="87"/>
                  <a:pt x="303" y="89"/>
                  <a:pt x="287" y="89"/>
                </a:cubicBezTo>
                <a:cubicBezTo>
                  <a:pt x="272" y="89"/>
                  <a:pt x="261" y="86"/>
                  <a:pt x="253" y="81"/>
                </a:cubicBezTo>
                <a:cubicBezTo>
                  <a:pt x="245" y="74"/>
                  <a:pt x="241" y="65"/>
                  <a:pt x="241" y="51"/>
                </a:cubicBezTo>
                <a:cubicBezTo>
                  <a:pt x="241" y="37"/>
                  <a:pt x="245" y="28"/>
                  <a:pt x="253" y="22"/>
                </a:cubicBezTo>
                <a:cubicBezTo>
                  <a:pt x="261" y="16"/>
                  <a:pt x="272" y="14"/>
                  <a:pt x="287" y="14"/>
                </a:cubicBezTo>
                <a:cubicBezTo>
                  <a:pt x="302" y="14"/>
                  <a:pt x="313" y="16"/>
                  <a:pt x="320" y="21"/>
                </a:cubicBezTo>
                <a:cubicBezTo>
                  <a:pt x="329" y="28"/>
                  <a:pt x="333" y="38"/>
                  <a:pt x="333" y="52"/>
                </a:cubicBezTo>
                <a:moveTo>
                  <a:pt x="344" y="51"/>
                </a:moveTo>
                <a:cubicBezTo>
                  <a:pt x="344" y="35"/>
                  <a:pt x="340" y="22"/>
                  <a:pt x="328" y="14"/>
                </a:cubicBezTo>
                <a:cubicBezTo>
                  <a:pt x="317" y="6"/>
                  <a:pt x="303" y="4"/>
                  <a:pt x="287" y="4"/>
                </a:cubicBezTo>
                <a:cubicBezTo>
                  <a:pt x="271" y="4"/>
                  <a:pt x="257" y="6"/>
                  <a:pt x="246" y="14"/>
                </a:cubicBezTo>
                <a:cubicBezTo>
                  <a:pt x="235" y="22"/>
                  <a:pt x="230" y="35"/>
                  <a:pt x="230" y="51"/>
                </a:cubicBezTo>
                <a:cubicBezTo>
                  <a:pt x="230" y="68"/>
                  <a:pt x="235" y="81"/>
                  <a:pt x="246" y="89"/>
                </a:cubicBezTo>
                <a:cubicBezTo>
                  <a:pt x="257" y="96"/>
                  <a:pt x="271" y="98"/>
                  <a:pt x="287" y="98"/>
                </a:cubicBezTo>
                <a:cubicBezTo>
                  <a:pt x="304" y="98"/>
                  <a:pt x="317" y="96"/>
                  <a:pt x="328" y="89"/>
                </a:cubicBezTo>
                <a:cubicBezTo>
                  <a:pt x="340" y="81"/>
                  <a:pt x="344" y="68"/>
                  <a:pt x="344" y="51"/>
                </a:cubicBezTo>
                <a:moveTo>
                  <a:pt x="453" y="96"/>
                </a:moveTo>
                <a:cubicBezTo>
                  <a:pt x="463" y="96"/>
                  <a:pt x="463" y="96"/>
                  <a:pt x="463" y="96"/>
                </a:cubicBezTo>
                <a:cubicBezTo>
                  <a:pt x="463" y="40"/>
                  <a:pt x="463" y="40"/>
                  <a:pt x="463" y="40"/>
                </a:cubicBezTo>
                <a:cubicBezTo>
                  <a:pt x="463" y="29"/>
                  <a:pt x="462" y="20"/>
                  <a:pt x="454" y="13"/>
                </a:cubicBezTo>
                <a:cubicBezTo>
                  <a:pt x="446" y="6"/>
                  <a:pt x="435" y="4"/>
                  <a:pt x="424" y="4"/>
                </a:cubicBezTo>
                <a:cubicBezTo>
                  <a:pt x="408" y="4"/>
                  <a:pt x="392" y="9"/>
                  <a:pt x="377" y="12"/>
                </a:cubicBezTo>
                <a:cubicBezTo>
                  <a:pt x="376" y="7"/>
                  <a:pt x="376" y="7"/>
                  <a:pt x="376" y="7"/>
                </a:cubicBezTo>
                <a:cubicBezTo>
                  <a:pt x="368" y="7"/>
                  <a:pt x="368" y="7"/>
                  <a:pt x="368" y="7"/>
                </a:cubicBezTo>
                <a:cubicBezTo>
                  <a:pt x="368" y="96"/>
                  <a:pt x="368" y="96"/>
                  <a:pt x="368" y="96"/>
                </a:cubicBezTo>
                <a:cubicBezTo>
                  <a:pt x="378" y="96"/>
                  <a:pt x="378" y="96"/>
                  <a:pt x="378" y="96"/>
                </a:cubicBezTo>
                <a:cubicBezTo>
                  <a:pt x="378" y="21"/>
                  <a:pt x="378" y="21"/>
                  <a:pt x="378" y="21"/>
                </a:cubicBezTo>
                <a:cubicBezTo>
                  <a:pt x="394" y="17"/>
                  <a:pt x="408" y="14"/>
                  <a:pt x="423" y="14"/>
                </a:cubicBezTo>
                <a:cubicBezTo>
                  <a:pt x="432" y="14"/>
                  <a:pt x="440" y="16"/>
                  <a:pt x="445" y="20"/>
                </a:cubicBezTo>
                <a:cubicBezTo>
                  <a:pt x="450" y="25"/>
                  <a:pt x="453" y="31"/>
                  <a:pt x="453" y="40"/>
                </a:cubicBezTo>
                <a:lnTo>
                  <a:pt x="453" y="96"/>
                </a:lnTo>
                <a:close/>
                <a:moveTo>
                  <a:pt x="590" y="52"/>
                </a:moveTo>
                <a:cubicBezTo>
                  <a:pt x="590" y="66"/>
                  <a:pt x="586" y="75"/>
                  <a:pt x="579" y="81"/>
                </a:cubicBezTo>
                <a:cubicBezTo>
                  <a:pt x="571" y="87"/>
                  <a:pt x="560" y="89"/>
                  <a:pt x="544" y="89"/>
                </a:cubicBezTo>
                <a:cubicBezTo>
                  <a:pt x="529" y="89"/>
                  <a:pt x="518" y="86"/>
                  <a:pt x="510" y="81"/>
                </a:cubicBezTo>
                <a:cubicBezTo>
                  <a:pt x="502" y="74"/>
                  <a:pt x="498" y="65"/>
                  <a:pt x="498" y="51"/>
                </a:cubicBezTo>
                <a:cubicBezTo>
                  <a:pt x="498" y="37"/>
                  <a:pt x="502" y="28"/>
                  <a:pt x="510" y="22"/>
                </a:cubicBezTo>
                <a:cubicBezTo>
                  <a:pt x="517" y="16"/>
                  <a:pt x="529" y="14"/>
                  <a:pt x="544" y="14"/>
                </a:cubicBezTo>
                <a:cubicBezTo>
                  <a:pt x="559" y="14"/>
                  <a:pt x="570" y="16"/>
                  <a:pt x="577" y="21"/>
                </a:cubicBezTo>
                <a:cubicBezTo>
                  <a:pt x="586" y="28"/>
                  <a:pt x="590" y="38"/>
                  <a:pt x="590" y="52"/>
                </a:cubicBezTo>
                <a:moveTo>
                  <a:pt x="601" y="51"/>
                </a:moveTo>
                <a:cubicBezTo>
                  <a:pt x="601" y="35"/>
                  <a:pt x="597" y="22"/>
                  <a:pt x="585" y="14"/>
                </a:cubicBezTo>
                <a:cubicBezTo>
                  <a:pt x="574" y="6"/>
                  <a:pt x="560" y="4"/>
                  <a:pt x="544" y="4"/>
                </a:cubicBezTo>
                <a:cubicBezTo>
                  <a:pt x="528" y="4"/>
                  <a:pt x="514" y="6"/>
                  <a:pt x="503" y="14"/>
                </a:cubicBezTo>
                <a:cubicBezTo>
                  <a:pt x="492" y="22"/>
                  <a:pt x="487" y="35"/>
                  <a:pt x="487" y="51"/>
                </a:cubicBezTo>
                <a:cubicBezTo>
                  <a:pt x="487" y="68"/>
                  <a:pt x="492" y="81"/>
                  <a:pt x="503" y="89"/>
                </a:cubicBezTo>
                <a:cubicBezTo>
                  <a:pt x="514" y="96"/>
                  <a:pt x="528" y="98"/>
                  <a:pt x="544" y="98"/>
                </a:cubicBezTo>
                <a:cubicBezTo>
                  <a:pt x="560" y="98"/>
                  <a:pt x="574" y="96"/>
                  <a:pt x="585" y="89"/>
                </a:cubicBezTo>
                <a:cubicBezTo>
                  <a:pt x="596" y="81"/>
                  <a:pt x="601" y="68"/>
                  <a:pt x="601" y="51"/>
                </a:cubicBezTo>
                <a:moveTo>
                  <a:pt x="667" y="98"/>
                </a:moveTo>
                <a:cubicBezTo>
                  <a:pt x="680" y="98"/>
                  <a:pt x="694" y="96"/>
                  <a:pt x="707" y="93"/>
                </a:cubicBezTo>
                <a:cubicBezTo>
                  <a:pt x="707" y="84"/>
                  <a:pt x="707" y="84"/>
                  <a:pt x="707" y="84"/>
                </a:cubicBezTo>
                <a:cubicBezTo>
                  <a:pt x="695" y="86"/>
                  <a:pt x="682" y="88"/>
                  <a:pt x="669" y="89"/>
                </a:cubicBezTo>
                <a:cubicBezTo>
                  <a:pt x="660" y="89"/>
                  <a:pt x="652" y="87"/>
                  <a:pt x="644" y="82"/>
                </a:cubicBezTo>
                <a:cubicBezTo>
                  <a:pt x="636" y="76"/>
                  <a:pt x="633" y="66"/>
                  <a:pt x="633" y="52"/>
                </a:cubicBezTo>
                <a:cubicBezTo>
                  <a:pt x="633" y="37"/>
                  <a:pt x="637" y="26"/>
                  <a:pt x="647" y="20"/>
                </a:cubicBezTo>
                <a:cubicBezTo>
                  <a:pt x="654" y="16"/>
                  <a:pt x="664" y="14"/>
                  <a:pt x="677" y="14"/>
                </a:cubicBezTo>
                <a:cubicBezTo>
                  <a:pt x="687" y="14"/>
                  <a:pt x="696" y="15"/>
                  <a:pt x="705" y="16"/>
                </a:cubicBezTo>
                <a:cubicBezTo>
                  <a:pt x="705" y="6"/>
                  <a:pt x="705" y="6"/>
                  <a:pt x="705" y="6"/>
                </a:cubicBezTo>
                <a:cubicBezTo>
                  <a:pt x="696" y="5"/>
                  <a:pt x="687" y="4"/>
                  <a:pt x="678" y="4"/>
                </a:cubicBezTo>
                <a:cubicBezTo>
                  <a:pt x="664" y="4"/>
                  <a:pt x="652" y="6"/>
                  <a:pt x="641" y="12"/>
                </a:cubicBezTo>
                <a:cubicBezTo>
                  <a:pt x="627" y="20"/>
                  <a:pt x="621" y="36"/>
                  <a:pt x="621" y="51"/>
                </a:cubicBezTo>
                <a:cubicBezTo>
                  <a:pt x="621" y="67"/>
                  <a:pt x="624" y="80"/>
                  <a:pt x="635" y="89"/>
                </a:cubicBezTo>
                <a:cubicBezTo>
                  <a:pt x="644" y="97"/>
                  <a:pt x="656" y="99"/>
                  <a:pt x="667" y="99"/>
                </a:cubicBezTo>
                <a:moveTo>
                  <a:pt x="824" y="52"/>
                </a:moveTo>
                <a:cubicBezTo>
                  <a:pt x="824" y="66"/>
                  <a:pt x="821" y="75"/>
                  <a:pt x="813" y="81"/>
                </a:cubicBezTo>
                <a:cubicBezTo>
                  <a:pt x="806" y="87"/>
                  <a:pt x="794" y="89"/>
                  <a:pt x="779" y="89"/>
                </a:cubicBezTo>
                <a:cubicBezTo>
                  <a:pt x="763" y="89"/>
                  <a:pt x="752" y="86"/>
                  <a:pt x="745" y="81"/>
                </a:cubicBezTo>
                <a:cubicBezTo>
                  <a:pt x="737" y="74"/>
                  <a:pt x="733" y="65"/>
                  <a:pt x="733" y="51"/>
                </a:cubicBezTo>
                <a:cubicBezTo>
                  <a:pt x="733" y="37"/>
                  <a:pt x="736" y="28"/>
                  <a:pt x="744" y="22"/>
                </a:cubicBezTo>
                <a:cubicBezTo>
                  <a:pt x="752" y="16"/>
                  <a:pt x="763" y="14"/>
                  <a:pt x="779" y="14"/>
                </a:cubicBezTo>
                <a:cubicBezTo>
                  <a:pt x="793" y="14"/>
                  <a:pt x="804" y="16"/>
                  <a:pt x="812" y="21"/>
                </a:cubicBezTo>
                <a:cubicBezTo>
                  <a:pt x="821" y="28"/>
                  <a:pt x="824" y="38"/>
                  <a:pt x="824" y="52"/>
                </a:cubicBezTo>
                <a:moveTo>
                  <a:pt x="836" y="51"/>
                </a:moveTo>
                <a:cubicBezTo>
                  <a:pt x="836" y="35"/>
                  <a:pt x="831" y="22"/>
                  <a:pt x="820" y="14"/>
                </a:cubicBezTo>
                <a:cubicBezTo>
                  <a:pt x="809" y="6"/>
                  <a:pt x="795" y="4"/>
                  <a:pt x="779" y="4"/>
                </a:cubicBezTo>
                <a:cubicBezTo>
                  <a:pt x="762" y="4"/>
                  <a:pt x="748" y="6"/>
                  <a:pt x="738" y="14"/>
                </a:cubicBezTo>
                <a:cubicBezTo>
                  <a:pt x="726" y="22"/>
                  <a:pt x="722" y="35"/>
                  <a:pt x="722" y="51"/>
                </a:cubicBezTo>
                <a:cubicBezTo>
                  <a:pt x="722" y="68"/>
                  <a:pt x="726" y="81"/>
                  <a:pt x="738" y="89"/>
                </a:cubicBezTo>
                <a:cubicBezTo>
                  <a:pt x="748" y="96"/>
                  <a:pt x="762" y="98"/>
                  <a:pt x="779" y="98"/>
                </a:cubicBezTo>
                <a:cubicBezTo>
                  <a:pt x="795" y="98"/>
                  <a:pt x="809" y="96"/>
                  <a:pt x="819" y="89"/>
                </a:cubicBezTo>
                <a:cubicBezTo>
                  <a:pt x="831" y="81"/>
                  <a:pt x="835" y="68"/>
                  <a:pt x="835" y="51"/>
                </a:cubicBezTo>
                <a:moveTo>
                  <a:pt x="1033" y="96"/>
                </a:moveTo>
                <a:cubicBezTo>
                  <a:pt x="1033" y="40"/>
                  <a:pt x="1033" y="40"/>
                  <a:pt x="1033" y="40"/>
                </a:cubicBezTo>
                <a:cubicBezTo>
                  <a:pt x="1033" y="29"/>
                  <a:pt x="1032" y="20"/>
                  <a:pt x="1024" y="13"/>
                </a:cubicBezTo>
                <a:cubicBezTo>
                  <a:pt x="1017" y="6"/>
                  <a:pt x="1007" y="4"/>
                  <a:pt x="996" y="4"/>
                </a:cubicBezTo>
                <a:cubicBezTo>
                  <a:pt x="981" y="5"/>
                  <a:pt x="966" y="7"/>
                  <a:pt x="951" y="11"/>
                </a:cubicBezTo>
                <a:cubicBezTo>
                  <a:pt x="945" y="13"/>
                  <a:pt x="945" y="13"/>
                  <a:pt x="945" y="13"/>
                </a:cubicBezTo>
                <a:cubicBezTo>
                  <a:pt x="937" y="6"/>
                  <a:pt x="925" y="4"/>
                  <a:pt x="914" y="4"/>
                </a:cubicBezTo>
                <a:cubicBezTo>
                  <a:pt x="898" y="5"/>
                  <a:pt x="869" y="12"/>
                  <a:pt x="869" y="12"/>
                </a:cubicBezTo>
                <a:cubicBezTo>
                  <a:pt x="868" y="7"/>
                  <a:pt x="868" y="7"/>
                  <a:pt x="868" y="7"/>
                </a:cubicBezTo>
                <a:cubicBezTo>
                  <a:pt x="860" y="7"/>
                  <a:pt x="860" y="7"/>
                  <a:pt x="860" y="7"/>
                </a:cubicBezTo>
                <a:cubicBezTo>
                  <a:pt x="860" y="96"/>
                  <a:pt x="860" y="96"/>
                  <a:pt x="860" y="96"/>
                </a:cubicBezTo>
                <a:cubicBezTo>
                  <a:pt x="870" y="96"/>
                  <a:pt x="870" y="96"/>
                  <a:pt x="870" y="96"/>
                </a:cubicBezTo>
                <a:cubicBezTo>
                  <a:pt x="870" y="21"/>
                  <a:pt x="870" y="21"/>
                  <a:pt x="870" y="21"/>
                </a:cubicBezTo>
                <a:cubicBezTo>
                  <a:pt x="884" y="18"/>
                  <a:pt x="899" y="15"/>
                  <a:pt x="913" y="14"/>
                </a:cubicBezTo>
                <a:cubicBezTo>
                  <a:pt x="922" y="14"/>
                  <a:pt x="932" y="16"/>
                  <a:pt x="937" y="20"/>
                </a:cubicBezTo>
                <a:cubicBezTo>
                  <a:pt x="942" y="25"/>
                  <a:pt x="944" y="31"/>
                  <a:pt x="944" y="40"/>
                </a:cubicBezTo>
                <a:cubicBezTo>
                  <a:pt x="944" y="96"/>
                  <a:pt x="944" y="96"/>
                  <a:pt x="944" y="96"/>
                </a:cubicBezTo>
                <a:cubicBezTo>
                  <a:pt x="954" y="96"/>
                  <a:pt x="954" y="96"/>
                  <a:pt x="954" y="96"/>
                </a:cubicBezTo>
                <a:cubicBezTo>
                  <a:pt x="954" y="40"/>
                  <a:pt x="954" y="40"/>
                  <a:pt x="954" y="40"/>
                </a:cubicBezTo>
                <a:cubicBezTo>
                  <a:pt x="955" y="34"/>
                  <a:pt x="954" y="27"/>
                  <a:pt x="951" y="21"/>
                </a:cubicBezTo>
                <a:cubicBezTo>
                  <a:pt x="956" y="20"/>
                  <a:pt x="956" y="20"/>
                  <a:pt x="956" y="20"/>
                </a:cubicBezTo>
                <a:cubicBezTo>
                  <a:pt x="969" y="16"/>
                  <a:pt x="982" y="15"/>
                  <a:pt x="995" y="14"/>
                </a:cubicBezTo>
                <a:cubicBezTo>
                  <a:pt x="1002" y="13"/>
                  <a:pt x="1010" y="16"/>
                  <a:pt x="1016" y="20"/>
                </a:cubicBezTo>
                <a:cubicBezTo>
                  <a:pt x="1020" y="24"/>
                  <a:pt x="1023" y="31"/>
                  <a:pt x="1023" y="40"/>
                </a:cubicBezTo>
                <a:cubicBezTo>
                  <a:pt x="1023" y="96"/>
                  <a:pt x="1023" y="96"/>
                  <a:pt x="1023" y="96"/>
                </a:cubicBezTo>
                <a:lnTo>
                  <a:pt x="1033" y="96"/>
                </a:lnTo>
                <a:close/>
              </a:path>
            </a:pathLst>
          </a:custGeom>
          <a:solidFill>
            <a:srgbClr val="3F2381"/>
          </a:solidFill>
          <a:ln>
            <a:noFill/>
          </a:ln>
        </p:spPr>
        <p:txBody>
          <a:bodyPr vert="horz" wrap="square" lIns="91440" tIns="45720" rIns="91440" bIns="45720" numCol="1" anchor="t" anchorCtr="0" compatLnSpc="1">
            <a:prstTxWarp prst="textNoShape">
              <a:avLst/>
            </a:prstTxWarp>
          </a:bodyPr>
          <a:lstStyle/>
          <a:p>
            <a:endParaRPr lang="fr-FR" dirty="0">
              <a:solidFill>
                <a:srgbClr val="3F238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5694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GENERAL - merci">
    <p:bg>
      <p:bgPr>
        <a:solidFill>
          <a:schemeClr val="tx1"/>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50DCE55-0914-418C-838D-74D38308EFDD}"/>
              </a:ext>
            </a:extLst>
          </p:cNvPr>
          <p:cNvSpPr>
            <a:spLocks noEditPoints="1"/>
          </p:cNvSpPr>
          <p:nvPr/>
        </p:nvSpPr>
        <p:spPr bwMode="auto">
          <a:xfrm>
            <a:off x="4808841" y="5956852"/>
            <a:ext cx="2574318" cy="255727"/>
          </a:xfrm>
          <a:custGeom>
            <a:avLst/>
            <a:gdLst>
              <a:gd name="T0" fmla="*/ 24 w 1033"/>
              <a:gd name="T1" fmla="*/ 18 h 100"/>
              <a:gd name="T2" fmla="*/ 98 w 1033"/>
              <a:gd name="T3" fmla="*/ 43 h 100"/>
              <a:gd name="T4" fmla="*/ 110 w 1033"/>
              <a:gd name="T5" fmla="*/ 53 h 100"/>
              <a:gd name="T6" fmla="*/ 55 w 1033"/>
              <a:gd name="T7" fmla="*/ 0 h 100"/>
              <a:gd name="T8" fmla="*/ 15 w 1033"/>
              <a:gd name="T9" fmla="*/ 90 h 100"/>
              <a:gd name="T10" fmla="*/ 105 w 1033"/>
              <a:gd name="T11" fmla="*/ 94 h 100"/>
              <a:gd name="T12" fmla="*/ 55 w 1033"/>
              <a:gd name="T13" fmla="*/ 90 h 100"/>
              <a:gd name="T14" fmla="*/ 12 w 1033"/>
              <a:gd name="T15" fmla="*/ 53 h 100"/>
              <a:gd name="T16" fmla="*/ 215 w 1033"/>
              <a:gd name="T17" fmla="*/ 84 h 100"/>
              <a:gd name="T18" fmla="*/ 141 w 1033"/>
              <a:gd name="T19" fmla="*/ 52 h 100"/>
              <a:gd name="T20" fmla="*/ 213 w 1033"/>
              <a:gd name="T21" fmla="*/ 16 h 100"/>
              <a:gd name="T22" fmla="*/ 150 w 1033"/>
              <a:gd name="T23" fmla="*/ 12 h 100"/>
              <a:gd name="T24" fmla="*/ 176 w 1033"/>
              <a:gd name="T25" fmla="*/ 98 h 100"/>
              <a:gd name="T26" fmla="*/ 287 w 1033"/>
              <a:gd name="T27" fmla="*/ 89 h 100"/>
              <a:gd name="T28" fmla="*/ 253 w 1033"/>
              <a:gd name="T29" fmla="*/ 22 h 100"/>
              <a:gd name="T30" fmla="*/ 333 w 1033"/>
              <a:gd name="T31" fmla="*/ 52 h 100"/>
              <a:gd name="T32" fmla="*/ 287 w 1033"/>
              <a:gd name="T33" fmla="*/ 4 h 100"/>
              <a:gd name="T34" fmla="*/ 246 w 1033"/>
              <a:gd name="T35" fmla="*/ 89 h 100"/>
              <a:gd name="T36" fmla="*/ 344 w 1033"/>
              <a:gd name="T37" fmla="*/ 51 h 100"/>
              <a:gd name="T38" fmla="*/ 463 w 1033"/>
              <a:gd name="T39" fmla="*/ 40 h 100"/>
              <a:gd name="T40" fmla="*/ 377 w 1033"/>
              <a:gd name="T41" fmla="*/ 12 h 100"/>
              <a:gd name="T42" fmla="*/ 368 w 1033"/>
              <a:gd name="T43" fmla="*/ 96 h 100"/>
              <a:gd name="T44" fmla="*/ 423 w 1033"/>
              <a:gd name="T45" fmla="*/ 14 h 100"/>
              <a:gd name="T46" fmla="*/ 453 w 1033"/>
              <a:gd name="T47" fmla="*/ 96 h 100"/>
              <a:gd name="T48" fmla="*/ 544 w 1033"/>
              <a:gd name="T49" fmla="*/ 89 h 100"/>
              <a:gd name="T50" fmla="*/ 510 w 1033"/>
              <a:gd name="T51" fmla="*/ 22 h 100"/>
              <a:gd name="T52" fmla="*/ 590 w 1033"/>
              <a:gd name="T53" fmla="*/ 52 h 100"/>
              <a:gd name="T54" fmla="*/ 544 w 1033"/>
              <a:gd name="T55" fmla="*/ 4 h 100"/>
              <a:gd name="T56" fmla="*/ 503 w 1033"/>
              <a:gd name="T57" fmla="*/ 89 h 100"/>
              <a:gd name="T58" fmla="*/ 601 w 1033"/>
              <a:gd name="T59" fmla="*/ 51 h 100"/>
              <a:gd name="T60" fmla="*/ 707 w 1033"/>
              <a:gd name="T61" fmla="*/ 84 h 100"/>
              <a:gd name="T62" fmla="*/ 633 w 1033"/>
              <a:gd name="T63" fmla="*/ 52 h 100"/>
              <a:gd name="T64" fmla="*/ 705 w 1033"/>
              <a:gd name="T65" fmla="*/ 16 h 100"/>
              <a:gd name="T66" fmla="*/ 641 w 1033"/>
              <a:gd name="T67" fmla="*/ 12 h 100"/>
              <a:gd name="T68" fmla="*/ 667 w 1033"/>
              <a:gd name="T69" fmla="*/ 99 h 100"/>
              <a:gd name="T70" fmla="*/ 779 w 1033"/>
              <a:gd name="T71" fmla="*/ 89 h 100"/>
              <a:gd name="T72" fmla="*/ 744 w 1033"/>
              <a:gd name="T73" fmla="*/ 22 h 100"/>
              <a:gd name="T74" fmla="*/ 824 w 1033"/>
              <a:gd name="T75" fmla="*/ 52 h 100"/>
              <a:gd name="T76" fmla="*/ 779 w 1033"/>
              <a:gd name="T77" fmla="*/ 4 h 100"/>
              <a:gd name="T78" fmla="*/ 738 w 1033"/>
              <a:gd name="T79" fmla="*/ 89 h 100"/>
              <a:gd name="T80" fmla="*/ 835 w 1033"/>
              <a:gd name="T81" fmla="*/ 51 h 100"/>
              <a:gd name="T82" fmla="*/ 1024 w 1033"/>
              <a:gd name="T83" fmla="*/ 13 h 100"/>
              <a:gd name="T84" fmla="*/ 945 w 1033"/>
              <a:gd name="T85" fmla="*/ 13 h 100"/>
              <a:gd name="T86" fmla="*/ 868 w 1033"/>
              <a:gd name="T87" fmla="*/ 7 h 100"/>
              <a:gd name="T88" fmla="*/ 870 w 1033"/>
              <a:gd name="T89" fmla="*/ 96 h 100"/>
              <a:gd name="T90" fmla="*/ 937 w 1033"/>
              <a:gd name="T91" fmla="*/ 20 h 100"/>
              <a:gd name="T92" fmla="*/ 954 w 1033"/>
              <a:gd name="T93" fmla="*/ 96 h 100"/>
              <a:gd name="T94" fmla="*/ 956 w 1033"/>
              <a:gd name="T95" fmla="*/ 20 h 100"/>
              <a:gd name="T96" fmla="*/ 1023 w 1033"/>
              <a:gd name="T97" fmla="*/ 4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33" h="100">
                <a:moveTo>
                  <a:pt x="12" y="43"/>
                </a:moveTo>
                <a:cubicBezTo>
                  <a:pt x="12" y="43"/>
                  <a:pt x="12" y="43"/>
                  <a:pt x="12" y="43"/>
                </a:cubicBezTo>
                <a:cubicBezTo>
                  <a:pt x="13" y="31"/>
                  <a:pt x="17" y="23"/>
                  <a:pt x="24" y="18"/>
                </a:cubicBezTo>
                <a:cubicBezTo>
                  <a:pt x="32" y="12"/>
                  <a:pt x="42" y="10"/>
                  <a:pt x="55" y="10"/>
                </a:cubicBezTo>
                <a:cubicBezTo>
                  <a:pt x="68" y="10"/>
                  <a:pt x="79" y="12"/>
                  <a:pt x="85" y="17"/>
                </a:cubicBezTo>
                <a:cubicBezTo>
                  <a:pt x="93" y="22"/>
                  <a:pt x="97" y="30"/>
                  <a:pt x="98" y="43"/>
                </a:cubicBezTo>
                <a:cubicBezTo>
                  <a:pt x="12" y="43"/>
                  <a:pt x="12" y="43"/>
                  <a:pt x="12" y="43"/>
                </a:cubicBezTo>
                <a:close/>
                <a:moveTo>
                  <a:pt x="12" y="53"/>
                </a:moveTo>
                <a:cubicBezTo>
                  <a:pt x="110" y="53"/>
                  <a:pt x="110" y="53"/>
                  <a:pt x="110" y="53"/>
                </a:cubicBezTo>
                <a:cubicBezTo>
                  <a:pt x="110" y="53"/>
                  <a:pt x="110" y="53"/>
                  <a:pt x="110" y="53"/>
                </a:cubicBezTo>
                <a:cubicBezTo>
                  <a:pt x="110" y="36"/>
                  <a:pt x="108" y="19"/>
                  <a:pt x="93" y="9"/>
                </a:cubicBezTo>
                <a:cubicBezTo>
                  <a:pt x="81" y="1"/>
                  <a:pt x="66" y="0"/>
                  <a:pt x="55" y="0"/>
                </a:cubicBezTo>
                <a:cubicBezTo>
                  <a:pt x="39" y="0"/>
                  <a:pt x="27" y="3"/>
                  <a:pt x="18" y="10"/>
                </a:cubicBezTo>
                <a:cubicBezTo>
                  <a:pt x="6" y="18"/>
                  <a:pt x="0" y="33"/>
                  <a:pt x="0" y="50"/>
                </a:cubicBezTo>
                <a:cubicBezTo>
                  <a:pt x="0" y="68"/>
                  <a:pt x="5" y="81"/>
                  <a:pt x="15" y="90"/>
                </a:cubicBezTo>
                <a:cubicBezTo>
                  <a:pt x="24" y="97"/>
                  <a:pt x="35" y="100"/>
                  <a:pt x="55" y="100"/>
                </a:cubicBezTo>
                <a:cubicBezTo>
                  <a:pt x="71" y="100"/>
                  <a:pt x="88" y="98"/>
                  <a:pt x="105" y="94"/>
                </a:cubicBezTo>
                <a:cubicBezTo>
                  <a:pt x="105" y="94"/>
                  <a:pt x="105" y="94"/>
                  <a:pt x="105" y="94"/>
                </a:cubicBezTo>
                <a:cubicBezTo>
                  <a:pt x="105" y="84"/>
                  <a:pt x="105" y="84"/>
                  <a:pt x="105" y="84"/>
                </a:cubicBezTo>
                <a:cubicBezTo>
                  <a:pt x="104" y="84"/>
                  <a:pt x="104" y="84"/>
                  <a:pt x="104" y="84"/>
                </a:cubicBezTo>
                <a:cubicBezTo>
                  <a:pt x="88" y="88"/>
                  <a:pt x="72" y="89"/>
                  <a:pt x="55" y="90"/>
                </a:cubicBezTo>
                <a:cubicBezTo>
                  <a:pt x="41" y="90"/>
                  <a:pt x="30" y="87"/>
                  <a:pt x="23" y="82"/>
                </a:cubicBezTo>
                <a:cubicBezTo>
                  <a:pt x="16" y="76"/>
                  <a:pt x="12" y="67"/>
                  <a:pt x="11" y="53"/>
                </a:cubicBezTo>
                <a:lnTo>
                  <a:pt x="12" y="53"/>
                </a:lnTo>
                <a:close/>
                <a:moveTo>
                  <a:pt x="176" y="98"/>
                </a:moveTo>
                <a:cubicBezTo>
                  <a:pt x="189" y="98"/>
                  <a:pt x="202" y="96"/>
                  <a:pt x="215" y="93"/>
                </a:cubicBezTo>
                <a:cubicBezTo>
                  <a:pt x="215" y="84"/>
                  <a:pt x="215" y="84"/>
                  <a:pt x="215" y="84"/>
                </a:cubicBezTo>
                <a:cubicBezTo>
                  <a:pt x="203" y="86"/>
                  <a:pt x="191" y="88"/>
                  <a:pt x="178" y="89"/>
                </a:cubicBezTo>
                <a:cubicBezTo>
                  <a:pt x="169" y="89"/>
                  <a:pt x="160" y="87"/>
                  <a:pt x="152" y="82"/>
                </a:cubicBezTo>
                <a:cubicBezTo>
                  <a:pt x="145" y="76"/>
                  <a:pt x="141" y="66"/>
                  <a:pt x="141" y="52"/>
                </a:cubicBezTo>
                <a:cubicBezTo>
                  <a:pt x="141" y="37"/>
                  <a:pt x="146" y="26"/>
                  <a:pt x="155" y="20"/>
                </a:cubicBezTo>
                <a:cubicBezTo>
                  <a:pt x="162" y="16"/>
                  <a:pt x="172" y="14"/>
                  <a:pt x="185" y="14"/>
                </a:cubicBezTo>
                <a:cubicBezTo>
                  <a:pt x="195" y="14"/>
                  <a:pt x="204" y="15"/>
                  <a:pt x="213" y="16"/>
                </a:cubicBezTo>
                <a:cubicBezTo>
                  <a:pt x="213" y="6"/>
                  <a:pt x="213" y="6"/>
                  <a:pt x="213" y="6"/>
                </a:cubicBezTo>
                <a:cubicBezTo>
                  <a:pt x="204" y="5"/>
                  <a:pt x="195" y="4"/>
                  <a:pt x="186" y="4"/>
                </a:cubicBezTo>
                <a:cubicBezTo>
                  <a:pt x="172" y="4"/>
                  <a:pt x="160" y="6"/>
                  <a:pt x="150" y="12"/>
                </a:cubicBezTo>
                <a:cubicBezTo>
                  <a:pt x="135" y="20"/>
                  <a:pt x="130" y="35"/>
                  <a:pt x="130" y="51"/>
                </a:cubicBezTo>
                <a:cubicBezTo>
                  <a:pt x="130" y="67"/>
                  <a:pt x="133" y="80"/>
                  <a:pt x="144" y="89"/>
                </a:cubicBezTo>
                <a:cubicBezTo>
                  <a:pt x="153" y="97"/>
                  <a:pt x="164" y="98"/>
                  <a:pt x="176" y="98"/>
                </a:cubicBezTo>
                <a:moveTo>
                  <a:pt x="333" y="52"/>
                </a:moveTo>
                <a:cubicBezTo>
                  <a:pt x="333" y="66"/>
                  <a:pt x="329" y="75"/>
                  <a:pt x="322" y="81"/>
                </a:cubicBezTo>
                <a:cubicBezTo>
                  <a:pt x="314" y="87"/>
                  <a:pt x="303" y="89"/>
                  <a:pt x="287" y="89"/>
                </a:cubicBezTo>
                <a:cubicBezTo>
                  <a:pt x="272" y="89"/>
                  <a:pt x="261" y="86"/>
                  <a:pt x="253" y="81"/>
                </a:cubicBezTo>
                <a:cubicBezTo>
                  <a:pt x="245" y="74"/>
                  <a:pt x="241" y="65"/>
                  <a:pt x="241" y="51"/>
                </a:cubicBezTo>
                <a:cubicBezTo>
                  <a:pt x="241" y="37"/>
                  <a:pt x="245" y="28"/>
                  <a:pt x="253" y="22"/>
                </a:cubicBezTo>
                <a:cubicBezTo>
                  <a:pt x="261" y="16"/>
                  <a:pt x="272" y="14"/>
                  <a:pt x="287" y="14"/>
                </a:cubicBezTo>
                <a:cubicBezTo>
                  <a:pt x="302" y="14"/>
                  <a:pt x="313" y="16"/>
                  <a:pt x="320" y="21"/>
                </a:cubicBezTo>
                <a:cubicBezTo>
                  <a:pt x="329" y="28"/>
                  <a:pt x="333" y="38"/>
                  <a:pt x="333" y="52"/>
                </a:cubicBezTo>
                <a:moveTo>
                  <a:pt x="344" y="51"/>
                </a:moveTo>
                <a:cubicBezTo>
                  <a:pt x="344" y="35"/>
                  <a:pt x="340" y="22"/>
                  <a:pt x="328" y="14"/>
                </a:cubicBezTo>
                <a:cubicBezTo>
                  <a:pt x="317" y="6"/>
                  <a:pt x="303" y="4"/>
                  <a:pt x="287" y="4"/>
                </a:cubicBezTo>
                <a:cubicBezTo>
                  <a:pt x="271" y="4"/>
                  <a:pt x="257" y="6"/>
                  <a:pt x="246" y="14"/>
                </a:cubicBezTo>
                <a:cubicBezTo>
                  <a:pt x="235" y="22"/>
                  <a:pt x="230" y="35"/>
                  <a:pt x="230" y="51"/>
                </a:cubicBezTo>
                <a:cubicBezTo>
                  <a:pt x="230" y="68"/>
                  <a:pt x="235" y="81"/>
                  <a:pt x="246" y="89"/>
                </a:cubicBezTo>
                <a:cubicBezTo>
                  <a:pt x="257" y="96"/>
                  <a:pt x="271" y="98"/>
                  <a:pt x="287" y="98"/>
                </a:cubicBezTo>
                <a:cubicBezTo>
                  <a:pt x="304" y="98"/>
                  <a:pt x="317" y="96"/>
                  <a:pt x="328" y="89"/>
                </a:cubicBezTo>
                <a:cubicBezTo>
                  <a:pt x="340" y="81"/>
                  <a:pt x="344" y="68"/>
                  <a:pt x="344" y="51"/>
                </a:cubicBezTo>
                <a:moveTo>
                  <a:pt x="453" y="96"/>
                </a:moveTo>
                <a:cubicBezTo>
                  <a:pt x="463" y="96"/>
                  <a:pt x="463" y="96"/>
                  <a:pt x="463" y="96"/>
                </a:cubicBezTo>
                <a:cubicBezTo>
                  <a:pt x="463" y="40"/>
                  <a:pt x="463" y="40"/>
                  <a:pt x="463" y="40"/>
                </a:cubicBezTo>
                <a:cubicBezTo>
                  <a:pt x="463" y="29"/>
                  <a:pt x="462" y="20"/>
                  <a:pt x="454" y="13"/>
                </a:cubicBezTo>
                <a:cubicBezTo>
                  <a:pt x="446" y="6"/>
                  <a:pt x="435" y="4"/>
                  <a:pt x="424" y="4"/>
                </a:cubicBezTo>
                <a:cubicBezTo>
                  <a:pt x="408" y="4"/>
                  <a:pt x="392" y="9"/>
                  <a:pt x="377" y="12"/>
                </a:cubicBezTo>
                <a:cubicBezTo>
                  <a:pt x="376" y="7"/>
                  <a:pt x="376" y="7"/>
                  <a:pt x="376" y="7"/>
                </a:cubicBezTo>
                <a:cubicBezTo>
                  <a:pt x="368" y="7"/>
                  <a:pt x="368" y="7"/>
                  <a:pt x="368" y="7"/>
                </a:cubicBezTo>
                <a:cubicBezTo>
                  <a:pt x="368" y="96"/>
                  <a:pt x="368" y="96"/>
                  <a:pt x="368" y="96"/>
                </a:cubicBezTo>
                <a:cubicBezTo>
                  <a:pt x="378" y="96"/>
                  <a:pt x="378" y="96"/>
                  <a:pt x="378" y="96"/>
                </a:cubicBezTo>
                <a:cubicBezTo>
                  <a:pt x="378" y="21"/>
                  <a:pt x="378" y="21"/>
                  <a:pt x="378" y="21"/>
                </a:cubicBezTo>
                <a:cubicBezTo>
                  <a:pt x="394" y="17"/>
                  <a:pt x="408" y="14"/>
                  <a:pt x="423" y="14"/>
                </a:cubicBezTo>
                <a:cubicBezTo>
                  <a:pt x="432" y="14"/>
                  <a:pt x="440" y="16"/>
                  <a:pt x="445" y="20"/>
                </a:cubicBezTo>
                <a:cubicBezTo>
                  <a:pt x="450" y="25"/>
                  <a:pt x="453" y="31"/>
                  <a:pt x="453" y="40"/>
                </a:cubicBezTo>
                <a:lnTo>
                  <a:pt x="453" y="96"/>
                </a:lnTo>
                <a:close/>
                <a:moveTo>
                  <a:pt x="590" y="52"/>
                </a:moveTo>
                <a:cubicBezTo>
                  <a:pt x="590" y="66"/>
                  <a:pt x="586" y="75"/>
                  <a:pt x="579" y="81"/>
                </a:cubicBezTo>
                <a:cubicBezTo>
                  <a:pt x="571" y="87"/>
                  <a:pt x="560" y="89"/>
                  <a:pt x="544" y="89"/>
                </a:cubicBezTo>
                <a:cubicBezTo>
                  <a:pt x="529" y="89"/>
                  <a:pt x="518" y="86"/>
                  <a:pt x="510" y="81"/>
                </a:cubicBezTo>
                <a:cubicBezTo>
                  <a:pt x="502" y="74"/>
                  <a:pt x="498" y="65"/>
                  <a:pt x="498" y="51"/>
                </a:cubicBezTo>
                <a:cubicBezTo>
                  <a:pt x="498" y="37"/>
                  <a:pt x="502" y="28"/>
                  <a:pt x="510" y="22"/>
                </a:cubicBezTo>
                <a:cubicBezTo>
                  <a:pt x="517" y="16"/>
                  <a:pt x="529" y="14"/>
                  <a:pt x="544" y="14"/>
                </a:cubicBezTo>
                <a:cubicBezTo>
                  <a:pt x="559" y="14"/>
                  <a:pt x="570" y="16"/>
                  <a:pt x="577" y="21"/>
                </a:cubicBezTo>
                <a:cubicBezTo>
                  <a:pt x="586" y="28"/>
                  <a:pt x="590" y="38"/>
                  <a:pt x="590" y="52"/>
                </a:cubicBezTo>
                <a:moveTo>
                  <a:pt x="601" y="51"/>
                </a:moveTo>
                <a:cubicBezTo>
                  <a:pt x="601" y="35"/>
                  <a:pt x="597" y="22"/>
                  <a:pt x="585" y="14"/>
                </a:cubicBezTo>
                <a:cubicBezTo>
                  <a:pt x="574" y="6"/>
                  <a:pt x="560" y="4"/>
                  <a:pt x="544" y="4"/>
                </a:cubicBezTo>
                <a:cubicBezTo>
                  <a:pt x="528" y="4"/>
                  <a:pt x="514" y="6"/>
                  <a:pt x="503" y="14"/>
                </a:cubicBezTo>
                <a:cubicBezTo>
                  <a:pt x="492" y="22"/>
                  <a:pt x="487" y="35"/>
                  <a:pt x="487" y="51"/>
                </a:cubicBezTo>
                <a:cubicBezTo>
                  <a:pt x="487" y="68"/>
                  <a:pt x="492" y="81"/>
                  <a:pt x="503" y="89"/>
                </a:cubicBezTo>
                <a:cubicBezTo>
                  <a:pt x="514" y="96"/>
                  <a:pt x="528" y="98"/>
                  <a:pt x="544" y="98"/>
                </a:cubicBezTo>
                <a:cubicBezTo>
                  <a:pt x="560" y="98"/>
                  <a:pt x="574" y="96"/>
                  <a:pt x="585" y="89"/>
                </a:cubicBezTo>
                <a:cubicBezTo>
                  <a:pt x="596" y="81"/>
                  <a:pt x="601" y="68"/>
                  <a:pt x="601" y="51"/>
                </a:cubicBezTo>
                <a:moveTo>
                  <a:pt x="667" y="98"/>
                </a:moveTo>
                <a:cubicBezTo>
                  <a:pt x="680" y="98"/>
                  <a:pt x="694" y="96"/>
                  <a:pt x="707" y="93"/>
                </a:cubicBezTo>
                <a:cubicBezTo>
                  <a:pt x="707" y="84"/>
                  <a:pt x="707" y="84"/>
                  <a:pt x="707" y="84"/>
                </a:cubicBezTo>
                <a:cubicBezTo>
                  <a:pt x="695" y="86"/>
                  <a:pt x="682" y="88"/>
                  <a:pt x="669" y="89"/>
                </a:cubicBezTo>
                <a:cubicBezTo>
                  <a:pt x="660" y="89"/>
                  <a:pt x="652" y="87"/>
                  <a:pt x="644" y="82"/>
                </a:cubicBezTo>
                <a:cubicBezTo>
                  <a:pt x="636" y="76"/>
                  <a:pt x="633" y="66"/>
                  <a:pt x="633" y="52"/>
                </a:cubicBezTo>
                <a:cubicBezTo>
                  <a:pt x="633" y="37"/>
                  <a:pt x="637" y="26"/>
                  <a:pt x="647" y="20"/>
                </a:cubicBezTo>
                <a:cubicBezTo>
                  <a:pt x="654" y="16"/>
                  <a:pt x="664" y="14"/>
                  <a:pt x="677" y="14"/>
                </a:cubicBezTo>
                <a:cubicBezTo>
                  <a:pt x="687" y="14"/>
                  <a:pt x="696" y="15"/>
                  <a:pt x="705" y="16"/>
                </a:cubicBezTo>
                <a:cubicBezTo>
                  <a:pt x="705" y="6"/>
                  <a:pt x="705" y="6"/>
                  <a:pt x="705" y="6"/>
                </a:cubicBezTo>
                <a:cubicBezTo>
                  <a:pt x="696" y="5"/>
                  <a:pt x="687" y="4"/>
                  <a:pt x="678" y="4"/>
                </a:cubicBezTo>
                <a:cubicBezTo>
                  <a:pt x="664" y="4"/>
                  <a:pt x="652" y="6"/>
                  <a:pt x="641" y="12"/>
                </a:cubicBezTo>
                <a:cubicBezTo>
                  <a:pt x="627" y="20"/>
                  <a:pt x="621" y="36"/>
                  <a:pt x="621" y="51"/>
                </a:cubicBezTo>
                <a:cubicBezTo>
                  <a:pt x="621" y="67"/>
                  <a:pt x="624" y="80"/>
                  <a:pt x="635" y="89"/>
                </a:cubicBezTo>
                <a:cubicBezTo>
                  <a:pt x="644" y="97"/>
                  <a:pt x="656" y="99"/>
                  <a:pt x="667" y="99"/>
                </a:cubicBezTo>
                <a:moveTo>
                  <a:pt x="824" y="52"/>
                </a:moveTo>
                <a:cubicBezTo>
                  <a:pt x="824" y="66"/>
                  <a:pt x="821" y="75"/>
                  <a:pt x="813" y="81"/>
                </a:cubicBezTo>
                <a:cubicBezTo>
                  <a:pt x="806" y="87"/>
                  <a:pt x="794" y="89"/>
                  <a:pt x="779" y="89"/>
                </a:cubicBezTo>
                <a:cubicBezTo>
                  <a:pt x="763" y="89"/>
                  <a:pt x="752" y="86"/>
                  <a:pt x="745" y="81"/>
                </a:cubicBezTo>
                <a:cubicBezTo>
                  <a:pt x="737" y="74"/>
                  <a:pt x="733" y="65"/>
                  <a:pt x="733" y="51"/>
                </a:cubicBezTo>
                <a:cubicBezTo>
                  <a:pt x="733" y="37"/>
                  <a:pt x="736" y="28"/>
                  <a:pt x="744" y="22"/>
                </a:cubicBezTo>
                <a:cubicBezTo>
                  <a:pt x="752" y="16"/>
                  <a:pt x="763" y="14"/>
                  <a:pt x="779" y="14"/>
                </a:cubicBezTo>
                <a:cubicBezTo>
                  <a:pt x="793" y="14"/>
                  <a:pt x="804" y="16"/>
                  <a:pt x="812" y="21"/>
                </a:cubicBezTo>
                <a:cubicBezTo>
                  <a:pt x="821" y="28"/>
                  <a:pt x="824" y="38"/>
                  <a:pt x="824" y="52"/>
                </a:cubicBezTo>
                <a:moveTo>
                  <a:pt x="836" y="51"/>
                </a:moveTo>
                <a:cubicBezTo>
                  <a:pt x="836" y="35"/>
                  <a:pt x="831" y="22"/>
                  <a:pt x="820" y="14"/>
                </a:cubicBezTo>
                <a:cubicBezTo>
                  <a:pt x="809" y="6"/>
                  <a:pt x="795" y="4"/>
                  <a:pt x="779" y="4"/>
                </a:cubicBezTo>
                <a:cubicBezTo>
                  <a:pt x="762" y="4"/>
                  <a:pt x="748" y="6"/>
                  <a:pt x="738" y="14"/>
                </a:cubicBezTo>
                <a:cubicBezTo>
                  <a:pt x="726" y="22"/>
                  <a:pt x="722" y="35"/>
                  <a:pt x="722" y="51"/>
                </a:cubicBezTo>
                <a:cubicBezTo>
                  <a:pt x="722" y="68"/>
                  <a:pt x="726" y="81"/>
                  <a:pt x="738" y="89"/>
                </a:cubicBezTo>
                <a:cubicBezTo>
                  <a:pt x="748" y="96"/>
                  <a:pt x="762" y="98"/>
                  <a:pt x="779" y="98"/>
                </a:cubicBezTo>
                <a:cubicBezTo>
                  <a:pt x="795" y="98"/>
                  <a:pt x="809" y="96"/>
                  <a:pt x="819" y="89"/>
                </a:cubicBezTo>
                <a:cubicBezTo>
                  <a:pt x="831" y="81"/>
                  <a:pt x="835" y="68"/>
                  <a:pt x="835" y="51"/>
                </a:cubicBezTo>
                <a:moveTo>
                  <a:pt x="1033" y="96"/>
                </a:moveTo>
                <a:cubicBezTo>
                  <a:pt x="1033" y="40"/>
                  <a:pt x="1033" y="40"/>
                  <a:pt x="1033" y="40"/>
                </a:cubicBezTo>
                <a:cubicBezTo>
                  <a:pt x="1033" y="29"/>
                  <a:pt x="1032" y="20"/>
                  <a:pt x="1024" y="13"/>
                </a:cubicBezTo>
                <a:cubicBezTo>
                  <a:pt x="1017" y="6"/>
                  <a:pt x="1007" y="4"/>
                  <a:pt x="996" y="4"/>
                </a:cubicBezTo>
                <a:cubicBezTo>
                  <a:pt x="981" y="5"/>
                  <a:pt x="966" y="7"/>
                  <a:pt x="951" y="11"/>
                </a:cubicBezTo>
                <a:cubicBezTo>
                  <a:pt x="945" y="13"/>
                  <a:pt x="945" y="13"/>
                  <a:pt x="945" y="13"/>
                </a:cubicBezTo>
                <a:cubicBezTo>
                  <a:pt x="937" y="6"/>
                  <a:pt x="925" y="4"/>
                  <a:pt x="914" y="4"/>
                </a:cubicBezTo>
                <a:cubicBezTo>
                  <a:pt x="898" y="5"/>
                  <a:pt x="869" y="12"/>
                  <a:pt x="869" y="12"/>
                </a:cubicBezTo>
                <a:cubicBezTo>
                  <a:pt x="868" y="7"/>
                  <a:pt x="868" y="7"/>
                  <a:pt x="868" y="7"/>
                </a:cubicBezTo>
                <a:cubicBezTo>
                  <a:pt x="860" y="7"/>
                  <a:pt x="860" y="7"/>
                  <a:pt x="860" y="7"/>
                </a:cubicBezTo>
                <a:cubicBezTo>
                  <a:pt x="860" y="96"/>
                  <a:pt x="860" y="96"/>
                  <a:pt x="860" y="96"/>
                </a:cubicBezTo>
                <a:cubicBezTo>
                  <a:pt x="870" y="96"/>
                  <a:pt x="870" y="96"/>
                  <a:pt x="870" y="96"/>
                </a:cubicBezTo>
                <a:cubicBezTo>
                  <a:pt x="870" y="21"/>
                  <a:pt x="870" y="21"/>
                  <a:pt x="870" y="21"/>
                </a:cubicBezTo>
                <a:cubicBezTo>
                  <a:pt x="884" y="18"/>
                  <a:pt x="899" y="15"/>
                  <a:pt x="913" y="14"/>
                </a:cubicBezTo>
                <a:cubicBezTo>
                  <a:pt x="922" y="14"/>
                  <a:pt x="932" y="16"/>
                  <a:pt x="937" y="20"/>
                </a:cubicBezTo>
                <a:cubicBezTo>
                  <a:pt x="942" y="25"/>
                  <a:pt x="944" y="31"/>
                  <a:pt x="944" y="40"/>
                </a:cubicBezTo>
                <a:cubicBezTo>
                  <a:pt x="944" y="96"/>
                  <a:pt x="944" y="96"/>
                  <a:pt x="944" y="96"/>
                </a:cubicBezTo>
                <a:cubicBezTo>
                  <a:pt x="954" y="96"/>
                  <a:pt x="954" y="96"/>
                  <a:pt x="954" y="96"/>
                </a:cubicBezTo>
                <a:cubicBezTo>
                  <a:pt x="954" y="40"/>
                  <a:pt x="954" y="40"/>
                  <a:pt x="954" y="40"/>
                </a:cubicBezTo>
                <a:cubicBezTo>
                  <a:pt x="955" y="34"/>
                  <a:pt x="954" y="27"/>
                  <a:pt x="951" y="21"/>
                </a:cubicBezTo>
                <a:cubicBezTo>
                  <a:pt x="956" y="20"/>
                  <a:pt x="956" y="20"/>
                  <a:pt x="956" y="20"/>
                </a:cubicBezTo>
                <a:cubicBezTo>
                  <a:pt x="969" y="16"/>
                  <a:pt x="982" y="15"/>
                  <a:pt x="995" y="14"/>
                </a:cubicBezTo>
                <a:cubicBezTo>
                  <a:pt x="1002" y="13"/>
                  <a:pt x="1010" y="16"/>
                  <a:pt x="1016" y="20"/>
                </a:cubicBezTo>
                <a:cubicBezTo>
                  <a:pt x="1020" y="24"/>
                  <a:pt x="1023" y="31"/>
                  <a:pt x="1023" y="40"/>
                </a:cubicBezTo>
                <a:cubicBezTo>
                  <a:pt x="1023" y="96"/>
                  <a:pt x="1023" y="96"/>
                  <a:pt x="1023" y="96"/>
                </a:cubicBezTo>
                <a:lnTo>
                  <a:pt x="1033" y="9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fr-FR" dirty="0">
              <a:solidFill>
                <a:schemeClr val="bg1"/>
              </a:solidFill>
              <a:latin typeface="Arial" panose="020B0604020202020204" pitchFamily="34" charset="0"/>
              <a:cs typeface="Arial" panose="020B0604020202020204" pitchFamily="34" charset="0"/>
            </a:endParaRPr>
          </a:p>
        </p:txBody>
      </p:sp>
      <p:sp>
        <p:nvSpPr>
          <p:cNvPr id="8" name="Titre 1">
            <a:extLst>
              <a:ext uri="{FF2B5EF4-FFF2-40B4-BE49-F238E27FC236}">
                <a16:creationId xmlns:a16="http://schemas.microsoft.com/office/drawing/2014/main" id="{6A38B8CE-E1A2-4BA0-AC9D-0E15EF70E3B1}"/>
              </a:ext>
            </a:extLst>
          </p:cNvPr>
          <p:cNvSpPr>
            <a:spLocks noGrp="1"/>
          </p:cNvSpPr>
          <p:nvPr>
            <p:ph type="ctrTitle" hasCustomPrompt="1"/>
          </p:nvPr>
        </p:nvSpPr>
        <p:spPr>
          <a:xfrm>
            <a:off x="1109784" y="2182122"/>
            <a:ext cx="9972431" cy="2281565"/>
          </a:xfrm>
          <a:prstGeom prst="rect">
            <a:avLst/>
          </a:prstGeom>
        </p:spPr>
        <p:txBody>
          <a:bodyPr anchor="t"/>
          <a:lstStyle>
            <a:lvl1pPr marL="0" algn="ctr" defTabSz="914400" rtl="0" eaLnBrk="1" latinLnBrk="0" hangingPunct="1">
              <a:lnSpc>
                <a:spcPct val="100000"/>
              </a:lnSpc>
              <a:defRPr lang="fr-FR" sz="14400" b="1" i="0" kern="1200" cap="none" spc="-300" baseline="0" dirty="0">
                <a:solidFill>
                  <a:schemeClr val="bg1"/>
                </a:solidFill>
                <a:latin typeface="Arial" panose="020B0604020202020204" pitchFamily="34" charset="0"/>
                <a:ea typeface="Montserrat" charset="0"/>
                <a:cs typeface="Arial" panose="020B0604020202020204" pitchFamily="34" charset="0"/>
              </a:defRPr>
            </a:lvl1pPr>
          </a:lstStyle>
          <a:p>
            <a:r>
              <a:rPr lang="fr-FR"/>
              <a:t>Merci</a:t>
            </a:r>
            <a:endParaRPr lang="fr-FR" dirty="0"/>
          </a:p>
        </p:txBody>
      </p:sp>
    </p:spTree>
    <p:extLst>
      <p:ext uri="{BB962C8B-B14F-4D97-AF65-F5344CB8AC3E}">
        <p14:creationId xmlns:p14="http://schemas.microsoft.com/office/powerpoint/2010/main" val="1409800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hapitre - couleur 1">
    <p:bg>
      <p:bgPr>
        <a:solidFill>
          <a:schemeClr val="tx2"/>
        </a:solidFill>
        <a:effectLst/>
      </p:bgPr>
    </p:bg>
    <p:spTree>
      <p:nvGrpSpPr>
        <p:cNvPr id="1" name=""/>
        <p:cNvGrpSpPr/>
        <p:nvPr/>
      </p:nvGrpSpPr>
      <p:grpSpPr>
        <a:xfrm>
          <a:off x="0" y="0"/>
          <a:ext cx="0" cy="0"/>
          <a:chOff x="0" y="0"/>
          <a:chExt cx="0" cy="0"/>
        </a:xfrm>
      </p:grpSpPr>
      <p:sp>
        <p:nvSpPr>
          <p:cNvPr id="8" name="Forme libre : forme 7">
            <a:extLst>
              <a:ext uri="{FF2B5EF4-FFF2-40B4-BE49-F238E27FC236}">
                <a16:creationId xmlns:a16="http://schemas.microsoft.com/office/drawing/2014/main" id="{46B4955B-E954-4D1C-A8AC-F819D9523177}"/>
              </a:ext>
            </a:extLst>
          </p:cNvPr>
          <p:cNvSpPr/>
          <p:nvPr/>
        </p:nvSpPr>
        <p:spPr>
          <a:xfrm flipH="1">
            <a:off x="1555507" y="-1"/>
            <a:ext cx="3900488" cy="4758107"/>
          </a:xfrm>
          <a:custGeom>
            <a:avLst/>
            <a:gdLst>
              <a:gd name="connsiteX0" fmla="*/ 3900488 w 3900488"/>
              <a:gd name="connsiteY0" fmla="*/ 0 h 4758107"/>
              <a:gd name="connsiteX1" fmla="*/ 0 w 3900488"/>
              <a:gd name="connsiteY1" fmla="*/ 0 h 4758107"/>
              <a:gd name="connsiteX2" fmla="*/ 14 w 3900488"/>
              <a:gd name="connsiteY2" fmla="*/ 13718 h 4758107"/>
              <a:gd name="connsiteX3" fmla="*/ 4907 w 3900488"/>
              <a:gd name="connsiteY3" fmla="*/ 3785761 h 4758107"/>
              <a:gd name="connsiteX4" fmla="*/ 485655 w 3900488"/>
              <a:gd name="connsiteY4" fmla="*/ 4595035 h 4758107"/>
              <a:gd name="connsiteX5" fmla="*/ 1776162 w 3900488"/>
              <a:gd name="connsiteY5" fmla="*/ 4758107 h 4758107"/>
              <a:gd name="connsiteX6" fmla="*/ 3121899 w 3900488"/>
              <a:gd name="connsiteY6" fmla="*/ 4687177 h 4758107"/>
              <a:gd name="connsiteX7" fmla="*/ 3899490 w 3900488"/>
              <a:gd name="connsiteY7" fmla="*/ 3836857 h 475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00488" h="4758107">
                <a:moveTo>
                  <a:pt x="3900488" y="0"/>
                </a:moveTo>
                <a:lnTo>
                  <a:pt x="0" y="0"/>
                </a:lnTo>
                <a:lnTo>
                  <a:pt x="14" y="13718"/>
                </a:lnTo>
                <a:cubicBezTo>
                  <a:pt x="1645" y="1271066"/>
                  <a:pt x="4874" y="2494869"/>
                  <a:pt x="4907" y="3785761"/>
                </a:cubicBezTo>
                <a:cubicBezTo>
                  <a:pt x="24841" y="4123277"/>
                  <a:pt x="109081" y="4377139"/>
                  <a:pt x="485655" y="4595035"/>
                </a:cubicBezTo>
                <a:cubicBezTo>
                  <a:pt x="819273" y="4751623"/>
                  <a:pt x="1340313" y="4743506"/>
                  <a:pt x="1776162" y="4758107"/>
                </a:cubicBezTo>
                <a:cubicBezTo>
                  <a:pt x="2206535" y="4751258"/>
                  <a:pt x="2611757" y="4763607"/>
                  <a:pt x="3121899" y="4687177"/>
                </a:cubicBezTo>
                <a:cubicBezTo>
                  <a:pt x="3593018" y="4575838"/>
                  <a:pt x="3868926" y="4322154"/>
                  <a:pt x="3899490" y="3836857"/>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5" name="Titre 1">
            <a:extLst>
              <a:ext uri="{FF2B5EF4-FFF2-40B4-BE49-F238E27FC236}">
                <a16:creationId xmlns:a16="http://schemas.microsoft.com/office/drawing/2014/main" id="{D0581710-AA1B-493A-BFBA-1460E3D4C38E}"/>
              </a:ext>
            </a:extLst>
          </p:cNvPr>
          <p:cNvSpPr>
            <a:spLocks noGrp="1"/>
          </p:cNvSpPr>
          <p:nvPr>
            <p:ph type="ctrTitle" hasCustomPrompt="1"/>
          </p:nvPr>
        </p:nvSpPr>
        <p:spPr>
          <a:xfrm>
            <a:off x="2548608" y="2360258"/>
            <a:ext cx="3777671" cy="2085293"/>
          </a:xfrm>
          <a:prstGeom prst="rect">
            <a:avLst/>
          </a:prstGeom>
        </p:spPr>
        <p:txBody>
          <a:bodyPr anchor="t">
            <a:noAutofit/>
          </a:bodyPr>
          <a:lstStyle>
            <a:lvl1pPr algn="l">
              <a:defRPr kumimoji="0" lang="fr-FR" sz="5400" b="1" i="0" u="none" strike="noStrike" kern="1200" cap="none" spc="0" normalizeH="0" baseline="0" dirty="0">
                <a:ln>
                  <a:noFill/>
                </a:ln>
                <a:solidFill>
                  <a:prstClr val="white"/>
                </a:solidFill>
                <a:effectLst/>
                <a:uLnTx/>
                <a:uFillTx/>
                <a:latin typeface="Arial" panose="020B0604020202020204" pitchFamily="34" charset="0"/>
                <a:ea typeface="Arial"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a:t>Titre </a:t>
            </a:r>
            <a:r>
              <a:rPr lang="fr-FR" dirty="0" err="1"/>
              <a:t>lorem</a:t>
            </a:r>
            <a:r>
              <a:rPr lang="fr-FR" dirty="0"/>
              <a:t> </a:t>
            </a:r>
            <a:br>
              <a:rPr lang="fr-FR" dirty="0"/>
            </a:br>
            <a:r>
              <a:rPr lang="fr-FR" dirty="0"/>
              <a:t>ipsum</a:t>
            </a:r>
          </a:p>
        </p:txBody>
      </p:sp>
      <p:sp>
        <p:nvSpPr>
          <p:cNvPr id="15" name="Espace réservé du texte 14">
            <a:extLst>
              <a:ext uri="{FF2B5EF4-FFF2-40B4-BE49-F238E27FC236}">
                <a16:creationId xmlns:a16="http://schemas.microsoft.com/office/drawing/2014/main" id="{57954682-473A-4564-A864-BF745DBA7CD4}"/>
              </a:ext>
            </a:extLst>
          </p:cNvPr>
          <p:cNvSpPr>
            <a:spLocks noGrp="1"/>
          </p:cNvSpPr>
          <p:nvPr>
            <p:ph type="body" sz="quarter" idx="12" hasCustomPrompt="1"/>
          </p:nvPr>
        </p:nvSpPr>
        <p:spPr>
          <a:xfrm>
            <a:off x="2323745" y="602896"/>
            <a:ext cx="2775379" cy="1998662"/>
          </a:xfrm>
        </p:spPr>
        <p:txBody>
          <a:bodyPr/>
          <a:lstStyle>
            <a:lvl1pPr marL="0" indent="0">
              <a:buNone/>
              <a:defRPr lang="fr-FR" sz="14400" b="1" i="0" kern="1200" cap="none" spc="-300" baseline="0" dirty="0" smtClean="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marL="0" lvl="0" indent="0" algn="l" defTabSz="914400" rtl="0" eaLnBrk="1" latinLnBrk="0" hangingPunct="1">
              <a:lnSpc>
                <a:spcPct val="90000"/>
              </a:lnSpc>
              <a:spcBef>
                <a:spcPct val="0"/>
              </a:spcBef>
              <a:buFont typeface="+mj-lt"/>
              <a:buNone/>
            </a:pPr>
            <a:r>
              <a:rPr lang="fr-FR" dirty="0"/>
              <a:t>01</a:t>
            </a:r>
          </a:p>
        </p:txBody>
      </p:sp>
    </p:spTree>
    <p:extLst>
      <p:ext uri="{BB962C8B-B14F-4D97-AF65-F5344CB8AC3E}">
        <p14:creationId xmlns:p14="http://schemas.microsoft.com/office/powerpoint/2010/main" val="57446985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hapitre - couleur 2">
    <p:bg>
      <p:bgPr>
        <a:solidFill>
          <a:srgbClr val="A954F3"/>
        </a:solidFill>
        <a:effectLst/>
      </p:bgPr>
    </p:bg>
    <p:spTree>
      <p:nvGrpSpPr>
        <p:cNvPr id="1" name=""/>
        <p:cNvGrpSpPr/>
        <p:nvPr/>
      </p:nvGrpSpPr>
      <p:grpSpPr>
        <a:xfrm>
          <a:off x="0" y="0"/>
          <a:ext cx="0" cy="0"/>
          <a:chOff x="0" y="0"/>
          <a:chExt cx="0" cy="0"/>
        </a:xfrm>
      </p:grpSpPr>
      <p:sp>
        <p:nvSpPr>
          <p:cNvPr id="6" name="Forme libre : forme 5">
            <a:extLst>
              <a:ext uri="{FF2B5EF4-FFF2-40B4-BE49-F238E27FC236}">
                <a16:creationId xmlns:a16="http://schemas.microsoft.com/office/drawing/2014/main" id="{08A66C0B-7A91-49D1-B6DC-75E2CABB243D}"/>
              </a:ext>
            </a:extLst>
          </p:cNvPr>
          <p:cNvSpPr/>
          <p:nvPr/>
        </p:nvSpPr>
        <p:spPr>
          <a:xfrm flipH="1">
            <a:off x="1555507" y="-1"/>
            <a:ext cx="3900488" cy="4758107"/>
          </a:xfrm>
          <a:custGeom>
            <a:avLst/>
            <a:gdLst>
              <a:gd name="connsiteX0" fmla="*/ 3900488 w 3900488"/>
              <a:gd name="connsiteY0" fmla="*/ 0 h 4758107"/>
              <a:gd name="connsiteX1" fmla="*/ 0 w 3900488"/>
              <a:gd name="connsiteY1" fmla="*/ 0 h 4758107"/>
              <a:gd name="connsiteX2" fmla="*/ 14 w 3900488"/>
              <a:gd name="connsiteY2" fmla="*/ 13718 h 4758107"/>
              <a:gd name="connsiteX3" fmla="*/ 4907 w 3900488"/>
              <a:gd name="connsiteY3" fmla="*/ 3785761 h 4758107"/>
              <a:gd name="connsiteX4" fmla="*/ 485655 w 3900488"/>
              <a:gd name="connsiteY4" fmla="*/ 4595035 h 4758107"/>
              <a:gd name="connsiteX5" fmla="*/ 1776162 w 3900488"/>
              <a:gd name="connsiteY5" fmla="*/ 4758107 h 4758107"/>
              <a:gd name="connsiteX6" fmla="*/ 3121899 w 3900488"/>
              <a:gd name="connsiteY6" fmla="*/ 4687177 h 4758107"/>
              <a:gd name="connsiteX7" fmla="*/ 3899490 w 3900488"/>
              <a:gd name="connsiteY7" fmla="*/ 3836857 h 475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00488" h="4758107">
                <a:moveTo>
                  <a:pt x="3900488" y="0"/>
                </a:moveTo>
                <a:lnTo>
                  <a:pt x="0" y="0"/>
                </a:lnTo>
                <a:lnTo>
                  <a:pt x="14" y="13718"/>
                </a:lnTo>
                <a:cubicBezTo>
                  <a:pt x="1645" y="1271066"/>
                  <a:pt x="4874" y="2494869"/>
                  <a:pt x="4907" y="3785761"/>
                </a:cubicBezTo>
                <a:cubicBezTo>
                  <a:pt x="24841" y="4123277"/>
                  <a:pt x="109081" y="4377139"/>
                  <a:pt x="485655" y="4595035"/>
                </a:cubicBezTo>
                <a:cubicBezTo>
                  <a:pt x="819273" y="4751623"/>
                  <a:pt x="1340313" y="4743506"/>
                  <a:pt x="1776162" y="4758107"/>
                </a:cubicBezTo>
                <a:cubicBezTo>
                  <a:pt x="2206535" y="4751258"/>
                  <a:pt x="2611757" y="4763607"/>
                  <a:pt x="3121899" y="4687177"/>
                </a:cubicBezTo>
                <a:cubicBezTo>
                  <a:pt x="3593018" y="4575838"/>
                  <a:pt x="3868926" y="4322154"/>
                  <a:pt x="3899490" y="3836857"/>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sp>
        <p:nvSpPr>
          <p:cNvPr id="10" name="Titre 1">
            <a:extLst>
              <a:ext uri="{FF2B5EF4-FFF2-40B4-BE49-F238E27FC236}">
                <a16:creationId xmlns:a16="http://schemas.microsoft.com/office/drawing/2014/main" id="{EE69A519-AD58-4C3A-B352-6640C7E8B143}"/>
              </a:ext>
            </a:extLst>
          </p:cNvPr>
          <p:cNvSpPr>
            <a:spLocks noGrp="1"/>
          </p:cNvSpPr>
          <p:nvPr>
            <p:ph type="ctrTitle" hasCustomPrompt="1"/>
          </p:nvPr>
        </p:nvSpPr>
        <p:spPr>
          <a:xfrm>
            <a:off x="2553987" y="2360258"/>
            <a:ext cx="3777671" cy="2086330"/>
          </a:xfrm>
          <a:prstGeom prst="rect">
            <a:avLst/>
          </a:prstGeom>
        </p:spPr>
        <p:txBody>
          <a:bodyPr anchor="t">
            <a:noAutofit/>
          </a:bodyPr>
          <a:lstStyle>
            <a:lvl1pPr marL="0" marR="0" indent="0" algn="l" defTabSz="914400" rtl="0" eaLnBrk="1" fontAlgn="auto" latinLnBrk="0" hangingPunct="1">
              <a:lnSpc>
                <a:spcPct val="100000"/>
              </a:lnSpc>
              <a:spcBef>
                <a:spcPts val="0"/>
              </a:spcBef>
              <a:spcAft>
                <a:spcPts val="0"/>
              </a:spcAft>
              <a:buClrTx/>
              <a:buSzTx/>
              <a:buFontTx/>
              <a:buNone/>
              <a:tabLst/>
              <a:defRPr sz="5400" b="1" i="0" spc="-30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Titre </a:t>
            </a:r>
            <a:r>
              <a:rPr kumimoji="0" lang="fr-FR" sz="5400" b="1" i="0" u="none" strike="noStrike" kern="1200" cap="none" spc="0" normalizeH="0" baseline="0" noProof="0" dirty="0" err="1">
                <a:ln>
                  <a:noFill/>
                </a:ln>
                <a:solidFill>
                  <a:prstClr val="white"/>
                </a:solidFill>
                <a:effectLst/>
                <a:uLnTx/>
                <a:uFillTx/>
                <a:latin typeface="Arial" panose="020B0604020202020204" pitchFamily="34" charset="0"/>
                <a:ea typeface="Arial" charset="0"/>
                <a:cs typeface="Arial" panose="020B0604020202020204" pitchFamily="34" charset="0"/>
              </a:rPr>
              <a:t>lorem</a:t>
            </a: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 </a:t>
            </a:r>
            <a:b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br>
            <a:r>
              <a:rPr kumimoji="0" lang="fr-FR" sz="5400" b="1" i="0" u="none" strike="noStrike" kern="1200" cap="none" spc="0" normalizeH="0" baseline="0" noProof="0" dirty="0">
                <a:ln>
                  <a:noFill/>
                </a:ln>
                <a:solidFill>
                  <a:prstClr val="white"/>
                </a:solidFill>
                <a:effectLst/>
                <a:uLnTx/>
                <a:uFillTx/>
                <a:latin typeface="Arial" panose="020B0604020202020204" pitchFamily="34" charset="0"/>
                <a:ea typeface="Arial" charset="0"/>
                <a:cs typeface="Arial" panose="020B0604020202020204" pitchFamily="34" charset="0"/>
              </a:rPr>
              <a:t>ipsum</a:t>
            </a:r>
          </a:p>
        </p:txBody>
      </p:sp>
      <p:sp>
        <p:nvSpPr>
          <p:cNvPr id="3" name="Espace réservé du texte 2">
            <a:extLst>
              <a:ext uri="{FF2B5EF4-FFF2-40B4-BE49-F238E27FC236}">
                <a16:creationId xmlns:a16="http://schemas.microsoft.com/office/drawing/2014/main" id="{E2D991CF-D89E-47DF-9E4C-C96B50AB65CA}"/>
              </a:ext>
            </a:extLst>
          </p:cNvPr>
          <p:cNvSpPr>
            <a:spLocks noGrp="1"/>
          </p:cNvSpPr>
          <p:nvPr>
            <p:ph type="body" sz="quarter" idx="10" hasCustomPrompt="1"/>
          </p:nvPr>
        </p:nvSpPr>
        <p:spPr>
          <a:xfrm>
            <a:off x="2323746" y="602896"/>
            <a:ext cx="2797175" cy="1998662"/>
          </a:xfrm>
        </p:spPr>
        <p:txBody>
          <a:bodyPr/>
          <a:lstStyle>
            <a:lvl1pPr marL="0" indent="0">
              <a:buNone/>
              <a:defRPr sz="14400">
                <a:solidFill>
                  <a:schemeClr val="bg1"/>
                </a:solidFill>
              </a:defRPr>
            </a:lvl1pPr>
          </a:lstStyle>
          <a:p>
            <a:pPr lvl="0"/>
            <a:r>
              <a:rPr lang="fr-FR" dirty="0"/>
              <a:t>02</a:t>
            </a:r>
          </a:p>
        </p:txBody>
      </p:sp>
    </p:spTree>
    <p:extLst>
      <p:ext uri="{BB962C8B-B14F-4D97-AF65-F5344CB8AC3E}">
        <p14:creationId xmlns:p14="http://schemas.microsoft.com/office/powerpoint/2010/main" val="11312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8.xml"/><Relationship Id="rId7" Type="http://schemas.openxmlformats.org/officeDocument/2006/relationships/image" Target="../media/image1.emf"/><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theme" Target="../theme/theme2.xml"/><Relationship Id="rId5" Type="http://schemas.openxmlformats.org/officeDocument/2006/relationships/slideLayout" Target="../slideLayouts/slideLayout30.xml"/><Relationship Id="rId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pied de page 4">
            <a:extLst>
              <a:ext uri="{FF2B5EF4-FFF2-40B4-BE49-F238E27FC236}">
                <a16:creationId xmlns:a16="http://schemas.microsoft.com/office/drawing/2014/main" id="{9F07089D-51ED-4AB4-9286-8248C8A0E4AB}"/>
              </a:ext>
            </a:extLst>
          </p:cNvPr>
          <p:cNvSpPr>
            <a:spLocks noGrp="1"/>
          </p:cNvSpPr>
          <p:nvPr>
            <p:ph type="ftr" sz="quarter" idx="3"/>
          </p:nvPr>
        </p:nvSpPr>
        <p:spPr>
          <a:xfrm>
            <a:off x="839788" y="6390938"/>
            <a:ext cx="8100530" cy="184666"/>
          </a:xfrm>
          <a:prstGeom prst="rect">
            <a:avLst/>
          </a:prstGeom>
        </p:spPr>
        <p:txBody>
          <a:bodyPr vert="horz" lIns="0" tIns="0" rIns="0" bIns="0" rtlCol="0" anchor="t">
            <a:spAutoFit/>
          </a:bodyPr>
          <a:lstStyle>
            <a:lvl1pPr algn="l">
              <a:defRPr sz="1200" b="1" cap="all" spc="0" baseline="0">
                <a:solidFill>
                  <a:srgbClr val="3F2381"/>
                </a:solidFill>
                <a:latin typeface="Arial" panose="020B0604020202020204" pitchFamily="34" charset="0"/>
                <a:ea typeface="Arial" panose="020B0604020202020204" pitchFamily="34" charset="0"/>
                <a:cs typeface="Arial" panose="020B0604020202020204" pitchFamily="34" charset="0"/>
              </a:defRPr>
            </a:lvl1pPr>
          </a:lstStyle>
          <a:p>
            <a:endParaRPr lang="fr-FR"/>
          </a:p>
        </p:txBody>
      </p:sp>
      <p:sp>
        <p:nvSpPr>
          <p:cNvPr id="4" name="Espace réservé du titre 3">
            <a:extLst>
              <a:ext uri="{FF2B5EF4-FFF2-40B4-BE49-F238E27FC236}">
                <a16:creationId xmlns:a16="http://schemas.microsoft.com/office/drawing/2014/main" id="{19044148-8431-4774-8F99-F73470ED5988}"/>
              </a:ext>
            </a:extLst>
          </p:cNvPr>
          <p:cNvSpPr>
            <a:spLocks noGrp="1"/>
          </p:cNvSpPr>
          <p:nvPr>
            <p:ph type="title"/>
          </p:nvPr>
        </p:nvSpPr>
        <p:spPr>
          <a:xfrm>
            <a:off x="838200" y="329265"/>
            <a:ext cx="10442575" cy="276999"/>
          </a:xfrm>
          <a:prstGeom prst="rect">
            <a:avLst/>
          </a:prstGeom>
        </p:spPr>
        <p:txBody>
          <a:bodyPr vert="horz" wrap="square" lIns="0" tIns="0" rIns="0" bIns="0" rtlCol="0" anchor="t" anchorCtr="0">
            <a:spAutoFit/>
          </a:bodyPr>
          <a:lstStyle/>
          <a:p>
            <a:r>
              <a:rPr lang="fr-FR" dirty="0"/>
              <a:t>Modifiez le style du titre</a:t>
            </a:r>
          </a:p>
        </p:txBody>
      </p:sp>
      <p:sp>
        <p:nvSpPr>
          <p:cNvPr id="5" name="Espace réservé du texte 4">
            <a:extLst>
              <a:ext uri="{FF2B5EF4-FFF2-40B4-BE49-F238E27FC236}">
                <a16:creationId xmlns:a16="http://schemas.microsoft.com/office/drawing/2014/main" id="{837B06D0-C015-4E77-A0A3-CFA569D18468}"/>
              </a:ext>
            </a:extLst>
          </p:cNvPr>
          <p:cNvSpPr>
            <a:spLocks noGrp="1"/>
          </p:cNvSpPr>
          <p:nvPr>
            <p:ph type="body" idx="1"/>
          </p:nvPr>
        </p:nvSpPr>
        <p:spPr>
          <a:xfrm>
            <a:off x="838200" y="1021977"/>
            <a:ext cx="10442575" cy="4980846"/>
          </a:xfrm>
          <a:prstGeom prst="rect">
            <a:avLst/>
          </a:prstGeom>
        </p:spPr>
        <p:txBody>
          <a:bodyPr vert="horz" lIns="0" tIns="0" rIns="0" bIns="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8" name="Espace réservé du numéro de diapositive 7">
            <a:extLst>
              <a:ext uri="{FF2B5EF4-FFF2-40B4-BE49-F238E27FC236}">
                <a16:creationId xmlns:a16="http://schemas.microsoft.com/office/drawing/2014/main" id="{FE855350-DE05-41EF-BA6F-33B75690F350}"/>
              </a:ext>
            </a:extLst>
          </p:cNvPr>
          <p:cNvSpPr>
            <a:spLocks noGrp="1"/>
          </p:cNvSpPr>
          <p:nvPr>
            <p:ph type="sldNum" sz="quarter" idx="4"/>
          </p:nvPr>
        </p:nvSpPr>
        <p:spPr>
          <a:xfrm>
            <a:off x="10620375" y="6390938"/>
            <a:ext cx="660400" cy="184666"/>
          </a:xfrm>
          <a:prstGeom prst="rect">
            <a:avLst/>
          </a:prstGeom>
        </p:spPr>
        <p:txBody>
          <a:bodyPr vert="horz" wrap="square" lIns="0" tIns="0" rIns="0" bIns="0" rtlCol="0" anchor="t" anchorCtr="0">
            <a:spAutoFit/>
          </a:bodyPr>
          <a:lstStyle>
            <a:lvl1pPr algn="r">
              <a:defRPr sz="1200" b="1">
                <a:solidFill>
                  <a:schemeClr val="tx1"/>
                </a:solidFill>
              </a:defRPr>
            </a:lvl1pPr>
          </a:lstStyle>
          <a:p>
            <a:fld id="{A5C7A32D-1116-4AE8-97EF-D42A2B21677D}" type="slidenum">
              <a:rPr lang="fr-FR" smtClean="0"/>
              <a:t>‹N°›</a:t>
            </a:fld>
            <a:endParaRPr lang="fr-FR"/>
          </a:p>
        </p:txBody>
      </p:sp>
    </p:spTree>
    <p:extLst>
      <p:ext uri="{BB962C8B-B14F-4D97-AF65-F5344CB8AC3E}">
        <p14:creationId xmlns:p14="http://schemas.microsoft.com/office/powerpoint/2010/main" val="40286677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Lst>
  <p:txStyles>
    <p:titleStyle>
      <a:lvl1pPr algn="l" defTabSz="914400" rtl="0" eaLnBrk="1" latinLnBrk="0" hangingPunct="1">
        <a:lnSpc>
          <a:spcPct val="90000"/>
        </a:lnSpc>
        <a:spcBef>
          <a:spcPct val="0"/>
        </a:spcBef>
        <a:buNone/>
        <a:defRPr lang="fr-FR" sz="2000" b="0" kern="1200" cap="none" spc="40" baseline="0">
          <a:solidFill>
            <a:schemeClr val="accent1"/>
          </a:solidFill>
          <a:latin typeface="+mj-lt"/>
          <a:ea typeface="+mj-ea"/>
          <a:cs typeface="Calibri" panose="020F0502020204030204" pitchFamily="34" charset="0"/>
        </a:defRPr>
      </a:lvl1pPr>
    </p:titleStyle>
    <p:bodyStyle>
      <a:lvl1pPr marL="360000" indent="-360000" algn="l" defTabSz="914400" rtl="0" eaLnBrk="1" latinLnBrk="0" hangingPunct="1">
        <a:lnSpc>
          <a:spcPct val="90000"/>
        </a:lnSpc>
        <a:spcBef>
          <a:spcPts val="1000"/>
        </a:spcBef>
        <a:buFont typeface="+mj-lt"/>
        <a:buAutoNum type="arabicPeriod"/>
        <a:defRPr sz="2200" b="1" kern="1200">
          <a:solidFill>
            <a:schemeClr val="tx1"/>
          </a:solidFill>
          <a:latin typeface="+mn-lt"/>
          <a:ea typeface="+mn-ea"/>
          <a:cs typeface="+mn-cs"/>
        </a:defRPr>
      </a:lvl1pPr>
      <a:lvl2pPr marL="360000" indent="-360000" algn="l" defTabSz="914400" rtl="0" eaLnBrk="1" latinLnBrk="0" hangingPunct="1">
        <a:lnSpc>
          <a:spcPct val="90000"/>
        </a:lnSpc>
        <a:spcBef>
          <a:spcPts val="1200"/>
        </a:spcBef>
        <a:buFont typeface="+mj-lt"/>
        <a:buAutoNum type="alphaUcPeriod"/>
        <a:defRPr sz="1800" b="1" kern="1200">
          <a:solidFill>
            <a:schemeClr val="tx2"/>
          </a:solidFill>
          <a:latin typeface="+mn-lt"/>
          <a:ea typeface="+mn-ea"/>
          <a:cs typeface="+mn-cs"/>
        </a:defRPr>
      </a:lvl2pPr>
      <a:lvl3pPr marL="360000" indent="-360000" algn="l" defTabSz="914400" rtl="0" eaLnBrk="1" latinLnBrk="0" hangingPunct="1">
        <a:lnSpc>
          <a:spcPct val="90000"/>
        </a:lnSpc>
        <a:spcBef>
          <a:spcPts val="1200"/>
        </a:spcBef>
        <a:buFont typeface="+mj-lt"/>
        <a:buAutoNum type="alphaLcPeriod"/>
        <a:defRPr sz="1800" kern="1200">
          <a:solidFill>
            <a:schemeClr val="tx2"/>
          </a:solidFill>
          <a:latin typeface="+mn-lt"/>
          <a:ea typeface="+mn-ea"/>
          <a:cs typeface="+mn-cs"/>
        </a:defRPr>
      </a:lvl3pPr>
      <a:lvl4pPr marL="630000" indent="-270000" algn="l" defTabSz="914400" rtl="0" eaLnBrk="1" latinLnBrk="0" hangingPunct="1">
        <a:lnSpc>
          <a:spcPct val="90000"/>
        </a:lnSpc>
        <a:spcBef>
          <a:spcPts val="1000"/>
        </a:spcBef>
        <a:buFont typeface="Arial" panose="020B0604020202020204" pitchFamily="34" charset="0"/>
        <a:buChar char="•"/>
        <a:defRPr sz="1600" kern="1200">
          <a:solidFill>
            <a:schemeClr val="tx2"/>
          </a:solidFill>
          <a:latin typeface="+mn-lt"/>
          <a:ea typeface="+mn-ea"/>
          <a:cs typeface="+mn-cs"/>
        </a:defRPr>
      </a:lvl4pPr>
      <a:lvl5pPr marL="630000" indent="-270000" algn="l" defTabSz="914400" rtl="0" eaLnBrk="1" latinLnBrk="0" hangingPunct="1">
        <a:lnSpc>
          <a:spcPct val="90000"/>
        </a:lnSpc>
        <a:spcBef>
          <a:spcPts val="1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84">
          <p15:clr>
            <a:srgbClr val="F26B43"/>
          </p15:clr>
        </p15:guide>
        <p15:guide id="2" pos="529">
          <p15:clr>
            <a:srgbClr val="F26B43"/>
          </p15:clr>
        </p15:guide>
        <p15:guide id="3" pos="7106">
          <p15:clr>
            <a:srgbClr val="F26B43"/>
          </p15:clr>
        </p15:guide>
        <p15:guide id="4" pos="1598">
          <p15:clr>
            <a:srgbClr val="F26B43"/>
          </p15:clr>
        </p15:guide>
        <p15:guide id="5" orient="horz" pos="1480">
          <p15:clr>
            <a:srgbClr val="F26B43"/>
          </p15:clr>
        </p15:guide>
        <p15:guide id="6" orient="horz" pos="2801">
          <p15:clr>
            <a:srgbClr val="F26B43"/>
          </p15:clr>
        </p15:guide>
        <p15:guide id="7" pos="1457">
          <p15:clr>
            <a:srgbClr val="F26B43"/>
          </p15:clr>
        </p15:guide>
        <p15:guide id="8" orient="horz" pos="373">
          <p15:clr>
            <a:srgbClr val="F26B43"/>
          </p15:clr>
        </p15:guide>
        <p15:guide id="9" orient="horz" pos="163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19100" y="345601"/>
            <a:ext cx="11326651" cy="1325563"/>
          </a:xfrm>
          <a:prstGeom prst="rect">
            <a:avLst/>
          </a:prstGeom>
        </p:spPr>
        <p:txBody>
          <a:bodyPr vert="horz" lIns="0" tIns="45720" rIns="91440" bIns="45720" rtlCol="0" anchor="t">
            <a:noAutofit/>
          </a:bodyPr>
          <a:lstStyle/>
          <a:p>
            <a:r>
              <a:rPr lang="en-US" dirty="0" err="1"/>
              <a:t>Modifiez</a:t>
            </a:r>
            <a:r>
              <a:rPr lang="en-US" dirty="0"/>
              <a:t> le style du </a:t>
            </a:r>
            <a:r>
              <a:rPr lang="en-US" dirty="0" err="1"/>
              <a:t>titre</a:t>
            </a:r>
            <a:endParaRPr lang="en-US" dirty="0"/>
          </a:p>
        </p:txBody>
      </p:sp>
      <p:sp>
        <p:nvSpPr>
          <p:cNvPr id="3" name="Espace réservé du texte 2"/>
          <p:cNvSpPr>
            <a:spLocks noGrp="1"/>
          </p:cNvSpPr>
          <p:nvPr>
            <p:ph type="body" idx="1"/>
          </p:nvPr>
        </p:nvSpPr>
        <p:spPr>
          <a:xfrm>
            <a:off x="407989" y="2621927"/>
            <a:ext cx="11352212" cy="3470899"/>
          </a:xfrm>
          <a:prstGeom prst="rect">
            <a:avLst/>
          </a:prstGeom>
        </p:spPr>
        <p:txBody>
          <a:bodyPr vert="horz" lIns="0" tIns="45720" rIns="91440" bIns="45720" rtlCol="0">
            <a:normAutofit/>
          </a:bodyPr>
          <a:lstStyle/>
          <a:p>
            <a:pPr lvl="0"/>
            <a:r>
              <a:rPr lang="en-US" dirty="0"/>
              <a:t>Modifier les styles du </a:t>
            </a:r>
            <a:r>
              <a:rPr lang="en-US" dirty="0" err="1"/>
              <a:t>texte</a:t>
            </a:r>
            <a:r>
              <a:rPr lang="en-US" dirty="0"/>
              <a:t> du masque</a:t>
            </a:r>
          </a:p>
          <a:p>
            <a:pPr lvl="1"/>
            <a:r>
              <a:rPr lang="en-US" dirty="0" err="1"/>
              <a:t>Deuxième</a:t>
            </a:r>
            <a:r>
              <a:rPr lang="en-US" dirty="0"/>
              <a:t> </a:t>
            </a:r>
            <a:r>
              <a:rPr lang="en-US" dirty="0" err="1"/>
              <a:t>niveau</a:t>
            </a:r>
            <a:endParaRPr lang="en-US" dirty="0"/>
          </a:p>
          <a:p>
            <a:pPr lvl="2"/>
            <a:r>
              <a:rPr lang="en-US" dirty="0" err="1"/>
              <a:t>Troisième</a:t>
            </a:r>
            <a:r>
              <a:rPr lang="en-US" dirty="0"/>
              <a:t> </a:t>
            </a:r>
            <a:r>
              <a:rPr lang="en-US" dirty="0" err="1"/>
              <a:t>niveau</a:t>
            </a:r>
            <a:endParaRPr lang="en-US" dirty="0"/>
          </a:p>
          <a:p>
            <a:pPr lvl="3"/>
            <a:r>
              <a:rPr lang="en-US" dirty="0" err="1"/>
              <a:t>Quatrième</a:t>
            </a:r>
            <a:r>
              <a:rPr lang="en-US" dirty="0"/>
              <a:t> </a:t>
            </a:r>
            <a:r>
              <a:rPr lang="en-US" dirty="0" err="1"/>
              <a:t>niveau</a:t>
            </a:r>
            <a:endParaRPr lang="en-US" dirty="0"/>
          </a:p>
          <a:p>
            <a:pPr lvl="4"/>
            <a:r>
              <a:rPr lang="en-US" dirty="0" err="1"/>
              <a:t>Cinquième</a:t>
            </a:r>
            <a:r>
              <a:rPr lang="en-US" dirty="0"/>
              <a:t> </a:t>
            </a:r>
            <a:r>
              <a:rPr lang="en-US" dirty="0" err="1"/>
              <a:t>niveau</a:t>
            </a:r>
            <a:endParaRPr lang="en-US" dirty="0"/>
          </a:p>
        </p:txBody>
      </p:sp>
      <p:sp>
        <p:nvSpPr>
          <p:cNvPr id="8" name="Espace réservé du pied de page 4">
            <a:extLst>
              <a:ext uri="{FF2B5EF4-FFF2-40B4-BE49-F238E27FC236}">
                <a16:creationId xmlns:a16="http://schemas.microsoft.com/office/drawing/2014/main" id="{5728C634-AB3C-4428-B595-1BBD2969CA95}"/>
              </a:ext>
            </a:extLst>
          </p:cNvPr>
          <p:cNvSpPr>
            <a:spLocks noGrp="1"/>
          </p:cNvSpPr>
          <p:nvPr>
            <p:ph type="ftr" sz="quarter" idx="3"/>
          </p:nvPr>
        </p:nvSpPr>
        <p:spPr>
          <a:xfrm>
            <a:off x="9906002" y="6436367"/>
            <a:ext cx="1679847" cy="234414"/>
          </a:xfrm>
          <a:prstGeom prst="rect">
            <a:avLst/>
          </a:prstGeom>
        </p:spPr>
        <p:txBody>
          <a:bodyPr vert="horz" wrap="square" lIns="36000" tIns="36000" rIns="36000" bIns="36000" rtlCol="0" anchor="ctr">
            <a:spAutoFit/>
          </a:bodyPr>
          <a:lstStyle>
            <a:lvl1pPr algn="r">
              <a:defRPr sz="1051">
                <a:solidFill>
                  <a:schemeClr val="tx1"/>
                </a:solidFill>
                <a:latin typeface="+mn-lt"/>
              </a:defRPr>
            </a:lvl1pPr>
          </a:lstStyle>
          <a:p>
            <a:r>
              <a:rPr lang="en-US"/>
              <a:t>2018 Full-Year Results</a:t>
            </a:r>
            <a:endParaRPr lang="en-US" dirty="0"/>
          </a:p>
        </p:txBody>
      </p:sp>
      <p:sp>
        <p:nvSpPr>
          <p:cNvPr id="9" name="Espace réservé du numéro de diapositive 5">
            <a:extLst>
              <a:ext uri="{FF2B5EF4-FFF2-40B4-BE49-F238E27FC236}">
                <a16:creationId xmlns:a16="http://schemas.microsoft.com/office/drawing/2014/main" id="{2321BB25-3152-4BC2-9E15-D35D5F699074}"/>
              </a:ext>
            </a:extLst>
          </p:cNvPr>
          <p:cNvSpPr>
            <a:spLocks noGrp="1"/>
          </p:cNvSpPr>
          <p:nvPr>
            <p:ph type="sldNum" sz="quarter" idx="4"/>
          </p:nvPr>
        </p:nvSpPr>
        <p:spPr>
          <a:xfrm>
            <a:off x="11639027" y="6436367"/>
            <a:ext cx="324374" cy="234414"/>
          </a:xfrm>
          <a:prstGeom prst="rect">
            <a:avLst/>
          </a:prstGeom>
        </p:spPr>
        <p:txBody>
          <a:bodyPr vert="horz" wrap="none" lIns="36000" tIns="36000" rIns="36000" bIns="36000" rtlCol="0" anchor="ctr">
            <a:spAutoFit/>
          </a:bodyPr>
          <a:lstStyle>
            <a:lvl1pPr algn="r">
              <a:defRPr sz="1051">
                <a:solidFill>
                  <a:schemeClr val="bg1">
                    <a:lumMod val="50000"/>
                  </a:schemeClr>
                </a:solidFill>
                <a:latin typeface="+mn-lt"/>
              </a:defRPr>
            </a:lvl1pPr>
          </a:lstStyle>
          <a:p>
            <a:fld id="{12C5DC16-0D22-4C7F-9249-BF4D2D91D79F}" type="slidenum">
              <a:rPr lang="en-US" smtClean="0"/>
              <a:pPr/>
              <a:t>‹N°›</a:t>
            </a:fld>
            <a:endParaRPr lang="en-US" dirty="0"/>
          </a:p>
        </p:txBody>
      </p:sp>
    </p:spTree>
    <p:extLst>
      <p:ext uri="{BB962C8B-B14F-4D97-AF65-F5344CB8AC3E}">
        <p14:creationId xmlns:p14="http://schemas.microsoft.com/office/powerpoint/2010/main" val="425425666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Lst>
  <p:hf hdr="0" dt="0"/>
  <p:txStyles>
    <p:titleStyle>
      <a:lvl1pPr algn="l" defTabSz="914377" rtl="0" eaLnBrk="1" latinLnBrk="0" hangingPunct="1">
        <a:lnSpc>
          <a:spcPct val="80000"/>
        </a:lnSpc>
        <a:spcBef>
          <a:spcPct val="0"/>
        </a:spcBef>
        <a:buNone/>
        <a:defRPr sz="2800" b="1" kern="1200" cap="none" baseline="0">
          <a:solidFill>
            <a:schemeClr val="tx1"/>
          </a:solidFill>
          <a:latin typeface="+mj-lt"/>
          <a:ea typeface="+mj-ea"/>
          <a:cs typeface="+mj-cs"/>
        </a:defRPr>
      </a:lvl1pPr>
    </p:titleStyle>
    <p:bodyStyle>
      <a:lvl1pPr marL="85723" indent="-85723" algn="l" defTabSz="914377" rtl="0" eaLnBrk="1" latinLnBrk="0" hangingPunct="1">
        <a:lnSpc>
          <a:spcPct val="100000"/>
        </a:lnSpc>
        <a:spcBef>
          <a:spcPts val="1200"/>
        </a:spcBef>
        <a:buClr>
          <a:schemeClr val="tx1"/>
        </a:buClr>
        <a:buSzPct val="100000"/>
        <a:buFont typeface="Allumi Pro" panose="020B0703040802020204" pitchFamily="34" charset="0"/>
        <a:buChar char=" "/>
        <a:defRPr sz="2000" b="0" kern="1200">
          <a:solidFill>
            <a:schemeClr val="tx1"/>
          </a:solidFill>
          <a:latin typeface="+mn-lt"/>
          <a:ea typeface="+mn-ea"/>
          <a:cs typeface="+mn-cs"/>
        </a:defRPr>
      </a:lvl1pPr>
      <a:lvl2pPr marL="223833" indent="-138110" algn="l" defTabSz="914377" rtl="0" eaLnBrk="1" latinLnBrk="0" hangingPunct="1">
        <a:lnSpc>
          <a:spcPct val="100000"/>
        </a:lnSpc>
        <a:spcBef>
          <a:spcPts val="600"/>
        </a:spcBef>
        <a:buSzPct val="80000"/>
        <a:buFontTx/>
        <a:buBlip>
          <a:blip r:embed="rId7"/>
        </a:buBlip>
        <a:defRPr sz="2000" kern="1200">
          <a:solidFill>
            <a:schemeClr val="tx1"/>
          </a:solidFill>
          <a:latin typeface="+mn-lt"/>
          <a:ea typeface="+mn-ea"/>
          <a:cs typeface="+mn-cs"/>
        </a:defRPr>
      </a:lvl2pPr>
      <a:lvl3pPr marL="361942" indent="-138110" algn="l" defTabSz="914377" rtl="0" eaLnBrk="1" latinLnBrk="0" hangingPunct="1">
        <a:lnSpc>
          <a:spcPct val="100000"/>
        </a:lnSpc>
        <a:spcBef>
          <a:spcPts val="300"/>
        </a:spcBef>
        <a:buFont typeface="Arial" panose="020B0604020202020204" pitchFamily="34" charset="0"/>
        <a:buChar char="•"/>
        <a:defRPr sz="1600" kern="1200">
          <a:solidFill>
            <a:schemeClr val="tx1"/>
          </a:solidFill>
          <a:latin typeface="+mn-lt"/>
          <a:ea typeface="+mn-ea"/>
          <a:cs typeface="+mn-cs"/>
        </a:defRPr>
      </a:lvl3pPr>
      <a:lvl4pPr marL="446077" indent="-84137" algn="l" defTabSz="914377" rtl="0" eaLnBrk="1" latinLnBrk="0" hangingPunct="1">
        <a:lnSpc>
          <a:spcPct val="100000"/>
        </a:lnSpc>
        <a:spcBef>
          <a:spcPts val="300"/>
        </a:spcBef>
        <a:buFont typeface="Arial" panose="020B0604020202020204" pitchFamily="34" charset="0"/>
        <a:buChar char="•"/>
        <a:defRPr sz="1600" kern="1200">
          <a:solidFill>
            <a:schemeClr val="tx1"/>
          </a:solidFill>
          <a:latin typeface="+mn-lt"/>
          <a:ea typeface="+mn-ea"/>
          <a:cs typeface="+mn-cs"/>
        </a:defRPr>
      </a:lvl4pPr>
      <a:lvl5pPr marL="542912" indent="-96836" algn="l" defTabSz="914377" rtl="0" eaLnBrk="1" latinLnBrk="0" hangingPunct="1">
        <a:lnSpc>
          <a:spcPct val="100000"/>
        </a:lnSpc>
        <a:spcBef>
          <a:spcPts val="300"/>
        </a:spcBef>
        <a:buFont typeface="Arial" panose="020B0604020202020204" pitchFamily="34" charset="0"/>
        <a:buChar char="•"/>
        <a:defRPr sz="16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838">
          <p15:clr>
            <a:srgbClr val="F26B43"/>
          </p15:clr>
        </p15:guide>
        <p15:guide id="2" pos="3840">
          <p15:clr>
            <a:srgbClr val="F26B43"/>
          </p15:clr>
        </p15:guide>
        <p15:guide id="3" orient="horz" pos="331">
          <p15:clr>
            <a:srgbClr val="F26B43"/>
          </p15:clr>
        </p15:guide>
        <p15:guide id="4" pos="424">
          <p15:clr>
            <a:srgbClr val="F26B43"/>
          </p15:clr>
        </p15:guide>
        <p15:guide id="5" pos="7240">
          <p15:clr>
            <a:srgbClr val="F26B43"/>
          </p15:clr>
        </p15:guide>
        <p15:guide id="6" pos="279">
          <p15:clr>
            <a:srgbClr val="F26B43"/>
          </p15:clr>
        </p15:guide>
        <p15:guide id="7" pos="740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23.xml"/><Relationship Id="rId6" Type="http://schemas.openxmlformats.org/officeDocument/2006/relationships/image" Target="../media/image6.emf"/><Relationship Id="rId5" Type="http://schemas.openxmlformats.org/officeDocument/2006/relationships/image" Target="../media/image5.sv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3.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6.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04BEFA28-E132-4A8F-8416-AAA3888CE02B}"/>
              </a:ext>
            </a:extLst>
          </p:cNvPr>
          <p:cNvSpPr>
            <a:spLocks noGrp="1"/>
          </p:cNvSpPr>
          <p:nvPr>
            <p:ph type="ctrTitle"/>
          </p:nvPr>
        </p:nvSpPr>
        <p:spPr>
          <a:xfrm>
            <a:off x="1188000" y="2127246"/>
            <a:ext cx="8200741" cy="615553"/>
          </a:xfrm>
        </p:spPr>
        <p:txBody>
          <a:bodyPr/>
          <a:lstStyle/>
          <a:p>
            <a:r>
              <a:rPr lang="fr-FR" dirty="0"/>
              <a:t>Le groupe </a:t>
            </a:r>
            <a:r>
              <a:rPr lang="fr-FR" dirty="0" err="1"/>
              <a:t>econocom</a:t>
            </a:r>
            <a:endParaRPr lang="fr-FR" dirty="0"/>
          </a:p>
        </p:txBody>
      </p:sp>
      <p:sp>
        <p:nvSpPr>
          <p:cNvPr id="6" name="Espace réservé du texte 5">
            <a:extLst>
              <a:ext uri="{FF2B5EF4-FFF2-40B4-BE49-F238E27FC236}">
                <a16:creationId xmlns:a16="http://schemas.microsoft.com/office/drawing/2014/main" id="{FE2133CD-E76A-48FD-8221-590C6D1E5074}"/>
              </a:ext>
            </a:extLst>
          </p:cNvPr>
          <p:cNvSpPr>
            <a:spLocks noGrp="1"/>
          </p:cNvSpPr>
          <p:nvPr>
            <p:ph type="body" sz="quarter" idx="13"/>
          </p:nvPr>
        </p:nvSpPr>
        <p:spPr>
          <a:xfrm>
            <a:off x="1188000" y="4298950"/>
            <a:ext cx="1211870" cy="193899"/>
          </a:xfrm>
        </p:spPr>
        <p:txBody>
          <a:bodyPr/>
          <a:lstStyle/>
          <a:p>
            <a:r>
              <a:rPr lang="fr-FR" dirty="0"/>
              <a:t>Mars 2020</a:t>
            </a:r>
          </a:p>
        </p:txBody>
      </p:sp>
      <p:sp>
        <p:nvSpPr>
          <p:cNvPr id="5" name="Espace réservé du texte 4">
            <a:extLst>
              <a:ext uri="{FF2B5EF4-FFF2-40B4-BE49-F238E27FC236}">
                <a16:creationId xmlns:a16="http://schemas.microsoft.com/office/drawing/2014/main" id="{1CB0A5B6-E3AB-45D0-9C32-E1B097ECF8BC}"/>
              </a:ext>
            </a:extLst>
          </p:cNvPr>
          <p:cNvSpPr>
            <a:spLocks noGrp="1"/>
          </p:cNvSpPr>
          <p:nvPr>
            <p:ph type="body" sz="quarter" idx="11"/>
          </p:nvPr>
        </p:nvSpPr>
        <p:spPr>
          <a:xfrm>
            <a:off x="1135373" y="3700890"/>
            <a:ext cx="2204684" cy="312478"/>
          </a:xfrm>
        </p:spPr>
        <p:txBody>
          <a:bodyPr/>
          <a:lstStyle/>
          <a:p>
            <a:r>
              <a:rPr lang="fr-FR" dirty="0"/>
              <a:t>Présentation</a:t>
            </a:r>
          </a:p>
        </p:txBody>
      </p:sp>
    </p:spTree>
    <p:extLst>
      <p:ext uri="{BB962C8B-B14F-4D97-AF65-F5344CB8AC3E}">
        <p14:creationId xmlns:p14="http://schemas.microsoft.com/office/powerpoint/2010/main" val="35777467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0D7E6ADC-8DB7-46CD-A96D-E35C11D294B9}"/>
              </a:ext>
            </a:extLst>
          </p:cNvPr>
          <p:cNvSpPr>
            <a:spLocks noGrp="1"/>
          </p:cNvSpPr>
          <p:nvPr>
            <p:ph type="body" sz="quarter" idx="15"/>
          </p:nvPr>
        </p:nvSpPr>
        <p:spPr/>
        <p:txBody>
          <a:bodyPr/>
          <a:lstStyle/>
          <a:p>
            <a:pPr>
              <a:lnSpc>
                <a:spcPct val="100000"/>
              </a:lnSpc>
            </a:pPr>
            <a:r>
              <a:rPr lang="fr-FR" dirty="0"/>
              <a:t>Notre stratégie RH se construit dans le respect de nos valeurs : audace, réactivité et bonne foi. </a:t>
            </a:r>
            <a:br>
              <a:rPr lang="fr-FR" dirty="0"/>
            </a:br>
            <a:endParaRPr lang="fr-FR" dirty="0"/>
          </a:p>
          <a:p>
            <a:pPr>
              <a:lnSpc>
                <a:spcPct val="100000"/>
              </a:lnSpc>
            </a:pPr>
            <a:r>
              <a:rPr lang="fr-FR" dirty="0"/>
              <a:t>Du recrutement au développement professionnel, en passant par la satisfaction des collaborateurs et l’attention portée à la santé et au bien-être au travail, Econocom s’engage pour que chaque collaborateur s’épanouisse tout long de sa carrière. </a:t>
            </a:r>
          </a:p>
        </p:txBody>
      </p:sp>
      <p:sp>
        <p:nvSpPr>
          <p:cNvPr id="2" name="Titre 1">
            <a:extLst>
              <a:ext uri="{FF2B5EF4-FFF2-40B4-BE49-F238E27FC236}">
                <a16:creationId xmlns:a16="http://schemas.microsoft.com/office/drawing/2014/main" id="{63CDF6DE-16FE-458B-9F72-5D5970DA1404}"/>
              </a:ext>
            </a:extLst>
          </p:cNvPr>
          <p:cNvSpPr>
            <a:spLocks noGrp="1"/>
          </p:cNvSpPr>
          <p:nvPr>
            <p:ph type="ctrTitle"/>
          </p:nvPr>
        </p:nvSpPr>
        <p:spPr>
          <a:xfrm>
            <a:off x="5623484" y="1398522"/>
            <a:ext cx="5657291" cy="1495794"/>
          </a:xfrm>
        </p:spPr>
        <p:txBody>
          <a:bodyPr/>
          <a:lstStyle/>
          <a:p>
            <a:r>
              <a:rPr lang="fr-FR" dirty="0"/>
              <a:t>Notre politique </a:t>
            </a:r>
            <a:r>
              <a:rPr lang="fr-FR" dirty="0" err="1"/>
              <a:t>rh</a:t>
            </a:r>
            <a:endParaRPr lang="fr-FR" dirty="0"/>
          </a:p>
        </p:txBody>
      </p:sp>
      <p:sp>
        <p:nvSpPr>
          <p:cNvPr id="4" name="Espace réservé du texte 3">
            <a:extLst>
              <a:ext uri="{FF2B5EF4-FFF2-40B4-BE49-F238E27FC236}">
                <a16:creationId xmlns:a16="http://schemas.microsoft.com/office/drawing/2014/main" id="{5CCBE50C-C676-43E6-AD48-E10AB9C8EFB7}"/>
              </a:ext>
            </a:extLst>
          </p:cNvPr>
          <p:cNvSpPr>
            <a:spLocks noGrp="1"/>
          </p:cNvSpPr>
          <p:nvPr>
            <p:ph type="body" sz="quarter" idx="12"/>
          </p:nvPr>
        </p:nvSpPr>
        <p:spPr>
          <a:xfrm>
            <a:off x="5636736" y="3083214"/>
            <a:ext cx="5816710" cy="387798"/>
          </a:xfrm>
        </p:spPr>
        <p:txBody>
          <a:bodyPr/>
          <a:lstStyle/>
          <a:p>
            <a:r>
              <a:rPr lang="fr-FR" dirty="0"/>
              <a:t>Econocom, un employeur engagé</a:t>
            </a:r>
          </a:p>
        </p:txBody>
      </p:sp>
    </p:spTree>
    <p:extLst>
      <p:ext uri="{BB962C8B-B14F-4D97-AF65-F5344CB8AC3E}">
        <p14:creationId xmlns:p14="http://schemas.microsoft.com/office/powerpoint/2010/main" val="2396923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442B543E-E989-46DF-AF90-122AF76D51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54603" y="2516584"/>
            <a:ext cx="5556585" cy="1548000"/>
          </a:xfrm>
          <a:prstGeom prst="rect">
            <a:avLst/>
          </a:prstGeom>
        </p:spPr>
      </p:pic>
    </p:spTree>
    <p:extLst>
      <p:ext uri="{BB962C8B-B14F-4D97-AF65-F5344CB8AC3E}">
        <p14:creationId xmlns:p14="http://schemas.microsoft.com/office/powerpoint/2010/main" val="4075768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a:extLst>
              <a:ext uri="{FF2B5EF4-FFF2-40B4-BE49-F238E27FC236}">
                <a16:creationId xmlns:a16="http://schemas.microsoft.com/office/drawing/2014/main" id="{9B8287BE-BB6E-4169-8503-C53126474ABD}"/>
              </a:ext>
            </a:extLst>
          </p:cNvPr>
          <p:cNvGrpSpPr/>
          <p:nvPr/>
        </p:nvGrpSpPr>
        <p:grpSpPr>
          <a:xfrm>
            <a:off x="1981200" y="127214"/>
            <a:ext cx="10210800" cy="5978311"/>
            <a:chOff x="540328" y="441539"/>
            <a:chExt cx="11310793" cy="6416461"/>
          </a:xfrm>
        </p:grpSpPr>
        <p:pic>
          <p:nvPicPr>
            <p:cNvPr id="4" name="Image 3">
              <a:extLst>
                <a:ext uri="{FF2B5EF4-FFF2-40B4-BE49-F238E27FC236}">
                  <a16:creationId xmlns:a16="http://schemas.microsoft.com/office/drawing/2014/main" id="{7B47FFC0-E609-42A5-8C72-B4DC80B39C1F}"/>
                </a:ext>
              </a:extLst>
            </p:cNvPr>
            <p:cNvPicPr>
              <a:picLocks noChangeAspect="1"/>
            </p:cNvPicPr>
            <p:nvPr/>
          </p:nvPicPr>
          <p:blipFill rotWithShape="1">
            <a:blip r:embed="rId3"/>
            <a:srcRect r="28271"/>
            <a:stretch/>
          </p:blipFill>
          <p:spPr>
            <a:xfrm>
              <a:off x="6881958" y="441539"/>
              <a:ext cx="4969163" cy="6416461"/>
            </a:xfrm>
            <a:prstGeom prst="rect">
              <a:avLst/>
            </a:prstGeom>
          </p:spPr>
        </p:pic>
        <p:sp>
          <p:nvSpPr>
            <p:cNvPr id="5" name="Rectangle 4">
              <a:extLst>
                <a:ext uri="{FF2B5EF4-FFF2-40B4-BE49-F238E27FC236}">
                  <a16:creationId xmlns:a16="http://schemas.microsoft.com/office/drawing/2014/main" id="{510F7F23-582F-4F0D-B19A-98E3726BF36C}"/>
                </a:ext>
              </a:extLst>
            </p:cNvPr>
            <p:cNvSpPr/>
            <p:nvPr/>
          </p:nvSpPr>
          <p:spPr>
            <a:xfrm>
              <a:off x="2493820" y="4858327"/>
              <a:ext cx="295564" cy="387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a:extLst>
                <a:ext uri="{FF2B5EF4-FFF2-40B4-BE49-F238E27FC236}">
                  <a16:creationId xmlns:a16="http://schemas.microsoft.com/office/drawing/2014/main" id="{73A05ECC-2500-4647-B467-41FF52F21C44}"/>
                </a:ext>
              </a:extLst>
            </p:cNvPr>
            <p:cNvSpPr/>
            <p:nvPr/>
          </p:nvSpPr>
          <p:spPr>
            <a:xfrm>
              <a:off x="540328" y="6308147"/>
              <a:ext cx="1593271" cy="387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2" name="Espace réservé du texte 1">
            <a:extLst>
              <a:ext uri="{FF2B5EF4-FFF2-40B4-BE49-F238E27FC236}">
                <a16:creationId xmlns:a16="http://schemas.microsoft.com/office/drawing/2014/main" id="{534AE446-2E13-4AC5-8616-45A4B1B500E9}"/>
              </a:ext>
            </a:extLst>
          </p:cNvPr>
          <p:cNvSpPr>
            <a:spLocks noGrp="1"/>
          </p:cNvSpPr>
          <p:nvPr>
            <p:ph type="body" sz="quarter" idx="10"/>
          </p:nvPr>
        </p:nvSpPr>
        <p:spPr>
          <a:xfrm>
            <a:off x="274917" y="441539"/>
            <a:ext cx="9803266" cy="4185761"/>
          </a:xfrm>
        </p:spPr>
        <p:txBody>
          <a:bodyPr/>
          <a:lstStyle/>
          <a:p>
            <a:r>
              <a:rPr lang="fr-FR" dirty="0"/>
              <a:t>Econocom conçoit, finance et facilite </a:t>
            </a:r>
          </a:p>
          <a:p>
            <a:r>
              <a:rPr lang="fr-FR" dirty="0"/>
              <a:t>la transformation digitale des grandes entreprises et des organisations publiques.</a:t>
            </a:r>
          </a:p>
        </p:txBody>
      </p:sp>
      <p:sp>
        <p:nvSpPr>
          <p:cNvPr id="13" name="Rectangle 12">
            <a:extLst>
              <a:ext uri="{FF2B5EF4-FFF2-40B4-BE49-F238E27FC236}">
                <a16:creationId xmlns:a16="http://schemas.microsoft.com/office/drawing/2014/main" id="{9FB4A695-8C17-44D6-BA56-033B99D7F934}"/>
              </a:ext>
            </a:extLst>
          </p:cNvPr>
          <p:cNvSpPr/>
          <p:nvPr/>
        </p:nvSpPr>
        <p:spPr>
          <a:xfrm>
            <a:off x="274917" y="4229623"/>
            <a:ext cx="2902486" cy="954107"/>
          </a:xfrm>
          <a:prstGeom prst="rect">
            <a:avLst/>
          </a:prstGeom>
        </p:spPr>
        <p:txBody>
          <a:bodyPr wrap="square">
            <a:spAutoFit/>
          </a:bodyPr>
          <a:lstStyle/>
          <a:p>
            <a:r>
              <a:rPr lang="fr-FR" sz="3600" b="1" dirty="0">
                <a:solidFill>
                  <a:schemeClr val="bg1"/>
                </a:solidFill>
              </a:rPr>
              <a:t>10 300</a:t>
            </a:r>
          </a:p>
          <a:p>
            <a:r>
              <a:rPr lang="fr-FR" sz="2000" dirty="0">
                <a:solidFill>
                  <a:schemeClr val="bg1"/>
                </a:solidFill>
              </a:rPr>
              <a:t>collaborateurs</a:t>
            </a:r>
          </a:p>
        </p:txBody>
      </p:sp>
      <p:pic>
        <p:nvPicPr>
          <p:cNvPr id="14" name="Graphique 13">
            <a:extLst>
              <a:ext uri="{FF2B5EF4-FFF2-40B4-BE49-F238E27FC236}">
                <a16:creationId xmlns:a16="http://schemas.microsoft.com/office/drawing/2014/main" id="{C0A13C49-47FA-4F49-8FE4-DF9A2466272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07186" y="3429000"/>
            <a:ext cx="919851" cy="682349"/>
          </a:xfrm>
          <a:prstGeom prst="rect">
            <a:avLst/>
          </a:prstGeom>
        </p:spPr>
      </p:pic>
      <p:pic>
        <p:nvPicPr>
          <p:cNvPr id="15" name="Image 14">
            <a:extLst>
              <a:ext uri="{FF2B5EF4-FFF2-40B4-BE49-F238E27FC236}">
                <a16:creationId xmlns:a16="http://schemas.microsoft.com/office/drawing/2014/main" id="{E296401B-88B1-40A9-9A5E-D0F096411AEA}"/>
              </a:ext>
            </a:extLst>
          </p:cNvPr>
          <p:cNvPicPr>
            <a:picLocks noChangeAspect="1"/>
          </p:cNvPicPr>
          <p:nvPr/>
        </p:nvPicPr>
        <p:blipFill>
          <a:blip r:embed="rId6"/>
          <a:stretch>
            <a:fillRect/>
          </a:stretch>
        </p:blipFill>
        <p:spPr>
          <a:xfrm>
            <a:off x="5255951" y="3378141"/>
            <a:ext cx="919851" cy="764736"/>
          </a:xfrm>
          <a:prstGeom prst="rect">
            <a:avLst/>
          </a:prstGeom>
        </p:spPr>
      </p:pic>
      <p:sp>
        <p:nvSpPr>
          <p:cNvPr id="16" name="Freeform 132">
            <a:extLst>
              <a:ext uri="{FF2B5EF4-FFF2-40B4-BE49-F238E27FC236}">
                <a16:creationId xmlns:a16="http://schemas.microsoft.com/office/drawing/2014/main" id="{3EA03AEA-DE22-4F0D-8946-F98FE108E924}"/>
              </a:ext>
            </a:extLst>
          </p:cNvPr>
          <p:cNvSpPr>
            <a:spLocks noEditPoints="1"/>
          </p:cNvSpPr>
          <p:nvPr/>
        </p:nvSpPr>
        <p:spPr bwMode="auto">
          <a:xfrm>
            <a:off x="2989799" y="3460528"/>
            <a:ext cx="603389" cy="682349"/>
          </a:xfrm>
          <a:custGeom>
            <a:avLst/>
            <a:gdLst>
              <a:gd name="T0" fmla="*/ 69 w 189"/>
              <a:gd name="T1" fmla="*/ 214 h 214"/>
              <a:gd name="T2" fmla="*/ 69 w 189"/>
              <a:gd name="T3" fmla="*/ 208 h 214"/>
              <a:gd name="T4" fmla="*/ 106 w 189"/>
              <a:gd name="T5" fmla="*/ 184 h 214"/>
              <a:gd name="T6" fmla="*/ 31 w 189"/>
              <a:gd name="T7" fmla="*/ 154 h 214"/>
              <a:gd name="T8" fmla="*/ 31 w 189"/>
              <a:gd name="T9" fmla="*/ 8 h 214"/>
              <a:gd name="T10" fmla="*/ 35 w 189"/>
              <a:gd name="T11" fmla="*/ 12 h 214"/>
              <a:gd name="T12" fmla="*/ 35 w 189"/>
              <a:gd name="T13" fmla="*/ 150 h 214"/>
              <a:gd name="T14" fmla="*/ 108 w 189"/>
              <a:gd name="T15" fmla="*/ 178 h 214"/>
              <a:gd name="T16" fmla="*/ 181 w 189"/>
              <a:gd name="T17" fmla="*/ 150 h 214"/>
              <a:gd name="T18" fmla="*/ 112 w 189"/>
              <a:gd name="T19" fmla="*/ 184 h 214"/>
              <a:gd name="T20" fmla="*/ 148 w 189"/>
              <a:gd name="T21" fmla="*/ 208 h 214"/>
              <a:gd name="T22" fmla="*/ 148 w 189"/>
              <a:gd name="T23" fmla="*/ 214 h 214"/>
              <a:gd name="T24" fmla="*/ 23 w 189"/>
              <a:gd name="T25" fmla="*/ 81 h 214"/>
              <a:gd name="T26" fmla="*/ 92 w 189"/>
              <a:gd name="T27" fmla="*/ 1 h 214"/>
              <a:gd name="T28" fmla="*/ 112 w 189"/>
              <a:gd name="T29" fmla="*/ 0 h 214"/>
              <a:gd name="T30" fmla="*/ 168 w 189"/>
              <a:gd name="T31" fmla="*/ 136 h 214"/>
              <a:gd name="T32" fmla="*/ 166 w 189"/>
              <a:gd name="T33" fmla="*/ 138 h 214"/>
              <a:gd name="T34" fmla="*/ 163 w 189"/>
              <a:gd name="T35" fmla="*/ 140 h 214"/>
              <a:gd name="T36" fmla="*/ 141 w 189"/>
              <a:gd name="T37" fmla="*/ 155 h 214"/>
              <a:gd name="T38" fmla="*/ 129 w 189"/>
              <a:gd name="T39" fmla="*/ 159 h 214"/>
              <a:gd name="T40" fmla="*/ 80 w 189"/>
              <a:gd name="T41" fmla="*/ 10 h 214"/>
              <a:gd name="T42" fmla="*/ 106 w 189"/>
              <a:gd name="T43" fmla="*/ 156 h 214"/>
              <a:gd name="T44" fmla="*/ 128 w 189"/>
              <a:gd name="T45" fmla="*/ 153 h 214"/>
              <a:gd name="T46" fmla="*/ 128 w 189"/>
              <a:gd name="T47" fmla="*/ 153 h 214"/>
              <a:gd name="T48" fmla="*/ 128 w 189"/>
              <a:gd name="T49" fmla="*/ 147 h 214"/>
              <a:gd name="T50" fmla="*/ 115 w 189"/>
              <a:gd name="T51" fmla="*/ 137 h 214"/>
              <a:gd name="T52" fmla="*/ 112 w 189"/>
              <a:gd name="T53" fmla="*/ 136 h 214"/>
              <a:gd name="T54" fmla="*/ 119 w 189"/>
              <a:gd name="T55" fmla="*/ 106 h 214"/>
              <a:gd name="T56" fmla="*/ 122 w 189"/>
              <a:gd name="T57" fmla="*/ 106 h 214"/>
              <a:gd name="T58" fmla="*/ 141 w 189"/>
              <a:gd name="T59" fmla="*/ 115 h 214"/>
              <a:gd name="T60" fmla="*/ 166 w 189"/>
              <a:gd name="T61" fmla="*/ 129 h 214"/>
              <a:gd name="T62" fmla="*/ 128 w 189"/>
              <a:gd name="T63" fmla="*/ 9 h 214"/>
              <a:gd name="T64" fmla="*/ 98 w 189"/>
              <a:gd name="T65" fmla="*/ 65 h 214"/>
              <a:gd name="T66" fmla="*/ 67 w 189"/>
              <a:gd name="T67" fmla="*/ 47 h 214"/>
              <a:gd name="T68" fmla="*/ 75 w 189"/>
              <a:gd name="T69" fmla="*/ 29 h 214"/>
              <a:gd name="T70" fmla="*/ 82 w 189"/>
              <a:gd name="T71" fmla="*/ 18 h 214"/>
              <a:gd name="T72" fmla="*/ 134 w 189"/>
              <a:gd name="T73" fmla="*/ 147 h 214"/>
              <a:gd name="T74" fmla="*/ 161 w 189"/>
              <a:gd name="T75" fmla="*/ 133 h 214"/>
              <a:gd name="T76" fmla="*/ 135 w 189"/>
              <a:gd name="T77" fmla="*/ 119 h 214"/>
              <a:gd name="T78" fmla="*/ 135 w 189"/>
              <a:gd name="T79" fmla="*/ 118 h 214"/>
              <a:gd name="T80" fmla="*/ 123 w 189"/>
              <a:gd name="T81" fmla="*/ 112 h 214"/>
              <a:gd name="T82" fmla="*/ 112 w 189"/>
              <a:gd name="T83" fmla="*/ 121 h 214"/>
              <a:gd name="T84" fmla="*/ 117 w 189"/>
              <a:gd name="T85" fmla="*/ 131 h 214"/>
              <a:gd name="T86" fmla="*/ 134 w 189"/>
              <a:gd name="T87" fmla="*/ 145 h 214"/>
              <a:gd name="T88" fmla="*/ 88 w 189"/>
              <a:gd name="T89" fmla="*/ 18 h 214"/>
              <a:gd name="T90" fmla="*/ 79 w 189"/>
              <a:gd name="T91" fmla="*/ 33 h 214"/>
              <a:gd name="T92" fmla="*/ 73 w 189"/>
              <a:gd name="T93" fmla="*/ 46 h 214"/>
              <a:gd name="T94" fmla="*/ 98 w 189"/>
              <a:gd name="T95" fmla="*/ 59 h 214"/>
              <a:gd name="T96" fmla="*/ 120 w 189"/>
              <a:gd name="T97" fmla="*/ 33 h 214"/>
              <a:gd name="T98" fmla="*/ 87 w 189"/>
              <a:gd name="T99" fmla="*/ 10 h 214"/>
              <a:gd name="T100" fmla="*/ 85 w 189"/>
              <a:gd name="T101" fmla="*/ 18 h 2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9" h="214">
                <a:moveTo>
                  <a:pt x="148" y="214"/>
                </a:moveTo>
                <a:cubicBezTo>
                  <a:pt x="69" y="214"/>
                  <a:pt x="69" y="214"/>
                  <a:pt x="69" y="214"/>
                </a:cubicBezTo>
                <a:cubicBezTo>
                  <a:pt x="67" y="214"/>
                  <a:pt x="66" y="213"/>
                  <a:pt x="66" y="211"/>
                </a:cubicBezTo>
                <a:cubicBezTo>
                  <a:pt x="66" y="209"/>
                  <a:pt x="67" y="208"/>
                  <a:pt x="69" y="208"/>
                </a:cubicBezTo>
                <a:cubicBezTo>
                  <a:pt x="106" y="208"/>
                  <a:pt x="106" y="208"/>
                  <a:pt x="106" y="208"/>
                </a:cubicBezTo>
                <a:cubicBezTo>
                  <a:pt x="106" y="184"/>
                  <a:pt x="106" y="184"/>
                  <a:pt x="106" y="184"/>
                </a:cubicBezTo>
                <a:cubicBezTo>
                  <a:pt x="104" y="184"/>
                  <a:pt x="104" y="184"/>
                  <a:pt x="104" y="184"/>
                </a:cubicBezTo>
                <a:cubicBezTo>
                  <a:pt x="76" y="184"/>
                  <a:pt x="51" y="173"/>
                  <a:pt x="31" y="154"/>
                </a:cubicBezTo>
                <a:cubicBezTo>
                  <a:pt x="11" y="135"/>
                  <a:pt x="0" y="109"/>
                  <a:pt x="0" y="81"/>
                </a:cubicBezTo>
                <a:cubicBezTo>
                  <a:pt x="0" y="53"/>
                  <a:pt x="11" y="28"/>
                  <a:pt x="31" y="8"/>
                </a:cubicBezTo>
                <a:cubicBezTo>
                  <a:pt x="32" y="7"/>
                  <a:pt x="34" y="7"/>
                  <a:pt x="35" y="8"/>
                </a:cubicBezTo>
                <a:cubicBezTo>
                  <a:pt x="37" y="9"/>
                  <a:pt x="37" y="11"/>
                  <a:pt x="35" y="12"/>
                </a:cubicBezTo>
                <a:cubicBezTo>
                  <a:pt x="16" y="31"/>
                  <a:pt x="6" y="55"/>
                  <a:pt x="6" y="81"/>
                </a:cubicBezTo>
                <a:cubicBezTo>
                  <a:pt x="6" y="107"/>
                  <a:pt x="16" y="132"/>
                  <a:pt x="35" y="150"/>
                </a:cubicBezTo>
                <a:cubicBezTo>
                  <a:pt x="54" y="168"/>
                  <a:pt x="78" y="178"/>
                  <a:pt x="104" y="178"/>
                </a:cubicBezTo>
                <a:cubicBezTo>
                  <a:pt x="108" y="178"/>
                  <a:pt x="108" y="178"/>
                  <a:pt x="108" y="178"/>
                </a:cubicBezTo>
                <a:cubicBezTo>
                  <a:pt x="134" y="178"/>
                  <a:pt x="159" y="168"/>
                  <a:pt x="177" y="150"/>
                </a:cubicBezTo>
                <a:cubicBezTo>
                  <a:pt x="178" y="149"/>
                  <a:pt x="180" y="149"/>
                  <a:pt x="181" y="150"/>
                </a:cubicBezTo>
                <a:cubicBezTo>
                  <a:pt x="182" y="151"/>
                  <a:pt x="182" y="153"/>
                  <a:pt x="181" y="154"/>
                </a:cubicBezTo>
                <a:cubicBezTo>
                  <a:pt x="163" y="173"/>
                  <a:pt x="138" y="183"/>
                  <a:pt x="112" y="184"/>
                </a:cubicBezTo>
                <a:cubicBezTo>
                  <a:pt x="112" y="208"/>
                  <a:pt x="112" y="208"/>
                  <a:pt x="112" y="208"/>
                </a:cubicBezTo>
                <a:cubicBezTo>
                  <a:pt x="148" y="208"/>
                  <a:pt x="148" y="208"/>
                  <a:pt x="148" y="208"/>
                </a:cubicBezTo>
                <a:cubicBezTo>
                  <a:pt x="150" y="208"/>
                  <a:pt x="151" y="209"/>
                  <a:pt x="151" y="211"/>
                </a:cubicBezTo>
                <a:cubicBezTo>
                  <a:pt x="151" y="213"/>
                  <a:pt x="150" y="214"/>
                  <a:pt x="148" y="214"/>
                </a:cubicBezTo>
                <a:close/>
                <a:moveTo>
                  <a:pt x="106" y="162"/>
                </a:moveTo>
                <a:cubicBezTo>
                  <a:pt x="60" y="162"/>
                  <a:pt x="23" y="126"/>
                  <a:pt x="23" y="81"/>
                </a:cubicBezTo>
                <a:cubicBezTo>
                  <a:pt x="23" y="42"/>
                  <a:pt x="51" y="8"/>
                  <a:pt x="91" y="1"/>
                </a:cubicBezTo>
                <a:cubicBezTo>
                  <a:pt x="91" y="1"/>
                  <a:pt x="91" y="1"/>
                  <a:pt x="92" y="1"/>
                </a:cubicBezTo>
                <a:cubicBezTo>
                  <a:pt x="94" y="1"/>
                  <a:pt x="96" y="1"/>
                  <a:pt x="99" y="0"/>
                </a:cubicBezTo>
                <a:cubicBezTo>
                  <a:pt x="103" y="0"/>
                  <a:pt x="107" y="0"/>
                  <a:pt x="112" y="0"/>
                </a:cubicBezTo>
                <a:cubicBezTo>
                  <a:pt x="155" y="3"/>
                  <a:pt x="189" y="39"/>
                  <a:pt x="189" y="81"/>
                </a:cubicBezTo>
                <a:cubicBezTo>
                  <a:pt x="189" y="102"/>
                  <a:pt x="182" y="121"/>
                  <a:pt x="168" y="136"/>
                </a:cubicBezTo>
                <a:cubicBezTo>
                  <a:pt x="167" y="136"/>
                  <a:pt x="167" y="137"/>
                  <a:pt x="166" y="137"/>
                </a:cubicBezTo>
                <a:cubicBezTo>
                  <a:pt x="166" y="138"/>
                  <a:pt x="166" y="138"/>
                  <a:pt x="166" y="138"/>
                </a:cubicBezTo>
                <a:cubicBezTo>
                  <a:pt x="165" y="138"/>
                  <a:pt x="165" y="138"/>
                  <a:pt x="165" y="139"/>
                </a:cubicBezTo>
                <a:cubicBezTo>
                  <a:pt x="164" y="139"/>
                  <a:pt x="164" y="140"/>
                  <a:pt x="163" y="140"/>
                </a:cubicBezTo>
                <a:cubicBezTo>
                  <a:pt x="157" y="146"/>
                  <a:pt x="150" y="151"/>
                  <a:pt x="143" y="154"/>
                </a:cubicBezTo>
                <a:cubicBezTo>
                  <a:pt x="142" y="155"/>
                  <a:pt x="142" y="155"/>
                  <a:pt x="141" y="155"/>
                </a:cubicBezTo>
                <a:cubicBezTo>
                  <a:pt x="137" y="156"/>
                  <a:pt x="134" y="158"/>
                  <a:pt x="130" y="159"/>
                </a:cubicBezTo>
                <a:cubicBezTo>
                  <a:pt x="130" y="159"/>
                  <a:pt x="129" y="159"/>
                  <a:pt x="129" y="159"/>
                </a:cubicBezTo>
                <a:cubicBezTo>
                  <a:pt x="121" y="161"/>
                  <a:pt x="114" y="162"/>
                  <a:pt x="106" y="162"/>
                </a:cubicBezTo>
                <a:close/>
                <a:moveTo>
                  <a:pt x="80" y="10"/>
                </a:moveTo>
                <a:cubicBezTo>
                  <a:pt x="50" y="21"/>
                  <a:pt x="29" y="49"/>
                  <a:pt x="29" y="81"/>
                </a:cubicBezTo>
                <a:cubicBezTo>
                  <a:pt x="29" y="123"/>
                  <a:pt x="63" y="156"/>
                  <a:pt x="106" y="156"/>
                </a:cubicBezTo>
                <a:cubicBezTo>
                  <a:pt x="113" y="156"/>
                  <a:pt x="120" y="155"/>
                  <a:pt x="127" y="153"/>
                </a:cubicBezTo>
                <a:cubicBezTo>
                  <a:pt x="128" y="153"/>
                  <a:pt x="128" y="153"/>
                  <a:pt x="128" y="153"/>
                </a:cubicBezTo>
                <a:cubicBezTo>
                  <a:pt x="128" y="153"/>
                  <a:pt x="128" y="153"/>
                  <a:pt x="128" y="153"/>
                </a:cubicBezTo>
                <a:cubicBezTo>
                  <a:pt x="128" y="153"/>
                  <a:pt x="128" y="153"/>
                  <a:pt x="128" y="153"/>
                </a:cubicBezTo>
                <a:cubicBezTo>
                  <a:pt x="129" y="151"/>
                  <a:pt x="129" y="149"/>
                  <a:pt x="128" y="148"/>
                </a:cubicBezTo>
                <a:cubicBezTo>
                  <a:pt x="128" y="148"/>
                  <a:pt x="128" y="147"/>
                  <a:pt x="128" y="147"/>
                </a:cubicBezTo>
                <a:cubicBezTo>
                  <a:pt x="127" y="144"/>
                  <a:pt x="125" y="142"/>
                  <a:pt x="122" y="140"/>
                </a:cubicBezTo>
                <a:cubicBezTo>
                  <a:pt x="120" y="139"/>
                  <a:pt x="117" y="138"/>
                  <a:pt x="115" y="137"/>
                </a:cubicBezTo>
                <a:cubicBezTo>
                  <a:pt x="113" y="136"/>
                  <a:pt x="113" y="136"/>
                  <a:pt x="113" y="136"/>
                </a:cubicBezTo>
                <a:cubicBezTo>
                  <a:pt x="113" y="136"/>
                  <a:pt x="113" y="136"/>
                  <a:pt x="112" y="136"/>
                </a:cubicBezTo>
                <a:cubicBezTo>
                  <a:pt x="107" y="133"/>
                  <a:pt x="105" y="126"/>
                  <a:pt x="106" y="119"/>
                </a:cubicBezTo>
                <a:cubicBezTo>
                  <a:pt x="108" y="112"/>
                  <a:pt x="113" y="107"/>
                  <a:pt x="119" y="106"/>
                </a:cubicBezTo>
                <a:cubicBezTo>
                  <a:pt x="119" y="106"/>
                  <a:pt x="120" y="106"/>
                  <a:pt x="120" y="106"/>
                </a:cubicBezTo>
                <a:cubicBezTo>
                  <a:pt x="122" y="106"/>
                  <a:pt x="122" y="106"/>
                  <a:pt x="122" y="106"/>
                </a:cubicBezTo>
                <a:cubicBezTo>
                  <a:pt x="130" y="105"/>
                  <a:pt x="138" y="109"/>
                  <a:pt x="140" y="115"/>
                </a:cubicBezTo>
                <a:cubicBezTo>
                  <a:pt x="140" y="115"/>
                  <a:pt x="140" y="115"/>
                  <a:pt x="141" y="115"/>
                </a:cubicBezTo>
                <a:cubicBezTo>
                  <a:pt x="144" y="120"/>
                  <a:pt x="149" y="122"/>
                  <a:pt x="154" y="124"/>
                </a:cubicBezTo>
                <a:cubicBezTo>
                  <a:pt x="159" y="125"/>
                  <a:pt x="163" y="127"/>
                  <a:pt x="166" y="129"/>
                </a:cubicBezTo>
                <a:cubicBezTo>
                  <a:pt x="177" y="116"/>
                  <a:pt x="183" y="99"/>
                  <a:pt x="183" y="81"/>
                </a:cubicBezTo>
                <a:cubicBezTo>
                  <a:pt x="183" y="47"/>
                  <a:pt x="160" y="18"/>
                  <a:pt x="128" y="9"/>
                </a:cubicBezTo>
                <a:cubicBezTo>
                  <a:pt x="129" y="17"/>
                  <a:pt x="127" y="26"/>
                  <a:pt x="126" y="34"/>
                </a:cubicBezTo>
                <a:cubicBezTo>
                  <a:pt x="126" y="50"/>
                  <a:pt x="113" y="64"/>
                  <a:pt x="98" y="65"/>
                </a:cubicBezTo>
                <a:cubicBezTo>
                  <a:pt x="92" y="66"/>
                  <a:pt x="85" y="64"/>
                  <a:pt x="79" y="62"/>
                </a:cubicBezTo>
                <a:cubicBezTo>
                  <a:pt x="73" y="58"/>
                  <a:pt x="69" y="53"/>
                  <a:pt x="67" y="47"/>
                </a:cubicBezTo>
                <a:cubicBezTo>
                  <a:pt x="66" y="40"/>
                  <a:pt x="70" y="35"/>
                  <a:pt x="73" y="31"/>
                </a:cubicBezTo>
                <a:cubicBezTo>
                  <a:pt x="75" y="29"/>
                  <a:pt x="75" y="29"/>
                  <a:pt x="75" y="29"/>
                </a:cubicBezTo>
                <a:cubicBezTo>
                  <a:pt x="78" y="26"/>
                  <a:pt x="81" y="22"/>
                  <a:pt x="82" y="18"/>
                </a:cubicBezTo>
                <a:cubicBezTo>
                  <a:pt x="82" y="18"/>
                  <a:pt x="82" y="18"/>
                  <a:pt x="82" y="18"/>
                </a:cubicBezTo>
                <a:cubicBezTo>
                  <a:pt x="82" y="15"/>
                  <a:pt x="82" y="13"/>
                  <a:pt x="80" y="10"/>
                </a:cubicBezTo>
                <a:close/>
                <a:moveTo>
                  <a:pt x="134" y="147"/>
                </a:moveTo>
                <a:cubicBezTo>
                  <a:pt x="134" y="148"/>
                  <a:pt x="134" y="149"/>
                  <a:pt x="134" y="150"/>
                </a:cubicBezTo>
                <a:cubicBezTo>
                  <a:pt x="144" y="146"/>
                  <a:pt x="153" y="141"/>
                  <a:pt x="161" y="133"/>
                </a:cubicBezTo>
                <a:cubicBezTo>
                  <a:pt x="159" y="132"/>
                  <a:pt x="156" y="131"/>
                  <a:pt x="152" y="129"/>
                </a:cubicBezTo>
                <a:cubicBezTo>
                  <a:pt x="146" y="127"/>
                  <a:pt x="140" y="125"/>
                  <a:pt x="135" y="119"/>
                </a:cubicBezTo>
                <a:cubicBezTo>
                  <a:pt x="135" y="119"/>
                  <a:pt x="135" y="119"/>
                  <a:pt x="135" y="119"/>
                </a:cubicBezTo>
                <a:cubicBezTo>
                  <a:pt x="135" y="118"/>
                  <a:pt x="135" y="118"/>
                  <a:pt x="135" y="118"/>
                </a:cubicBezTo>
                <a:cubicBezTo>
                  <a:pt x="135" y="118"/>
                  <a:pt x="135" y="118"/>
                  <a:pt x="135" y="118"/>
                </a:cubicBezTo>
                <a:cubicBezTo>
                  <a:pt x="133" y="113"/>
                  <a:pt x="127" y="112"/>
                  <a:pt x="123" y="112"/>
                </a:cubicBezTo>
                <a:cubicBezTo>
                  <a:pt x="120" y="112"/>
                  <a:pt x="120" y="112"/>
                  <a:pt x="120" y="112"/>
                </a:cubicBezTo>
                <a:cubicBezTo>
                  <a:pt x="116" y="113"/>
                  <a:pt x="113" y="116"/>
                  <a:pt x="112" y="121"/>
                </a:cubicBezTo>
                <a:cubicBezTo>
                  <a:pt x="111" y="125"/>
                  <a:pt x="112" y="129"/>
                  <a:pt x="115" y="131"/>
                </a:cubicBezTo>
                <a:cubicBezTo>
                  <a:pt x="117" y="131"/>
                  <a:pt x="117" y="131"/>
                  <a:pt x="117" y="131"/>
                </a:cubicBezTo>
                <a:cubicBezTo>
                  <a:pt x="119" y="132"/>
                  <a:pt x="122" y="134"/>
                  <a:pt x="125" y="135"/>
                </a:cubicBezTo>
                <a:cubicBezTo>
                  <a:pt x="129" y="138"/>
                  <a:pt x="132" y="141"/>
                  <a:pt x="134" y="145"/>
                </a:cubicBezTo>
                <a:cubicBezTo>
                  <a:pt x="134" y="146"/>
                  <a:pt x="134" y="146"/>
                  <a:pt x="134" y="147"/>
                </a:cubicBezTo>
                <a:close/>
                <a:moveTo>
                  <a:pt x="88" y="18"/>
                </a:moveTo>
                <a:cubicBezTo>
                  <a:pt x="88" y="19"/>
                  <a:pt x="88" y="19"/>
                  <a:pt x="88" y="19"/>
                </a:cubicBezTo>
                <a:cubicBezTo>
                  <a:pt x="86" y="25"/>
                  <a:pt x="83" y="29"/>
                  <a:pt x="79" y="33"/>
                </a:cubicBezTo>
                <a:cubicBezTo>
                  <a:pt x="78" y="35"/>
                  <a:pt x="78" y="35"/>
                  <a:pt x="78" y="35"/>
                </a:cubicBezTo>
                <a:cubicBezTo>
                  <a:pt x="74" y="39"/>
                  <a:pt x="73" y="42"/>
                  <a:pt x="73" y="46"/>
                </a:cubicBezTo>
                <a:cubicBezTo>
                  <a:pt x="74" y="51"/>
                  <a:pt x="79" y="54"/>
                  <a:pt x="82" y="56"/>
                </a:cubicBezTo>
                <a:cubicBezTo>
                  <a:pt x="87" y="59"/>
                  <a:pt x="93" y="60"/>
                  <a:pt x="98" y="59"/>
                </a:cubicBezTo>
                <a:cubicBezTo>
                  <a:pt x="109" y="58"/>
                  <a:pt x="120" y="47"/>
                  <a:pt x="120" y="34"/>
                </a:cubicBezTo>
                <a:cubicBezTo>
                  <a:pt x="120" y="34"/>
                  <a:pt x="120" y="34"/>
                  <a:pt x="120" y="33"/>
                </a:cubicBezTo>
                <a:cubicBezTo>
                  <a:pt x="121" y="25"/>
                  <a:pt x="123" y="17"/>
                  <a:pt x="122" y="9"/>
                </a:cubicBezTo>
                <a:cubicBezTo>
                  <a:pt x="110" y="7"/>
                  <a:pt x="99" y="7"/>
                  <a:pt x="87" y="10"/>
                </a:cubicBezTo>
                <a:cubicBezTo>
                  <a:pt x="88" y="13"/>
                  <a:pt x="88" y="16"/>
                  <a:pt x="88" y="18"/>
                </a:cubicBezTo>
                <a:close/>
                <a:moveTo>
                  <a:pt x="85" y="18"/>
                </a:moveTo>
                <a:cubicBezTo>
                  <a:pt x="85" y="18"/>
                  <a:pt x="85" y="18"/>
                  <a:pt x="85" y="18"/>
                </a:cubicBezTo>
                <a:close/>
              </a:path>
            </a:pathLst>
          </a:custGeom>
          <a:solidFill>
            <a:srgbClr val="F9D957"/>
          </a:solidFill>
          <a:ln>
            <a:noFill/>
          </a:ln>
        </p:spPr>
        <p:txBody>
          <a:bodyPr vert="horz" wrap="square" lIns="91440" tIns="45720" rIns="91440" bIns="45720" numCol="1" anchor="t" anchorCtr="0" compatLnSpc="1">
            <a:prstTxWarp prst="textNoShape">
              <a:avLst/>
            </a:prstTxWarp>
          </a:bodyPr>
          <a:lstStyle/>
          <a:p>
            <a:endParaRPr lang="en-GB" dirty="0"/>
          </a:p>
        </p:txBody>
      </p:sp>
      <p:sp>
        <p:nvSpPr>
          <p:cNvPr id="18" name="Rectangle 17">
            <a:extLst>
              <a:ext uri="{FF2B5EF4-FFF2-40B4-BE49-F238E27FC236}">
                <a16:creationId xmlns:a16="http://schemas.microsoft.com/office/drawing/2014/main" id="{B9292704-BD0B-4CF6-BB10-6DED65203266}"/>
              </a:ext>
            </a:extLst>
          </p:cNvPr>
          <p:cNvSpPr/>
          <p:nvPr/>
        </p:nvSpPr>
        <p:spPr>
          <a:xfrm>
            <a:off x="2982966" y="4229623"/>
            <a:ext cx="1366297" cy="954107"/>
          </a:xfrm>
          <a:prstGeom prst="rect">
            <a:avLst/>
          </a:prstGeom>
        </p:spPr>
        <p:txBody>
          <a:bodyPr wrap="square">
            <a:spAutoFit/>
          </a:bodyPr>
          <a:lstStyle/>
          <a:p>
            <a:r>
              <a:rPr lang="fr-FR" sz="3600" b="1" dirty="0">
                <a:solidFill>
                  <a:schemeClr val="bg1"/>
                </a:solidFill>
              </a:rPr>
              <a:t>18</a:t>
            </a:r>
            <a:endParaRPr lang="fr-FR" sz="2000" b="1" dirty="0">
              <a:solidFill>
                <a:schemeClr val="bg1"/>
              </a:solidFill>
            </a:endParaRPr>
          </a:p>
          <a:p>
            <a:r>
              <a:rPr lang="fr-FR" sz="2000" dirty="0">
                <a:solidFill>
                  <a:schemeClr val="bg1"/>
                </a:solidFill>
              </a:rPr>
              <a:t>pays</a:t>
            </a:r>
          </a:p>
        </p:txBody>
      </p:sp>
      <p:sp>
        <p:nvSpPr>
          <p:cNvPr id="19" name="Rectangle 18">
            <a:extLst>
              <a:ext uri="{FF2B5EF4-FFF2-40B4-BE49-F238E27FC236}">
                <a16:creationId xmlns:a16="http://schemas.microsoft.com/office/drawing/2014/main" id="{DEF77D98-9520-44BD-BCF7-B688645AF492}"/>
              </a:ext>
            </a:extLst>
          </p:cNvPr>
          <p:cNvSpPr/>
          <p:nvPr/>
        </p:nvSpPr>
        <p:spPr>
          <a:xfrm>
            <a:off x="5140232" y="4242400"/>
            <a:ext cx="3927341" cy="954107"/>
          </a:xfrm>
          <a:prstGeom prst="rect">
            <a:avLst/>
          </a:prstGeom>
        </p:spPr>
        <p:txBody>
          <a:bodyPr wrap="square">
            <a:spAutoFit/>
          </a:bodyPr>
          <a:lstStyle/>
          <a:p>
            <a:r>
              <a:rPr lang="fr-FR" sz="3600" b="1" dirty="0">
                <a:solidFill>
                  <a:schemeClr val="bg1"/>
                </a:solidFill>
              </a:rPr>
              <a:t>2 927 </a:t>
            </a:r>
            <a:r>
              <a:rPr lang="fr-FR" sz="3600" dirty="0">
                <a:solidFill>
                  <a:schemeClr val="bg1"/>
                </a:solidFill>
              </a:rPr>
              <a:t>M€</a:t>
            </a:r>
            <a:endParaRPr lang="fr-FR" sz="3600" b="1" dirty="0">
              <a:solidFill>
                <a:schemeClr val="bg1"/>
              </a:solidFill>
            </a:endParaRPr>
          </a:p>
          <a:p>
            <a:r>
              <a:rPr lang="fr-FR" sz="2000" dirty="0">
                <a:solidFill>
                  <a:schemeClr val="bg1"/>
                </a:solidFill>
              </a:rPr>
              <a:t>de CA en 2019 </a:t>
            </a:r>
          </a:p>
        </p:txBody>
      </p:sp>
    </p:spTree>
    <p:extLst>
      <p:ext uri="{BB962C8B-B14F-4D97-AF65-F5344CB8AC3E}">
        <p14:creationId xmlns:p14="http://schemas.microsoft.com/office/powerpoint/2010/main" val="1700466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D2D01D8-EB2D-4F27-B35E-6AE19BF1E11A}"/>
              </a:ext>
            </a:extLst>
          </p:cNvPr>
          <p:cNvSpPr txBox="1"/>
          <p:nvPr/>
        </p:nvSpPr>
        <p:spPr>
          <a:xfrm>
            <a:off x="1810327" y="1662637"/>
            <a:ext cx="65" cy="276999"/>
          </a:xfrm>
          <a:prstGeom prst="rect">
            <a:avLst/>
          </a:prstGeom>
        </p:spPr>
        <p:txBody>
          <a:bodyPr vert="horz" wrap="none" lIns="0" tIns="0" rIns="0" bIns="0" rtlCol="0" anchor="b" anchorCtr="0">
            <a:spAutoFit/>
          </a:bodyPr>
          <a:lstStyle/>
          <a:p>
            <a:pPr algn="l"/>
            <a:endParaRPr lang="fr-FR" dirty="0"/>
          </a:p>
        </p:txBody>
      </p:sp>
      <p:sp>
        <p:nvSpPr>
          <p:cNvPr id="7" name="Espace réservé du texte 6">
            <a:extLst>
              <a:ext uri="{FF2B5EF4-FFF2-40B4-BE49-F238E27FC236}">
                <a16:creationId xmlns:a16="http://schemas.microsoft.com/office/drawing/2014/main" id="{AF9BA047-3E30-4714-B0AE-9CAC6065DE3A}"/>
              </a:ext>
            </a:extLst>
          </p:cNvPr>
          <p:cNvSpPr>
            <a:spLocks noGrp="1"/>
          </p:cNvSpPr>
          <p:nvPr>
            <p:ph type="body" sz="quarter" idx="15"/>
          </p:nvPr>
        </p:nvSpPr>
        <p:spPr>
          <a:xfrm>
            <a:off x="5622925" y="3710215"/>
            <a:ext cx="5657850" cy="1809750"/>
          </a:xfrm>
        </p:spPr>
        <p:txBody>
          <a:bodyPr/>
          <a:lstStyle/>
          <a:p>
            <a:r>
              <a:rPr lang="fr-FR" dirty="0"/>
              <a:t>Agir pour un numérique sur-mesure, qui sert  </a:t>
            </a:r>
            <a:br>
              <a:rPr lang="fr-FR" dirty="0"/>
            </a:br>
            <a:r>
              <a:rPr lang="fr-FR" dirty="0"/>
              <a:t>le citoyen, le collaborateur, l’entreprise </a:t>
            </a:r>
            <a:br>
              <a:rPr lang="fr-FR" dirty="0"/>
            </a:br>
            <a:r>
              <a:rPr lang="fr-FR" dirty="0"/>
              <a:t>et qui crée de la valeur durable. </a:t>
            </a:r>
          </a:p>
          <a:p>
            <a:endParaRPr lang="fr-FR" dirty="0"/>
          </a:p>
        </p:txBody>
      </p:sp>
      <p:sp>
        <p:nvSpPr>
          <p:cNvPr id="9" name="Titre 8">
            <a:extLst>
              <a:ext uri="{FF2B5EF4-FFF2-40B4-BE49-F238E27FC236}">
                <a16:creationId xmlns:a16="http://schemas.microsoft.com/office/drawing/2014/main" id="{660DA13C-E54A-46F8-BFBA-E34B0ADF8AD9}"/>
              </a:ext>
            </a:extLst>
          </p:cNvPr>
          <p:cNvSpPr>
            <a:spLocks noGrp="1"/>
          </p:cNvSpPr>
          <p:nvPr>
            <p:ph type="ctrTitle"/>
          </p:nvPr>
        </p:nvSpPr>
        <p:spPr>
          <a:xfrm>
            <a:off x="5623484" y="2146419"/>
            <a:ext cx="5657291" cy="747897"/>
          </a:xfrm>
        </p:spPr>
        <p:txBody>
          <a:bodyPr/>
          <a:lstStyle/>
          <a:p>
            <a:r>
              <a:rPr lang="fr-FR" dirty="0"/>
              <a:t>Notre mission</a:t>
            </a:r>
          </a:p>
        </p:txBody>
      </p:sp>
    </p:spTree>
    <p:extLst>
      <p:ext uri="{BB962C8B-B14F-4D97-AF65-F5344CB8AC3E}">
        <p14:creationId xmlns:p14="http://schemas.microsoft.com/office/powerpoint/2010/main" val="1887178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1D2D01D8-EB2D-4F27-B35E-6AE19BF1E11A}"/>
              </a:ext>
            </a:extLst>
          </p:cNvPr>
          <p:cNvSpPr txBox="1"/>
          <p:nvPr/>
        </p:nvSpPr>
        <p:spPr>
          <a:xfrm>
            <a:off x="1810327" y="1662637"/>
            <a:ext cx="65" cy="276999"/>
          </a:xfrm>
          <a:prstGeom prst="rect">
            <a:avLst/>
          </a:prstGeom>
        </p:spPr>
        <p:txBody>
          <a:bodyPr vert="horz" wrap="none" lIns="0" tIns="0" rIns="0" bIns="0" rtlCol="0" anchor="b" anchorCtr="0">
            <a:spAutoFit/>
          </a:bodyPr>
          <a:lstStyle/>
          <a:p>
            <a:pPr algn="l"/>
            <a:endParaRPr lang="fr-FR" dirty="0"/>
          </a:p>
        </p:txBody>
      </p:sp>
      <p:sp>
        <p:nvSpPr>
          <p:cNvPr id="4" name="Espace réservé du texte 3">
            <a:extLst>
              <a:ext uri="{FF2B5EF4-FFF2-40B4-BE49-F238E27FC236}">
                <a16:creationId xmlns:a16="http://schemas.microsoft.com/office/drawing/2014/main" id="{03415F2D-7EB5-4DCD-B0E9-81B69E6EEDF0}"/>
              </a:ext>
            </a:extLst>
          </p:cNvPr>
          <p:cNvSpPr>
            <a:spLocks noGrp="1"/>
          </p:cNvSpPr>
          <p:nvPr>
            <p:ph type="body" sz="quarter" idx="15"/>
          </p:nvPr>
        </p:nvSpPr>
        <p:spPr/>
        <p:txBody>
          <a:bodyPr/>
          <a:lstStyle/>
          <a:p>
            <a:r>
              <a:rPr lang="fr-FR" dirty="0"/>
              <a:t>Pour être efficace, une transformation digitale doit s’appuyer sur les usages réels des utilisateurs finaux.</a:t>
            </a:r>
          </a:p>
        </p:txBody>
      </p:sp>
      <p:sp>
        <p:nvSpPr>
          <p:cNvPr id="9" name="Titre 8">
            <a:extLst>
              <a:ext uri="{FF2B5EF4-FFF2-40B4-BE49-F238E27FC236}">
                <a16:creationId xmlns:a16="http://schemas.microsoft.com/office/drawing/2014/main" id="{9D9DCFB6-7133-4900-B550-61D458AA6949}"/>
              </a:ext>
            </a:extLst>
          </p:cNvPr>
          <p:cNvSpPr>
            <a:spLocks noGrp="1"/>
          </p:cNvSpPr>
          <p:nvPr>
            <p:ph type="ctrTitle"/>
          </p:nvPr>
        </p:nvSpPr>
        <p:spPr>
          <a:xfrm>
            <a:off x="5623484" y="1398522"/>
            <a:ext cx="5657291" cy="1495794"/>
          </a:xfrm>
        </p:spPr>
        <p:txBody>
          <a:bodyPr/>
          <a:lstStyle/>
          <a:p>
            <a:r>
              <a:rPr lang="fr-FR" dirty="0"/>
              <a:t>Notre conviction</a:t>
            </a:r>
          </a:p>
        </p:txBody>
      </p:sp>
    </p:spTree>
    <p:extLst>
      <p:ext uri="{BB962C8B-B14F-4D97-AF65-F5344CB8AC3E}">
        <p14:creationId xmlns:p14="http://schemas.microsoft.com/office/powerpoint/2010/main" val="1042302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FA40F5A-ED72-4E34-AED1-876E409C4DEC}"/>
              </a:ext>
            </a:extLst>
          </p:cNvPr>
          <p:cNvSpPr txBox="1"/>
          <p:nvPr/>
        </p:nvSpPr>
        <p:spPr>
          <a:xfrm>
            <a:off x="565082" y="1827014"/>
            <a:ext cx="3168072" cy="553998"/>
          </a:xfrm>
          <a:prstGeom prst="rect">
            <a:avLst/>
          </a:prstGeom>
        </p:spPr>
        <p:txBody>
          <a:bodyPr vert="horz" wrap="square" lIns="0" tIns="0" rIns="0" bIns="0" rtlCol="0" anchor="b" anchorCtr="0">
            <a:spAutoFit/>
          </a:bodyPr>
          <a:lstStyle/>
          <a:p>
            <a:pPr algn="r"/>
            <a:r>
              <a:rPr lang="fr-FR" sz="3600" b="1" dirty="0">
                <a:solidFill>
                  <a:schemeClr val="accent4"/>
                </a:solidFill>
              </a:rPr>
              <a:t>une Pla</a:t>
            </a:r>
            <a:r>
              <a:rPr lang="fr-FR" sz="3600" b="1" dirty="0">
                <a:solidFill>
                  <a:srgbClr val="F9D957"/>
                </a:solidFill>
              </a:rPr>
              <a:t>n</a:t>
            </a:r>
            <a:r>
              <a:rPr lang="fr-FR" sz="3600" b="1" dirty="0">
                <a:solidFill>
                  <a:schemeClr val="accent4"/>
                </a:solidFill>
              </a:rPr>
              <a:t>ète</a:t>
            </a:r>
          </a:p>
        </p:txBody>
      </p:sp>
      <p:sp>
        <p:nvSpPr>
          <p:cNvPr id="7" name="ZoneTexte 6">
            <a:extLst>
              <a:ext uri="{FF2B5EF4-FFF2-40B4-BE49-F238E27FC236}">
                <a16:creationId xmlns:a16="http://schemas.microsoft.com/office/drawing/2014/main" id="{D2C923A4-9E17-42BF-B6F4-7B97A1085DA3}"/>
              </a:ext>
            </a:extLst>
          </p:cNvPr>
          <p:cNvSpPr txBox="1"/>
          <p:nvPr/>
        </p:nvSpPr>
        <p:spPr>
          <a:xfrm>
            <a:off x="6749363" y="2468477"/>
            <a:ext cx="3506988" cy="738664"/>
          </a:xfrm>
          <a:prstGeom prst="rect">
            <a:avLst/>
          </a:prstGeom>
        </p:spPr>
        <p:txBody>
          <a:bodyPr vert="horz" wrap="square" lIns="0" tIns="0" rIns="0" bIns="0" rtlCol="0" anchor="b" anchorCtr="0">
            <a:spAutoFit/>
          </a:bodyPr>
          <a:lstStyle/>
          <a:p>
            <a:pPr algn="l"/>
            <a:r>
              <a:rPr lang="fr-FR" sz="1600" dirty="0">
                <a:solidFill>
                  <a:srgbClr val="F9D957"/>
                </a:solidFill>
              </a:rPr>
              <a:t>des PME performantes, positionnées sur des segments stratégiques du numérique</a:t>
            </a:r>
          </a:p>
        </p:txBody>
      </p:sp>
      <p:sp>
        <p:nvSpPr>
          <p:cNvPr id="8" name="ZoneTexte 7">
            <a:extLst>
              <a:ext uri="{FF2B5EF4-FFF2-40B4-BE49-F238E27FC236}">
                <a16:creationId xmlns:a16="http://schemas.microsoft.com/office/drawing/2014/main" id="{953B7755-4CEB-4CAC-966F-F329F85BD06C}"/>
              </a:ext>
            </a:extLst>
          </p:cNvPr>
          <p:cNvSpPr txBox="1"/>
          <p:nvPr/>
        </p:nvSpPr>
        <p:spPr>
          <a:xfrm>
            <a:off x="565082" y="3033716"/>
            <a:ext cx="3168072" cy="738664"/>
          </a:xfrm>
          <a:prstGeom prst="rect">
            <a:avLst/>
          </a:prstGeom>
        </p:spPr>
        <p:txBody>
          <a:bodyPr vert="horz" wrap="square" lIns="0" tIns="0" rIns="0" bIns="0" rtlCol="0" anchor="b" anchorCtr="0">
            <a:spAutoFit/>
          </a:bodyPr>
          <a:lstStyle/>
          <a:p>
            <a:pPr marL="176213" indent="-176213" algn="r">
              <a:buFont typeface="Arial" panose="020B0604020202020204" pitchFamily="34" charset="0"/>
              <a:buChar char="•"/>
            </a:pPr>
            <a:r>
              <a:rPr lang="fr-FR" sz="1600" dirty="0">
                <a:solidFill>
                  <a:schemeClr val="bg1"/>
                </a:solidFill>
              </a:rPr>
              <a:t>Le financement des projets</a:t>
            </a:r>
          </a:p>
          <a:p>
            <a:pPr marL="176213" indent="-176213" algn="r">
              <a:buFont typeface="Arial" panose="020B0604020202020204" pitchFamily="34" charset="0"/>
              <a:buChar char="•"/>
            </a:pPr>
            <a:r>
              <a:rPr lang="fr-FR" sz="1600" dirty="0">
                <a:solidFill>
                  <a:schemeClr val="bg1"/>
                </a:solidFill>
              </a:rPr>
              <a:t>Les produits &amp; solutions</a:t>
            </a:r>
          </a:p>
          <a:p>
            <a:pPr marL="176213" indent="-176213" algn="r">
              <a:buFont typeface="Arial" panose="020B0604020202020204" pitchFamily="34" charset="0"/>
              <a:buChar char="•"/>
            </a:pPr>
            <a:r>
              <a:rPr lang="fr-FR" sz="1600" dirty="0">
                <a:solidFill>
                  <a:schemeClr val="bg1"/>
                </a:solidFill>
              </a:rPr>
              <a:t>Les services numériques</a:t>
            </a:r>
          </a:p>
        </p:txBody>
      </p:sp>
      <p:sp>
        <p:nvSpPr>
          <p:cNvPr id="10" name="ZoneTexte 9">
            <a:extLst>
              <a:ext uri="{FF2B5EF4-FFF2-40B4-BE49-F238E27FC236}">
                <a16:creationId xmlns:a16="http://schemas.microsoft.com/office/drawing/2014/main" id="{66DB4AB1-8F9F-467C-B9E6-E1FAFAA532B1}"/>
              </a:ext>
            </a:extLst>
          </p:cNvPr>
          <p:cNvSpPr txBox="1"/>
          <p:nvPr/>
        </p:nvSpPr>
        <p:spPr>
          <a:xfrm>
            <a:off x="6743720" y="1856397"/>
            <a:ext cx="3506988" cy="553998"/>
          </a:xfrm>
          <a:prstGeom prst="rect">
            <a:avLst/>
          </a:prstGeom>
        </p:spPr>
        <p:txBody>
          <a:bodyPr vert="horz" wrap="square" lIns="0" tIns="0" rIns="0" bIns="0" rtlCol="0" anchor="b" anchorCtr="0">
            <a:spAutoFit/>
          </a:bodyPr>
          <a:lstStyle/>
          <a:p>
            <a:pPr algn="l"/>
            <a:r>
              <a:rPr lang="fr-FR" sz="3600" b="1" dirty="0">
                <a:solidFill>
                  <a:schemeClr val="accent4"/>
                </a:solidFill>
              </a:rPr>
              <a:t>des Satellites</a:t>
            </a:r>
          </a:p>
        </p:txBody>
      </p:sp>
      <p:sp>
        <p:nvSpPr>
          <p:cNvPr id="11" name="ZoneTexte 10">
            <a:extLst>
              <a:ext uri="{FF2B5EF4-FFF2-40B4-BE49-F238E27FC236}">
                <a16:creationId xmlns:a16="http://schemas.microsoft.com/office/drawing/2014/main" id="{9984E894-DB2E-4333-9B10-FE1FFD8CD5F1}"/>
              </a:ext>
            </a:extLst>
          </p:cNvPr>
          <p:cNvSpPr txBox="1"/>
          <p:nvPr/>
        </p:nvSpPr>
        <p:spPr>
          <a:xfrm>
            <a:off x="426340" y="2458426"/>
            <a:ext cx="3310947" cy="492443"/>
          </a:xfrm>
          <a:prstGeom prst="rect">
            <a:avLst/>
          </a:prstGeom>
        </p:spPr>
        <p:txBody>
          <a:bodyPr vert="horz" wrap="square" lIns="0" tIns="0" rIns="0" bIns="0" rtlCol="0" anchor="b" anchorCtr="0">
            <a:spAutoFit/>
          </a:bodyPr>
          <a:lstStyle/>
          <a:p>
            <a:pPr algn="r"/>
            <a:r>
              <a:rPr lang="fr-FR" sz="1600" dirty="0">
                <a:solidFill>
                  <a:srgbClr val="F9D957"/>
                </a:solidFill>
              </a:rPr>
              <a:t>3 métiers historiques &amp; complémentaires</a:t>
            </a:r>
          </a:p>
        </p:txBody>
      </p:sp>
      <p:sp>
        <p:nvSpPr>
          <p:cNvPr id="12" name="ZoneTexte 11">
            <a:extLst>
              <a:ext uri="{FF2B5EF4-FFF2-40B4-BE49-F238E27FC236}">
                <a16:creationId xmlns:a16="http://schemas.microsoft.com/office/drawing/2014/main" id="{17F4DABB-6AD6-49B4-AC9F-3774F27321CA}"/>
              </a:ext>
            </a:extLst>
          </p:cNvPr>
          <p:cNvSpPr txBox="1"/>
          <p:nvPr/>
        </p:nvSpPr>
        <p:spPr>
          <a:xfrm>
            <a:off x="6814723" y="3303015"/>
            <a:ext cx="3168072" cy="1231106"/>
          </a:xfrm>
          <a:prstGeom prst="rect">
            <a:avLst/>
          </a:prstGeom>
        </p:spPr>
        <p:txBody>
          <a:bodyPr vert="horz" wrap="square" lIns="0" tIns="0" rIns="0" bIns="0" rtlCol="0" anchor="b" anchorCtr="0">
            <a:spAutoFit/>
          </a:bodyPr>
          <a:lstStyle/>
          <a:p>
            <a:pPr marL="176213" indent="-176213" algn="l">
              <a:buFont typeface="Arial" panose="020B0604020202020204" pitchFamily="34" charset="0"/>
              <a:buChar char="•"/>
            </a:pPr>
            <a:r>
              <a:rPr lang="fr-FR" sz="1600" dirty="0">
                <a:solidFill>
                  <a:schemeClr val="bg1"/>
                </a:solidFill>
              </a:rPr>
              <a:t>Mobilité</a:t>
            </a:r>
          </a:p>
          <a:p>
            <a:pPr marL="176213" indent="-176213" algn="l">
              <a:buFont typeface="Arial" panose="020B0604020202020204" pitchFamily="34" charset="0"/>
              <a:buChar char="•"/>
            </a:pPr>
            <a:r>
              <a:rPr lang="fr-FR" sz="1600" dirty="0">
                <a:solidFill>
                  <a:schemeClr val="bg1"/>
                </a:solidFill>
              </a:rPr>
              <a:t>Cloud</a:t>
            </a:r>
          </a:p>
          <a:p>
            <a:pPr marL="176213" indent="-176213" algn="l">
              <a:buFont typeface="Arial" panose="020B0604020202020204" pitchFamily="34" charset="0"/>
              <a:buChar char="•"/>
            </a:pPr>
            <a:r>
              <a:rPr lang="fr-FR" sz="1600" dirty="0">
                <a:solidFill>
                  <a:schemeClr val="bg1"/>
                </a:solidFill>
              </a:rPr>
              <a:t>Cyber sécurité</a:t>
            </a:r>
          </a:p>
          <a:p>
            <a:pPr marL="176213" indent="-176213" algn="l">
              <a:buFont typeface="Arial" panose="020B0604020202020204" pitchFamily="34" charset="0"/>
              <a:buChar char="•"/>
            </a:pPr>
            <a:r>
              <a:rPr lang="fr-FR" sz="1600" dirty="0">
                <a:solidFill>
                  <a:schemeClr val="bg1"/>
                </a:solidFill>
              </a:rPr>
              <a:t>Open source</a:t>
            </a:r>
          </a:p>
          <a:p>
            <a:pPr marL="176213" indent="-176213" algn="l">
              <a:buFont typeface="Arial" panose="020B0604020202020204" pitchFamily="34" charset="0"/>
              <a:buChar char="•"/>
            </a:pPr>
            <a:r>
              <a:rPr lang="fr-FR" sz="1600" dirty="0">
                <a:solidFill>
                  <a:schemeClr val="bg1"/>
                </a:solidFill>
              </a:rPr>
              <a:t>…</a:t>
            </a:r>
          </a:p>
        </p:txBody>
      </p:sp>
      <p:pic>
        <p:nvPicPr>
          <p:cNvPr id="17" name="Image 16">
            <a:extLst>
              <a:ext uri="{FF2B5EF4-FFF2-40B4-BE49-F238E27FC236}">
                <a16:creationId xmlns:a16="http://schemas.microsoft.com/office/drawing/2014/main" id="{48D0B996-7E3F-4F3B-8509-C8126663DBA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7422" y="1775559"/>
            <a:ext cx="1830348" cy="1823493"/>
          </a:xfrm>
          <a:prstGeom prst="rect">
            <a:avLst/>
          </a:prstGeom>
        </p:spPr>
      </p:pic>
      <p:sp>
        <p:nvSpPr>
          <p:cNvPr id="18" name="ZoneTexte 17">
            <a:extLst>
              <a:ext uri="{FF2B5EF4-FFF2-40B4-BE49-F238E27FC236}">
                <a16:creationId xmlns:a16="http://schemas.microsoft.com/office/drawing/2014/main" id="{09B473AC-1CC6-4174-A7D8-66493217EAED}"/>
              </a:ext>
            </a:extLst>
          </p:cNvPr>
          <p:cNvSpPr txBox="1"/>
          <p:nvPr/>
        </p:nvSpPr>
        <p:spPr>
          <a:xfrm>
            <a:off x="987031" y="5199765"/>
            <a:ext cx="2068064" cy="861774"/>
          </a:xfrm>
          <a:prstGeom prst="rect">
            <a:avLst/>
          </a:prstGeom>
        </p:spPr>
        <p:txBody>
          <a:bodyPr vert="horz" wrap="square" lIns="0" tIns="0" rIns="0" bIns="0" rtlCol="0" anchor="b" anchorCtr="0">
            <a:spAutoFit/>
          </a:bodyPr>
          <a:lstStyle/>
          <a:p>
            <a:pPr algn="l"/>
            <a:r>
              <a:rPr lang="fr-FR" sz="3600" b="1" dirty="0">
                <a:solidFill>
                  <a:schemeClr val="bg1"/>
                </a:solidFill>
              </a:rPr>
              <a:t>76%</a:t>
            </a:r>
          </a:p>
          <a:p>
            <a:pPr algn="l"/>
            <a:r>
              <a:rPr lang="fr-FR" sz="900" dirty="0">
                <a:solidFill>
                  <a:schemeClr val="bg1"/>
                </a:solidFill>
              </a:rPr>
              <a:t>part du CA de la Planète</a:t>
            </a:r>
          </a:p>
          <a:p>
            <a:pPr algn="l"/>
            <a:r>
              <a:rPr lang="fr-FR" sz="900" dirty="0">
                <a:solidFill>
                  <a:schemeClr val="bg1"/>
                </a:solidFill>
              </a:rPr>
              <a:t>dans le CA du Groupe en 2019</a:t>
            </a:r>
          </a:p>
        </p:txBody>
      </p:sp>
      <p:sp>
        <p:nvSpPr>
          <p:cNvPr id="19" name="ZoneTexte 18">
            <a:extLst>
              <a:ext uri="{FF2B5EF4-FFF2-40B4-BE49-F238E27FC236}">
                <a16:creationId xmlns:a16="http://schemas.microsoft.com/office/drawing/2014/main" id="{E4A0724A-3C1D-4F48-90FC-698A69FAD4F9}"/>
              </a:ext>
            </a:extLst>
          </p:cNvPr>
          <p:cNvSpPr txBox="1"/>
          <p:nvPr/>
        </p:nvSpPr>
        <p:spPr>
          <a:xfrm>
            <a:off x="2757767" y="5199765"/>
            <a:ext cx="1253521" cy="707886"/>
          </a:xfrm>
          <a:prstGeom prst="rect">
            <a:avLst/>
          </a:prstGeom>
        </p:spPr>
        <p:txBody>
          <a:bodyPr vert="horz" wrap="square" lIns="0" tIns="0" rIns="0" bIns="0" rtlCol="0" anchor="b" anchorCtr="0">
            <a:spAutoFit/>
          </a:bodyPr>
          <a:lstStyle/>
          <a:p>
            <a:pPr algn="l"/>
            <a:r>
              <a:rPr lang="fr-FR" sz="3600" b="1" dirty="0">
                <a:solidFill>
                  <a:schemeClr val="bg1"/>
                </a:solidFill>
              </a:rPr>
              <a:t>7 680</a:t>
            </a:r>
          </a:p>
          <a:p>
            <a:pPr algn="l"/>
            <a:r>
              <a:rPr lang="fr-FR" sz="900" dirty="0">
                <a:solidFill>
                  <a:schemeClr val="bg1"/>
                </a:solidFill>
              </a:rPr>
              <a:t>collaborateurs en 2019</a:t>
            </a:r>
          </a:p>
        </p:txBody>
      </p:sp>
      <p:sp>
        <p:nvSpPr>
          <p:cNvPr id="20" name="ZoneTexte 19">
            <a:extLst>
              <a:ext uri="{FF2B5EF4-FFF2-40B4-BE49-F238E27FC236}">
                <a16:creationId xmlns:a16="http://schemas.microsoft.com/office/drawing/2014/main" id="{8A691D0F-9D1E-4FEC-A412-448267581285}"/>
              </a:ext>
            </a:extLst>
          </p:cNvPr>
          <p:cNvSpPr txBox="1"/>
          <p:nvPr/>
        </p:nvSpPr>
        <p:spPr>
          <a:xfrm>
            <a:off x="6814723" y="5209551"/>
            <a:ext cx="2068064" cy="861774"/>
          </a:xfrm>
          <a:prstGeom prst="rect">
            <a:avLst/>
          </a:prstGeom>
        </p:spPr>
        <p:txBody>
          <a:bodyPr vert="horz" wrap="square" lIns="0" tIns="0" rIns="0" bIns="0" rtlCol="0" anchor="b" anchorCtr="0">
            <a:spAutoFit/>
          </a:bodyPr>
          <a:lstStyle/>
          <a:p>
            <a:pPr algn="l"/>
            <a:r>
              <a:rPr lang="fr-FR" sz="3600" b="1" dirty="0">
                <a:solidFill>
                  <a:schemeClr val="bg1"/>
                </a:solidFill>
              </a:rPr>
              <a:t>24%</a:t>
            </a:r>
          </a:p>
          <a:p>
            <a:pPr algn="l"/>
            <a:r>
              <a:rPr lang="fr-FR" sz="900" dirty="0">
                <a:solidFill>
                  <a:schemeClr val="bg1"/>
                </a:solidFill>
              </a:rPr>
              <a:t>part du CA des satellites</a:t>
            </a:r>
          </a:p>
          <a:p>
            <a:pPr algn="l"/>
            <a:r>
              <a:rPr lang="fr-FR" sz="900" dirty="0">
                <a:solidFill>
                  <a:schemeClr val="bg1"/>
                </a:solidFill>
              </a:rPr>
              <a:t>dans le CA du Groupe </a:t>
            </a:r>
            <a:r>
              <a:rPr lang="fr-FR" sz="900">
                <a:solidFill>
                  <a:schemeClr val="bg1"/>
                </a:solidFill>
              </a:rPr>
              <a:t>en 2019</a:t>
            </a:r>
            <a:endParaRPr lang="fr-FR" sz="900" dirty="0">
              <a:solidFill>
                <a:schemeClr val="bg1"/>
              </a:solidFill>
            </a:endParaRPr>
          </a:p>
        </p:txBody>
      </p:sp>
      <p:sp>
        <p:nvSpPr>
          <p:cNvPr id="21" name="ZoneTexte 20">
            <a:extLst>
              <a:ext uri="{FF2B5EF4-FFF2-40B4-BE49-F238E27FC236}">
                <a16:creationId xmlns:a16="http://schemas.microsoft.com/office/drawing/2014/main" id="{B10C8735-B850-49D4-B334-2A5071282245}"/>
              </a:ext>
            </a:extLst>
          </p:cNvPr>
          <p:cNvSpPr txBox="1"/>
          <p:nvPr/>
        </p:nvSpPr>
        <p:spPr>
          <a:xfrm>
            <a:off x="8811784" y="5244181"/>
            <a:ext cx="2068064" cy="707886"/>
          </a:xfrm>
          <a:prstGeom prst="rect">
            <a:avLst/>
          </a:prstGeom>
        </p:spPr>
        <p:txBody>
          <a:bodyPr vert="horz" wrap="square" lIns="0" tIns="0" rIns="0" bIns="0" rtlCol="0" anchor="b" anchorCtr="0">
            <a:spAutoFit/>
          </a:bodyPr>
          <a:lstStyle/>
          <a:p>
            <a:pPr algn="l"/>
            <a:r>
              <a:rPr lang="fr-FR" sz="3600" b="1" dirty="0">
                <a:solidFill>
                  <a:schemeClr val="bg1"/>
                </a:solidFill>
              </a:rPr>
              <a:t>2 620 </a:t>
            </a:r>
          </a:p>
          <a:p>
            <a:pPr algn="l"/>
            <a:r>
              <a:rPr lang="fr-FR" sz="900" dirty="0">
                <a:solidFill>
                  <a:schemeClr val="bg1"/>
                </a:solidFill>
              </a:rPr>
              <a:t>collaborateurs en 2019</a:t>
            </a:r>
          </a:p>
        </p:txBody>
      </p:sp>
      <p:pic>
        <p:nvPicPr>
          <p:cNvPr id="6" name="Image 5">
            <a:extLst>
              <a:ext uri="{FF2B5EF4-FFF2-40B4-BE49-F238E27FC236}">
                <a16:creationId xmlns:a16="http://schemas.microsoft.com/office/drawing/2014/main" id="{89B530BF-04F9-43FD-B2FF-EA413EBED95A}"/>
              </a:ext>
            </a:extLst>
          </p:cNvPr>
          <p:cNvPicPr>
            <a:picLocks noChangeAspect="1"/>
          </p:cNvPicPr>
          <p:nvPr/>
        </p:nvPicPr>
        <p:blipFill>
          <a:blip r:embed="rId4"/>
          <a:stretch>
            <a:fillRect/>
          </a:stretch>
        </p:blipFill>
        <p:spPr>
          <a:xfrm>
            <a:off x="1033570" y="4593892"/>
            <a:ext cx="728765" cy="605873"/>
          </a:xfrm>
          <a:prstGeom prst="rect">
            <a:avLst/>
          </a:prstGeom>
        </p:spPr>
      </p:pic>
      <p:pic>
        <p:nvPicPr>
          <p:cNvPr id="9" name="Graphique 8">
            <a:extLst>
              <a:ext uri="{FF2B5EF4-FFF2-40B4-BE49-F238E27FC236}">
                <a16:creationId xmlns:a16="http://schemas.microsoft.com/office/drawing/2014/main" id="{7FD37672-7600-4568-A491-8451B15DD6E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912044" y="4666747"/>
            <a:ext cx="718543" cy="533018"/>
          </a:xfrm>
          <a:prstGeom prst="rect">
            <a:avLst/>
          </a:prstGeom>
        </p:spPr>
      </p:pic>
      <p:pic>
        <p:nvPicPr>
          <p:cNvPr id="22" name="Image 21">
            <a:extLst>
              <a:ext uri="{FF2B5EF4-FFF2-40B4-BE49-F238E27FC236}">
                <a16:creationId xmlns:a16="http://schemas.microsoft.com/office/drawing/2014/main" id="{61E680FE-5760-4D08-A4A0-38C4AA8D9659}"/>
              </a:ext>
            </a:extLst>
          </p:cNvPr>
          <p:cNvPicPr>
            <a:picLocks noChangeAspect="1"/>
          </p:cNvPicPr>
          <p:nvPr/>
        </p:nvPicPr>
        <p:blipFill>
          <a:blip r:embed="rId4"/>
          <a:stretch>
            <a:fillRect/>
          </a:stretch>
        </p:blipFill>
        <p:spPr>
          <a:xfrm>
            <a:off x="6842655" y="4602962"/>
            <a:ext cx="728765" cy="605873"/>
          </a:xfrm>
          <a:prstGeom prst="rect">
            <a:avLst/>
          </a:prstGeom>
        </p:spPr>
      </p:pic>
      <p:pic>
        <p:nvPicPr>
          <p:cNvPr id="23" name="Graphique 22">
            <a:extLst>
              <a:ext uri="{FF2B5EF4-FFF2-40B4-BE49-F238E27FC236}">
                <a16:creationId xmlns:a16="http://schemas.microsoft.com/office/drawing/2014/main" id="{014BDA36-2D6B-4CC1-917D-6DF462068CA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23108" y="4675817"/>
            <a:ext cx="718543" cy="533018"/>
          </a:xfrm>
          <a:prstGeom prst="rect">
            <a:avLst/>
          </a:prstGeom>
        </p:spPr>
      </p:pic>
      <p:sp>
        <p:nvSpPr>
          <p:cNvPr id="2" name="Titre 1">
            <a:extLst>
              <a:ext uri="{FF2B5EF4-FFF2-40B4-BE49-F238E27FC236}">
                <a16:creationId xmlns:a16="http://schemas.microsoft.com/office/drawing/2014/main" id="{EFF8638F-EAB9-4F05-AFC9-96D7B0AF2771}"/>
              </a:ext>
            </a:extLst>
          </p:cNvPr>
          <p:cNvSpPr>
            <a:spLocks noGrp="1"/>
          </p:cNvSpPr>
          <p:nvPr>
            <p:ph type="title" idx="4294967295"/>
          </p:nvPr>
        </p:nvSpPr>
        <p:spPr>
          <a:xfrm>
            <a:off x="352425" y="262795"/>
            <a:ext cx="10442575" cy="664797"/>
          </a:xfrm>
        </p:spPr>
        <p:txBody>
          <a:bodyPr/>
          <a:lstStyle/>
          <a:p>
            <a:r>
              <a:rPr lang="fr-FR" sz="2800" b="1" dirty="0">
                <a:solidFill>
                  <a:schemeClr val="bg1"/>
                </a:solidFill>
              </a:rPr>
              <a:t>La Galaxie</a:t>
            </a:r>
            <a:br>
              <a:rPr lang="fr-FR" sz="2800" b="1" dirty="0">
                <a:solidFill>
                  <a:schemeClr val="bg1"/>
                </a:solidFill>
              </a:rPr>
            </a:br>
            <a:r>
              <a:rPr lang="fr-FR" b="1" dirty="0">
                <a:solidFill>
                  <a:schemeClr val="bg1"/>
                </a:solidFill>
              </a:rPr>
              <a:t>Une organisation agile au service d’une transformation digitale durable</a:t>
            </a:r>
            <a:endParaRPr lang="fr-FR" sz="2800" b="1" dirty="0">
              <a:solidFill>
                <a:schemeClr val="bg1"/>
              </a:solidFill>
            </a:endParaRPr>
          </a:p>
        </p:txBody>
      </p:sp>
    </p:spTree>
    <p:extLst>
      <p:ext uri="{BB962C8B-B14F-4D97-AF65-F5344CB8AC3E}">
        <p14:creationId xmlns:p14="http://schemas.microsoft.com/office/powerpoint/2010/main" val="4219624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A5853D9D-F899-4BE9-8C21-F85E2780B2D1}"/>
              </a:ext>
            </a:extLst>
          </p:cNvPr>
          <p:cNvSpPr>
            <a:spLocks noGrp="1"/>
          </p:cNvSpPr>
          <p:nvPr>
            <p:ph type="body" sz="quarter" idx="12"/>
          </p:nvPr>
        </p:nvSpPr>
        <p:spPr/>
        <p:txBody>
          <a:bodyPr/>
          <a:lstStyle/>
          <a:p>
            <a:pPr marL="0" indent="0">
              <a:buNone/>
            </a:pPr>
            <a:r>
              <a:rPr lang="fr-FR" sz="2000" dirty="0">
                <a:solidFill>
                  <a:srgbClr val="440086"/>
                </a:solidFill>
              </a:rPr>
              <a:t>Econocom est le seul acteur sur le marché à combiner expertises technologiques et financières</a:t>
            </a:r>
          </a:p>
        </p:txBody>
      </p:sp>
      <p:sp>
        <p:nvSpPr>
          <p:cNvPr id="3" name="Titre 2">
            <a:extLst>
              <a:ext uri="{FF2B5EF4-FFF2-40B4-BE49-F238E27FC236}">
                <a16:creationId xmlns:a16="http://schemas.microsoft.com/office/drawing/2014/main" id="{E899969D-BC56-4D3B-A994-476B9C373FFF}"/>
              </a:ext>
            </a:extLst>
          </p:cNvPr>
          <p:cNvSpPr>
            <a:spLocks noGrp="1"/>
          </p:cNvSpPr>
          <p:nvPr>
            <p:ph type="title"/>
          </p:nvPr>
        </p:nvSpPr>
        <p:spPr>
          <a:xfrm>
            <a:off x="838200" y="329265"/>
            <a:ext cx="10442575" cy="387798"/>
          </a:xfrm>
        </p:spPr>
        <p:txBody>
          <a:bodyPr/>
          <a:lstStyle/>
          <a:p>
            <a:r>
              <a:rPr lang="fr-FR" sz="2800" b="1" dirty="0"/>
              <a:t>Les 3 métiers historiques du groupe</a:t>
            </a:r>
          </a:p>
        </p:txBody>
      </p:sp>
      <p:sp>
        <p:nvSpPr>
          <p:cNvPr id="2" name="Espace réservé du texte 1">
            <a:extLst>
              <a:ext uri="{FF2B5EF4-FFF2-40B4-BE49-F238E27FC236}">
                <a16:creationId xmlns:a16="http://schemas.microsoft.com/office/drawing/2014/main" id="{B193534B-2057-46DC-9569-6FC6EB86C1E7}"/>
              </a:ext>
            </a:extLst>
          </p:cNvPr>
          <p:cNvSpPr>
            <a:spLocks noGrp="1"/>
          </p:cNvSpPr>
          <p:nvPr>
            <p:ph type="body" sz="quarter" idx="4294967295"/>
          </p:nvPr>
        </p:nvSpPr>
        <p:spPr>
          <a:xfrm>
            <a:off x="838200" y="1864660"/>
            <a:ext cx="9769475" cy="4664075"/>
          </a:xfrm>
        </p:spPr>
        <p:txBody>
          <a:bodyPr/>
          <a:lstStyle/>
          <a:p>
            <a:pPr marL="0" indent="0">
              <a:buNone/>
            </a:pPr>
            <a:r>
              <a:rPr lang="fr-FR" sz="1800" b="0" dirty="0">
                <a:solidFill>
                  <a:srgbClr val="440086"/>
                </a:solidFill>
              </a:rPr>
              <a:t>• </a:t>
            </a:r>
            <a:r>
              <a:rPr lang="fr-FR" sz="1800" dirty="0">
                <a:solidFill>
                  <a:srgbClr val="440086"/>
                </a:solidFill>
              </a:rPr>
              <a:t>Financement : </a:t>
            </a:r>
            <a:r>
              <a:rPr lang="fr-FR" sz="1800" b="0" dirty="0">
                <a:solidFill>
                  <a:srgbClr val="440086"/>
                </a:solidFill>
              </a:rPr>
              <a:t>pionnier et leader dans le financement de la transformation digitale, Econocom propose des solutions de financement souples et originales répondant aux nouveaux modes de consommations du digital : paiement à l’usage, abonnement…  </a:t>
            </a:r>
          </a:p>
          <a:p>
            <a:pPr marL="0" indent="0">
              <a:buNone/>
            </a:pPr>
            <a:endParaRPr lang="fr-FR" sz="1800" b="0" dirty="0">
              <a:solidFill>
                <a:srgbClr val="440086"/>
              </a:solidFill>
            </a:endParaRPr>
          </a:p>
          <a:p>
            <a:pPr marL="0" indent="0">
              <a:buNone/>
            </a:pPr>
            <a:r>
              <a:rPr lang="fr-FR" sz="1800" dirty="0">
                <a:solidFill>
                  <a:srgbClr val="440086"/>
                </a:solidFill>
              </a:rPr>
              <a:t>• Services : </a:t>
            </a:r>
            <a:r>
              <a:rPr lang="fr-FR" sz="1800" b="0" dirty="0">
                <a:solidFill>
                  <a:srgbClr val="440086"/>
                </a:solidFill>
              </a:rPr>
              <a:t>nous créons et développons des services personnalisés pour accompagner les projets digitaux de nos clients et répondre avec agilité à leurs besoins métiers. Nous opérons ces solutions dans 3 grands domaines : les services aux utilisateurs avec notamment notre offre de Modern Workplace, les services autour du cloud et des infrastructures et enfin les services de transformation digitale avec nos expertises en ingénierie applicative et data.</a:t>
            </a:r>
          </a:p>
          <a:p>
            <a:pPr marL="0" indent="0">
              <a:buNone/>
            </a:pPr>
            <a:endParaRPr lang="fr-FR" sz="1800" dirty="0">
              <a:solidFill>
                <a:srgbClr val="440086"/>
              </a:solidFill>
            </a:endParaRPr>
          </a:p>
          <a:p>
            <a:pPr marL="0" indent="0">
              <a:buNone/>
            </a:pPr>
            <a:r>
              <a:rPr lang="fr-FR" sz="1800" dirty="0">
                <a:solidFill>
                  <a:srgbClr val="440086"/>
                </a:solidFill>
              </a:rPr>
              <a:t>• Produits &amp; Solutions : </a:t>
            </a:r>
            <a:r>
              <a:rPr lang="fr-FR" sz="1800" b="0" dirty="0">
                <a:solidFill>
                  <a:srgbClr val="440086"/>
                </a:solidFill>
              </a:rPr>
              <a:t>Econocom accompagne les entreprises dans la mise en œuvre de solutions clés-en-main « as a service », intégrées à leur environnement et adaptées à leurs utilisateurs </a:t>
            </a:r>
            <a:r>
              <a:rPr lang="fr-FR" altLang="fr-FR" sz="1800" b="0" dirty="0">
                <a:solidFill>
                  <a:srgbClr val="440086"/>
                </a:solidFill>
              </a:rPr>
              <a:t>- du conseil à l’installation en passant par le stockage, la maintenance ou le recyclage, et ce, pour tous les équipements digitaux. </a:t>
            </a:r>
            <a:endParaRPr lang="fr-FR" sz="1800" b="0" dirty="0">
              <a:solidFill>
                <a:srgbClr val="440086"/>
              </a:solidFill>
            </a:endParaRPr>
          </a:p>
        </p:txBody>
      </p:sp>
    </p:spTree>
    <p:extLst>
      <p:ext uri="{BB962C8B-B14F-4D97-AF65-F5344CB8AC3E}">
        <p14:creationId xmlns:p14="http://schemas.microsoft.com/office/powerpoint/2010/main" val="4030661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e 13">
            <a:extLst>
              <a:ext uri="{FF2B5EF4-FFF2-40B4-BE49-F238E27FC236}">
                <a16:creationId xmlns:a16="http://schemas.microsoft.com/office/drawing/2014/main" id="{F88EAD68-D457-41DA-A3EE-482F32FB35A3}"/>
              </a:ext>
            </a:extLst>
          </p:cNvPr>
          <p:cNvGrpSpPr/>
          <p:nvPr/>
        </p:nvGrpSpPr>
        <p:grpSpPr>
          <a:xfrm>
            <a:off x="5431971" y="0"/>
            <a:ext cx="6760029" cy="6858000"/>
            <a:chOff x="5270942" y="57431"/>
            <a:chExt cx="7169460" cy="6858000"/>
          </a:xfrm>
        </p:grpSpPr>
        <p:pic>
          <p:nvPicPr>
            <p:cNvPr id="13" name="Image 12">
              <a:extLst>
                <a:ext uri="{FF2B5EF4-FFF2-40B4-BE49-F238E27FC236}">
                  <a16:creationId xmlns:a16="http://schemas.microsoft.com/office/drawing/2014/main" id="{A25C3D1A-EF02-4B06-968A-E1C556B489BF}"/>
                </a:ext>
              </a:extLst>
            </p:cNvPr>
            <p:cNvPicPr>
              <a:picLocks noChangeAspect="1"/>
            </p:cNvPicPr>
            <p:nvPr/>
          </p:nvPicPr>
          <p:blipFill rotWithShape="1">
            <a:blip r:embed="rId3"/>
            <a:srcRect l="26236" t="18046" r="29573" b="6802"/>
            <a:stretch/>
          </p:blipFill>
          <p:spPr>
            <a:xfrm>
              <a:off x="5270942" y="57431"/>
              <a:ext cx="7169460" cy="6858000"/>
            </a:xfrm>
            <a:prstGeom prst="rect">
              <a:avLst/>
            </a:prstGeom>
          </p:spPr>
        </p:pic>
        <p:grpSp>
          <p:nvGrpSpPr>
            <p:cNvPr id="12" name="Groupe 11">
              <a:extLst>
                <a:ext uri="{FF2B5EF4-FFF2-40B4-BE49-F238E27FC236}">
                  <a16:creationId xmlns:a16="http://schemas.microsoft.com/office/drawing/2014/main" id="{A6FC1769-81DC-43CE-A357-83234FA174B1}"/>
                </a:ext>
              </a:extLst>
            </p:cNvPr>
            <p:cNvGrpSpPr/>
            <p:nvPr/>
          </p:nvGrpSpPr>
          <p:grpSpPr>
            <a:xfrm>
              <a:off x="8308916" y="4491624"/>
              <a:ext cx="3324225" cy="353027"/>
              <a:chOff x="14888851" y="3635003"/>
              <a:chExt cx="3324225" cy="353027"/>
            </a:xfrm>
          </p:grpSpPr>
          <p:pic>
            <p:nvPicPr>
              <p:cNvPr id="2" name="Image 1">
                <a:extLst>
                  <a:ext uri="{FF2B5EF4-FFF2-40B4-BE49-F238E27FC236}">
                    <a16:creationId xmlns:a16="http://schemas.microsoft.com/office/drawing/2014/main" id="{6EA8E17F-0E46-41A4-87B9-5DF92D9D41CB}"/>
                  </a:ext>
                </a:extLst>
              </p:cNvPr>
              <p:cNvPicPr>
                <a:picLocks noChangeAspect="1"/>
              </p:cNvPicPr>
              <p:nvPr/>
            </p:nvPicPr>
            <p:blipFill rotWithShape="1">
              <a:blip r:embed="rId3"/>
              <a:srcRect l="53235" t="66686" r="35199" b="30001"/>
              <a:stretch/>
            </p:blipFill>
            <p:spPr>
              <a:xfrm>
                <a:off x="14888851" y="3685738"/>
                <a:ext cx="1876427" cy="302292"/>
              </a:xfrm>
              <a:prstGeom prst="rect">
                <a:avLst/>
              </a:prstGeom>
            </p:spPr>
          </p:pic>
          <p:sp>
            <p:nvSpPr>
              <p:cNvPr id="8" name="Rectangle 7">
                <a:extLst>
                  <a:ext uri="{FF2B5EF4-FFF2-40B4-BE49-F238E27FC236}">
                    <a16:creationId xmlns:a16="http://schemas.microsoft.com/office/drawing/2014/main" id="{EFF02350-8C1D-4AAD-B469-0C520DFBA825}"/>
                  </a:ext>
                </a:extLst>
              </p:cNvPr>
              <p:cNvSpPr/>
              <p:nvPr/>
            </p:nvSpPr>
            <p:spPr>
              <a:xfrm>
                <a:off x="16765277" y="3635003"/>
                <a:ext cx="1447799" cy="302292"/>
              </a:xfrm>
              <a:prstGeom prst="rect">
                <a:avLst/>
              </a:prstGeom>
              <a:solidFill>
                <a:srgbClr val="4400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sp>
        <p:nvSpPr>
          <p:cNvPr id="15" name="Titre 8">
            <a:extLst>
              <a:ext uri="{FF2B5EF4-FFF2-40B4-BE49-F238E27FC236}">
                <a16:creationId xmlns:a16="http://schemas.microsoft.com/office/drawing/2014/main" id="{85154266-CD9D-464E-9364-7CD658A682AE}"/>
              </a:ext>
            </a:extLst>
          </p:cNvPr>
          <p:cNvSpPr>
            <a:spLocks noGrp="1"/>
          </p:cNvSpPr>
          <p:nvPr>
            <p:ph type="ctrTitle"/>
          </p:nvPr>
        </p:nvSpPr>
        <p:spPr>
          <a:xfrm>
            <a:off x="170307" y="1204810"/>
            <a:ext cx="4782938" cy="1495794"/>
          </a:xfrm>
        </p:spPr>
        <p:txBody>
          <a:bodyPr/>
          <a:lstStyle/>
          <a:p>
            <a:r>
              <a:rPr lang="fr-FR" dirty="0" err="1"/>
              <a:t>NoS</a:t>
            </a:r>
            <a:r>
              <a:rPr lang="fr-FR" dirty="0"/>
              <a:t> satellites</a:t>
            </a:r>
          </a:p>
        </p:txBody>
      </p:sp>
      <p:sp>
        <p:nvSpPr>
          <p:cNvPr id="7" name="Rectangle 6">
            <a:extLst>
              <a:ext uri="{FF2B5EF4-FFF2-40B4-BE49-F238E27FC236}">
                <a16:creationId xmlns:a16="http://schemas.microsoft.com/office/drawing/2014/main" id="{32EE356A-2D08-47EA-8F91-44BF87AC02FB}"/>
              </a:ext>
            </a:extLst>
          </p:cNvPr>
          <p:cNvSpPr/>
          <p:nvPr/>
        </p:nvSpPr>
        <p:spPr>
          <a:xfrm>
            <a:off x="80423" y="2954215"/>
            <a:ext cx="4180292" cy="923330"/>
          </a:xfrm>
          <a:prstGeom prst="rect">
            <a:avLst/>
          </a:prstGeom>
        </p:spPr>
        <p:txBody>
          <a:bodyPr wrap="square">
            <a:spAutoFit/>
          </a:bodyPr>
          <a:lstStyle/>
          <a:p>
            <a:r>
              <a:rPr lang="fr-FR" dirty="0">
                <a:solidFill>
                  <a:srgbClr val="440086"/>
                </a:solidFill>
              </a:rPr>
              <a:t>Des compétences pointues </a:t>
            </a:r>
            <a:br>
              <a:rPr lang="fr-FR" dirty="0">
                <a:solidFill>
                  <a:srgbClr val="440086"/>
                </a:solidFill>
              </a:rPr>
            </a:br>
            <a:r>
              <a:rPr lang="fr-FR" dirty="0">
                <a:solidFill>
                  <a:srgbClr val="440086"/>
                </a:solidFill>
              </a:rPr>
              <a:t>et incontournables pour assurer </a:t>
            </a:r>
            <a:br>
              <a:rPr lang="fr-FR" dirty="0">
                <a:solidFill>
                  <a:srgbClr val="440086"/>
                </a:solidFill>
              </a:rPr>
            </a:br>
            <a:r>
              <a:rPr lang="fr-FR" dirty="0">
                <a:solidFill>
                  <a:srgbClr val="440086"/>
                </a:solidFill>
              </a:rPr>
              <a:t>des transformations digitales réussies.</a:t>
            </a:r>
          </a:p>
        </p:txBody>
      </p:sp>
    </p:spTree>
    <p:extLst>
      <p:ext uri="{BB962C8B-B14F-4D97-AF65-F5344CB8AC3E}">
        <p14:creationId xmlns:p14="http://schemas.microsoft.com/office/powerpoint/2010/main" val="3366992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Espace réservé du texte 6">
            <a:extLst>
              <a:ext uri="{FF2B5EF4-FFF2-40B4-BE49-F238E27FC236}">
                <a16:creationId xmlns:a16="http://schemas.microsoft.com/office/drawing/2014/main" id="{A131956C-5AFF-4BEF-90BB-71411F1E742C}"/>
              </a:ext>
            </a:extLst>
          </p:cNvPr>
          <p:cNvSpPr txBox="1">
            <a:spLocks/>
          </p:cNvSpPr>
          <p:nvPr/>
        </p:nvSpPr>
        <p:spPr>
          <a:xfrm>
            <a:off x="838800" y="1022400"/>
            <a:ext cx="10441975" cy="789733"/>
          </a:xfrm>
          <a:prstGeom prst="rect">
            <a:avLst/>
          </a:prstGeom>
        </p:spPr>
        <p:txBody>
          <a:bodyPr/>
          <a:lstStyle>
            <a:lvl1pPr marL="360000" indent="-360000" algn="l" defTabSz="914400" rtl="0" eaLnBrk="1" latinLnBrk="0" hangingPunct="1">
              <a:lnSpc>
                <a:spcPct val="90000"/>
              </a:lnSpc>
              <a:spcBef>
                <a:spcPts val="1000"/>
              </a:spcBef>
              <a:buFont typeface="+mj-lt"/>
              <a:buAutoNum type="arabicPeriod"/>
              <a:defRPr sz="2200" b="1" kern="1200">
                <a:solidFill>
                  <a:schemeClr val="tx1"/>
                </a:solidFill>
                <a:latin typeface="+mn-lt"/>
                <a:ea typeface="+mn-ea"/>
                <a:cs typeface="+mn-cs"/>
              </a:defRPr>
            </a:lvl1pPr>
            <a:lvl2pPr marL="360000" indent="-360000" algn="l" defTabSz="914400" rtl="0" eaLnBrk="1" latinLnBrk="0" hangingPunct="1">
              <a:lnSpc>
                <a:spcPct val="90000"/>
              </a:lnSpc>
              <a:spcBef>
                <a:spcPts val="1200"/>
              </a:spcBef>
              <a:buFont typeface="+mj-lt"/>
              <a:buAutoNum type="alphaUcPeriod"/>
              <a:defRPr sz="1800" b="1" kern="1200">
                <a:solidFill>
                  <a:schemeClr val="tx2"/>
                </a:solidFill>
                <a:latin typeface="+mn-lt"/>
                <a:ea typeface="+mn-ea"/>
                <a:cs typeface="+mn-cs"/>
              </a:defRPr>
            </a:lvl2pPr>
            <a:lvl3pPr marL="360000" indent="-360000" algn="l" defTabSz="914400" rtl="0" eaLnBrk="1" latinLnBrk="0" hangingPunct="1">
              <a:lnSpc>
                <a:spcPct val="90000"/>
              </a:lnSpc>
              <a:spcBef>
                <a:spcPts val="1200"/>
              </a:spcBef>
              <a:buFont typeface="+mj-lt"/>
              <a:buAutoNum type="alphaLcPeriod"/>
              <a:defRPr sz="1800" kern="1200">
                <a:solidFill>
                  <a:schemeClr val="tx2"/>
                </a:solidFill>
                <a:latin typeface="+mn-lt"/>
                <a:ea typeface="+mn-ea"/>
                <a:cs typeface="+mn-cs"/>
              </a:defRPr>
            </a:lvl3pPr>
            <a:lvl4pPr marL="630000" indent="-270000" algn="l" defTabSz="914400" rtl="0" eaLnBrk="1" latinLnBrk="0" hangingPunct="1">
              <a:lnSpc>
                <a:spcPct val="90000"/>
              </a:lnSpc>
              <a:spcBef>
                <a:spcPts val="1000"/>
              </a:spcBef>
              <a:buFont typeface="Arial" panose="020B0604020202020204" pitchFamily="34" charset="0"/>
              <a:buChar char="•"/>
              <a:defRPr sz="1600" kern="1200">
                <a:solidFill>
                  <a:schemeClr val="tx2"/>
                </a:solidFill>
                <a:latin typeface="+mn-lt"/>
                <a:ea typeface="+mn-ea"/>
                <a:cs typeface="+mn-cs"/>
              </a:defRPr>
            </a:lvl4pPr>
            <a:lvl5pPr marL="630000" indent="-270000" algn="l" defTabSz="914400" rtl="0" eaLnBrk="1" latinLnBrk="0" hangingPunct="1">
              <a:lnSpc>
                <a:spcPct val="90000"/>
              </a:lnSpc>
              <a:spcBef>
                <a:spcPts val="1000"/>
              </a:spcBef>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fr-FR" sz="2800" dirty="0">
                <a:solidFill>
                  <a:schemeClr val="bg1"/>
                </a:solidFill>
              </a:rPr>
              <a:t>Nos points de différenciation</a:t>
            </a:r>
          </a:p>
        </p:txBody>
      </p:sp>
      <p:sp>
        <p:nvSpPr>
          <p:cNvPr id="26" name="Titre 19">
            <a:extLst>
              <a:ext uri="{FF2B5EF4-FFF2-40B4-BE49-F238E27FC236}">
                <a16:creationId xmlns:a16="http://schemas.microsoft.com/office/drawing/2014/main" id="{36E01059-E632-41F6-913F-1848F7045967}"/>
              </a:ext>
            </a:extLst>
          </p:cNvPr>
          <p:cNvSpPr txBox="1">
            <a:spLocks/>
          </p:cNvSpPr>
          <p:nvPr/>
        </p:nvSpPr>
        <p:spPr>
          <a:xfrm>
            <a:off x="838200" y="329265"/>
            <a:ext cx="10442575" cy="276999"/>
          </a:xfrm>
          <a:prstGeom prst="rect">
            <a:avLst/>
          </a:prstGeom>
        </p:spPr>
        <p:txBody>
          <a:bodyPr/>
          <a:lstStyle>
            <a:lvl1pPr algn="l" defTabSz="914400" rtl="0" eaLnBrk="1" latinLnBrk="0" hangingPunct="1">
              <a:lnSpc>
                <a:spcPct val="90000"/>
              </a:lnSpc>
              <a:spcBef>
                <a:spcPct val="0"/>
              </a:spcBef>
              <a:buNone/>
              <a:defRPr lang="fr-FR" sz="2000" b="0" kern="1200" cap="none" spc="40" baseline="0">
                <a:solidFill>
                  <a:schemeClr val="accent1"/>
                </a:solidFill>
                <a:latin typeface="+mj-lt"/>
                <a:ea typeface="+mj-ea"/>
                <a:cs typeface="Calibri" panose="020F0502020204030204" pitchFamily="34" charset="0"/>
              </a:defRPr>
            </a:lvl1pPr>
          </a:lstStyle>
          <a:p>
            <a:r>
              <a:rPr lang="fr-FR" dirty="0">
                <a:solidFill>
                  <a:schemeClr val="bg1"/>
                </a:solidFill>
              </a:rPr>
              <a:t>Une entreprise pas comme les autres</a:t>
            </a:r>
          </a:p>
        </p:txBody>
      </p:sp>
      <p:sp>
        <p:nvSpPr>
          <p:cNvPr id="45" name="Rectangle 44">
            <a:extLst>
              <a:ext uri="{FF2B5EF4-FFF2-40B4-BE49-F238E27FC236}">
                <a16:creationId xmlns:a16="http://schemas.microsoft.com/office/drawing/2014/main" id="{E2A65B26-02F3-47BA-A71E-1EE810EBBB14}"/>
              </a:ext>
            </a:extLst>
          </p:cNvPr>
          <p:cNvSpPr>
            <a:spLocks/>
          </p:cNvSpPr>
          <p:nvPr/>
        </p:nvSpPr>
        <p:spPr>
          <a:xfrm>
            <a:off x="4433196" y="2026720"/>
            <a:ext cx="2695096" cy="4167948"/>
          </a:xfrm>
          <a:prstGeom prst="rect">
            <a:avLst/>
          </a:prstGeom>
          <a:solidFill>
            <a:srgbClr val="5C37FA"/>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dirty="0">
              <a:ln>
                <a:noFill/>
              </a:ln>
              <a:solidFill>
                <a:srgbClr val="440086"/>
              </a:solidFill>
              <a:effectLst/>
              <a:uLnTx/>
              <a:uFillTx/>
              <a:latin typeface="Montserrat" charset="0"/>
              <a:ea typeface="+mn-ea"/>
              <a:cs typeface="+mn-cs"/>
            </a:endParaRPr>
          </a:p>
        </p:txBody>
      </p:sp>
      <p:sp>
        <p:nvSpPr>
          <p:cNvPr id="46" name="Rectangle 45">
            <a:extLst>
              <a:ext uri="{FF2B5EF4-FFF2-40B4-BE49-F238E27FC236}">
                <a16:creationId xmlns:a16="http://schemas.microsoft.com/office/drawing/2014/main" id="{43B4EEC8-3378-4CDE-8B69-05155A80D370}"/>
              </a:ext>
            </a:extLst>
          </p:cNvPr>
          <p:cNvSpPr>
            <a:spLocks/>
          </p:cNvSpPr>
          <p:nvPr/>
        </p:nvSpPr>
        <p:spPr>
          <a:xfrm>
            <a:off x="989050" y="2026720"/>
            <a:ext cx="2695097" cy="4167947"/>
          </a:xfrm>
          <a:prstGeom prst="rect">
            <a:avLst/>
          </a:prstGeom>
          <a:solidFill>
            <a:srgbClr val="330B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endParaRPr kumimoji="0" lang="fr-FR" sz="4000" b="1" i="0" u="none" strike="noStrike" kern="1200" cap="none" spc="0" normalizeH="0" baseline="0" noProof="0" dirty="0">
              <a:ln>
                <a:noFill/>
              </a:ln>
              <a:solidFill>
                <a:srgbClr val="FFFFFF"/>
              </a:solidFill>
              <a:effectLst/>
              <a:uLnTx/>
              <a:uFillTx/>
              <a:latin typeface="Montserrat" charset="0"/>
              <a:ea typeface="+mn-ea"/>
              <a:cs typeface="+mn-cs"/>
            </a:endParaRPr>
          </a:p>
        </p:txBody>
      </p:sp>
      <p:sp>
        <p:nvSpPr>
          <p:cNvPr id="47" name="Rectangle 46">
            <a:extLst>
              <a:ext uri="{FF2B5EF4-FFF2-40B4-BE49-F238E27FC236}">
                <a16:creationId xmlns:a16="http://schemas.microsoft.com/office/drawing/2014/main" id="{655EDD1E-6538-4B80-B467-AA7A78B46120}"/>
              </a:ext>
            </a:extLst>
          </p:cNvPr>
          <p:cNvSpPr/>
          <p:nvPr/>
        </p:nvSpPr>
        <p:spPr>
          <a:xfrm>
            <a:off x="974612" y="2450016"/>
            <a:ext cx="2665096" cy="646331"/>
          </a:xfrm>
          <a:prstGeom prst="rect">
            <a:avLst/>
          </a:prstGeom>
        </p:spPr>
        <p:txBody>
          <a:bodyPr wrap="square">
            <a:spAutoFit/>
          </a:bodyPr>
          <a:lstStyle/>
          <a:p>
            <a:pPr lvl="0" algn="ctr">
              <a:defRPr/>
            </a:pPr>
            <a:r>
              <a:rPr lang="fr-FR" b="1" kern="0" dirty="0">
                <a:solidFill>
                  <a:schemeClr val="bg1"/>
                </a:solidFill>
                <a:latin typeface="Montserrat" charset="0"/>
              </a:rPr>
              <a:t>indépendance</a:t>
            </a:r>
          </a:p>
          <a:p>
            <a:pPr lvl="0" algn="ctr">
              <a:defRPr/>
            </a:pPr>
            <a:r>
              <a:rPr lang="fr-FR" b="1" kern="0" dirty="0">
                <a:solidFill>
                  <a:schemeClr val="bg1"/>
                </a:solidFill>
                <a:latin typeface="Montserrat" charset="0"/>
              </a:rPr>
              <a:t>vis-à-vis</a:t>
            </a:r>
          </a:p>
        </p:txBody>
      </p:sp>
      <p:sp>
        <p:nvSpPr>
          <p:cNvPr id="48" name="Rectangle 47">
            <a:extLst>
              <a:ext uri="{FF2B5EF4-FFF2-40B4-BE49-F238E27FC236}">
                <a16:creationId xmlns:a16="http://schemas.microsoft.com/office/drawing/2014/main" id="{3CAD1F89-5DB3-47BB-AC6C-09D6E4633215}"/>
              </a:ext>
            </a:extLst>
          </p:cNvPr>
          <p:cNvSpPr/>
          <p:nvPr/>
        </p:nvSpPr>
        <p:spPr>
          <a:xfrm>
            <a:off x="977695" y="3358149"/>
            <a:ext cx="2665096" cy="2118529"/>
          </a:xfrm>
          <a:prstGeom prst="rect">
            <a:avLst/>
          </a:prstGeom>
        </p:spPr>
        <p:txBody>
          <a:bodyPr wrap="square">
            <a:spAutoFit/>
          </a:bodyPr>
          <a:lstStyle/>
          <a:p>
            <a:pPr marL="106363" indent="-106363" algn="ctr">
              <a:lnSpc>
                <a:spcPct val="150000"/>
              </a:lnSpc>
              <a:buFont typeface="Arial" panose="020B0604020202020204" pitchFamily="34" charset="0"/>
              <a:buChar char="•"/>
            </a:pPr>
            <a:r>
              <a:rPr lang="fr-FR" dirty="0">
                <a:solidFill>
                  <a:schemeClr val="bg1"/>
                </a:solidFill>
              </a:rPr>
              <a:t>des constructeurs</a:t>
            </a:r>
          </a:p>
          <a:p>
            <a:pPr marL="106363" indent="-106363" algn="ctr">
              <a:lnSpc>
                <a:spcPct val="150000"/>
              </a:lnSpc>
              <a:buFont typeface="Arial" panose="020B0604020202020204" pitchFamily="34" charset="0"/>
              <a:buChar char="•"/>
            </a:pPr>
            <a:r>
              <a:rPr lang="fr-FR" dirty="0">
                <a:solidFill>
                  <a:schemeClr val="bg1"/>
                </a:solidFill>
              </a:rPr>
              <a:t>des opérateurs télécoms</a:t>
            </a:r>
          </a:p>
          <a:p>
            <a:pPr marL="106363" indent="-106363" algn="ctr">
              <a:lnSpc>
                <a:spcPct val="150000"/>
              </a:lnSpc>
              <a:buFont typeface="Arial" panose="020B0604020202020204" pitchFamily="34" charset="0"/>
              <a:buChar char="•"/>
            </a:pPr>
            <a:r>
              <a:rPr lang="fr-FR" dirty="0">
                <a:solidFill>
                  <a:schemeClr val="bg1"/>
                </a:solidFill>
              </a:rPr>
              <a:t>des éditeurs</a:t>
            </a:r>
          </a:p>
          <a:p>
            <a:pPr marL="106363" indent="-106363" algn="ctr">
              <a:lnSpc>
                <a:spcPct val="150000"/>
              </a:lnSpc>
              <a:buFont typeface="Arial" panose="020B0604020202020204" pitchFamily="34" charset="0"/>
              <a:buChar char="•"/>
            </a:pPr>
            <a:r>
              <a:rPr lang="fr-FR" dirty="0">
                <a:solidFill>
                  <a:schemeClr val="bg1"/>
                </a:solidFill>
              </a:rPr>
              <a:t>des banques</a:t>
            </a:r>
          </a:p>
        </p:txBody>
      </p:sp>
      <p:sp>
        <p:nvSpPr>
          <p:cNvPr id="49" name="Rectangle 48">
            <a:extLst>
              <a:ext uri="{FF2B5EF4-FFF2-40B4-BE49-F238E27FC236}">
                <a16:creationId xmlns:a16="http://schemas.microsoft.com/office/drawing/2014/main" id="{C2F8C179-9830-43E2-849F-B54C16474AB0}"/>
              </a:ext>
            </a:extLst>
          </p:cNvPr>
          <p:cNvSpPr/>
          <p:nvPr/>
        </p:nvSpPr>
        <p:spPr>
          <a:xfrm>
            <a:off x="4452388" y="2311516"/>
            <a:ext cx="2665096" cy="923330"/>
          </a:xfrm>
          <a:prstGeom prst="rect">
            <a:avLst/>
          </a:prstGeom>
        </p:spPr>
        <p:txBody>
          <a:bodyPr wrap="square">
            <a:spAutoFit/>
          </a:bodyPr>
          <a:lstStyle/>
          <a:p>
            <a:pPr lvl="0" algn="ctr">
              <a:defRPr/>
            </a:pPr>
            <a:r>
              <a:rPr lang="fr-FR" b="1" dirty="0">
                <a:solidFill>
                  <a:srgbClr val="FFFFFF"/>
                </a:solidFill>
                <a:latin typeface="Montserrat" charset="0"/>
              </a:rPr>
              <a:t>une large couverture technologique</a:t>
            </a:r>
          </a:p>
        </p:txBody>
      </p:sp>
      <p:sp>
        <p:nvSpPr>
          <p:cNvPr id="50" name="Rectangle 49">
            <a:extLst>
              <a:ext uri="{FF2B5EF4-FFF2-40B4-BE49-F238E27FC236}">
                <a16:creationId xmlns:a16="http://schemas.microsoft.com/office/drawing/2014/main" id="{BFD45521-29E5-485E-8284-E1846B2B01E3}"/>
              </a:ext>
            </a:extLst>
          </p:cNvPr>
          <p:cNvSpPr/>
          <p:nvPr/>
        </p:nvSpPr>
        <p:spPr>
          <a:xfrm>
            <a:off x="4433196" y="3429000"/>
            <a:ext cx="2665096" cy="2534027"/>
          </a:xfrm>
          <a:prstGeom prst="rect">
            <a:avLst/>
          </a:prstGeom>
        </p:spPr>
        <p:txBody>
          <a:bodyPr wrap="square">
            <a:spAutoFit/>
          </a:bodyPr>
          <a:lstStyle/>
          <a:p>
            <a:pPr marL="106363" indent="-106363" algn="ctr">
              <a:lnSpc>
                <a:spcPct val="150000"/>
              </a:lnSpc>
              <a:buFont typeface="Arial" panose="020B0604020202020204" pitchFamily="34" charset="0"/>
              <a:buChar char="•"/>
            </a:pPr>
            <a:r>
              <a:rPr lang="fr-FR" dirty="0">
                <a:solidFill>
                  <a:schemeClr val="bg1"/>
                </a:solidFill>
              </a:rPr>
              <a:t>smartphones</a:t>
            </a:r>
          </a:p>
          <a:p>
            <a:pPr marL="106363" indent="-106363" algn="ctr">
              <a:lnSpc>
                <a:spcPct val="150000"/>
              </a:lnSpc>
              <a:buFont typeface="Arial" panose="020B0604020202020204" pitchFamily="34" charset="0"/>
              <a:buChar char="•"/>
            </a:pPr>
            <a:r>
              <a:rPr lang="fr-FR" dirty="0">
                <a:solidFill>
                  <a:schemeClr val="bg1"/>
                </a:solidFill>
              </a:rPr>
              <a:t>tablettes</a:t>
            </a:r>
          </a:p>
          <a:p>
            <a:pPr marL="106363" indent="-106363" algn="ctr">
              <a:lnSpc>
                <a:spcPct val="150000"/>
              </a:lnSpc>
              <a:buFont typeface="Arial" panose="020B0604020202020204" pitchFamily="34" charset="0"/>
              <a:buChar char="•"/>
            </a:pPr>
            <a:r>
              <a:rPr lang="fr-FR" dirty="0">
                <a:solidFill>
                  <a:schemeClr val="bg1"/>
                </a:solidFill>
              </a:rPr>
              <a:t>écrans géants</a:t>
            </a:r>
          </a:p>
          <a:p>
            <a:pPr marL="106363" indent="-106363" algn="ctr">
              <a:lnSpc>
                <a:spcPct val="150000"/>
              </a:lnSpc>
              <a:buFont typeface="Arial" panose="020B0604020202020204" pitchFamily="34" charset="0"/>
              <a:buChar char="•"/>
            </a:pPr>
            <a:r>
              <a:rPr lang="fr-FR" dirty="0">
                <a:solidFill>
                  <a:schemeClr val="bg1"/>
                </a:solidFill>
              </a:rPr>
              <a:t>bornes tactiles</a:t>
            </a:r>
          </a:p>
          <a:p>
            <a:pPr marL="106363" indent="-106363" algn="ctr">
              <a:lnSpc>
                <a:spcPct val="150000"/>
              </a:lnSpc>
              <a:buFont typeface="Arial" panose="020B0604020202020204" pitchFamily="34" charset="0"/>
              <a:buChar char="•"/>
            </a:pPr>
            <a:r>
              <a:rPr lang="fr-FR" dirty="0">
                <a:solidFill>
                  <a:schemeClr val="bg1"/>
                </a:solidFill>
              </a:rPr>
              <a:t>objets connectés</a:t>
            </a:r>
            <a:br>
              <a:rPr lang="fr-FR" dirty="0">
                <a:solidFill>
                  <a:schemeClr val="bg1"/>
                </a:solidFill>
              </a:rPr>
            </a:br>
            <a:r>
              <a:rPr lang="fr-FR" dirty="0">
                <a:solidFill>
                  <a:schemeClr val="bg1"/>
                </a:solidFill>
              </a:rPr>
              <a:t>&amp; intelligents</a:t>
            </a:r>
          </a:p>
        </p:txBody>
      </p:sp>
      <p:sp>
        <p:nvSpPr>
          <p:cNvPr id="51" name="Rectangle 50">
            <a:extLst>
              <a:ext uri="{FF2B5EF4-FFF2-40B4-BE49-F238E27FC236}">
                <a16:creationId xmlns:a16="http://schemas.microsoft.com/office/drawing/2014/main" id="{D80917A8-0CC0-42F8-A924-868C8D877BDD}"/>
              </a:ext>
            </a:extLst>
          </p:cNvPr>
          <p:cNvSpPr/>
          <p:nvPr/>
        </p:nvSpPr>
        <p:spPr>
          <a:xfrm>
            <a:off x="7906054" y="2026719"/>
            <a:ext cx="2695096" cy="4167947"/>
          </a:xfrm>
          <a:prstGeom prst="rect">
            <a:avLst/>
          </a:prstGeom>
          <a:solidFill>
            <a:srgbClr val="F9D957"/>
          </a:solidFill>
          <a:ln w="12700" cap="flat" cmpd="sng" algn="ctr">
            <a:noFill/>
            <a:prstDash val="solid"/>
            <a:miter lim="800000"/>
          </a:ln>
          <a:effectLst/>
        </p:spPr>
        <p:txBody>
          <a:bodyPr rtlCol="0" anchor="ctr"/>
          <a:lstStyle/>
          <a:p>
            <a:pPr lvl="0" algn="ctr">
              <a:defRPr/>
            </a:pPr>
            <a:endParaRPr lang="fr-FR" sz="1600" b="1" kern="0" dirty="0">
              <a:solidFill>
                <a:srgbClr val="440086"/>
              </a:solidFill>
              <a:latin typeface="Montserrat" charset="0"/>
            </a:endParaRPr>
          </a:p>
        </p:txBody>
      </p:sp>
      <p:sp>
        <p:nvSpPr>
          <p:cNvPr id="52" name="Rectangle 51">
            <a:extLst>
              <a:ext uri="{FF2B5EF4-FFF2-40B4-BE49-F238E27FC236}">
                <a16:creationId xmlns:a16="http://schemas.microsoft.com/office/drawing/2014/main" id="{7CDDB4AC-8E04-4721-9A49-CEACAB6D2680}"/>
              </a:ext>
            </a:extLst>
          </p:cNvPr>
          <p:cNvSpPr/>
          <p:nvPr/>
        </p:nvSpPr>
        <p:spPr>
          <a:xfrm>
            <a:off x="7906054" y="2450016"/>
            <a:ext cx="2665094" cy="646331"/>
          </a:xfrm>
          <a:prstGeom prst="rect">
            <a:avLst/>
          </a:prstGeom>
        </p:spPr>
        <p:txBody>
          <a:bodyPr wrap="square">
            <a:spAutoFit/>
          </a:bodyPr>
          <a:lstStyle/>
          <a:p>
            <a:pPr lvl="0" algn="ctr">
              <a:defRPr/>
            </a:pPr>
            <a:r>
              <a:rPr lang="fr-FR" b="1" kern="0" dirty="0">
                <a:solidFill>
                  <a:srgbClr val="440086"/>
                </a:solidFill>
                <a:latin typeface="Montserrat" charset="0"/>
              </a:rPr>
              <a:t>des spécialistes</a:t>
            </a:r>
            <a:br>
              <a:rPr lang="fr-FR" b="1" kern="0" dirty="0">
                <a:solidFill>
                  <a:srgbClr val="440086"/>
                </a:solidFill>
                <a:latin typeface="Montserrat" charset="0"/>
              </a:rPr>
            </a:br>
            <a:r>
              <a:rPr lang="fr-FR" b="1" kern="0" dirty="0">
                <a:solidFill>
                  <a:srgbClr val="440086"/>
                </a:solidFill>
                <a:latin typeface="Montserrat" charset="0"/>
              </a:rPr>
              <a:t>métiers</a:t>
            </a:r>
          </a:p>
        </p:txBody>
      </p:sp>
      <p:sp>
        <p:nvSpPr>
          <p:cNvPr id="32" name="ZoneTexte 31">
            <a:extLst>
              <a:ext uri="{FF2B5EF4-FFF2-40B4-BE49-F238E27FC236}">
                <a16:creationId xmlns:a16="http://schemas.microsoft.com/office/drawing/2014/main" id="{4FBEEB4B-C9E1-4E75-9433-211F52680A6A}"/>
              </a:ext>
            </a:extLst>
          </p:cNvPr>
          <p:cNvSpPr txBox="1"/>
          <p:nvPr/>
        </p:nvSpPr>
        <p:spPr>
          <a:xfrm>
            <a:off x="7906054" y="3433490"/>
            <a:ext cx="2665094" cy="2026196"/>
          </a:xfrm>
          <a:prstGeom prst="rect">
            <a:avLst/>
          </a:prstGeom>
        </p:spPr>
        <p:txBody>
          <a:bodyPr vert="horz" wrap="square" lIns="0" tIns="0" rIns="0" bIns="0" rtlCol="0" anchor="b" anchorCtr="0">
            <a:spAutoFit/>
          </a:bodyPr>
          <a:lstStyle/>
          <a:p>
            <a:pPr marL="106363" indent="-106363" algn="ctr">
              <a:lnSpc>
                <a:spcPct val="150000"/>
              </a:lnSpc>
              <a:buFont typeface="Arial" panose="020B0604020202020204" pitchFamily="34" charset="0"/>
              <a:buChar char="•"/>
            </a:pPr>
            <a:r>
              <a:rPr lang="fr-FR" dirty="0">
                <a:solidFill>
                  <a:srgbClr val="440086"/>
                </a:solidFill>
              </a:rPr>
              <a:t>santé</a:t>
            </a:r>
          </a:p>
          <a:p>
            <a:pPr marL="106363" indent="-106363" algn="ctr">
              <a:lnSpc>
                <a:spcPct val="150000"/>
              </a:lnSpc>
              <a:buFont typeface="Arial" panose="020B0604020202020204" pitchFamily="34" charset="0"/>
              <a:buChar char="•"/>
            </a:pPr>
            <a:r>
              <a:rPr lang="fr-FR" dirty="0" err="1">
                <a:solidFill>
                  <a:srgbClr val="440086"/>
                </a:solidFill>
              </a:rPr>
              <a:t>retail</a:t>
            </a:r>
            <a:endParaRPr lang="fr-FR" dirty="0">
              <a:solidFill>
                <a:srgbClr val="440086"/>
              </a:solidFill>
            </a:endParaRPr>
          </a:p>
          <a:p>
            <a:pPr marL="106363" indent="-106363" algn="ctr">
              <a:lnSpc>
                <a:spcPct val="150000"/>
              </a:lnSpc>
              <a:buFont typeface="Arial" panose="020B0604020202020204" pitchFamily="34" charset="0"/>
              <a:buChar char="•"/>
            </a:pPr>
            <a:r>
              <a:rPr lang="fr-FR" dirty="0">
                <a:solidFill>
                  <a:srgbClr val="440086"/>
                </a:solidFill>
              </a:rPr>
              <a:t>éducation</a:t>
            </a:r>
          </a:p>
          <a:p>
            <a:pPr marL="106363" indent="-106363" algn="ctr">
              <a:lnSpc>
                <a:spcPct val="150000"/>
              </a:lnSpc>
              <a:buFont typeface="Arial" panose="020B0604020202020204" pitchFamily="34" charset="0"/>
              <a:buChar char="•"/>
            </a:pPr>
            <a:r>
              <a:rPr lang="fr-FR" dirty="0">
                <a:solidFill>
                  <a:srgbClr val="440086"/>
                </a:solidFill>
              </a:rPr>
              <a:t>industrie</a:t>
            </a:r>
          </a:p>
          <a:p>
            <a:pPr algn="ctr">
              <a:lnSpc>
                <a:spcPct val="150000"/>
              </a:lnSpc>
            </a:pPr>
            <a:endParaRPr lang="fr-FR" dirty="0">
              <a:solidFill>
                <a:srgbClr val="440086"/>
              </a:solidFill>
            </a:endParaRPr>
          </a:p>
        </p:txBody>
      </p:sp>
      <p:sp>
        <p:nvSpPr>
          <p:cNvPr id="5" name="Espace réservé du texte 4">
            <a:extLst>
              <a:ext uri="{FF2B5EF4-FFF2-40B4-BE49-F238E27FC236}">
                <a16:creationId xmlns:a16="http://schemas.microsoft.com/office/drawing/2014/main" id="{FF627B20-C44B-4DAC-AC5D-66B822556157}"/>
              </a:ext>
            </a:extLst>
          </p:cNvPr>
          <p:cNvSpPr>
            <a:spLocks noGrp="1"/>
          </p:cNvSpPr>
          <p:nvPr>
            <p:ph type="body" sz="quarter" idx="12"/>
          </p:nvPr>
        </p:nvSpPr>
        <p:spPr>
          <a:xfrm>
            <a:off x="875506" y="257195"/>
            <a:ext cx="10440987" cy="485268"/>
          </a:xfrm>
        </p:spPr>
        <p:txBody>
          <a:bodyPr/>
          <a:lstStyle/>
          <a:p>
            <a:r>
              <a:rPr lang="fr-FR" dirty="0"/>
              <a:t>Nos points de différenciation</a:t>
            </a:r>
          </a:p>
        </p:txBody>
      </p:sp>
    </p:spTree>
    <p:extLst>
      <p:ext uri="{BB962C8B-B14F-4D97-AF65-F5344CB8AC3E}">
        <p14:creationId xmlns:p14="http://schemas.microsoft.com/office/powerpoint/2010/main" val="2881075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500"/>
                                        <p:tgtEl>
                                          <p:spTgt spid="45"/>
                                        </p:tgtEl>
                                      </p:cBhvr>
                                    </p:animEffect>
                                  </p:childTnLst>
                                </p:cTn>
                              </p:par>
                              <p:par>
                                <p:cTn id="8" presetID="1" presetClass="entr" presetSubtype="0" fill="hold" grpId="0" nodeType="withEffect">
                                  <p:stCondLst>
                                    <p:cond delay="0"/>
                                  </p:stCondLst>
                                  <p:childTnLst>
                                    <p:set>
                                      <p:cBhvr>
                                        <p:cTn id="9" dur="1" fill="hold">
                                          <p:stCondLst>
                                            <p:cond delay="0"/>
                                          </p:stCondLst>
                                        </p:cTn>
                                        <p:tgtEl>
                                          <p:spTgt spid="49"/>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50"/>
                                        </p:tgtEl>
                                        <p:attrNameLst>
                                          <p:attrName>style.visibility</p:attrName>
                                        </p:attrNameLst>
                                      </p:cBhvr>
                                      <p:to>
                                        <p:strVal val="visible"/>
                                      </p:to>
                                    </p:se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46"/>
                                        </p:tgtEl>
                                        <p:attrNameLst>
                                          <p:attrName>style.visibility</p:attrName>
                                        </p:attrNameLst>
                                      </p:cBhvr>
                                      <p:to>
                                        <p:strVal val="visible"/>
                                      </p:to>
                                    </p:set>
                                    <p:animEffect transition="in" filter="fade">
                                      <p:cBhvr>
                                        <p:cTn id="15" dur="500"/>
                                        <p:tgtEl>
                                          <p:spTgt spid="46"/>
                                        </p:tgtEl>
                                      </p:cBhvr>
                                    </p:animEffect>
                                  </p:childTnLst>
                                </p:cTn>
                              </p:par>
                            </p:childTnLst>
                          </p:cTn>
                        </p:par>
                        <p:par>
                          <p:cTn id="16" fill="hold">
                            <p:stCondLst>
                              <p:cond delay="1000"/>
                            </p:stCondLst>
                            <p:childTnLst>
                              <p:par>
                                <p:cTn id="17" presetID="10" presetClass="entr" presetSubtype="0" fill="hold" grpId="0" nodeType="afterEffect">
                                  <p:stCondLst>
                                    <p:cond delay="0"/>
                                  </p:stCondLst>
                                  <p:childTnLst>
                                    <p:set>
                                      <p:cBhvr>
                                        <p:cTn id="18" dur="1" fill="hold">
                                          <p:stCondLst>
                                            <p:cond delay="0"/>
                                          </p:stCondLst>
                                        </p:cTn>
                                        <p:tgtEl>
                                          <p:spTgt spid="51"/>
                                        </p:tgtEl>
                                        <p:attrNameLst>
                                          <p:attrName>style.visibility</p:attrName>
                                        </p:attrNameLst>
                                      </p:cBhvr>
                                      <p:to>
                                        <p:strVal val="visible"/>
                                      </p:to>
                                    </p:set>
                                    <p:animEffect transition="in" filter="fade">
                                      <p:cBhvr>
                                        <p:cTn id="19" dur="500"/>
                                        <p:tgtEl>
                                          <p:spTgt spid="51"/>
                                        </p:tgtEl>
                                      </p:cBhvr>
                                    </p:animEffect>
                                  </p:childTnLst>
                                </p:cTn>
                              </p:par>
                              <p:par>
                                <p:cTn id="20" presetID="1" presetClass="entr" presetSubtype="0" fill="hold" grpId="0" nodeType="withEffect">
                                  <p:stCondLst>
                                    <p:cond delay="0"/>
                                  </p:stCondLst>
                                  <p:childTnLst>
                                    <p:set>
                                      <p:cBhvr>
                                        <p:cTn id="21" dur="1" fill="hold">
                                          <p:stCondLst>
                                            <p:cond delay="0"/>
                                          </p:stCondLst>
                                        </p:cTn>
                                        <p:tgtEl>
                                          <p:spTgt spid="32"/>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46" grpId="0" animBg="1"/>
      <p:bldP spid="49" grpId="0"/>
      <p:bldP spid="50" grpId="0"/>
      <p:bldP spid="51" grpId="0" animBg="1"/>
      <p:bldP spid="52" grpId="0"/>
      <p:bldP spid="3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a:extLst>
              <a:ext uri="{FF2B5EF4-FFF2-40B4-BE49-F238E27FC236}">
                <a16:creationId xmlns:a16="http://schemas.microsoft.com/office/drawing/2014/main" id="{35897471-8A41-44B1-AC01-26F7A02038DE}"/>
              </a:ext>
            </a:extLst>
          </p:cNvPr>
          <p:cNvSpPr>
            <a:spLocks noGrp="1"/>
          </p:cNvSpPr>
          <p:nvPr>
            <p:ph type="ctrTitle"/>
          </p:nvPr>
        </p:nvSpPr>
        <p:spPr>
          <a:xfrm>
            <a:off x="5623484" y="650625"/>
            <a:ext cx="5657291" cy="2243691"/>
          </a:xfrm>
        </p:spPr>
        <p:txBody>
          <a:bodyPr/>
          <a:lstStyle/>
          <a:p>
            <a:r>
              <a:rPr lang="fr-FR" dirty="0"/>
              <a:t>Nos engagements </a:t>
            </a:r>
            <a:r>
              <a:rPr lang="fr-FR" dirty="0" err="1"/>
              <a:t>rse</a:t>
            </a:r>
            <a:endParaRPr lang="fr-FR" dirty="0"/>
          </a:p>
        </p:txBody>
      </p:sp>
      <p:sp>
        <p:nvSpPr>
          <p:cNvPr id="8" name="Espace réservé du texte 7">
            <a:extLst>
              <a:ext uri="{FF2B5EF4-FFF2-40B4-BE49-F238E27FC236}">
                <a16:creationId xmlns:a16="http://schemas.microsoft.com/office/drawing/2014/main" id="{4B795A33-FEF4-4F11-890B-6F3EDB3AD790}"/>
              </a:ext>
            </a:extLst>
          </p:cNvPr>
          <p:cNvSpPr>
            <a:spLocks noGrp="1"/>
          </p:cNvSpPr>
          <p:nvPr>
            <p:ph type="body" sz="quarter" idx="12"/>
          </p:nvPr>
        </p:nvSpPr>
        <p:spPr>
          <a:xfrm>
            <a:off x="5636736" y="3083214"/>
            <a:ext cx="5657291" cy="775597"/>
          </a:xfrm>
        </p:spPr>
        <p:txBody>
          <a:bodyPr/>
          <a:lstStyle/>
          <a:p>
            <a:r>
              <a:rPr lang="fr-FR" dirty="0"/>
              <a:t>Pour un digital utile et qui a du sens</a:t>
            </a:r>
          </a:p>
        </p:txBody>
      </p:sp>
      <p:sp>
        <p:nvSpPr>
          <p:cNvPr id="10" name="Espace réservé du texte 9">
            <a:extLst>
              <a:ext uri="{FF2B5EF4-FFF2-40B4-BE49-F238E27FC236}">
                <a16:creationId xmlns:a16="http://schemas.microsoft.com/office/drawing/2014/main" id="{EDE1D5B2-D8F7-47B7-B69A-B96A1F34893E}"/>
              </a:ext>
            </a:extLst>
          </p:cNvPr>
          <p:cNvSpPr>
            <a:spLocks noGrp="1"/>
          </p:cNvSpPr>
          <p:nvPr>
            <p:ph type="body" sz="quarter" idx="15"/>
          </p:nvPr>
        </p:nvSpPr>
        <p:spPr>
          <a:xfrm>
            <a:off x="5622925" y="3897783"/>
            <a:ext cx="5657850" cy="1809750"/>
          </a:xfrm>
        </p:spPr>
        <p:txBody>
          <a:bodyPr/>
          <a:lstStyle/>
          <a:p>
            <a:r>
              <a:rPr lang="fr-FR" b="1" dirty="0" err="1"/>
              <a:t>EdTech</a:t>
            </a:r>
            <a:r>
              <a:rPr lang="fr-FR" b="1" dirty="0"/>
              <a:t> </a:t>
            </a:r>
            <a:r>
              <a:rPr lang="fr-FR" dirty="0"/>
              <a:t>: l’investissement dans l’éducation des jeunes au numérique</a:t>
            </a:r>
          </a:p>
          <a:p>
            <a:r>
              <a:rPr lang="fr-FR" b="1" dirty="0" err="1"/>
              <a:t>GreenTech</a:t>
            </a:r>
            <a:r>
              <a:rPr lang="fr-FR" b="1" dirty="0"/>
              <a:t> : </a:t>
            </a:r>
            <a:r>
              <a:rPr lang="fr-FR" dirty="0"/>
              <a:t>le développement de solutions numériques éco-responsables</a:t>
            </a:r>
          </a:p>
          <a:p>
            <a:r>
              <a:rPr lang="fr-FR" b="1" dirty="0"/>
              <a:t>Workplace : </a:t>
            </a:r>
            <a:r>
              <a:rPr lang="fr-FR" dirty="0"/>
              <a:t>la construction d’environnements de travail digitaux qui libèrent les collaborateurs</a:t>
            </a:r>
          </a:p>
          <a:p>
            <a:endParaRPr lang="fr-FR" dirty="0"/>
          </a:p>
        </p:txBody>
      </p:sp>
    </p:spTree>
    <p:extLst>
      <p:ext uri="{BB962C8B-B14F-4D97-AF65-F5344CB8AC3E}">
        <p14:creationId xmlns:p14="http://schemas.microsoft.com/office/powerpoint/2010/main" val="36539640"/>
      </p:ext>
    </p:extLst>
  </p:cSld>
  <p:clrMapOvr>
    <a:masterClrMapping/>
  </p:clrMapOvr>
</p:sld>
</file>

<file path=ppt/theme/theme1.xml><?xml version="1.0" encoding="utf-8"?>
<a:theme xmlns:a="http://schemas.openxmlformats.org/drawingml/2006/main" name="ECONOCOM FR">
  <a:themeElements>
    <a:clrScheme name="ECO_NEW_CHART_PPT_2018_2019">
      <a:dk1>
        <a:srgbClr val="573EEF"/>
      </a:dk1>
      <a:lt1>
        <a:sysClr val="window" lastClr="FFFFFF"/>
      </a:lt1>
      <a:dk2>
        <a:srgbClr val="3E0D81"/>
      </a:dk2>
      <a:lt2>
        <a:srgbClr val="E7E6E6"/>
      </a:lt2>
      <a:accent1>
        <a:srgbClr val="573EEF"/>
      </a:accent1>
      <a:accent2>
        <a:srgbClr val="3E0D81"/>
      </a:accent2>
      <a:accent3>
        <a:srgbClr val="8727DB"/>
      </a:accent3>
      <a:accent4>
        <a:srgbClr val="F9D957"/>
      </a:accent4>
      <a:accent5>
        <a:srgbClr val="FF997F"/>
      </a:accent5>
      <a:accent6>
        <a:srgbClr val="CDB8FA"/>
      </a:accent6>
      <a:hlink>
        <a:srgbClr val="A954F3"/>
      </a:hlink>
      <a:folHlink>
        <a:srgbClr val="99E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0" tIns="0" rIns="0" bIns="0" rtlCol="0" anchor="b" anchorCtr="0">
        <a:spAutoFit/>
      </a:bodyPr>
      <a:lstStyle>
        <a:defPPr algn="l">
          <a:defRPr dirty="0"/>
        </a:defPPr>
      </a:lstStyle>
    </a:txDef>
  </a:objectDefaults>
  <a:extraClrSchemeLst/>
  <a:extLst>
    <a:ext uri="{05A4C25C-085E-4340-85A3-A5531E510DB2}">
      <thm15:themeFamily xmlns:thm15="http://schemas.microsoft.com/office/thememl/2012/main" name="Template_FR_econocom_v06" id="{6BD2BC2D-D4CC-4EDD-9665-8838CA53E5F5}" vid="{7A5F3061-9967-4EAE-A0B1-2FAC750A2865}"/>
    </a:ext>
  </a:extLst>
</a:theme>
</file>

<file path=ppt/theme/theme2.xml><?xml version="1.0" encoding="utf-8"?>
<a:theme xmlns:a="http://schemas.openxmlformats.org/drawingml/2006/main" name="1_Thème Office">
  <a:themeElements>
    <a:clrScheme name="ECONOCOM FY 2018">
      <a:dk1>
        <a:srgbClr val="33008E"/>
      </a:dk1>
      <a:lt1>
        <a:sysClr val="window" lastClr="FFFFFF"/>
      </a:lt1>
      <a:dk2>
        <a:srgbClr val="573EEF"/>
      </a:dk2>
      <a:lt2>
        <a:srgbClr val="3E0D81"/>
      </a:lt2>
      <a:accent1>
        <a:srgbClr val="8727DB"/>
      </a:accent1>
      <a:accent2>
        <a:srgbClr val="99E5E8"/>
      </a:accent2>
      <a:accent3>
        <a:srgbClr val="A954F3"/>
      </a:accent3>
      <a:accent4>
        <a:srgbClr val="CDB8FA"/>
      </a:accent4>
      <a:accent5>
        <a:srgbClr val="FF997F"/>
      </a:accent5>
      <a:accent6>
        <a:srgbClr val="F9D957"/>
      </a:accent6>
      <a:hlink>
        <a:srgbClr val="0563C1"/>
      </a:hlink>
      <a:folHlink>
        <a:srgbClr val="954F72"/>
      </a:folHlink>
    </a:clrScheme>
    <a:fontScheme name="Personnalisé 9">
      <a:majorFont>
        <a:latin typeface="Montserrat"/>
        <a:ea typeface=""/>
        <a:cs typeface=""/>
      </a:majorFont>
      <a:minorFont>
        <a:latin typeface="Montserrat SemiBol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 PPT- Econocom_FR</Template>
  <TotalTime>0</TotalTime>
  <Words>479</Words>
  <Application>Microsoft Office PowerPoint</Application>
  <PresentationFormat>Grand écran</PresentationFormat>
  <Paragraphs>86</Paragraphs>
  <Slides>11</Slides>
  <Notes>7</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11</vt:i4>
      </vt:variant>
    </vt:vector>
  </HeadingPairs>
  <TitlesOfParts>
    <vt:vector size="19" baseType="lpstr">
      <vt:lpstr>Allumi Pro</vt:lpstr>
      <vt:lpstr>Arial</vt:lpstr>
      <vt:lpstr>Calibri</vt:lpstr>
      <vt:lpstr>Montserrat</vt:lpstr>
      <vt:lpstr>Montserrat Light</vt:lpstr>
      <vt:lpstr>Montserrat SemiBold</vt:lpstr>
      <vt:lpstr>ECONOCOM FR</vt:lpstr>
      <vt:lpstr>1_Thème Office</vt:lpstr>
      <vt:lpstr>Le groupe econocom</vt:lpstr>
      <vt:lpstr>Présentation PowerPoint</vt:lpstr>
      <vt:lpstr>Notre mission</vt:lpstr>
      <vt:lpstr>Notre conviction</vt:lpstr>
      <vt:lpstr>La Galaxie Une organisation agile au service d’une transformation digitale durable</vt:lpstr>
      <vt:lpstr>Les 3 métiers historiques du groupe</vt:lpstr>
      <vt:lpstr>NoS satellites</vt:lpstr>
      <vt:lpstr>Présentation PowerPoint</vt:lpstr>
      <vt:lpstr>Nos engagements rse</vt:lpstr>
      <vt:lpstr>Notre politique rh</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day</dc:title>
  <dc:creator>SAVIN, STEPHANIE</dc:creator>
  <cp:lastModifiedBy>COURTOT, MARION</cp:lastModifiedBy>
  <cp:revision>132</cp:revision>
  <dcterms:created xsi:type="dcterms:W3CDTF">2018-09-26T15:36:15Z</dcterms:created>
  <dcterms:modified xsi:type="dcterms:W3CDTF">2020-03-16T10:55:41Z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Offisync_ProviderInitializationData" pid="2">
    <vt:lpwstr>https://onelink.econocom.com</vt:lpwstr>
  </property>
  <property fmtid="{D5CDD505-2E9C-101B-9397-08002B2CF9AE}" name="Jive_VersionGuid" pid="3">
    <vt:lpwstr>f09d6cf9-3377-4fbf-b4cc-a95e8895535b</vt:lpwstr>
  </property>
  <property fmtid="{D5CDD505-2E9C-101B-9397-08002B2CF9AE}" name="Offisync_UpdateToken" pid="4">
    <vt:lpwstr>12</vt:lpwstr>
  </property>
  <property fmtid="{D5CDD505-2E9C-101B-9397-08002B2CF9AE}" name="Jive_LatestUserAccountName" pid="5">
    <vt:lpwstr>aude.saint-remy@econocom.com</vt:lpwstr>
  </property>
  <property fmtid="{D5CDD505-2E9C-101B-9397-08002B2CF9AE}" name="Offisync_UniqueId" pid="6">
    <vt:lpwstr>6975</vt:lpwstr>
  </property>
  <property fmtid="{D5CDD505-2E9C-101B-9397-08002B2CF9AE}" name="Offisync_ServerID" pid="7">
    <vt:lpwstr>36f7636b-47cb-471a-8ab3-4f66fc06ac7f</vt:lpwstr>
  </property>
  <property fmtid="{D5CDD505-2E9C-101B-9397-08002B2CF9AE}" name="Jive_ModifiedButNotPublished" pid="8">
    <vt:lpwstr/>
  </property>
</Properties>
</file>