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2" r:id="rId3"/>
    <p:sldMasterId id="2147483733" r:id="rId4"/>
  </p:sldMasterIdLst>
  <p:notesMasterIdLst>
    <p:notesMasterId r:id="rId23"/>
  </p:notesMasterIdLst>
  <p:handoutMasterIdLst>
    <p:handoutMasterId r:id="rId24"/>
  </p:handoutMasterIdLst>
  <p:sldIdLst>
    <p:sldId id="256" r:id="rId5"/>
    <p:sldId id="2695" r:id="rId6"/>
    <p:sldId id="2698" r:id="rId7"/>
    <p:sldId id="2699" r:id="rId8"/>
    <p:sldId id="2702" r:id="rId9"/>
    <p:sldId id="2597" r:id="rId10"/>
    <p:sldId id="296" r:id="rId11"/>
    <p:sldId id="2644" r:id="rId12"/>
    <p:sldId id="2650" r:id="rId13"/>
    <p:sldId id="2709" r:id="rId14"/>
    <p:sldId id="2710" r:id="rId15"/>
    <p:sldId id="2711" r:id="rId16"/>
    <p:sldId id="2713" r:id="rId17"/>
    <p:sldId id="2712" r:id="rId18"/>
    <p:sldId id="2708" r:id="rId19"/>
    <p:sldId id="2641" r:id="rId20"/>
    <p:sldId id="2642" r:id="rId21"/>
    <p:sldId id="279"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7FA"/>
    <a:srgbClr val="440086"/>
    <a:srgbClr val="23064A"/>
    <a:srgbClr val="2E0B5D"/>
    <a:srgbClr val="F9D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494" autoAdjust="0"/>
  </p:normalViewPr>
  <p:slideViewPr>
    <p:cSldViewPr snapToGrid="0">
      <p:cViewPr varScale="1">
        <p:scale>
          <a:sx n="65" d="100"/>
          <a:sy n="65" d="100"/>
        </p:scale>
        <p:origin x="888" y="48"/>
      </p:cViewPr>
      <p:guideLst/>
    </p:cSldViewPr>
  </p:slideViewPr>
  <p:notesTextViewPr>
    <p:cViewPr>
      <p:scale>
        <a:sx n="1" d="1"/>
        <a:sy n="1" d="1"/>
      </p:scale>
      <p:origin x="0" y="0"/>
    </p:cViewPr>
  </p:notesTextViewPr>
  <p:notesViewPr>
    <p:cSldViewPr snapToGrid="0">
      <p:cViewPr varScale="1">
        <p:scale>
          <a:sx n="63" d="100"/>
          <a:sy n="63" d="100"/>
        </p:scale>
        <p:origin x="3206"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JULIE" userId="f5fd7dfc-00f8-4c06-8024-e5fa87aa5c83" providerId="ADAL" clId="{626405BF-0514-4813-B16A-35BA9414E0BF}"/>
    <pc:docChg chg="modSld">
      <pc:chgData name="FERNANDEZ, JULIE" userId="f5fd7dfc-00f8-4c06-8024-e5fa87aa5c83" providerId="ADAL" clId="{626405BF-0514-4813-B16A-35BA9414E0BF}" dt="2021-01-26T10:38:40.755" v="5" actId="21"/>
      <pc:docMkLst>
        <pc:docMk/>
      </pc:docMkLst>
      <pc:sldChg chg="addSp delSp modSp">
        <pc:chgData name="FERNANDEZ, JULIE" userId="f5fd7dfc-00f8-4c06-8024-e5fa87aa5c83" providerId="ADAL" clId="{626405BF-0514-4813-B16A-35BA9414E0BF}" dt="2021-01-26T10:38:40.755" v="5" actId="21"/>
        <pc:sldMkLst>
          <pc:docMk/>
          <pc:sldMk cId="4226845278" sldId="2650"/>
        </pc:sldMkLst>
        <pc:picChg chg="add del mod">
          <ac:chgData name="FERNANDEZ, JULIE" userId="f5fd7dfc-00f8-4c06-8024-e5fa87aa5c83" providerId="ADAL" clId="{626405BF-0514-4813-B16A-35BA9414E0BF}" dt="2021-01-26T10:38:40.755" v="5" actId="21"/>
          <ac:picMkLst>
            <pc:docMk/>
            <pc:sldMk cId="4226845278" sldId="2650"/>
            <ac:picMk id="23" creationId="{D6E5537F-E393-4199-A41B-71236E60F052}"/>
          </ac:picMkLst>
        </pc:picChg>
        <pc:picChg chg="add del mod">
          <ac:chgData name="FERNANDEZ, JULIE" userId="f5fd7dfc-00f8-4c06-8024-e5fa87aa5c83" providerId="ADAL" clId="{626405BF-0514-4813-B16A-35BA9414E0BF}" dt="2021-01-26T10:38:40.755" v="5" actId="21"/>
          <ac:picMkLst>
            <pc:docMk/>
            <pc:sldMk cId="4226845278" sldId="2650"/>
            <ac:picMk id="25" creationId="{3627EB4C-1A29-4ABD-A1C7-A1F6ACE6BCD4}"/>
          </ac:picMkLst>
        </pc:picChg>
        <pc:picChg chg="add del mod">
          <ac:chgData name="FERNANDEZ, JULIE" userId="f5fd7dfc-00f8-4c06-8024-e5fa87aa5c83" providerId="ADAL" clId="{626405BF-0514-4813-B16A-35BA9414E0BF}" dt="2021-01-26T10:38:40.755" v="5" actId="21"/>
          <ac:picMkLst>
            <pc:docMk/>
            <pc:sldMk cId="4226845278" sldId="2650"/>
            <ac:picMk id="27" creationId="{9D53FCFC-2ED6-41D0-8586-6A7A21B99E28}"/>
          </ac:picMkLst>
        </pc:picChg>
        <pc:picChg chg="add del mod">
          <ac:chgData name="FERNANDEZ, JULIE" userId="f5fd7dfc-00f8-4c06-8024-e5fa87aa5c83" providerId="ADAL" clId="{626405BF-0514-4813-B16A-35BA9414E0BF}" dt="2021-01-26T10:29:25.184" v="2" actId="21"/>
          <ac:picMkLst>
            <pc:docMk/>
            <pc:sldMk cId="4226845278" sldId="2650"/>
            <ac:picMk id="1026" creationId="{140A7051-E1C4-4335-971C-69557D5E90CA}"/>
          </ac:picMkLst>
        </pc:picChg>
      </pc:sldChg>
    </pc:docChg>
  </pc:docChgLst>
  <pc:docChgLst>
    <pc:chgData name="FERNANDEZ, JULIE" userId="f5fd7dfc-00f8-4c06-8024-e5fa87aa5c83" providerId="ADAL" clId="{44BBEC03-CFD7-46AB-8744-3EA2E870549E}"/>
    <pc:docChg chg="modSld">
      <pc:chgData name="FERNANDEZ, JULIE" userId="f5fd7dfc-00f8-4c06-8024-e5fa87aa5c83" providerId="ADAL" clId="{44BBEC03-CFD7-46AB-8744-3EA2E870549E}" dt="2021-03-22T17:49:57.291" v="29" actId="1035"/>
      <pc:docMkLst>
        <pc:docMk/>
      </pc:docMkLst>
      <pc:sldChg chg="modSp">
        <pc:chgData name="FERNANDEZ, JULIE" userId="f5fd7dfc-00f8-4c06-8024-e5fa87aa5c83" providerId="ADAL" clId="{44BBEC03-CFD7-46AB-8744-3EA2E870549E}" dt="2021-03-22T17:06:57.096" v="13" actId="20577"/>
        <pc:sldMkLst>
          <pc:docMk/>
          <pc:sldMk cId="3577746733" sldId="256"/>
        </pc:sldMkLst>
        <pc:spChg chg="mod">
          <ac:chgData name="FERNANDEZ, JULIE" userId="f5fd7dfc-00f8-4c06-8024-e5fa87aa5c83" providerId="ADAL" clId="{44BBEC03-CFD7-46AB-8744-3EA2E870549E}" dt="2021-03-22T17:06:57.096" v="13" actId="20577"/>
          <ac:spMkLst>
            <pc:docMk/>
            <pc:sldMk cId="3577746733" sldId="256"/>
            <ac:spMk id="2" creationId="{BC8C88B1-117E-430B-9B05-7DEEF9AA045C}"/>
          </ac:spMkLst>
        </pc:spChg>
      </pc:sldChg>
      <pc:sldChg chg="modSp">
        <pc:chgData name="FERNANDEZ, JULIE" userId="f5fd7dfc-00f8-4c06-8024-e5fa87aa5c83" providerId="ADAL" clId="{44BBEC03-CFD7-46AB-8744-3EA2E870549E}" dt="2021-03-22T17:49:07.526" v="22" actId="1036"/>
        <pc:sldMkLst>
          <pc:docMk/>
          <pc:sldMk cId="4226845278" sldId="2650"/>
        </pc:sldMkLst>
        <pc:spChg chg="mod">
          <ac:chgData name="FERNANDEZ, JULIE" userId="f5fd7dfc-00f8-4c06-8024-e5fa87aa5c83" providerId="ADAL" clId="{44BBEC03-CFD7-46AB-8744-3EA2E870549E}" dt="2021-03-22T17:49:07.526" v="22" actId="1036"/>
          <ac:spMkLst>
            <pc:docMk/>
            <pc:sldMk cId="4226845278" sldId="2650"/>
            <ac:spMk id="22" creationId="{3879761B-5BBC-442E-881E-EBA1338DF93A}"/>
          </ac:spMkLst>
        </pc:spChg>
      </pc:sldChg>
      <pc:sldChg chg="modSp">
        <pc:chgData name="FERNANDEZ, JULIE" userId="f5fd7dfc-00f8-4c06-8024-e5fa87aa5c83" providerId="ADAL" clId="{44BBEC03-CFD7-46AB-8744-3EA2E870549E}" dt="2021-03-22T17:49:57.291" v="29" actId="1035"/>
        <pc:sldMkLst>
          <pc:docMk/>
          <pc:sldMk cId="3421122519" sldId="2713"/>
        </pc:sldMkLst>
        <pc:spChg chg="mod">
          <ac:chgData name="FERNANDEZ, JULIE" userId="f5fd7dfc-00f8-4c06-8024-e5fa87aa5c83" providerId="ADAL" clId="{44BBEC03-CFD7-46AB-8744-3EA2E870549E}" dt="2021-03-22T17:49:57.291" v="29" actId="1035"/>
          <ac:spMkLst>
            <pc:docMk/>
            <pc:sldMk cId="3421122519" sldId="2713"/>
            <ac:spMk id="64" creationId="{723649B0-AAD6-4730-9349-7B4ACAADF979}"/>
          </ac:spMkLst>
        </pc:spChg>
      </pc:sldChg>
    </pc:docChg>
  </pc:docChgLst>
  <pc:docChgLst>
    <pc:chgData name="FERNANDEZ, JULIE" userId="f5fd7dfc-00f8-4c06-8024-e5fa87aa5c83" providerId="ADAL" clId="{9C6E35E3-5B6A-41BF-B1F5-9746FD103506}"/>
    <pc:docChg chg="undo custSel addSld delSld modSld">
      <pc:chgData name="FERNANDEZ, JULIE" userId="f5fd7dfc-00f8-4c06-8024-e5fa87aa5c83" providerId="ADAL" clId="{9C6E35E3-5B6A-41BF-B1F5-9746FD103506}" dt="2021-03-10T11:04:46.555" v="1960" actId="1076"/>
      <pc:docMkLst>
        <pc:docMk/>
      </pc:docMkLst>
      <pc:sldChg chg="addSp delSp modSp">
        <pc:chgData name="FERNANDEZ, JULIE" userId="f5fd7dfc-00f8-4c06-8024-e5fa87aa5c83" providerId="ADAL" clId="{9C6E35E3-5B6A-41BF-B1F5-9746FD103506}" dt="2021-03-10T11:04:46.555" v="1960" actId="1076"/>
        <pc:sldMkLst>
          <pc:docMk/>
          <pc:sldMk cId="432556500" sldId="2708"/>
        </pc:sldMkLst>
        <pc:spChg chg="mod">
          <ac:chgData name="FERNANDEZ, JULIE" userId="f5fd7dfc-00f8-4c06-8024-e5fa87aa5c83" providerId="ADAL" clId="{9C6E35E3-5B6A-41BF-B1F5-9746FD103506}" dt="2021-03-10T11:04:46.555" v="1960" actId="1076"/>
          <ac:spMkLst>
            <pc:docMk/>
            <pc:sldMk cId="432556500" sldId="2708"/>
            <ac:spMk id="2" creationId="{8D562FBD-42C5-4C8C-90C9-32420E1EFD6C}"/>
          </ac:spMkLst>
        </pc:spChg>
        <pc:spChg chg="del mod">
          <ac:chgData name="FERNANDEZ, JULIE" userId="f5fd7dfc-00f8-4c06-8024-e5fa87aa5c83" providerId="ADAL" clId="{9C6E35E3-5B6A-41BF-B1F5-9746FD103506}" dt="2021-03-10T10:42:02.857" v="1245" actId="478"/>
          <ac:spMkLst>
            <pc:docMk/>
            <pc:sldMk cId="432556500" sldId="2708"/>
            <ac:spMk id="3" creationId="{145F7B03-2027-4C20-8920-03015E4655CA}"/>
          </ac:spMkLst>
        </pc:spChg>
        <pc:spChg chg="mod">
          <ac:chgData name="FERNANDEZ, JULIE" userId="f5fd7dfc-00f8-4c06-8024-e5fa87aa5c83" providerId="ADAL" clId="{9C6E35E3-5B6A-41BF-B1F5-9746FD103506}" dt="2021-03-10T10:56:20.689" v="1874" actId="465"/>
          <ac:spMkLst>
            <pc:docMk/>
            <pc:sldMk cId="432556500" sldId="2708"/>
            <ac:spMk id="4" creationId="{75351741-D13D-421A-BEFB-ACD56CE610F6}"/>
          </ac:spMkLst>
        </pc:spChg>
        <pc:spChg chg="del">
          <ac:chgData name="FERNANDEZ, JULIE" userId="f5fd7dfc-00f8-4c06-8024-e5fa87aa5c83" providerId="ADAL" clId="{9C6E35E3-5B6A-41BF-B1F5-9746FD103506}" dt="2021-03-10T10:26:02.967" v="2" actId="478"/>
          <ac:spMkLst>
            <pc:docMk/>
            <pc:sldMk cId="432556500" sldId="2708"/>
            <ac:spMk id="5" creationId="{15F023C9-53FD-40D7-A2DC-D2FEE9B71401}"/>
          </ac:spMkLst>
        </pc:spChg>
        <pc:spChg chg="mod">
          <ac:chgData name="FERNANDEZ, JULIE" userId="f5fd7dfc-00f8-4c06-8024-e5fa87aa5c83" providerId="ADAL" clId="{9C6E35E3-5B6A-41BF-B1F5-9746FD103506}" dt="2021-03-10T10:47:24.380" v="1668" actId="164"/>
          <ac:spMkLst>
            <pc:docMk/>
            <pc:sldMk cId="432556500" sldId="2708"/>
            <ac:spMk id="6" creationId="{D405CE42-7EBC-41F1-B8EF-DFCFC059E886}"/>
          </ac:spMkLst>
        </pc:spChg>
        <pc:spChg chg="add mod">
          <ac:chgData name="FERNANDEZ, JULIE" userId="f5fd7dfc-00f8-4c06-8024-e5fa87aa5c83" providerId="ADAL" clId="{9C6E35E3-5B6A-41BF-B1F5-9746FD103506}" dt="2021-03-10T10:56:20.689" v="1874" actId="465"/>
          <ac:spMkLst>
            <pc:docMk/>
            <pc:sldMk cId="432556500" sldId="2708"/>
            <ac:spMk id="21" creationId="{AD88008E-4CD5-4199-8F8C-D670B333CEEC}"/>
          </ac:spMkLst>
        </pc:spChg>
        <pc:spChg chg="del">
          <ac:chgData name="FERNANDEZ, JULIE" userId="f5fd7dfc-00f8-4c06-8024-e5fa87aa5c83" providerId="ADAL" clId="{9C6E35E3-5B6A-41BF-B1F5-9746FD103506}" dt="2021-03-10T10:51:06.009" v="1688" actId="478"/>
          <ac:spMkLst>
            <pc:docMk/>
            <pc:sldMk cId="432556500" sldId="2708"/>
            <ac:spMk id="22" creationId="{B95300AA-6753-4DC1-9C7E-59E7F51BF338}"/>
          </ac:spMkLst>
        </pc:spChg>
        <pc:spChg chg="mod">
          <ac:chgData name="FERNANDEZ, JULIE" userId="f5fd7dfc-00f8-4c06-8024-e5fa87aa5c83" providerId="ADAL" clId="{9C6E35E3-5B6A-41BF-B1F5-9746FD103506}" dt="2021-03-10T10:47:24.380" v="1668" actId="164"/>
          <ac:spMkLst>
            <pc:docMk/>
            <pc:sldMk cId="432556500" sldId="2708"/>
            <ac:spMk id="23" creationId="{3901616F-8E15-4783-B356-E4BC193C56A4}"/>
          </ac:spMkLst>
        </pc:spChg>
        <pc:spChg chg="add mod">
          <ac:chgData name="FERNANDEZ, JULIE" userId="f5fd7dfc-00f8-4c06-8024-e5fa87aa5c83" providerId="ADAL" clId="{9C6E35E3-5B6A-41BF-B1F5-9746FD103506}" dt="2021-03-10T11:04:36.017" v="1958" actId="14100"/>
          <ac:spMkLst>
            <pc:docMk/>
            <pc:sldMk cId="432556500" sldId="2708"/>
            <ac:spMk id="24" creationId="{3AD55831-ED98-4633-9D39-65FFE6CAA2EA}"/>
          </ac:spMkLst>
        </pc:spChg>
        <pc:spChg chg="add del mod">
          <ac:chgData name="FERNANDEZ, JULIE" userId="f5fd7dfc-00f8-4c06-8024-e5fa87aa5c83" providerId="ADAL" clId="{9C6E35E3-5B6A-41BF-B1F5-9746FD103506}" dt="2021-03-10T10:54:04.091" v="1863" actId="478"/>
          <ac:spMkLst>
            <pc:docMk/>
            <pc:sldMk cId="432556500" sldId="2708"/>
            <ac:spMk id="25" creationId="{25A2876B-B91E-4765-88C3-06A21273A040}"/>
          </ac:spMkLst>
        </pc:spChg>
        <pc:grpChg chg="add mod">
          <ac:chgData name="FERNANDEZ, JULIE" userId="f5fd7dfc-00f8-4c06-8024-e5fa87aa5c83" providerId="ADAL" clId="{9C6E35E3-5B6A-41BF-B1F5-9746FD103506}" dt="2021-03-10T10:47:17.150" v="1667" actId="164"/>
          <ac:grpSpMkLst>
            <pc:docMk/>
            <pc:sldMk cId="432556500" sldId="2708"/>
            <ac:grpSpMk id="8" creationId="{0C727A5C-EEC8-4E99-8C35-8A99D8FCA6D7}"/>
          </ac:grpSpMkLst>
        </pc:grpChg>
        <pc:grpChg chg="add mod">
          <ac:chgData name="FERNANDEZ, JULIE" userId="f5fd7dfc-00f8-4c06-8024-e5fa87aa5c83" providerId="ADAL" clId="{9C6E35E3-5B6A-41BF-B1F5-9746FD103506}" dt="2021-03-10T11:01:46.009" v="1932" actId="1076"/>
          <ac:grpSpMkLst>
            <pc:docMk/>
            <pc:sldMk cId="432556500" sldId="2708"/>
            <ac:grpSpMk id="9" creationId="{89D249B2-E010-4831-8A73-5AE737159853}"/>
          </ac:grpSpMkLst>
        </pc:grpChg>
        <pc:picChg chg="mod">
          <ac:chgData name="FERNANDEZ, JULIE" userId="f5fd7dfc-00f8-4c06-8024-e5fa87aa5c83" providerId="ADAL" clId="{9C6E35E3-5B6A-41BF-B1F5-9746FD103506}" dt="2021-03-10T10:47:24.380" v="1668" actId="164"/>
          <ac:picMkLst>
            <pc:docMk/>
            <pc:sldMk cId="432556500" sldId="2708"/>
            <ac:picMk id="20" creationId="{95C4F866-D72D-4B49-9D2B-6BB0C0CDEDD6}"/>
          </ac:picMkLst>
        </pc:picChg>
        <pc:picChg chg="add mod">
          <ac:chgData name="FERNANDEZ, JULIE" userId="f5fd7dfc-00f8-4c06-8024-e5fa87aa5c83" providerId="ADAL" clId="{9C6E35E3-5B6A-41BF-B1F5-9746FD103506}" dt="2021-03-10T10:55:31.048" v="1871" actId="1076"/>
          <ac:picMkLst>
            <pc:docMk/>
            <pc:sldMk cId="432556500" sldId="2708"/>
            <ac:picMk id="1026" creationId="{32372D60-CEFF-401A-B742-BC7C7C914F1C}"/>
          </ac:picMkLst>
        </pc:picChg>
        <pc:picChg chg="add del mod">
          <ac:chgData name="FERNANDEZ, JULIE" userId="f5fd7dfc-00f8-4c06-8024-e5fa87aa5c83" providerId="ADAL" clId="{9C6E35E3-5B6A-41BF-B1F5-9746FD103506}" dt="2021-03-10T11:02:26.138" v="1937" actId="478"/>
          <ac:picMkLst>
            <pc:docMk/>
            <pc:sldMk cId="432556500" sldId="2708"/>
            <ac:picMk id="1028" creationId="{31E0D396-D537-41FF-8A02-DF7DE01056CB}"/>
          </ac:picMkLst>
        </pc:picChg>
        <pc:picChg chg="add del mod">
          <ac:chgData name="FERNANDEZ, JULIE" userId="f5fd7dfc-00f8-4c06-8024-e5fa87aa5c83" providerId="ADAL" clId="{9C6E35E3-5B6A-41BF-B1F5-9746FD103506}" dt="2021-03-10T11:04:32.024" v="1957" actId="478"/>
          <ac:picMkLst>
            <pc:docMk/>
            <pc:sldMk cId="432556500" sldId="2708"/>
            <ac:picMk id="1030" creationId="{053CB0FD-8EDF-4CEB-B40C-7E7D09203D84}"/>
          </ac:picMkLst>
        </pc:picChg>
        <pc:picChg chg="add del mod">
          <ac:chgData name="FERNANDEZ, JULIE" userId="f5fd7dfc-00f8-4c06-8024-e5fa87aa5c83" providerId="ADAL" clId="{9C6E35E3-5B6A-41BF-B1F5-9746FD103506}" dt="2021-03-10T11:04:31.077" v="1956" actId="478"/>
          <ac:picMkLst>
            <pc:docMk/>
            <pc:sldMk cId="432556500" sldId="2708"/>
            <ac:picMk id="1032" creationId="{CAF22BE2-77DE-42C6-B55B-3DD9FC50B624}"/>
          </ac:picMkLst>
        </pc:picChg>
        <pc:picChg chg="mod">
          <ac:chgData name="FERNANDEZ, JULIE" userId="f5fd7dfc-00f8-4c06-8024-e5fa87aa5c83" providerId="ADAL" clId="{9C6E35E3-5B6A-41BF-B1F5-9746FD103506}" dt="2021-03-10T10:40:56.460" v="1146" actId="1076"/>
          <ac:picMkLst>
            <pc:docMk/>
            <pc:sldMk cId="432556500" sldId="2708"/>
            <ac:picMk id="2050" creationId="{780F7973-3D85-4D76-850A-B8C06ACD2AE3}"/>
          </ac:picMkLst>
        </pc:picChg>
        <pc:picChg chg="del">
          <ac:chgData name="FERNANDEZ, JULIE" userId="f5fd7dfc-00f8-4c06-8024-e5fa87aa5c83" providerId="ADAL" clId="{9C6E35E3-5B6A-41BF-B1F5-9746FD103506}" dt="2021-03-10T10:40:51.711" v="1145" actId="478"/>
          <ac:picMkLst>
            <pc:docMk/>
            <pc:sldMk cId="432556500" sldId="2708"/>
            <ac:picMk id="2052" creationId="{C90B1433-21CB-4E9D-AA11-1C758186653F}"/>
          </ac:picMkLst>
        </pc:picChg>
        <pc:picChg chg="del">
          <ac:chgData name="FERNANDEZ, JULIE" userId="f5fd7dfc-00f8-4c06-8024-e5fa87aa5c83" providerId="ADAL" clId="{9C6E35E3-5B6A-41BF-B1F5-9746FD103506}" dt="2021-03-10T10:40:51.711" v="1145" actId="478"/>
          <ac:picMkLst>
            <pc:docMk/>
            <pc:sldMk cId="432556500" sldId="2708"/>
            <ac:picMk id="2054" creationId="{94BED413-1C01-4AB0-8818-84B747554C14}"/>
          </ac:picMkLst>
        </pc:picChg>
        <pc:picChg chg="del">
          <ac:chgData name="FERNANDEZ, JULIE" userId="f5fd7dfc-00f8-4c06-8024-e5fa87aa5c83" providerId="ADAL" clId="{9C6E35E3-5B6A-41BF-B1F5-9746FD103506}" dt="2021-03-10T10:26:02.967" v="2" actId="478"/>
          <ac:picMkLst>
            <pc:docMk/>
            <pc:sldMk cId="432556500" sldId="2708"/>
            <ac:picMk id="2056" creationId="{BC2AE059-7939-4894-95E4-4B3A6FA55D68}"/>
          </ac:picMkLst>
        </pc:picChg>
        <pc:picChg chg="mod">
          <ac:chgData name="FERNANDEZ, JULIE" userId="f5fd7dfc-00f8-4c06-8024-e5fa87aa5c83" providerId="ADAL" clId="{9C6E35E3-5B6A-41BF-B1F5-9746FD103506}" dt="2021-03-10T10:47:24.380" v="1668" actId="164"/>
          <ac:picMkLst>
            <pc:docMk/>
            <pc:sldMk cId="432556500" sldId="2708"/>
            <ac:picMk id="2058" creationId="{73611E40-4C44-42F5-8EC5-1D5FE1DE1C36}"/>
          </ac:picMkLst>
        </pc:picChg>
      </pc:sldChg>
      <pc:sldChg chg="modSp">
        <pc:chgData name="FERNANDEZ, JULIE" userId="f5fd7dfc-00f8-4c06-8024-e5fa87aa5c83" providerId="ADAL" clId="{9C6E35E3-5B6A-41BF-B1F5-9746FD103506}" dt="2021-03-10T11:01:16.817" v="1929" actId="1035"/>
        <pc:sldMkLst>
          <pc:docMk/>
          <pc:sldMk cId="2592958944" sldId="2712"/>
        </pc:sldMkLst>
        <pc:spChg chg="mod">
          <ac:chgData name="FERNANDEZ, JULIE" userId="f5fd7dfc-00f8-4c06-8024-e5fa87aa5c83" providerId="ADAL" clId="{9C6E35E3-5B6A-41BF-B1F5-9746FD103506}" dt="2021-03-10T11:01:09.157" v="1921" actId="1036"/>
          <ac:spMkLst>
            <pc:docMk/>
            <pc:sldMk cId="2592958944" sldId="2712"/>
            <ac:spMk id="2" creationId="{047E810B-C4A0-443E-97E1-5B730D3FEB89}"/>
          </ac:spMkLst>
        </pc:spChg>
        <pc:spChg chg="mod">
          <ac:chgData name="FERNANDEZ, JULIE" userId="f5fd7dfc-00f8-4c06-8024-e5fa87aa5c83" providerId="ADAL" clId="{9C6E35E3-5B6A-41BF-B1F5-9746FD103506}" dt="2021-03-10T11:01:09.157" v="1921" actId="1036"/>
          <ac:spMkLst>
            <pc:docMk/>
            <pc:sldMk cId="2592958944" sldId="2712"/>
            <ac:spMk id="25" creationId="{F39CA2E9-9B5F-42EC-A10B-ADB69605EE25}"/>
          </ac:spMkLst>
        </pc:spChg>
        <pc:spChg chg="mod">
          <ac:chgData name="FERNANDEZ, JULIE" userId="f5fd7dfc-00f8-4c06-8024-e5fa87aa5c83" providerId="ADAL" clId="{9C6E35E3-5B6A-41BF-B1F5-9746FD103506}" dt="2021-03-10T11:01:09.157" v="1921" actId="1036"/>
          <ac:spMkLst>
            <pc:docMk/>
            <pc:sldMk cId="2592958944" sldId="2712"/>
            <ac:spMk id="30" creationId="{4236F5E6-B0B0-4F0C-946B-15189206EE2D}"/>
          </ac:spMkLst>
        </pc:spChg>
        <pc:spChg chg="mod">
          <ac:chgData name="FERNANDEZ, JULIE" userId="f5fd7dfc-00f8-4c06-8024-e5fa87aa5c83" providerId="ADAL" clId="{9C6E35E3-5B6A-41BF-B1F5-9746FD103506}" dt="2021-03-10T11:01:09.157" v="1921" actId="1036"/>
          <ac:spMkLst>
            <pc:docMk/>
            <pc:sldMk cId="2592958944" sldId="2712"/>
            <ac:spMk id="32" creationId="{AE09B215-0629-458D-94E3-6B9D939FFB02}"/>
          </ac:spMkLst>
        </pc:spChg>
        <pc:spChg chg="mod">
          <ac:chgData name="FERNANDEZ, JULIE" userId="f5fd7dfc-00f8-4c06-8024-e5fa87aa5c83" providerId="ADAL" clId="{9C6E35E3-5B6A-41BF-B1F5-9746FD103506}" dt="2021-03-10T11:01:16.817" v="1929" actId="1035"/>
          <ac:spMkLst>
            <pc:docMk/>
            <pc:sldMk cId="2592958944" sldId="2712"/>
            <ac:spMk id="35" creationId="{BC2DDB2B-3779-47CC-B2CB-2B5967A461D3}"/>
          </ac:spMkLst>
        </pc:spChg>
        <pc:spChg chg="mod">
          <ac:chgData name="FERNANDEZ, JULIE" userId="f5fd7dfc-00f8-4c06-8024-e5fa87aa5c83" providerId="ADAL" clId="{9C6E35E3-5B6A-41BF-B1F5-9746FD103506}" dt="2021-03-10T11:01:16.817" v="1929" actId="1035"/>
          <ac:spMkLst>
            <pc:docMk/>
            <pc:sldMk cId="2592958944" sldId="2712"/>
            <ac:spMk id="37" creationId="{D4B628B4-DE0F-48FC-B0BC-9569EE8B2B97}"/>
          </ac:spMkLst>
        </pc:spChg>
        <pc:picChg chg="mod">
          <ac:chgData name="FERNANDEZ, JULIE" userId="f5fd7dfc-00f8-4c06-8024-e5fa87aa5c83" providerId="ADAL" clId="{9C6E35E3-5B6A-41BF-B1F5-9746FD103506}" dt="2021-03-10T11:01:09.157" v="1921" actId="1036"/>
          <ac:picMkLst>
            <pc:docMk/>
            <pc:sldMk cId="2592958944" sldId="2712"/>
            <ac:picMk id="18" creationId="{F173A420-82D9-4F4C-A7AA-B906E9B96CA9}"/>
          </ac:picMkLst>
        </pc:picChg>
        <pc:picChg chg="mod">
          <ac:chgData name="FERNANDEZ, JULIE" userId="f5fd7dfc-00f8-4c06-8024-e5fa87aa5c83" providerId="ADAL" clId="{9C6E35E3-5B6A-41BF-B1F5-9746FD103506}" dt="2021-03-10T11:01:16.817" v="1929" actId="1035"/>
          <ac:picMkLst>
            <pc:docMk/>
            <pc:sldMk cId="2592958944" sldId="2712"/>
            <ac:picMk id="1030" creationId="{44F7387D-7726-476C-AE94-9DE9B68BBFF5}"/>
          </ac:picMkLst>
        </pc:picChg>
        <pc:picChg chg="mod">
          <ac:chgData name="FERNANDEZ, JULIE" userId="f5fd7dfc-00f8-4c06-8024-e5fa87aa5c83" providerId="ADAL" clId="{9C6E35E3-5B6A-41BF-B1F5-9746FD103506}" dt="2021-03-10T11:01:09.157" v="1921" actId="1036"/>
          <ac:picMkLst>
            <pc:docMk/>
            <pc:sldMk cId="2592958944" sldId="2712"/>
            <ac:picMk id="1032" creationId="{521DF8D5-55DB-4474-AEC3-39CD69385296}"/>
          </ac:picMkLst>
        </pc:picChg>
        <pc:cxnChg chg="mod">
          <ac:chgData name="FERNANDEZ, JULIE" userId="f5fd7dfc-00f8-4c06-8024-e5fa87aa5c83" providerId="ADAL" clId="{9C6E35E3-5B6A-41BF-B1F5-9746FD103506}" dt="2021-03-10T11:01:09.157" v="1921" actId="1036"/>
          <ac:cxnSpMkLst>
            <pc:docMk/>
            <pc:sldMk cId="2592958944" sldId="2712"/>
            <ac:cxnSpMk id="28" creationId="{FA6373D3-4113-44AE-B3A0-9D64BF4294C3}"/>
          </ac:cxnSpMkLst>
        </pc:cxnChg>
        <pc:cxnChg chg="mod">
          <ac:chgData name="FERNANDEZ, JULIE" userId="f5fd7dfc-00f8-4c06-8024-e5fa87aa5c83" providerId="ADAL" clId="{9C6E35E3-5B6A-41BF-B1F5-9746FD103506}" dt="2021-03-10T11:01:09.157" v="1921" actId="1036"/>
          <ac:cxnSpMkLst>
            <pc:docMk/>
            <pc:sldMk cId="2592958944" sldId="2712"/>
            <ac:cxnSpMk id="33" creationId="{16216DD2-8923-4040-BF02-7D44E8BED137}"/>
          </ac:cxnSpMkLst>
        </pc:cxnChg>
        <pc:cxnChg chg="mod">
          <ac:chgData name="FERNANDEZ, JULIE" userId="f5fd7dfc-00f8-4c06-8024-e5fa87aa5c83" providerId="ADAL" clId="{9C6E35E3-5B6A-41BF-B1F5-9746FD103506}" dt="2021-03-10T11:01:16.817" v="1929" actId="1035"/>
          <ac:cxnSpMkLst>
            <pc:docMk/>
            <pc:sldMk cId="2592958944" sldId="2712"/>
            <ac:cxnSpMk id="38" creationId="{3C75CDEE-A717-4C1F-AECE-34BC370AE3E0}"/>
          </ac:cxnSpMkLst>
        </pc:cxnChg>
      </pc:sldChg>
      <pc:sldChg chg="addSp delSp modSp add del">
        <pc:chgData name="FERNANDEZ, JULIE" userId="f5fd7dfc-00f8-4c06-8024-e5fa87aa5c83" providerId="ADAL" clId="{9C6E35E3-5B6A-41BF-B1F5-9746FD103506}" dt="2021-03-10T10:55:18.491" v="1870" actId="47"/>
        <pc:sldMkLst>
          <pc:docMk/>
          <pc:sldMk cId="3613053390" sldId="2714"/>
        </pc:sldMkLst>
        <pc:spChg chg="del">
          <ac:chgData name="FERNANDEZ, JULIE" userId="f5fd7dfc-00f8-4c06-8024-e5fa87aa5c83" providerId="ADAL" clId="{9C6E35E3-5B6A-41BF-B1F5-9746FD103506}" dt="2021-03-10T10:26:23.128" v="4" actId="478"/>
          <ac:spMkLst>
            <pc:docMk/>
            <pc:sldMk cId="3613053390" sldId="2714"/>
            <ac:spMk id="2" creationId="{8D562FBD-42C5-4C8C-90C9-32420E1EFD6C}"/>
          </ac:spMkLst>
        </pc:spChg>
        <pc:spChg chg="del">
          <ac:chgData name="FERNANDEZ, JULIE" userId="f5fd7dfc-00f8-4c06-8024-e5fa87aa5c83" providerId="ADAL" clId="{9C6E35E3-5B6A-41BF-B1F5-9746FD103506}" dt="2021-03-10T10:26:23.128" v="4" actId="478"/>
          <ac:spMkLst>
            <pc:docMk/>
            <pc:sldMk cId="3613053390" sldId="2714"/>
            <ac:spMk id="3" creationId="{145F7B03-2027-4C20-8920-03015E4655CA}"/>
          </ac:spMkLst>
        </pc:spChg>
        <pc:spChg chg="del">
          <ac:chgData name="FERNANDEZ, JULIE" userId="f5fd7dfc-00f8-4c06-8024-e5fa87aa5c83" providerId="ADAL" clId="{9C6E35E3-5B6A-41BF-B1F5-9746FD103506}" dt="2021-03-10T10:26:23.128" v="4" actId="478"/>
          <ac:spMkLst>
            <pc:docMk/>
            <pc:sldMk cId="3613053390" sldId="2714"/>
            <ac:spMk id="4" creationId="{75351741-D13D-421A-BEFB-ACD56CE610F6}"/>
          </ac:spMkLst>
        </pc:spChg>
        <pc:spChg chg="add mod">
          <ac:chgData name="FERNANDEZ, JULIE" userId="f5fd7dfc-00f8-4c06-8024-e5fa87aa5c83" providerId="ADAL" clId="{9C6E35E3-5B6A-41BF-B1F5-9746FD103506}" dt="2021-03-10T10:35:30.555" v="726" actId="20577"/>
          <ac:spMkLst>
            <pc:docMk/>
            <pc:sldMk cId="3613053390" sldId="2714"/>
            <ac:spMk id="19" creationId="{F4D7FEEE-FD14-48CF-92E5-319F8E3AEC73}"/>
          </ac:spMkLst>
        </pc:spChg>
        <pc:spChg chg="add mod">
          <ac:chgData name="FERNANDEZ, JULIE" userId="f5fd7dfc-00f8-4c06-8024-e5fa87aa5c83" providerId="ADAL" clId="{9C6E35E3-5B6A-41BF-B1F5-9746FD103506}" dt="2021-03-10T10:40:26.141" v="1141" actId="1076"/>
          <ac:spMkLst>
            <pc:docMk/>
            <pc:sldMk cId="3613053390" sldId="2714"/>
            <ac:spMk id="24" creationId="{A3E99151-D7C8-45D2-880B-428D438DFE96}"/>
          </ac:spMkLst>
        </pc:spChg>
        <pc:spChg chg="add mod">
          <ac:chgData name="FERNANDEZ, JULIE" userId="f5fd7dfc-00f8-4c06-8024-e5fa87aa5c83" providerId="ADAL" clId="{9C6E35E3-5B6A-41BF-B1F5-9746FD103506}" dt="2021-03-10T10:40:32.045" v="1143" actId="1076"/>
          <ac:spMkLst>
            <pc:docMk/>
            <pc:sldMk cId="3613053390" sldId="2714"/>
            <ac:spMk id="25" creationId="{892F893B-FF9A-473A-84F0-9263E6ED4E2F}"/>
          </ac:spMkLst>
        </pc:spChg>
        <pc:picChg chg="add mod">
          <ac:chgData name="FERNANDEZ, JULIE" userId="f5fd7dfc-00f8-4c06-8024-e5fa87aa5c83" providerId="ADAL" clId="{9C6E35E3-5B6A-41BF-B1F5-9746FD103506}" dt="2021-03-10T10:35:37.925" v="727" actId="1076"/>
          <ac:picMkLst>
            <pc:docMk/>
            <pc:sldMk cId="3613053390" sldId="2714"/>
            <ac:picMk id="18" creationId="{E99EDC33-FF95-4DEE-9526-14B3F38D7864}"/>
          </ac:picMkLst>
        </pc:picChg>
        <pc:picChg chg="add mod">
          <ac:chgData name="FERNANDEZ, JULIE" userId="f5fd7dfc-00f8-4c06-8024-e5fa87aa5c83" providerId="ADAL" clId="{9C6E35E3-5B6A-41BF-B1F5-9746FD103506}" dt="2021-03-10T10:35:44.646" v="729" actId="1076"/>
          <ac:picMkLst>
            <pc:docMk/>
            <pc:sldMk cId="3613053390" sldId="2714"/>
            <ac:picMk id="21" creationId="{D3EBA295-96A2-4F6F-8F00-86CF82360615}"/>
          </ac:picMkLst>
        </pc:picChg>
        <pc:picChg chg="del">
          <ac:chgData name="FERNANDEZ, JULIE" userId="f5fd7dfc-00f8-4c06-8024-e5fa87aa5c83" providerId="ADAL" clId="{9C6E35E3-5B6A-41BF-B1F5-9746FD103506}" dt="2021-03-10T10:26:23.128" v="4" actId="478"/>
          <ac:picMkLst>
            <pc:docMk/>
            <pc:sldMk cId="3613053390" sldId="2714"/>
            <ac:picMk id="2050" creationId="{780F7973-3D85-4D76-850A-B8C06ACD2AE3}"/>
          </ac:picMkLst>
        </pc:picChg>
        <pc:picChg chg="del">
          <ac:chgData name="FERNANDEZ, JULIE" userId="f5fd7dfc-00f8-4c06-8024-e5fa87aa5c83" providerId="ADAL" clId="{9C6E35E3-5B6A-41BF-B1F5-9746FD103506}" dt="2021-03-10T10:26:23.128" v="4" actId="478"/>
          <ac:picMkLst>
            <pc:docMk/>
            <pc:sldMk cId="3613053390" sldId="2714"/>
            <ac:picMk id="2052" creationId="{C90B1433-21CB-4E9D-AA11-1C758186653F}"/>
          </ac:picMkLst>
        </pc:picChg>
        <pc:picChg chg="del">
          <ac:chgData name="FERNANDEZ, JULIE" userId="f5fd7dfc-00f8-4c06-8024-e5fa87aa5c83" providerId="ADAL" clId="{9C6E35E3-5B6A-41BF-B1F5-9746FD103506}" dt="2021-03-10T10:26:23.128" v="4" actId="478"/>
          <ac:picMkLst>
            <pc:docMk/>
            <pc:sldMk cId="3613053390" sldId="2714"/>
            <ac:picMk id="2054" creationId="{94BED413-1C01-4AB0-8818-84B747554C14}"/>
          </ac:picMkLst>
        </pc:picChg>
      </pc:sldChg>
      <pc:sldChg chg="add del">
        <pc:chgData name="FERNANDEZ, JULIE" userId="f5fd7dfc-00f8-4c06-8024-e5fa87aa5c83" providerId="ADAL" clId="{9C6E35E3-5B6A-41BF-B1F5-9746FD103506}" dt="2021-03-10T10:55:16.458" v="1869" actId="47"/>
        <pc:sldMkLst>
          <pc:docMk/>
          <pc:sldMk cId="2960366249" sldId="2715"/>
        </pc:sldMkLst>
      </pc:sldChg>
    </pc:docChg>
  </pc:docChgLst>
  <pc:docChgLst>
    <pc:chgData name="FERNANDEZ, JULIE" userId="f5fd7dfc-00f8-4c06-8024-e5fa87aa5c83" providerId="ADAL" clId="{1FC15045-642B-46CE-B48F-B5CEE63B2F39}"/>
    <pc:docChg chg="modSld">
      <pc:chgData name="FERNANDEZ, JULIE" userId="f5fd7dfc-00f8-4c06-8024-e5fa87aa5c83" providerId="ADAL" clId="{1FC15045-642B-46CE-B48F-B5CEE63B2F39}" dt="2021-01-12T11:44:04.980" v="88" actId="1035"/>
      <pc:docMkLst>
        <pc:docMk/>
      </pc:docMkLst>
      <pc:sldChg chg="modSp">
        <pc:chgData name="FERNANDEZ, JULIE" userId="f5fd7dfc-00f8-4c06-8024-e5fa87aa5c83" providerId="ADAL" clId="{1FC15045-642B-46CE-B48F-B5CEE63B2F39}" dt="2021-01-12T11:42:53.552" v="19" actId="1036"/>
        <pc:sldMkLst>
          <pc:docMk/>
          <pc:sldMk cId="3759037327" sldId="296"/>
        </pc:sldMkLst>
        <pc:spChg chg="mod">
          <ac:chgData name="FERNANDEZ, JULIE" userId="f5fd7dfc-00f8-4c06-8024-e5fa87aa5c83" providerId="ADAL" clId="{1FC15045-642B-46CE-B48F-B5CEE63B2F39}" dt="2021-01-12T11:42:53.552" v="19" actId="1036"/>
          <ac:spMkLst>
            <pc:docMk/>
            <pc:sldMk cId="3759037327" sldId="296"/>
            <ac:spMk id="9" creationId="{07CE0062-097B-494F-8A18-93CE9383A464}"/>
          </ac:spMkLst>
        </pc:spChg>
      </pc:sldChg>
      <pc:sldChg chg="modSp">
        <pc:chgData name="FERNANDEZ, JULIE" userId="f5fd7dfc-00f8-4c06-8024-e5fa87aa5c83" providerId="ADAL" clId="{1FC15045-642B-46CE-B48F-B5CEE63B2F39}" dt="2021-01-12T11:42:37.773" v="9" actId="20577"/>
        <pc:sldMkLst>
          <pc:docMk/>
          <pc:sldMk cId="3856449108" sldId="2597"/>
        </pc:sldMkLst>
        <pc:spChg chg="mod">
          <ac:chgData name="FERNANDEZ, JULIE" userId="f5fd7dfc-00f8-4c06-8024-e5fa87aa5c83" providerId="ADAL" clId="{1FC15045-642B-46CE-B48F-B5CEE63B2F39}" dt="2021-01-12T11:42:37.773" v="9" actId="20577"/>
          <ac:spMkLst>
            <pc:docMk/>
            <pc:sldMk cId="3856449108" sldId="2597"/>
            <ac:spMk id="27" creationId="{EC721907-24BE-4776-A5B4-4BA0D05F60C9}"/>
          </ac:spMkLst>
        </pc:spChg>
      </pc:sldChg>
      <pc:sldChg chg="modSp">
        <pc:chgData name="FERNANDEZ, JULIE" userId="f5fd7dfc-00f8-4c06-8024-e5fa87aa5c83" providerId="ADAL" clId="{1FC15045-642B-46CE-B48F-B5CEE63B2F39}" dt="2021-01-12T11:43:18.380" v="34" actId="1035"/>
        <pc:sldMkLst>
          <pc:docMk/>
          <pc:sldMk cId="1284187015" sldId="2709"/>
        </pc:sldMkLst>
        <pc:spChg chg="mod">
          <ac:chgData name="FERNANDEZ, JULIE" userId="f5fd7dfc-00f8-4c06-8024-e5fa87aa5c83" providerId="ADAL" clId="{1FC15045-642B-46CE-B48F-B5CEE63B2F39}" dt="2021-01-12T11:43:07.220" v="21" actId="403"/>
          <ac:spMkLst>
            <pc:docMk/>
            <pc:sldMk cId="1284187015" sldId="2709"/>
            <ac:spMk id="2" creationId="{F16FCA98-0735-49B7-A75C-60C171DE7286}"/>
          </ac:spMkLst>
        </pc:spChg>
        <pc:spChg chg="mod">
          <ac:chgData name="FERNANDEZ, JULIE" userId="f5fd7dfc-00f8-4c06-8024-e5fa87aa5c83" providerId="ADAL" clId="{1FC15045-642B-46CE-B48F-B5CEE63B2F39}" dt="2021-01-12T11:43:18.380" v="34" actId="1035"/>
          <ac:spMkLst>
            <pc:docMk/>
            <pc:sldMk cId="1284187015" sldId="2709"/>
            <ac:spMk id="23" creationId="{04DA4269-AA8E-4108-9284-7F5BB7091050}"/>
          </ac:spMkLst>
        </pc:spChg>
        <pc:cxnChg chg="mod">
          <ac:chgData name="FERNANDEZ, JULIE" userId="f5fd7dfc-00f8-4c06-8024-e5fa87aa5c83" providerId="ADAL" clId="{1FC15045-642B-46CE-B48F-B5CEE63B2F39}" dt="2021-01-12T11:42:09.099" v="8" actId="1038"/>
          <ac:cxnSpMkLst>
            <pc:docMk/>
            <pc:sldMk cId="1284187015" sldId="2709"/>
            <ac:cxnSpMk id="30" creationId="{1687531F-C841-427F-AD1C-5BB7E49802B2}"/>
          </ac:cxnSpMkLst>
        </pc:cxnChg>
      </pc:sldChg>
      <pc:sldChg chg="modSp">
        <pc:chgData name="FERNANDEZ, JULIE" userId="f5fd7dfc-00f8-4c06-8024-e5fa87aa5c83" providerId="ADAL" clId="{1FC15045-642B-46CE-B48F-B5CEE63B2F39}" dt="2021-01-12T11:43:42.967" v="63" actId="1035"/>
        <pc:sldMkLst>
          <pc:docMk/>
          <pc:sldMk cId="3532245281" sldId="2710"/>
        </pc:sldMkLst>
        <pc:spChg chg="mod">
          <ac:chgData name="FERNANDEZ, JULIE" userId="f5fd7dfc-00f8-4c06-8024-e5fa87aa5c83" providerId="ADAL" clId="{1FC15045-642B-46CE-B48F-B5CEE63B2F39}" dt="2021-01-12T11:43:34.596" v="50" actId="403"/>
          <ac:spMkLst>
            <pc:docMk/>
            <pc:sldMk cId="3532245281" sldId="2710"/>
            <ac:spMk id="2" creationId="{F16FCA98-0735-49B7-A75C-60C171DE7286}"/>
          </ac:spMkLst>
        </pc:spChg>
        <pc:spChg chg="mod">
          <ac:chgData name="FERNANDEZ, JULIE" userId="f5fd7dfc-00f8-4c06-8024-e5fa87aa5c83" providerId="ADAL" clId="{1FC15045-642B-46CE-B48F-B5CEE63B2F39}" dt="2021-01-12T11:43:42.967" v="63" actId="1035"/>
          <ac:spMkLst>
            <pc:docMk/>
            <pc:sldMk cId="3532245281" sldId="2710"/>
            <ac:spMk id="23" creationId="{04DA4269-AA8E-4108-9284-7F5BB7091050}"/>
          </ac:spMkLst>
        </pc:spChg>
        <pc:cxnChg chg="mod">
          <ac:chgData name="FERNANDEZ, JULIE" userId="f5fd7dfc-00f8-4c06-8024-e5fa87aa5c83" providerId="ADAL" clId="{1FC15045-642B-46CE-B48F-B5CEE63B2F39}" dt="2021-01-12T11:43:31.618" v="48" actId="1038"/>
          <ac:cxnSpMkLst>
            <pc:docMk/>
            <pc:sldMk cId="3532245281" sldId="2710"/>
            <ac:cxnSpMk id="42" creationId="{0CEA84AA-1D85-40E8-8357-36EF9FCA4E67}"/>
          </ac:cxnSpMkLst>
        </pc:cxnChg>
      </pc:sldChg>
      <pc:sldChg chg="modSp">
        <pc:chgData name="FERNANDEZ, JULIE" userId="f5fd7dfc-00f8-4c06-8024-e5fa87aa5c83" providerId="ADAL" clId="{1FC15045-642B-46CE-B48F-B5CEE63B2F39}" dt="2021-01-12T11:44:04.980" v="88" actId="1035"/>
        <pc:sldMkLst>
          <pc:docMk/>
          <pc:sldMk cId="3662157034" sldId="2711"/>
        </pc:sldMkLst>
        <pc:spChg chg="mod">
          <ac:chgData name="FERNANDEZ, JULIE" userId="f5fd7dfc-00f8-4c06-8024-e5fa87aa5c83" providerId="ADAL" clId="{1FC15045-642B-46CE-B48F-B5CEE63B2F39}" dt="2021-01-12T11:43:58.267" v="78" actId="404"/>
          <ac:spMkLst>
            <pc:docMk/>
            <pc:sldMk cId="3662157034" sldId="2711"/>
            <ac:spMk id="7" creationId="{FFC44CDF-51C1-467D-9398-1C6B0D71B9D7}"/>
          </ac:spMkLst>
        </pc:spChg>
        <pc:spChg chg="mod">
          <ac:chgData name="FERNANDEZ, JULIE" userId="f5fd7dfc-00f8-4c06-8024-e5fa87aa5c83" providerId="ADAL" clId="{1FC15045-642B-46CE-B48F-B5CEE63B2F39}" dt="2021-01-12T11:44:04.980" v="88" actId="1035"/>
          <ac:spMkLst>
            <pc:docMk/>
            <pc:sldMk cId="3662157034" sldId="2711"/>
            <ac:spMk id="10" creationId="{19D72991-6104-4F51-B5F2-49C442843122}"/>
          </ac:spMkLst>
        </pc:spChg>
        <pc:cxnChg chg="mod">
          <ac:chgData name="FERNANDEZ, JULIE" userId="f5fd7dfc-00f8-4c06-8024-e5fa87aa5c83" providerId="ADAL" clId="{1FC15045-642B-46CE-B48F-B5CEE63B2F39}" dt="2021-01-12T11:43:53.100" v="74" actId="1038"/>
          <ac:cxnSpMkLst>
            <pc:docMk/>
            <pc:sldMk cId="3662157034" sldId="2711"/>
            <ac:cxnSpMk id="27" creationId="{7E545B46-C15B-4584-BF2A-15F3E70532D5}"/>
          </ac:cxnSpMkLst>
        </pc:cxnChg>
      </pc:sldChg>
    </pc:docChg>
  </pc:docChgLst>
  <pc:docChgLst>
    <pc:chgData name="FERNANDEZ, JULIE" userId="f5fd7dfc-00f8-4c06-8024-e5fa87aa5c83" providerId="ADAL" clId="{D265D0D2-E26A-4625-BE7B-24FB0180998E}"/>
    <pc:docChg chg="modSld">
      <pc:chgData name="FERNANDEZ, JULIE" userId="f5fd7dfc-00f8-4c06-8024-e5fa87aa5c83" providerId="ADAL" clId="{D265D0D2-E26A-4625-BE7B-24FB0180998E}" dt="2021-07-15T15:14:08.446" v="12" actId="20577"/>
      <pc:docMkLst>
        <pc:docMk/>
      </pc:docMkLst>
      <pc:sldChg chg="modSp">
        <pc:chgData name="FERNANDEZ, JULIE" userId="f5fd7dfc-00f8-4c06-8024-e5fa87aa5c83" providerId="ADAL" clId="{D265D0D2-E26A-4625-BE7B-24FB0180998E}" dt="2021-07-15T15:13:57.245" v="10" actId="20577"/>
        <pc:sldMkLst>
          <pc:docMk/>
          <pc:sldMk cId="3577746733" sldId="256"/>
        </pc:sldMkLst>
        <pc:spChg chg="mod">
          <ac:chgData name="FERNANDEZ, JULIE" userId="f5fd7dfc-00f8-4c06-8024-e5fa87aa5c83" providerId="ADAL" clId="{D265D0D2-E26A-4625-BE7B-24FB0180998E}" dt="2021-07-15T15:13:57.245" v="10" actId="20577"/>
          <ac:spMkLst>
            <pc:docMk/>
            <pc:sldMk cId="3577746733" sldId="256"/>
            <ac:spMk id="2" creationId="{BC8C88B1-117E-430B-9B05-7DEEF9AA045C}"/>
          </ac:spMkLst>
        </pc:spChg>
      </pc:sldChg>
      <pc:sldChg chg="modSp">
        <pc:chgData name="FERNANDEZ, JULIE" userId="f5fd7dfc-00f8-4c06-8024-e5fa87aa5c83" providerId="ADAL" clId="{D265D0D2-E26A-4625-BE7B-24FB0180998E}" dt="2021-07-15T15:14:08.446" v="12" actId="20577"/>
        <pc:sldMkLst>
          <pc:docMk/>
          <pc:sldMk cId="1703777328" sldId="2702"/>
        </pc:sldMkLst>
        <pc:spChg chg="mod">
          <ac:chgData name="FERNANDEZ, JULIE" userId="f5fd7dfc-00f8-4c06-8024-e5fa87aa5c83" providerId="ADAL" clId="{D265D0D2-E26A-4625-BE7B-24FB0180998E}" dt="2021-07-15T15:14:08.446" v="12" actId="20577"/>
          <ac:spMkLst>
            <pc:docMk/>
            <pc:sldMk cId="1703777328" sldId="2702"/>
            <ac:spMk id="42" creationId="{9E59508D-877E-4DF7-8043-CE672DD7206E}"/>
          </ac:spMkLst>
        </pc:spChg>
      </pc:sldChg>
    </pc:docChg>
  </pc:docChgLst>
  <pc:docChgLst>
    <pc:chgData name="FERNANDEZ, JULIE" userId="f5fd7dfc-00f8-4c06-8024-e5fa87aa5c83" providerId="ADAL" clId="{50F381E7-B4C6-4A31-8B4B-C8C180D8B091}"/>
    <pc:docChg chg="undo custSel modSld">
      <pc:chgData name="FERNANDEZ, JULIE" userId="f5fd7dfc-00f8-4c06-8024-e5fa87aa5c83" providerId="ADAL" clId="{50F381E7-B4C6-4A31-8B4B-C8C180D8B091}" dt="2021-03-04T13:57:24.613" v="583" actId="20577"/>
      <pc:docMkLst>
        <pc:docMk/>
      </pc:docMkLst>
      <pc:sldChg chg="modSp">
        <pc:chgData name="FERNANDEZ, JULIE" userId="f5fd7dfc-00f8-4c06-8024-e5fa87aa5c83" providerId="ADAL" clId="{50F381E7-B4C6-4A31-8B4B-C8C180D8B091}" dt="2021-02-25T15:40:04.456" v="8" actId="20577"/>
        <pc:sldMkLst>
          <pc:docMk/>
          <pc:sldMk cId="3577746733" sldId="256"/>
        </pc:sldMkLst>
        <pc:spChg chg="mod">
          <ac:chgData name="FERNANDEZ, JULIE" userId="f5fd7dfc-00f8-4c06-8024-e5fa87aa5c83" providerId="ADAL" clId="{50F381E7-B4C6-4A31-8B4B-C8C180D8B091}" dt="2021-02-25T15:40:04.456" v="8" actId="20577"/>
          <ac:spMkLst>
            <pc:docMk/>
            <pc:sldMk cId="3577746733" sldId="256"/>
            <ac:spMk id="2" creationId="{BC8C88B1-117E-430B-9B05-7DEEF9AA045C}"/>
          </ac:spMkLst>
        </pc:spChg>
      </pc:sldChg>
      <pc:sldChg chg="modSp modNotesTx">
        <pc:chgData name="FERNANDEZ, JULIE" userId="f5fd7dfc-00f8-4c06-8024-e5fa87aa5c83" providerId="ADAL" clId="{50F381E7-B4C6-4A31-8B4B-C8C180D8B091}" dt="2021-03-01T15:26:06.577" v="199" actId="20577"/>
        <pc:sldMkLst>
          <pc:docMk/>
          <pc:sldMk cId="3759037327" sldId="296"/>
        </pc:sldMkLst>
        <pc:spChg chg="mod">
          <ac:chgData name="FERNANDEZ, JULIE" userId="f5fd7dfc-00f8-4c06-8024-e5fa87aa5c83" providerId="ADAL" clId="{50F381E7-B4C6-4A31-8B4B-C8C180D8B091}" dt="2021-03-01T15:26:06.577" v="199" actId="20577"/>
          <ac:spMkLst>
            <pc:docMk/>
            <pc:sldMk cId="3759037327" sldId="296"/>
            <ac:spMk id="35" creationId="{51A6007C-9AE3-4E24-B6FD-6E0589C29DD6}"/>
          </ac:spMkLst>
        </pc:spChg>
        <pc:spChg chg="mod">
          <ac:chgData name="FERNANDEZ, JULIE" userId="f5fd7dfc-00f8-4c06-8024-e5fa87aa5c83" providerId="ADAL" clId="{50F381E7-B4C6-4A31-8B4B-C8C180D8B091}" dt="2021-03-01T15:23:20.426" v="174" actId="20577"/>
          <ac:spMkLst>
            <pc:docMk/>
            <pc:sldMk cId="3759037327" sldId="296"/>
            <ac:spMk id="37" creationId="{4CE60F52-7EC3-4880-94B6-2E1097D4F340}"/>
          </ac:spMkLst>
        </pc:spChg>
        <pc:spChg chg="mod">
          <ac:chgData name="FERNANDEZ, JULIE" userId="f5fd7dfc-00f8-4c06-8024-e5fa87aa5c83" providerId="ADAL" clId="{50F381E7-B4C6-4A31-8B4B-C8C180D8B091}" dt="2021-03-01T15:23:15.070" v="170" actId="20577"/>
          <ac:spMkLst>
            <pc:docMk/>
            <pc:sldMk cId="3759037327" sldId="296"/>
            <ac:spMk id="39" creationId="{CAFF3B00-FDDE-45F3-A9E5-A100921B30CA}"/>
          </ac:spMkLst>
        </pc:spChg>
        <pc:spChg chg="mod">
          <ac:chgData name="FERNANDEZ, JULIE" userId="f5fd7dfc-00f8-4c06-8024-e5fa87aa5c83" providerId="ADAL" clId="{50F381E7-B4C6-4A31-8B4B-C8C180D8B091}" dt="2021-03-01T15:23:23.756" v="178" actId="20577"/>
          <ac:spMkLst>
            <pc:docMk/>
            <pc:sldMk cId="3759037327" sldId="296"/>
            <ac:spMk id="56" creationId="{606E1683-F6DC-46C5-AFCF-6E9C5B3C7FAE}"/>
          </ac:spMkLst>
        </pc:spChg>
        <pc:spChg chg="mod">
          <ac:chgData name="FERNANDEZ, JULIE" userId="f5fd7dfc-00f8-4c06-8024-e5fa87aa5c83" providerId="ADAL" clId="{50F381E7-B4C6-4A31-8B4B-C8C180D8B091}" dt="2021-03-01T15:23:33.117" v="185" actId="20577"/>
          <ac:spMkLst>
            <pc:docMk/>
            <pc:sldMk cId="3759037327" sldId="296"/>
            <ac:spMk id="57" creationId="{ECA9D060-6BD8-46A0-8E17-5258FB490917}"/>
          </ac:spMkLst>
        </pc:spChg>
      </pc:sldChg>
      <pc:sldChg chg="modSp">
        <pc:chgData name="FERNANDEZ, JULIE" userId="f5fd7dfc-00f8-4c06-8024-e5fa87aa5c83" providerId="ADAL" clId="{50F381E7-B4C6-4A31-8B4B-C8C180D8B091}" dt="2021-02-25T15:57:56.082" v="167" actId="20577"/>
        <pc:sldMkLst>
          <pc:docMk/>
          <pc:sldMk cId="3856449108" sldId="2597"/>
        </pc:sldMkLst>
        <pc:spChg chg="mod">
          <ac:chgData name="FERNANDEZ, JULIE" userId="f5fd7dfc-00f8-4c06-8024-e5fa87aa5c83" providerId="ADAL" clId="{50F381E7-B4C6-4A31-8B4B-C8C180D8B091}" dt="2021-02-25T15:57:56.082" v="167" actId="20577"/>
          <ac:spMkLst>
            <pc:docMk/>
            <pc:sldMk cId="3856449108" sldId="2597"/>
            <ac:spMk id="28" creationId="{27EDE83E-EAD1-486E-931A-A515A6844885}"/>
          </ac:spMkLst>
        </pc:spChg>
        <pc:spChg chg="mod">
          <ac:chgData name="FERNANDEZ, JULIE" userId="f5fd7dfc-00f8-4c06-8024-e5fa87aa5c83" providerId="ADAL" clId="{50F381E7-B4C6-4A31-8B4B-C8C180D8B091}" dt="2021-02-25T15:43:09.676" v="57" actId="20577"/>
          <ac:spMkLst>
            <pc:docMk/>
            <pc:sldMk cId="3856449108" sldId="2597"/>
            <ac:spMk id="42" creationId="{9381E20C-5910-497F-96BB-DBAB48221858}"/>
          </ac:spMkLst>
        </pc:spChg>
        <pc:spChg chg="mod">
          <ac:chgData name="FERNANDEZ, JULIE" userId="f5fd7dfc-00f8-4c06-8024-e5fa87aa5c83" providerId="ADAL" clId="{50F381E7-B4C6-4A31-8B4B-C8C180D8B091}" dt="2021-02-25T15:43:31.424" v="73" actId="20577"/>
          <ac:spMkLst>
            <pc:docMk/>
            <pc:sldMk cId="3856449108" sldId="2597"/>
            <ac:spMk id="44" creationId="{26AB58DC-1B20-467E-A5A9-D2A621C058CA}"/>
          </ac:spMkLst>
        </pc:spChg>
        <pc:spChg chg="mod">
          <ac:chgData name="FERNANDEZ, JULIE" userId="f5fd7dfc-00f8-4c06-8024-e5fa87aa5c83" providerId="ADAL" clId="{50F381E7-B4C6-4A31-8B4B-C8C180D8B091}" dt="2021-02-25T15:43:16.604" v="61" actId="20577"/>
          <ac:spMkLst>
            <pc:docMk/>
            <pc:sldMk cId="3856449108" sldId="2597"/>
            <ac:spMk id="57" creationId="{C636B2D7-4407-4EE4-9B63-79797102AA87}"/>
          </ac:spMkLst>
        </pc:spChg>
        <pc:spChg chg="mod">
          <ac:chgData name="FERNANDEZ, JULIE" userId="f5fd7dfc-00f8-4c06-8024-e5fa87aa5c83" providerId="ADAL" clId="{50F381E7-B4C6-4A31-8B4B-C8C180D8B091}" dt="2021-02-25T15:43:24.495" v="67" actId="20577"/>
          <ac:spMkLst>
            <pc:docMk/>
            <pc:sldMk cId="3856449108" sldId="2597"/>
            <ac:spMk id="60" creationId="{28385154-DFC3-46BD-8672-13F88352EDC7}"/>
          </ac:spMkLst>
        </pc:spChg>
        <pc:spChg chg="mod">
          <ac:chgData name="FERNANDEZ, JULIE" userId="f5fd7dfc-00f8-4c06-8024-e5fa87aa5c83" providerId="ADAL" clId="{50F381E7-B4C6-4A31-8B4B-C8C180D8B091}" dt="2021-02-25T15:43:19.943" v="63" actId="20577"/>
          <ac:spMkLst>
            <pc:docMk/>
            <pc:sldMk cId="3856449108" sldId="2597"/>
            <ac:spMk id="66" creationId="{D173F52D-2F0A-47B2-8437-3BFD5EFE15D7}"/>
          </ac:spMkLst>
        </pc:spChg>
        <pc:spChg chg="mod">
          <ac:chgData name="FERNANDEZ, JULIE" userId="f5fd7dfc-00f8-4c06-8024-e5fa87aa5c83" providerId="ADAL" clId="{50F381E7-B4C6-4A31-8B4B-C8C180D8B091}" dt="2021-02-25T15:42:32.935" v="39" actId="20577"/>
          <ac:spMkLst>
            <pc:docMk/>
            <pc:sldMk cId="3856449108" sldId="2597"/>
            <ac:spMk id="67" creationId="{867E4238-6625-40E1-98EF-629170046B1F}"/>
          </ac:spMkLst>
        </pc:spChg>
        <pc:spChg chg="mod">
          <ac:chgData name="FERNANDEZ, JULIE" userId="f5fd7dfc-00f8-4c06-8024-e5fa87aa5c83" providerId="ADAL" clId="{50F381E7-B4C6-4A31-8B4B-C8C180D8B091}" dt="2021-02-25T15:42:24.467" v="35" actId="20577"/>
          <ac:spMkLst>
            <pc:docMk/>
            <pc:sldMk cId="3856449108" sldId="2597"/>
            <ac:spMk id="68" creationId="{512F5DB9-35C3-46EA-89B4-9BEBC7A0652B}"/>
          </ac:spMkLst>
        </pc:spChg>
      </pc:sldChg>
      <pc:sldChg chg="modNotesTx">
        <pc:chgData name="FERNANDEZ, JULIE" userId="f5fd7dfc-00f8-4c06-8024-e5fa87aa5c83" providerId="ADAL" clId="{50F381E7-B4C6-4A31-8B4B-C8C180D8B091}" dt="2021-03-01T15:24:23.181" v="188" actId="20577"/>
        <pc:sldMkLst>
          <pc:docMk/>
          <pc:sldMk cId="3963819920" sldId="2641"/>
        </pc:sldMkLst>
      </pc:sldChg>
      <pc:sldChg chg="modNotesTx">
        <pc:chgData name="FERNANDEZ, JULIE" userId="f5fd7dfc-00f8-4c06-8024-e5fa87aa5c83" providerId="ADAL" clId="{50F381E7-B4C6-4A31-8B4B-C8C180D8B091}" dt="2021-03-01T15:24:26.075" v="189" actId="20577"/>
        <pc:sldMkLst>
          <pc:docMk/>
          <pc:sldMk cId="1153802573" sldId="2642"/>
        </pc:sldMkLst>
      </pc:sldChg>
      <pc:sldChg chg="modNotesTx">
        <pc:chgData name="FERNANDEZ, JULIE" userId="f5fd7dfc-00f8-4c06-8024-e5fa87aa5c83" providerId="ADAL" clId="{50F381E7-B4C6-4A31-8B4B-C8C180D8B091}" dt="2021-03-01T15:24:10.746" v="187" actId="20577"/>
        <pc:sldMkLst>
          <pc:docMk/>
          <pc:sldMk cId="4226845278" sldId="2650"/>
        </pc:sldMkLst>
      </pc:sldChg>
      <pc:sldChg chg="modSp">
        <pc:chgData name="FERNANDEZ, JULIE" userId="f5fd7dfc-00f8-4c06-8024-e5fa87aa5c83" providerId="ADAL" clId="{50F381E7-B4C6-4A31-8B4B-C8C180D8B091}" dt="2021-03-02T17:22:15.549" v="283" actId="20577"/>
        <pc:sldMkLst>
          <pc:docMk/>
          <pc:sldMk cId="3169942425" sldId="2695"/>
        </pc:sldMkLst>
        <pc:spChg chg="mod">
          <ac:chgData name="FERNANDEZ, JULIE" userId="f5fd7dfc-00f8-4c06-8024-e5fa87aa5c83" providerId="ADAL" clId="{50F381E7-B4C6-4A31-8B4B-C8C180D8B091}" dt="2021-03-02T17:22:15.549" v="283" actId="20577"/>
          <ac:spMkLst>
            <pc:docMk/>
            <pc:sldMk cId="3169942425" sldId="2695"/>
            <ac:spMk id="2" creationId="{8C12BE24-0851-49EA-9947-36F680659792}"/>
          </ac:spMkLst>
        </pc:spChg>
      </pc:sldChg>
      <pc:sldChg chg="modSp">
        <pc:chgData name="FERNANDEZ, JULIE" userId="f5fd7dfc-00f8-4c06-8024-e5fa87aa5c83" providerId="ADAL" clId="{50F381E7-B4C6-4A31-8B4B-C8C180D8B091}" dt="2021-03-02T17:22:28.676" v="296" actId="20577"/>
        <pc:sldMkLst>
          <pc:docMk/>
          <pc:sldMk cId="2589755035" sldId="2699"/>
        </pc:sldMkLst>
        <pc:spChg chg="mod">
          <ac:chgData name="FERNANDEZ, JULIE" userId="f5fd7dfc-00f8-4c06-8024-e5fa87aa5c83" providerId="ADAL" clId="{50F381E7-B4C6-4A31-8B4B-C8C180D8B091}" dt="2021-03-02T17:22:28.676" v="296" actId="20577"/>
          <ac:spMkLst>
            <pc:docMk/>
            <pc:sldMk cId="2589755035" sldId="2699"/>
            <ac:spMk id="12" creationId="{2E4DF43B-BCB2-41C0-8DF1-B035C75A247A}"/>
          </ac:spMkLst>
        </pc:spChg>
      </pc:sldChg>
      <pc:sldChg chg="modSp">
        <pc:chgData name="FERNANDEZ, JULIE" userId="f5fd7dfc-00f8-4c06-8024-e5fa87aa5c83" providerId="ADAL" clId="{50F381E7-B4C6-4A31-8B4B-C8C180D8B091}" dt="2021-02-25T15:57:47.071" v="157" actId="20577"/>
        <pc:sldMkLst>
          <pc:docMk/>
          <pc:sldMk cId="1703777328" sldId="2702"/>
        </pc:sldMkLst>
        <pc:spChg chg="mod">
          <ac:chgData name="FERNANDEZ, JULIE" userId="f5fd7dfc-00f8-4c06-8024-e5fa87aa5c83" providerId="ADAL" clId="{50F381E7-B4C6-4A31-8B4B-C8C180D8B091}" dt="2021-02-25T15:41:14.638" v="21" actId="20577"/>
          <ac:spMkLst>
            <pc:docMk/>
            <pc:sldMk cId="1703777328" sldId="2702"/>
            <ac:spMk id="24" creationId="{9B3300D8-9406-45B2-83CD-AF1143E1AA3A}"/>
          </ac:spMkLst>
        </pc:spChg>
        <pc:spChg chg="mod">
          <ac:chgData name="FERNANDEZ, JULIE" userId="f5fd7dfc-00f8-4c06-8024-e5fa87aa5c83" providerId="ADAL" clId="{50F381E7-B4C6-4A31-8B4B-C8C180D8B091}" dt="2021-02-25T15:57:47.071" v="157" actId="20577"/>
          <ac:spMkLst>
            <pc:docMk/>
            <pc:sldMk cId="1703777328" sldId="2702"/>
            <ac:spMk id="26" creationId="{B9ACC66D-71F7-4D19-8111-A5727C0CEC9D}"/>
          </ac:spMkLst>
        </pc:spChg>
        <pc:spChg chg="mod">
          <ac:chgData name="FERNANDEZ, JULIE" userId="f5fd7dfc-00f8-4c06-8024-e5fa87aa5c83" providerId="ADAL" clId="{50F381E7-B4C6-4A31-8B4B-C8C180D8B091}" dt="2021-02-25T15:41:47.585" v="32" actId="20577"/>
          <ac:spMkLst>
            <pc:docMk/>
            <pc:sldMk cId="1703777328" sldId="2702"/>
            <ac:spMk id="33" creationId="{7166D5C6-741F-4DD1-A50D-DD40B7CF07B5}"/>
          </ac:spMkLst>
        </pc:spChg>
      </pc:sldChg>
      <pc:sldChg chg="modSp">
        <pc:chgData name="FERNANDEZ, JULIE" userId="f5fd7dfc-00f8-4c06-8024-e5fa87aa5c83" providerId="ADAL" clId="{50F381E7-B4C6-4A31-8B4B-C8C180D8B091}" dt="2021-03-02T17:31:01.421" v="531" actId="1076"/>
        <pc:sldMkLst>
          <pc:docMk/>
          <pc:sldMk cId="432556500" sldId="2708"/>
        </pc:sldMkLst>
        <pc:spChg chg="mod">
          <ac:chgData name="FERNANDEZ, JULIE" userId="f5fd7dfc-00f8-4c06-8024-e5fa87aa5c83" providerId="ADAL" clId="{50F381E7-B4C6-4A31-8B4B-C8C180D8B091}" dt="2021-03-02T17:31:01.421" v="531" actId="1076"/>
          <ac:spMkLst>
            <pc:docMk/>
            <pc:sldMk cId="432556500" sldId="2708"/>
            <ac:spMk id="2" creationId="{8D562FBD-42C5-4C8C-90C9-32420E1EFD6C}"/>
          </ac:spMkLst>
        </pc:spChg>
        <pc:spChg chg="mod">
          <ac:chgData name="FERNANDEZ, JULIE" userId="f5fd7dfc-00f8-4c06-8024-e5fa87aa5c83" providerId="ADAL" clId="{50F381E7-B4C6-4A31-8B4B-C8C180D8B091}" dt="2021-03-02T17:31:01.421" v="531" actId="1076"/>
          <ac:spMkLst>
            <pc:docMk/>
            <pc:sldMk cId="432556500" sldId="2708"/>
            <ac:spMk id="3" creationId="{145F7B03-2027-4C20-8920-03015E4655CA}"/>
          </ac:spMkLst>
        </pc:spChg>
        <pc:spChg chg="mod">
          <ac:chgData name="FERNANDEZ, JULIE" userId="f5fd7dfc-00f8-4c06-8024-e5fa87aa5c83" providerId="ADAL" clId="{50F381E7-B4C6-4A31-8B4B-C8C180D8B091}" dt="2021-03-02T17:31:01.421" v="531" actId="1076"/>
          <ac:spMkLst>
            <pc:docMk/>
            <pc:sldMk cId="432556500" sldId="2708"/>
            <ac:spMk id="4" creationId="{75351741-D13D-421A-BEFB-ACD56CE610F6}"/>
          </ac:spMkLst>
        </pc:spChg>
        <pc:spChg chg="mod">
          <ac:chgData name="FERNANDEZ, JULIE" userId="f5fd7dfc-00f8-4c06-8024-e5fa87aa5c83" providerId="ADAL" clId="{50F381E7-B4C6-4A31-8B4B-C8C180D8B091}" dt="2021-03-02T17:31:01.421" v="531" actId="1076"/>
          <ac:spMkLst>
            <pc:docMk/>
            <pc:sldMk cId="432556500" sldId="2708"/>
            <ac:spMk id="5" creationId="{15F023C9-53FD-40D7-A2DC-D2FEE9B71401}"/>
          </ac:spMkLst>
        </pc:spChg>
        <pc:spChg chg="mod">
          <ac:chgData name="FERNANDEZ, JULIE" userId="f5fd7dfc-00f8-4c06-8024-e5fa87aa5c83" providerId="ADAL" clId="{50F381E7-B4C6-4A31-8B4B-C8C180D8B091}" dt="2021-03-02T17:31:01.421" v="531" actId="1076"/>
          <ac:spMkLst>
            <pc:docMk/>
            <pc:sldMk cId="432556500" sldId="2708"/>
            <ac:spMk id="6" creationId="{D405CE42-7EBC-41F1-B8EF-DFCFC059E886}"/>
          </ac:spMkLst>
        </pc:spChg>
        <pc:spChg chg="mod">
          <ac:chgData name="FERNANDEZ, JULIE" userId="f5fd7dfc-00f8-4c06-8024-e5fa87aa5c83" providerId="ADAL" clId="{50F381E7-B4C6-4A31-8B4B-C8C180D8B091}" dt="2021-03-02T17:30:25.657" v="530" actId="20577"/>
          <ac:spMkLst>
            <pc:docMk/>
            <pc:sldMk cId="432556500" sldId="2708"/>
            <ac:spMk id="10" creationId="{D21246A6-17D7-41B0-ADB6-0C3CD0D1005E}"/>
          </ac:spMkLst>
        </pc:spChg>
        <pc:spChg chg="mod">
          <ac:chgData name="FERNANDEZ, JULIE" userId="f5fd7dfc-00f8-4c06-8024-e5fa87aa5c83" providerId="ADAL" clId="{50F381E7-B4C6-4A31-8B4B-C8C180D8B091}" dt="2021-03-02T17:31:01.421" v="531" actId="1076"/>
          <ac:spMkLst>
            <pc:docMk/>
            <pc:sldMk cId="432556500" sldId="2708"/>
            <ac:spMk id="22" creationId="{B95300AA-6753-4DC1-9C7E-59E7F51BF338}"/>
          </ac:spMkLst>
        </pc:spChg>
        <pc:spChg chg="mod">
          <ac:chgData name="FERNANDEZ, JULIE" userId="f5fd7dfc-00f8-4c06-8024-e5fa87aa5c83" providerId="ADAL" clId="{50F381E7-B4C6-4A31-8B4B-C8C180D8B091}" dt="2021-03-02T17:31:01.421" v="531" actId="1076"/>
          <ac:spMkLst>
            <pc:docMk/>
            <pc:sldMk cId="432556500" sldId="2708"/>
            <ac:spMk id="23" creationId="{3901616F-8E15-4783-B356-E4BC193C56A4}"/>
          </ac:spMkLst>
        </pc:spChg>
        <pc:spChg chg="mod">
          <ac:chgData name="FERNANDEZ, JULIE" userId="f5fd7dfc-00f8-4c06-8024-e5fa87aa5c83" providerId="ADAL" clId="{50F381E7-B4C6-4A31-8B4B-C8C180D8B091}" dt="2021-03-02T17:22:55.710" v="300" actId="20577"/>
          <ac:spMkLst>
            <pc:docMk/>
            <pc:sldMk cId="432556500" sldId="2708"/>
            <ac:spMk id="27" creationId="{43B5A891-4019-48F6-B787-288282CC6285}"/>
          </ac:spMkLst>
        </pc:spChg>
        <pc:picChg chg="mod">
          <ac:chgData name="FERNANDEZ, JULIE" userId="f5fd7dfc-00f8-4c06-8024-e5fa87aa5c83" providerId="ADAL" clId="{50F381E7-B4C6-4A31-8B4B-C8C180D8B091}" dt="2021-03-02T17:31:01.421" v="531" actId="1076"/>
          <ac:picMkLst>
            <pc:docMk/>
            <pc:sldMk cId="432556500" sldId="2708"/>
            <ac:picMk id="20" creationId="{95C4F866-D72D-4B49-9D2B-6BB0C0CDEDD6}"/>
          </ac:picMkLst>
        </pc:picChg>
        <pc:picChg chg="mod">
          <ac:chgData name="FERNANDEZ, JULIE" userId="f5fd7dfc-00f8-4c06-8024-e5fa87aa5c83" providerId="ADAL" clId="{50F381E7-B4C6-4A31-8B4B-C8C180D8B091}" dt="2021-03-02T17:31:01.421" v="531" actId="1076"/>
          <ac:picMkLst>
            <pc:docMk/>
            <pc:sldMk cId="432556500" sldId="2708"/>
            <ac:picMk id="2050" creationId="{780F7973-3D85-4D76-850A-B8C06ACD2AE3}"/>
          </ac:picMkLst>
        </pc:picChg>
        <pc:picChg chg="mod">
          <ac:chgData name="FERNANDEZ, JULIE" userId="f5fd7dfc-00f8-4c06-8024-e5fa87aa5c83" providerId="ADAL" clId="{50F381E7-B4C6-4A31-8B4B-C8C180D8B091}" dt="2021-03-02T17:31:01.421" v="531" actId="1076"/>
          <ac:picMkLst>
            <pc:docMk/>
            <pc:sldMk cId="432556500" sldId="2708"/>
            <ac:picMk id="2052" creationId="{C90B1433-21CB-4E9D-AA11-1C758186653F}"/>
          </ac:picMkLst>
        </pc:picChg>
        <pc:picChg chg="mod">
          <ac:chgData name="FERNANDEZ, JULIE" userId="f5fd7dfc-00f8-4c06-8024-e5fa87aa5c83" providerId="ADAL" clId="{50F381E7-B4C6-4A31-8B4B-C8C180D8B091}" dt="2021-03-02T17:31:01.421" v="531" actId="1076"/>
          <ac:picMkLst>
            <pc:docMk/>
            <pc:sldMk cId="432556500" sldId="2708"/>
            <ac:picMk id="2054" creationId="{94BED413-1C01-4AB0-8818-84B747554C14}"/>
          </ac:picMkLst>
        </pc:picChg>
        <pc:picChg chg="mod">
          <ac:chgData name="FERNANDEZ, JULIE" userId="f5fd7dfc-00f8-4c06-8024-e5fa87aa5c83" providerId="ADAL" clId="{50F381E7-B4C6-4A31-8B4B-C8C180D8B091}" dt="2021-03-02T17:31:01.421" v="531" actId="1076"/>
          <ac:picMkLst>
            <pc:docMk/>
            <pc:sldMk cId="432556500" sldId="2708"/>
            <ac:picMk id="2056" creationId="{BC2AE059-7939-4894-95E4-4B3A6FA55D68}"/>
          </ac:picMkLst>
        </pc:picChg>
        <pc:picChg chg="mod">
          <ac:chgData name="FERNANDEZ, JULIE" userId="f5fd7dfc-00f8-4c06-8024-e5fa87aa5c83" providerId="ADAL" clId="{50F381E7-B4C6-4A31-8B4B-C8C180D8B091}" dt="2021-03-02T17:31:01.421" v="531" actId="1076"/>
          <ac:picMkLst>
            <pc:docMk/>
            <pc:sldMk cId="432556500" sldId="2708"/>
            <ac:picMk id="2058" creationId="{73611E40-4C44-42F5-8EC5-1D5FE1DE1C36}"/>
          </ac:picMkLst>
        </pc:picChg>
      </pc:sldChg>
      <pc:sldChg chg="modSp">
        <pc:chgData name="FERNANDEZ, JULIE" userId="f5fd7dfc-00f8-4c06-8024-e5fa87aa5c83" providerId="ADAL" clId="{50F381E7-B4C6-4A31-8B4B-C8C180D8B091}" dt="2021-02-25T15:55:12.580" v="132" actId="20577"/>
        <pc:sldMkLst>
          <pc:docMk/>
          <pc:sldMk cId="1284187015" sldId="2709"/>
        </pc:sldMkLst>
        <pc:spChg chg="mod">
          <ac:chgData name="FERNANDEZ, JULIE" userId="f5fd7dfc-00f8-4c06-8024-e5fa87aa5c83" providerId="ADAL" clId="{50F381E7-B4C6-4A31-8B4B-C8C180D8B091}" dt="2021-02-25T15:55:12.580" v="132" actId="20577"/>
          <ac:spMkLst>
            <pc:docMk/>
            <pc:sldMk cId="1284187015" sldId="2709"/>
            <ac:spMk id="10" creationId="{62FC90FA-E970-4240-B485-0D8EF9D77A96}"/>
          </ac:spMkLst>
        </pc:spChg>
        <pc:spChg chg="mod">
          <ac:chgData name="FERNANDEZ, JULIE" userId="f5fd7dfc-00f8-4c06-8024-e5fa87aa5c83" providerId="ADAL" clId="{50F381E7-B4C6-4A31-8B4B-C8C180D8B091}" dt="2021-02-25T15:49:27.986" v="107" actId="20577"/>
          <ac:spMkLst>
            <pc:docMk/>
            <pc:sldMk cId="1284187015" sldId="2709"/>
            <ac:spMk id="12" creationId="{AAA06663-ABFC-4414-BFDE-1778D2F4EB35}"/>
          </ac:spMkLst>
        </pc:spChg>
      </pc:sldChg>
      <pc:sldChg chg="modSp">
        <pc:chgData name="FERNANDEZ, JULIE" userId="f5fd7dfc-00f8-4c06-8024-e5fa87aa5c83" providerId="ADAL" clId="{50F381E7-B4C6-4A31-8B4B-C8C180D8B091}" dt="2021-02-25T15:54:53.068" v="128" actId="20577"/>
        <pc:sldMkLst>
          <pc:docMk/>
          <pc:sldMk cId="3532245281" sldId="2710"/>
        </pc:sldMkLst>
        <pc:spChg chg="mod">
          <ac:chgData name="FERNANDEZ, JULIE" userId="f5fd7dfc-00f8-4c06-8024-e5fa87aa5c83" providerId="ADAL" clId="{50F381E7-B4C6-4A31-8B4B-C8C180D8B091}" dt="2021-02-25T15:54:53.068" v="128" actId="20577"/>
          <ac:spMkLst>
            <pc:docMk/>
            <pc:sldMk cId="3532245281" sldId="2710"/>
            <ac:spMk id="63" creationId="{C58D6BF7-A395-4C49-9105-045C5C6411B5}"/>
          </ac:spMkLst>
        </pc:spChg>
        <pc:spChg chg="mod">
          <ac:chgData name="FERNANDEZ, JULIE" userId="f5fd7dfc-00f8-4c06-8024-e5fa87aa5c83" providerId="ADAL" clId="{50F381E7-B4C6-4A31-8B4B-C8C180D8B091}" dt="2021-02-25T15:49:23.666" v="104" actId="20577"/>
          <ac:spMkLst>
            <pc:docMk/>
            <pc:sldMk cId="3532245281" sldId="2710"/>
            <ac:spMk id="64" creationId="{45773F12-5864-4C60-9637-7805CDF70A93}"/>
          </ac:spMkLst>
        </pc:spChg>
      </pc:sldChg>
      <pc:sldChg chg="modSp">
        <pc:chgData name="FERNANDEZ, JULIE" userId="f5fd7dfc-00f8-4c06-8024-e5fa87aa5c83" providerId="ADAL" clId="{50F381E7-B4C6-4A31-8B4B-C8C180D8B091}" dt="2021-02-25T15:55:39.680" v="147" actId="20577"/>
        <pc:sldMkLst>
          <pc:docMk/>
          <pc:sldMk cId="3662157034" sldId="2711"/>
        </pc:sldMkLst>
        <pc:spChg chg="mod">
          <ac:chgData name="FERNANDEZ, JULIE" userId="f5fd7dfc-00f8-4c06-8024-e5fa87aa5c83" providerId="ADAL" clId="{50F381E7-B4C6-4A31-8B4B-C8C180D8B091}" dt="2021-02-25T15:55:39.680" v="147" actId="20577"/>
          <ac:spMkLst>
            <pc:docMk/>
            <pc:sldMk cId="3662157034" sldId="2711"/>
            <ac:spMk id="62" creationId="{D0C38B54-29E8-403A-B163-08280B5C3C00}"/>
          </ac:spMkLst>
        </pc:spChg>
        <pc:spChg chg="mod">
          <ac:chgData name="FERNANDEZ, JULIE" userId="f5fd7dfc-00f8-4c06-8024-e5fa87aa5c83" providerId="ADAL" clId="{50F381E7-B4C6-4A31-8B4B-C8C180D8B091}" dt="2021-02-25T15:49:07.724" v="94" actId="20577"/>
          <ac:spMkLst>
            <pc:docMk/>
            <pc:sldMk cId="3662157034" sldId="2711"/>
            <ac:spMk id="63" creationId="{9AA3F9F4-6326-4C83-B88D-262B8CB7C1AB}"/>
          </ac:spMkLst>
        </pc:spChg>
        <pc:spChg chg="mod">
          <ac:chgData name="FERNANDEZ, JULIE" userId="f5fd7dfc-00f8-4c06-8024-e5fa87aa5c83" providerId="ADAL" clId="{50F381E7-B4C6-4A31-8B4B-C8C180D8B091}" dt="2021-02-25T15:49:11.896" v="96" actId="20577"/>
          <ac:spMkLst>
            <pc:docMk/>
            <pc:sldMk cId="3662157034" sldId="2711"/>
            <ac:spMk id="64" creationId="{9A275BB8-D3DA-474A-B9D6-C8FF6A7E13CD}"/>
          </ac:spMkLst>
        </pc:spChg>
      </pc:sldChg>
      <pc:sldChg chg="addSp delSp modSp">
        <pc:chgData name="FERNANDEZ, JULIE" userId="f5fd7dfc-00f8-4c06-8024-e5fa87aa5c83" providerId="ADAL" clId="{50F381E7-B4C6-4A31-8B4B-C8C180D8B091}" dt="2021-03-02T17:43:23.231" v="535" actId="1076"/>
        <pc:sldMkLst>
          <pc:docMk/>
          <pc:sldMk cId="2592958944" sldId="2712"/>
        </pc:sldMkLst>
        <pc:spChg chg="mod">
          <ac:chgData name="FERNANDEZ, JULIE" userId="f5fd7dfc-00f8-4c06-8024-e5fa87aa5c83" providerId="ADAL" clId="{50F381E7-B4C6-4A31-8B4B-C8C180D8B091}" dt="2021-03-02T17:21:44.605" v="277" actId="1036"/>
          <ac:spMkLst>
            <pc:docMk/>
            <pc:sldMk cId="2592958944" sldId="2712"/>
            <ac:spMk id="2" creationId="{047E810B-C4A0-443E-97E1-5B730D3FEB89}"/>
          </ac:spMkLst>
        </pc:spChg>
        <pc:spChg chg="mod">
          <ac:chgData name="FERNANDEZ, JULIE" userId="f5fd7dfc-00f8-4c06-8024-e5fa87aa5c83" providerId="ADAL" clId="{50F381E7-B4C6-4A31-8B4B-C8C180D8B091}" dt="2021-03-02T17:20:05.546" v="200"/>
          <ac:spMkLst>
            <pc:docMk/>
            <pc:sldMk cId="2592958944" sldId="2712"/>
            <ac:spMk id="20" creationId="{AF9499C1-6470-4815-8BA7-8F56257977D4}"/>
          </ac:spMkLst>
        </pc:spChg>
        <pc:spChg chg="mod">
          <ac:chgData name="FERNANDEZ, JULIE" userId="f5fd7dfc-00f8-4c06-8024-e5fa87aa5c83" providerId="ADAL" clId="{50F381E7-B4C6-4A31-8B4B-C8C180D8B091}" dt="2021-03-02T17:21:44.605" v="277" actId="1036"/>
          <ac:spMkLst>
            <pc:docMk/>
            <pc:sldMk cId="2592958944" sldId="2712"/>
            <ac:spMk id="25" creationId="{F39CA2E9-9B5F-42EC-A10B-ADB69605EE25}"/>
          </ac:spMkLst>
        </pc:spChg>
        <pc:spChg chg="mod">
          <ac:chgData name="FERNANDEZ, JULIE" userId="f5fd7dfc-00f8-4c06-8024-e5fa87aa5c83" providerId="ADAL" clId="{50F381E7-B4C6-4A31-8B4B-C8C180D8B091}" dt="2021-03-02T17:20:16.613" v="215" actId="14100"/>
          <ac:spMkLst>
            <pc:docMk/>
            <pc:sldMk cId="2592958944" sldId="2712"/>
            <ac:spMk id="30" creationId="{4236F5E6-B0B0-4F0C-946B-15189206EE2D}"/>
          </ac:spMkLst>
        </pc:spChg>
        <pc:spChg chg="mod">
          <ac:chgData name="FERNANDEZ, JULIE" userId="f5fd7dfc-00f8-4c06-8024-e5fa87aa5c83" providerId="ADAL" clId="{50F381E7-B4C6-4A31-8B4B-C8C180D8B091}" dt="2021-03-02T17:20:51.233" v="226" actId="14100"/>
          <ac:spMkLst>
            <pc:docMk/>
            <pc:sldMk cId="2592958944" sldId="2712"/>
            <ac:spMk id="32" creationId="{AE09B215-0629-458D-94E3-6B9D939FFB02}"/>
          </ac:spMkLst>
        </pc:spChg>
        <pc:spChg chg="mod">
          <ac:chgData name="FERNANDEZ, JULIE" userId="f5fd7dfc-00f8-4c06-8024-e5fa87aa5c83" providerId="ADAL" clId="{50F381E7-B4C6-4A31-8B4B-C8C180D8B091}" dt="2021-03-02T17:21:44.605" v="277" actId="1036"/>
          <ac:spMkLst>
            <pc:docMk/>
            <pc:sldMk cId="2592958944" sldId="2712"/>
            <ac:spMk id="35" creationId="{BC2DDB2B-3779-47CC-B2CB-2B5967A461D3}"/>
          </ac:spMkLst>
        </pc:spChg>
        <pc:spChg chg="mod">
          <ac:chgData name="FERNANDEZ, JULIE" userId="f5fd7dfc-00f8-4c06-8024-e5fa87aa5c83" providerId="ADAL" clId="{50F381E7-B4C6-4A31-8B4B-C8C180D8B091}" dt="2021-03-02T17:21:44.605" v="277" actId="1036"/>
          <ac:spMkLst>
            <pc:docMk/>
            <pc:sldMk cId="2592958944" sldId="2712"/>
            <ac:spMk id="37" creationId="{D4B628B4-DE0F-48FC-B0BC-9569EE8B2B97}"/>
          </ac:spMkLst>
        </pc:spChg>
        <pc:spChg chg="mod">
          <ac:chgData name="FERNANDEZ, JULIE" userId="f5fd7dfc-00f8-4c06-8024-e5fa87aa5c83" providerId="ADAL" clId="{50F381E7-B4C6-4A31-8B4B-C8C180D8B091}" dt="2021-03-02T17:21:22.506" v="245" actId="1036"/>
          <ac:spMkLst>
            <pc:docMk/>
            <pc:sldMk cId="2592958944" sldId="2712"/>
            <ac:spMk id="48" creationId="{62868622-7B2E-4C3A-9768-19EFA613732C}"/>
          </ac:spMkLst>
        </pc:spChg>
        <pc:picChg chg="add mod">
          <ac:chgData name="FERNANDEZ, JULIE" userId="f5fd7dfc-00f8-4c06-8024-e5fa87aa5c83" providerId="ADAL" clId="{50F381E7-B4C6-4A31-8B4B-C8C180D8B091}" dt="2021-03-02T17:43:23.231" v="535" actId="1076"/>
          <ac:picMkLst>
            <pc:docMk/>
            <pc:sldMk cId="2592958944" sldId="2712"/>
            <ac:picMk id="18" creationId="{F173A420-82D9-4F4C-A7AA-B906E9B96CA9}"/>
          </ac:picMkLst>
        </pc:picChg>
        <pc:picChg chg="del">
          <ac:chgData name="FERNANDEZ, JULIE" userId="f5fd7dfc-00f8-4c06-8024-e5fa87aa5c83" providerId="ADAL" clId="{50F381E7-B4C6-4A31-8B4B-C8C180D8B091}" dt="2021-03-02T17:43:19.315" v="534" actId="478"/>
          <ac:picMkLst>
            <pc:docMk/>
            <pc:sldMk cId="2592958944" sldId="2712"/>
            <ac:picMk id="1028" creationId="{B6432359-0697-49A0-82F4-3FA08B115249}"/>
          </ac:picMkLst>
        </pc:picChg>
        <pc:picChg chg="mod">
          <ac:chgData name="FERNANDEZ, JULIE" userId="f5fd7dfc-00f8-4c06-8024-e5fa87aa5c83" providerId="ADAL" clId="{50F381E7-B4C6-4A31-8B4B-C8C180D8B091}" dt="2021-03-02T17:21:44.605" v="277" actId="1036"/>
          <ac:picMkLst>
            <pc:docMk/>
            <pc:sldMk cId="2592958944" sldId="2712"/>
            <ac:picMk id="1030" creationId="{44F7387D-7726-476C-AE94-9DE9B68BBFF5}"/>
          </ac:picMkLst>
        </pc:picChg>
        <pc:picChg chg="mod">
          <ac:chgData name="FERNANDEZ, JULIE" userId="f5fd7dfc-00f8-4c06-8024-e5fa87aa5c83" providerId="ADAL" clId="{50F381E7-B4C6-4A31-8B4B-C8C180D8B091}" dt="2021-03-02T17:21:44.605" v="277" actId="1036"/>
          <ac:picMkLst>
            <pc:docMk/>
            <pc:sldMk cId="2592958944" sldId="2712"/>
            <ac:picMk id="1032" creationId="{521DF8D5-55DB-4474-AEC3-39CD69385296}"/>
          </ac:picMkLst>
        </pc:picChg>
        <pc:cxnChg chg="mod">
          <ac:chgData name="FERNANDEZ, JULIE" userId="f5fd7dfc-00f8-4c06-8024-e5fa87aa5c83" providerId="ADAL" clId="{50F381E7-B4C6-4A31-8B4B-C8C180D8B091}" dt="2021-03-02T17:21:44.605" v="277" actId="1036"/>
          <ac:cxnSpMkLst>
            <pc:docMk/>
            <pc:sldMk cId="2592958944" sldId="2712"/>
            <ac:cxnSpMk id="28" creationId="{FA6373D3-4113-44AE-B3A0-9D64BF4294C3}"/>
          </ac:cxnSpMkLst>
        </pc:cxnChg>
        <pc:cxnChg chg="mod">
          <ac:chgData name="FERNANDEZ, JULIE" userId="f5fd7dfc-00f8-4c06-8024-e5fa87aa5c83" providerId="ADAL" clId="{50F381E7-B4C6-4A31-8B4B-C8C180D8B091}" dt="2021-03-02T17:21:44.605" v="277" actId="1036"/>
          <ac:cxnSpMkLst>
            <pc:docMk/>
            <pc:sldMk cId="2592958944" sldId="2712"/>
            <ac:cxnSpMk id="38" creationId="{3C75CDEE-A717-4C1F-AECE-34BC370AE3E0}"/>
          </ac:cxnSpMkLst>
        </pc:cxnChg>
      </pc:sldChg>
      <pc:sldChg chg="modNotesTx">
        <pc:chgData name="FERNANDEZ, JULIE" userId="f5fd7dfc-00f8-4c06-8024-e5fa87aa5c83" providerId="ADAL" clId="{50F381E7-B4C6-4A31-8B4B-C8C180D8B091}" dt="2021-03-04T13:57:24.613" v="583" actId="20577"/>
        <pc:sldMkLst>
          <pc:docMk/>
          <pc:sldMk cId="3421122519" sldId="2713"/>
        </pc:sldMkLst>
      </pc:sldChg>
    </pc:docChg>
  </pc:docChgLst>
  <pc:docChgLst>
    <pc:chgData name="FERNANDEZ, JULIE" userId="f5fd7dfc-00f8-4c06-8024-e5fa87aa5c83" providerId="ADAL" clId="{43C73C9A-0BFC-47B0-A2FE-CF31DB1B71F0}"/>
    <pc:docChg chg="modSld">
      <pc:chgData name="FERNANDEZ, JULIE" userId="f5fd7dfc-00f8-4c06-8024-e5fa87aa5c83" providerId="ADAL" clId="{43C73C9A-0BFC-47B0-A2FE-CF31DB1B71F0}" dt="2021-05-21T14:17:00.073" v="5" actId="20577"/>
      <pc:docMkLst>
        <pc:docMk/>
      </pc:docMkLst>
      <pc:sldChg chg="modSp">
        <pc:chgData name="FERNANDEZ, JULIE" userId="f5fd7dfc-00f8-4c06-8024-e5fa87aa5c83" providerId="ADAL" clId="{43C73C9A-0BFC-47B0-A2FE-CF31DB1B71F0}" dt="2021-05-21T14:16:33.476" v="3" actId="20577"/>
        <pc:sldMkLst>
          <pc:docMk/>
          <pc:sldMk cId="3532245281" sldId="2710"/>
        </pc:sldMkLst>
        <pc:spChg chg="mod">
          <ac:chgData name="FERNANDEZ, JULIE" userId="f5fd7dfc-00f8-4c06-8024-e5fa87aa5c83" providerId="ADAL" clId="{43C73C9A-0BFC-47B0-A2FE-CF31DB1B71F0}" dt="2021-05-21T14:16:33.476" v="3" actId="20577"/>
          <ac:spMkLst>
            <pc:docMk/>
            <pc:sldMk cId="3532245281" sldId="2710"/>
            <ac:spMk id="63" creationId="{C58D6BF7-A395-4C49-9105-045C5C6411B5}"/>
          </ac:spMkLst>
        </pc:spChg>
      </pc:sldChg>
      <pc:sldChg chg="modSp">
        <pc:chgData name="FERNANDEZ, JULIE" userId="f5fd7dfc-00f8-4c06-8024-e5fa87aa5c83" providerId="ADAL" clId="{43C73C9A-0BFC-47B0-A2FE-CF31DB1B71F0}" dt="2021-05-21T14:17:00.073" v="5" actId="20577"/>
        <pc:sldMkLst>
          <pc:docMk/>
          <pc:sldMk cId="3421122519" sldId="2713"/>
        </pc:sldMkLst>
        <pc:spChg chg="mod">
          <ac:chgData name="FERNANDEZ, JULIE" userId="f5fd7dfc-00f8-4c06-8024-e5fa87aa5c83" providerId="ADAL" clId="{43C73C9A-0BFC-47B0-A2FE-CF31DB1B71F0}" dt="2021-05-21T14:17:00.073" v="5" actId="20577"/>
          <ac:spMkLst>
            <pc:docMk/>
            <pc:sldMk cId="3421122519" sldId="2713"/>
            <ac:spMk id="63" creationId="{3E635A40-A346-482F-AC74-C289AA537D11}"/>
          </ac:spMkLst>
        </pc:spChg>
      </pc:sldChg>
    </pc:docChg>
  </pc:docChgLst>
  <pc:docChgLst>
    <pc:chgData name="FERNANDEZ, JULIE" userId="f5fd7dfc-00f8-4c06-8024-e5fa87aa5c83" providerId="ADAL" clId="{844200AA-EC6F-4321-83A5-6627979B2BE0}"/>
    <pc:docChg chg="modSld">
      <pc:chgData name="FERNANDEZ, JULIE" userId="f5fd7dfc-00f8-4c06-8024-e5fa87aa5c83" providerId="ADAL" clId="{844200AA-EC6F-4321-83A5-6627979B2BE0}" dt="2021-02-09T13:31:11.581" v="5" actId="1076"/>
      <pc:docMkLst>
        <pc:docMk/>
      </pc:docMkLst>
      <pc:sldChg chg="addSp modSp">
        <pc:chgData name="FERNANDEZ, JULIE" userId="f5fd7dfc-00f8-4c06-8024-e5fa87aa5c83" providerId="ADAL" clId="{844200AA-EC6F-4321-83A5-6627979B2BE0}" dt="2021-02-09T13:31:11.581" v="5" actId="1076"/>
        <pc:sldMkLst>
          <pc:docMk/>
          <pc:sldMk cId="3759037327" sldId="296"/>
        </pc:sldMkLst>
        <pc:spChg chg="add mod">
          <ac:chgData name="FERNANDEZ, JULIE" userId="f5fd7dfc-00f8-4c06-8024-e5fa87aa5c83" providerId="ADAL" clId="{844200AA-EC6F-4321-83A5-6627979B2BE0}" dt="2021-02-09T13:31:11.581" v="5" actId="1076"/>
          <ac:spMkLst>
            <pc:docMk/>
            <pc:sldMk cId="3759037327" sldId="296"/>
            <ac:spMk id="35" creationId="{51A6007C-9AE3-4E24-B6FD-6E0589C29DD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960766515150133E-2"/>
          <c:y val="2.9421129138007219E-3"/>
          <c:w val="0.93603936039360391"/>
          <c:h val="0.93603936039360391"/>
        </c:manualLayout>
      </c:layout>
      <c:doughnutChart>
        <c:varyColors val="1"/>
        <c:ser>
          <c:idx val="0"/>
          <c:order val="0"/>
          <c:dPt>
            <c:idx val="0"/>
            <c:bubble3D val="0"/>
            <c:spPr>
              <a:solidFill>
                <a:schemeClr val="bg2"/>
              </a:solidFill>
              <a:ln>
                <a:noFill/>
              </a:ln>
            </c:spPr>
            <c:extLst>
              <c:ext xmlns:c16="http://schemas.microsoft.com/office/drawing/2014/chart" uri="{C3380CC4-5D6E-409C-BE32-E72D297353CC}">
                <c16:uniqueId val="{00000001-6811-44F0-BD99-CB7D1008FFEF}"/>
              </c:ext>
            </c:extLst>
          </c:dPt>
          <c:dPt>
            <c:idx val="1"/>
            <c:bubble3D val="0"/>
            <c:spPr>
              <a:solidFill>
                <a:schemeClr val="tx2"/>
              </a:solidFill>
              <a:ln>
                <a:noFill/>
              </a:ln>
            </c:spPr>
            <c:extLst>
              <c:ext xmlns:c16="http://schemas.microsoft.com/office/drawing/2014/chart" uri="{C3380CC4-5D6E-409C-BE32-E72D297353CC}">
                <c16:uniqueId val="{00000003-6811-44F0-BD99-CB7D1008FFEF}"/>
              </c:ext>
            </c:extLst>
          </c:dPt>
          <c:dPt>
            <c:idx val="2"/>
            <c:bubble3D val="0"/>
            <c:spPr>
              <a:solidFill>
                <a:schemeClr val="accent6">
                  <a:lumMod val="75000"/>
                </a:schemeClr>
              </a:solidFill>
              <a:ln>
                <a:noFill/>
              </a:ln>
            </c:spPr>
            <c:extLst>
              <c:ext xmlns:c16="http://schemas.microsoft.com/office/drawing/2014/chart" uri="{C3380CC4-5D6E-409C-BE32-E72D297353CC}">
                <c16:uniqueId val="{00000005-6811-44F0-BD99-CB7D1008FFEF}"/>
              </c:ext>
            </c:extLst>
          </c:dPt>
          <c:dPt>
            <c:idx val="4"/>
            <c:bubble3D val="0"/>
            <c:spPr>
              <a:solidFill>
                <a:schemeClr val="bg1">
                  <a:lumMod val="65000"/>
                </a:schemeClr>
              </a:solidFill>
              <a:ln>
                <a:noFill/>
              </a:ln>
            </c:spPr>
            <c:extLst>
              <c:ext xmlns:c16="http://schemas.microsoft.com/office/drawing/2014/chart" uri="{C3380CC4-5D6E-409C-BE32-E72D297353CC}">
                <c16:uniqueId val="{00000007-6811-44F0-BD99-CB7D1008FFEF}"/>
              </c:ext>
            </c:extLst>
          </c:dPt>
          <c:val>
            <c:numRef>
              <c:f>Sheet1!$A$1:$A$5</c:f>
              <c:numCache>
                <c:formatCode>_-* #,##0_-;\-* #,##0_-;_-* "-"??_-;_-@_-</c:formatCode>
                <c:ptCount val="5"/>
                <c:pt idx="0">
                  <c:v>659</c:v>
                </c:pt>
                <c:pt idx="1">
                  <c:v>182</c:v>
                </c:pt>
                <c:pt idx="2">
                  <c:v>228</c:v>
                </c:pt>
                <c:pt idx="3">
                  <c:v>102</c:v>
                </c:pt>
                <c:pt idx="4">
                  <c:v>68</c:v>
                </c:pt>
              </c:numCache>
            </c:numRef>
          </c:val>
          <c:extLst>
            <c:ext xmlns:c16="http://schemas.microsoft.com/office/drawing/2014/chart" uri="{C3380CC4-5D6E-409C-BE32-E72D297353CC}">
              <c16:uniqueId val="{00000008-6811-44F0-BD99-CB7D1008FFEF}"/>
            </c:ext>
          </c:extLst>
        </c:ser>
        <c:dLbls>
          <c:showLegendKey val="0"/>
          <c:showVal val="0"/>
          <c:showCatName val="0"/>
          <c:showSerName val="0"/>
          <c:showPercent val="0"/>
          <c:showBubbleSize val="0"/>
          <c:showLeaderLines val="0"/>
        </c:dLbls>
        <c:firstSliceAng val="0"/>
        <c:holeSize val="79"/>
      </c:doughnutChart>
    </c:plotArea>
    <c:plotVisOnly val="0"/>
    <c:dispBlanksAs val="gap"/>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2-3137-4CE7-84C0-87390E1F2EAE}"/>
              </c:ext>
            </c:extLst>
          </c:dPt>
          <c:dPt>
            <c:idx val="1"/>
            <c:bubble3D val="0"/>
            <c:spPr>
              <a:solidFill>
                <a:schemeClr val="tx2"/>
              </a:solidFill>
              <a:ln w="19050">
                <a:noFill/>
              </a:ln>
              <a:effectLst/>
            </c:spPr>
            <c:extLst>
              <c:ext xmlns:c16="http://schemas.microsoft.com/office/drawing/2014/chart" uri="{C3380CC4-5D6E-409C-BE32-E72D297353CC}">
                <c16:uniqueId val="{00000003-3137-4CE7-84C0-87390E1F2EAE}"/>
              </c:ext>
            </c:extLst>
          </c:dPt>
          <c:dPt>
            <c:idx val="2"/>
            <c:bubble3D val="0"/>
            <c:spPr>
              <a:solidFill>
                <a:schemeClr val="accent3"/>
              </a:solidFill>
              <a:ln w="19050">
                <a:noFill/>
              </a:ln>
              <a:effectLst/>
            </c:spPr>
            <c:extLst>
              <c:ext xmlns:c16="http://schemas.microsoft.com/office/drawing/2014/chart" uri="{C3380CC4-5D6E-409C-BE32-E72D297353CC}">
                <c16:uniqueId val="{00000004-3137-4CE7-84C0-87390E1F2EAE}"/>
              </c:ext>
            </c:extLst>
          </c:dPt>
          <c:dPt>
            <c:idx val="3"/>
            <c:bubble3D val="0"/>
            <c:spPr>
              <a:solidFill>
                <a:schemeClr val="accent4"/>
              </a:solidFill>
              <a:ln w="19050">
                <a:noFill/>
              </a:ln>
              <a:effectLst/>
            </c:spPr>
            <c:extLst>
              <c:ext xmlns:c16="http://schemas.microsoft.com/office/drawing/2014/chart" uri="{C3380CC4-5D6E-409C-BE32-E72D297353CC}">
                <c16:uniqueId val="{00000006-3137-4CE7-84C0-87390E1F2EAE}"/>
              </c:ext>
            </c:extLst>
          </c:dPt>
          <c:dPt>
            <c:idx val="4"/>
            <c:bubble3D val="0"/>
            <c:spPr>
              <a:solidFill>
                <a:schemeClr val="accent2"/>
              </a:solidFill>
              <a:ln w="19050">
                <a:noFill/>
              </a:ln>
              <a:effectLst/>
            </c:spPr>
            <c:extLst>
              <c:ext xmlns:c16="http://schemas.microsoft.com/office/drawing/2014/chart" uri="{C3380CC4-5D6E-409C-BE32-E72D297353CC}">
                <c16:uniqueId val="{00000005-3137-4CE7-84C0-87390E1F2EAE}"/>
              </c:ext>
            </c:extLst>
          </c:dPt>
          <c:dPt>
            <c:idx val="5"/>
            <c:bubble3D val="0"/>
            <c:spPr>
              <a:solidFill>
                <a:schemeClr val="accent6"/>
              </a:solidFill>
              <a:ln w="19050">
                <a:noFill/>
              </a:ln>
              <a:effectLst/>
            </c:spPr>
            <c:extLst>
              <c:ext xmlns:c16="http://schemas.microsoft.com/office/drawing/2014/chart" uri="{C3380CC4-5D6E-409C-BE32-E72D297353CC}">
                <c16:uniqueId val="{00000007-3137-4CE7-84C0-87390E1F2EAE}"/>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6C69-4695-9673-1BD90A05A0F1}"/>
              </c:ext>
            </c:extLst>
          </c:dPt>
          <c:cat>
            <c:strRef>
              <c:f>Feuil1!$A$2:$A$8</c:f>
              <c:strCache>
                <c:ptCount val="4"/>
                <c:pt idx="0">
                  <c:v>1er trim.</c:v>
                </c:pt>
                <c:pt idx="1">
                  <c:v>2e trim.</c:v>
                </c:pt>
                <c:pt idx="2">
                  <c:v>3e trim.</c:v>
                </c:pt>
                <c:pt idx="3">
                  <c:v>4e trim.</c:v>
                </c:pt>
              </c:strCache>
            </c:strRef>
          </c:cat>
          <c:val>
            <c:numRef>
              <c:f>Feuil1!$B$2:$B$8</c:f>
              <c:numCache>
                <c:formatCode>General</c:formatCode>
                <c:ptCount val="7"/>
                <c:pt idx="0">
                  <c:v>22</c:v>
                </c:pt>
                <c:pt idx="1">
                  <c:v>18</c:v>
                </c:pt>
                <c:pt idx="2">
                  <c:v>18</c:v>
                </c:pt>
                <c:pt idx="3">
                  <c:v>15</c:v>
                </c:pt>
                <c:pt idx="4">
                  <c:v>10</c:v>
                </c:pt>
                <c:pt idx="5">
                  <c:v>17</c:v>
                </c:pt>
                <c:pt idx="6">
                  <c:v>0</c:v>
                </c:pt>
              </c:numCache>
            </c:numRef>
          </c:val>
          <c:extLst>
            <c:ext xmlns:c16="http://schemas.microsoft.com/office/drawing/2014/chart" uri="{C3380CC4-5D6E-409C-BE32-E72D297353CC}">
              <c16:uniqueId val="{00000000-3137-4CE7-84C0-87390E1F2EA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22D263C-CA94-4CC5-82E7-F86763CF93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AAE3A6B-63E9-4CC0-9A9F-7F858F896D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CBF160-C1AC-4950-A2CA-2B1B3AE2E4AF}" type="datetimeFigureOut">
              <a:rPr lang="fr-FR" smtClean="0"/>
              <a:t>15/07/2021</a:t>
            </a:fld>
            <a:endParaRPr lang="fr-FR"/>
          </a:p>
        </p:txBody>
      </p:sp>
      <p:sp>
        <p:nvSpPr>
          <p:cNvPr id="4" name="Espace réservé du pied de page 3">
            <a:extLst>
              <a:ext uri="{FF2B5EF4-FFF2-40B4-BE49-F238E27FC236}">
                <a16:creationId xmlns:a16="http://schemas.microsoft.com/office/drawing/2014/main" id="{AB4694EB-96C5-49E7-9E55-8852F846B2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D28F3E6-A081-46B6-8794-A2B5533859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6267B-124E-430C-9F36-9D1DB3FAD2F4}" type="slidenum">
              <a:rPr lang="fr-FR" smtClean="0"/>
              <a:t>‹N°›</a:t>
            </a:fld>
            <a:endParaRPr lang="fr-FR"/>
          </a:p>
        </p:txBody>
      </p:sp>
    </p:spTree>
    <p:extLst>
      <p:ext uri="{BB962C8B-B14F-4D97-AF65-F5344CB8AC3E}">
        <p14:creationId xmlns:p14="http://schemas.microsoft.com/office/powerpoint/2010/main" val="1791730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C2B69-0AED-4B6D-A896-5F12444F41C2}" type="datetimeFigureOut">
              <a:rPr lang="fr-FR" smtClean="0"/>
              <a:t>15/07/2021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F5F44-D1F3-4089-8FEB-7494C40D6240}" type="slidenum">
              <a:rPr lang="fr-FR" smtClean="0"/>
              <a:t>‹N°›</a:t>
            </a:fld>
            <a:endParaRPr lang="fr-FR"/>
          </a:p>
        </p:txBody>
      </p:sp>
    </p:spTree>
    <p:extLst>
      <p:ext uri="{BB962C8B-B14F-4D97-AF65-F5344CB8AC3E}">
        <p14:creationId xmlns:p14="http://schemas.microsoft.com/office/powerpoint/2010/main" val="259177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0" dirty="0"/>
              <a:t>Les entreprises – et leurs décideurs - sont de plus en plus perdus dans ce monde numérique qui évolue et change rapidement, où les projets numériques sont de plus en plus globaux alors que l'offre est totalement fragmentée entre éditeurs de logiciels, fournisseurs, partenaires, banques, etc. </a:t>
            </a:r>
          </a:p>
          <a:p>
            <a:pPr marL="0" indent="0">
              <a:buFontTx/>
              <a:buNone/>
            </a:pPr>
            <a:endParaRPr lang="fr-FR" b="0" dirty="0"/>
          </a:p>
          <a:p>
            <a:pPr marL="0" indent="0">
              <a:buFontTx/>
              <a:buNone/>
            </a:pPr>
            <a:r>
              <a:rPr lang="fr-FR" b="0" dirty="0"/>
              <a:t>Tandis que nous observons un nombre croissant de projets digitaux qui se conduisent et se déploient sur plusieurs pays en même temps.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1E7DE-7724-4FAA-9313-E9F0A418BA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88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02066" indent="-302066">
              <a:buFont typeface="Arial" panose="020B0604020202020204" pitchFamily="34" charset="0"/>
              <a:buChar char="•"/>
            </a:pPr>
            <a:endParaRPr lang="fr-FR" sz="13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FBFDF-7031-49C1-8B6E-D39C8F35E0BC}"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7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0" dirty="0"/>
              <a:t>Les entreprises – et leurs décideurs - sont de plus en plus perdus dans ce monde numérique qui évolue et change rapidement, où les projets numériques sont de plus en plus globaux alors que l'offre est totalement fragmentée entre éditeurs de logiciels, fournisseurs, partenaires, banques, etc. </a:t>
            </a:r>
          </a:p>
          <a:p>
            <a:pPr marL="0" indent="0">
              <a:buFontTx/>
              <a:buNone/>
            </a:pPr>
            <a:endParaRPr lang="fr-FR" b="0" dirty="0"/>
          </a:p>
          <a:p>
            <a:pPr marL="0" indent="0">
              <a:buFontTx/>
              <a:buNone/>
            </a:pPr>
            <a:r>
              <a:rPr lang="fr-FR" b="0" dirty="0"/>
              <a:t>Tandis que nous observons un nombre croissant de projets digitaux qui se conduisent et se déploient sur plusieurs pays en même temps.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1E7DE-7724-4FAA-9313-E9F0A418BA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056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9F5F44-D1F3-4089-8FEB-7494C40D624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80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sz="1200" b="0" dirty="0">
              <a:sym typeface="Wingdings" panose="05000000000000000000" pitchFamily="2" charset="2"/>
            </a:endParaRPr>
          </a:p>
          <a:p>
            <a:pPr marL="0" lvl="0" indent="0">
              <a:buFontTx/>
              <a:buNone/>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1E7DE-7724-4FAA-9313-E9F0A418BA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41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628650" lvl="1" indent="-171450">
              <a:buFontTx/>
              <a:buChar char="-"/>
            </a:pPr>
            <a:endParaRPr lang="fr-FR" sz="1200" kern="1200" dirty="0">
              <a:solidFill>
                <a:schemeClr val="tx1"/>
              </a:solidFill>
              <a:effectLst/>
              <a:latin typeface="+mn-lt"/>
              <a:ea typeface="+mn-ea"/>
              <a:cs typeface="+mn-cs"/>
            </a:endParaRPr>
          </a:p>
          <a:p>
            <a:pPr marL="0" indent="0">
              <a:buNone/>
            </a:pPr>
            <a:r>
              <a:rPr lang="fr-FR" sz="1200" b="0" dirty="0">
                <a:sym typeface="Wingdings" panose="05000000000000000000" pitchFamily="2" charset="2"/>
              </a:rPr>
              <a:t> </a:t>
            </a:r>
            <a:endParaRPr lang="fr-FR" sz="1200" b="0" dirty="0"/>
          </a:p>
          <a:p>
            <a:pPr marL="0" lvl="0" indent="0">
              <a:buFontTx/>
              <a:buNone/>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1E7DE-7724-4FAA-9313-E9F0A418BA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67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590FBFDF-7031-49C1-8B6E-D39C8F35E0BC}" type="slidenum">
              <a:rPr kumimoji="0" lang="fr-FR"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11</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5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buFontTx/>
              <a:buNone/>
            </a:pPr>
            <a:r>
              <a:rPr lang="fr-FR" sz="1200" kern="1200" dirty="0">
                <a:solidFill>
                  <a:schemeClr val="tx1"/>
                </a:solidFill>
                <a:effectLst/>
                <a:latin typeface="+mn-lt"/>
                <a:ea typeface="+mn-ea"/>
                <a:cs typeface="+mn-cs"/>
              </a:rPr>
              <a:t>Supp : Aragon</a:t>
            </a:r>
          </a:p>
          <a:p>
            <a:pPr marL="0" lvl="0" indent="0">
              <a:buFontTx/>
              <a:buNone/>
            </a:pPr>
            <a:endParaRPr lang="fr-FR" sz="1200" kern="1200" dirty="0">
              <a:solidFill>
                <a:schemeClr val="tx1"/>
              </a:solidFill>
              <a:effectLst/>
              <a:latin typeface="+mn-lt"/>
              <a:ea typeface="+mn-ea"/>
              <a:cs typeface="+mn-cs"/>
            </a:endParaRPr>
          </a:p>
          <a:p>
            <a:pPr marL="0" lvl="0" indent="0">
              <a:buFontTx/>
              <a:buNone/>
            </a:pPr>
            <a:r>
              <a:rPr lang="fr-FR" sz="1200" kern="1200" dirty="0">
                <a:solidFill>
                  <a:schemeClr val="tx1"/>
                </a:solidFill>
                <a:effectLst/>
                <a:latin typeface="+mn-lt"/>
                <a:ea typeface="+mn-ea"/>
                <a:cs typeface="+mn-cs"/>
              </a:rPr>
              <a:t>Quid de Bis, </a:t>
            </a:r>
            <a:r>
              <a:rPr lang="fr-FR" sz="1200" kern="1200" dirty="0" err="1">
                <a:solidFill>
                  <a:schemeClr val="tx1"/>
                </a:solidFill>
                <a:effectLst/>
                <a:latin typeface="+mn-lt"/>
                <a:ea typeface="+mn-ea"/>
                <a:cs typeface="+mn-cs"/>
              </a:rPr>
              <a:t>Caverin</a:t>
            </a:r>
            <a:r>
              <a:rPr lang="fr-FR" sz="1200" kern="1200">
                <a:solidFill>
                  <a:schemeClr val="tx1"/>
                </a:solidFill>
                <a:effectLst/>
                <a:latin typeface="+mn-lt"/>
                <a:ea typeface="+mn-ea"/>
                <a:cs typeface="+mn-cs"/>
              </a:rPr>
              <a:t>, BDF</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91E7DE-7724-4FAA-9313-E9F0A418BAB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41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79F5F44-D1F3-4089-8FEB-7494C40D6240}" type="slidenum">
              <a:rPr lang="fr-FR" smtClean="0"/>
              <a:t>15</a:t>
            </a:fld>
            <a:endParaRPr lang="fr-FR"/>
          </a:p>
        </p:txBody>
      </p:sp>
    </p:spTree>
    <p:extLst>
      <p:ext uri="{BB962C8B-B14F-4D97-AF65-F5344CB8AC3E}">
        <p14:creationId xmlns:p14="http://schemas.microsoft.com/office/powerpoint/2010/main" val="3132548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02066" indent="-302066">
              <a:buFont typeface="Arial" panose="020B0604020202020204" pitchFamily="34" charset="0"/>
              <a:buChar char="•"/>
            </a:pPr>
            <a:endParaRPr lang="fr-FR" sz="13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0FBFDF-7031-49C1-8B6E-D39C8F35E0BC}"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59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20170532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28280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160028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1780395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3900042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284208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A5C7A32D-1116-4AE8-97EF-D42A2B21677D}" type="slidenum">
              <a:rPr lang="fr-FR" smtClean="0"/>
              <a:t>‹N°›</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94029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endParaRPr lang="fr-F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A5C7A32D-1116-4AE8-97EF-D42A2B21677D}" type="slidenum">
              <a:rPr lang="fr-FR" smtClean="0"/>
              <a:t>‹N°›</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202772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endParaRPr lang="fr-F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A5C7A32D-1116-4AE8-97EF-D42A2B21677D}" type="slidenum">
              <a:rPr lang="fr-FR" smtClean="0"/>
              <a:t>‹N°›</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a:t>Sous-titre (premeir niveau)</a:t>
            </a:r>
          </a:p>
          <a:p>
            <a:pPr lvl="1"/>
            <a:r>
              <a:rPr lang="fr-FR"/>
              <a:t>Rubrique (deuxième niveau)</a:t>
            </a:r>
          </a:p>
          <a:p>
            <a:pPr lvl="2"/>
            <a:r>
              <a:rPr lang="fr-FR"/>
              <a:t>Item (troisième niveau)</a:t>
            </a:r>
          </a:p>
          <a:p>
            <a:pPr lvl="3"/>
            <a:r>
              <a:rPr lang="fr-FR"/>
              <a:t>Contenu (quatrième niveau)</a:t>
            </a:r>
          </a:p>
        </p:txBody>
      </p:sp>
    </p:spTree>
    <p:extLst>
      <p:ext uri="{BB962C8B-B14F-4D97-AF65-F5344CB8AC3E}">
        <p14:creationId xmlns:p14="http://schemas.microsoft.com/office/powerpoint/2010/main" val="271356829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endParaRPr lang="fr-F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A5C7A32D-1116-4AE8-97EF-D42A2B21677D}" type="slidenum">
              <a:rPr lang="fr-FR" smtClean="0"/>
              <a:t>‹N°›</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2905154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A5C7A32D-1116-4AE8-97EF-D42A2B21677D}" type="slidenum">
              <a:rPr lang="fr-FR" smtClean="0"/>
              <a:t>‹N°›</a:t>
            </a:fld>
            <a:endParaRPr lang="fr-FR"/>
          </a:p>
        </p:txBody>
      </p:sp>
    </p:spTree>
    <p:extLst>
      <p:ext uri="{BB962C8B-B14F-4D97-AF65-F5344CB8AC3E}">
        <p14:creationId xmlns:p14="http://schemas.microsoft.com/office/powerpoint/2010/main" val="122778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Tree>
    <p:extLst>
      <p:ext uri="{BB962C8B-B14F-4D97-AF65-F5344CB8AC3E}">
        <p14:creationId xmlns:p14="http://schemas.microsoft.com/office/powerpoint/2010/main" val="216185828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avec bandeau ">
    <p:spTree>
      <p:nvGrpSpPr>
        <p:cNvPr id="1" name=""/>
        <p:cNvGrpSpPr/>
        <p:nvPr/>
      </p:nvGrpSpPr>
      <p:grpSpPr>
        <a:xfrm>
          <a:off x="0" y="0"/>
          <a:ext cx="0" cy="0"/>
          <a:chOff x="0" y="0"/>
          <a:chExt cx="0" cy="0"/>
        </a:xfrm>
      </p:grpSpPr>
      <p:sp>
        <p:nvSpPr>
          <p:cNvPr id="11" name="Rectangle 10"/>
          <p:cNvSpPr/>
          <p:nvPr/>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A5C7A32D-1116-4AE8-97EF-D42A2B21677D}" type="slidenum">
              <a:rPr lang="fr-FR" smtClean="0"/>
              <a:t>‹N°›</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9" name="Titre 1">
            <a:extLst>
              <a:ext uri="{FF2B5EF4-FFF2-40B4-BE49-F238E27FC236}">
                <a16:creationId xmlns:a16="http://schemas.microsoft.com/office/drawing/2014/main" id="{DC49C064-76C9-41A1-9E59-8A19019F8523}"/>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1835231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endParaRPr lang="fr-F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A5C7A32D-1116-4AE8-97EF-D42A2B21677D}" type="slidenum">
              <a:rPr lang="fr-FR" smtClean="0"/>
              <a:t>‹N°›</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4358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endParaRPr lang="fr-F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A5C7A32D-1116-4AE8-97EF-D42A2B21677D}" type="slidenum">
              <a:rPr lang="fr-FR" smtClean="0"/>
              <a:t>‹N°›</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346147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2199638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1265184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5C6CD-DD7F-4057-BD80-300ACD2B51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D7E6430-05AA-44DE-81D4-B914D6E67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48D5E3-CAD4-4368-9265-167F0C4C3FBF}"/>
              </a:ext>
            </a:extLst>
          </p:cNvPr>
          <p:cNvSpPr>
            <a:spLocks noGrp="1"/>
          </p:cNvSpPr>
          <p:nvPr>
            <p:ph type="dt" sz="half" idx="10"/>
          </p:nvPr>
        </p:nvSpPr>
        <p:spPr/>
        <p:txBody>
          <a:bodyPr/>
          <a:lstStyle/>
          <a:p>
            <a:fld id="{6AC45CBA-BF89-4C29-87F8-FD48BB509078}" type="datetimeFigureOut">
              <a:rPr lang="fr-FR" smtClean="0"/>
              <a:t>15/07/2021</a:t>
            </a:fld>
            <a:endParaRPr lang="fr-FR"/>
          </a:p>
        </p:txBody>
      </p:sp>
      <p:sp>
        <p:nvSpPr>
          <p:cNvPr id="5" name="Espace réservé du pied de page 4">
            <a:extLst>
              <a:ext uri="{FF2B5EF4-FFF2-40B4-BE49-F238E27FC236}">
                <a16:creationId xmlns:a16="http://schemas.microsoft.com/office/drawing/2014/main" id="{5F1182E8-16F5-4C68-89C5-5D728E3696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899FDD-E9F2-4B90-A56A-C31CCF845836}"/>
              </a:ext>
            </a:extLst>
          </p:cNvPr>
          <p:cNvSpPr>
            <a:spLocks noGrp="1"/>
          </p:cNvSpPr>
          <p:nvPr>
            <p:ph type="sldNum" sz="quarter" idx="12"/>
          </p:nvPr>
        </p:nvSpPr>
        <p:spPr/>
        <p:txBody>
          <a:bodyPr/>
          <a:lstStyle/>
          <a:p>
            <a:fld id="{A5C7A32D-1116-4AE8-97EF-D42A2B21677D}" type="slidenum">
              <a:rPr lang="fr-FR" smtClean="0"/>
              <a:t>‹N°›</a:t>
            </a:fld>
            <a:endParaRPr lang="fr-FR"/>
          </a:p>
        </p:txBody>
      </p:sp>
    </p:spTree>
    <p:extLst>
      <p:ext uri="{BB962C8B-B14F-4D97-AF65-F5344CB8AC3E}">
        <p14:creationId xmlns:p14="http://schemas.microsoft.com/office/powerpoint/2010/main" val="219116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tx2"/>
        </a:solid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38716" y="1916103"/>
            <a:ext cx="11114568" cy="2387600"/>
          </a:xfrm>
        </p:spPr>
        <p:txBody>
          <a:bodyPr anchor="b">
            <a:normAutofit/>
          </a:bodyPr>
          <a:lstStyle>
            <a:lvl1pPr algn="ctr">
              <a:defRPr sz="9600" b="1">
                <a:solidFill>
                  <a:schemeClr val="bg1"/>
                </a:solidFill>
                <a:latin typeface="+mj-lt"/>
              </a:defRPr>
            </a:lvl1pPr>
          </a:lstStyle>
          <a:p>
            <a:r>
              <a:rPr lang="en-US" dirty="0" err="1"/>
              <a:t>résulats</a:t>
            </a:r>
            <a:endParaRPr lang="en-US" dirty="0"/>
          </a:p>
        </p:txBody>
      </p:sp>
      <p:sp>
        <p:nvSpPr>
          <p:cNvPr id="3" name="Sous-titre 2"/>
          <p:cNvSpPr>
            <a:spLocks noGrp="1"/>
          </p:cNvSpPr>
          <p:nvPr>
            <p:ph type="subTitle" idx="1" hasCustomPrompt="1"/>
          </p:nvPr>
        </p:nvSpPr>
        <p:spPr>
          <a:xfrm>
            <a:off x="538716" y="4246917"/>
            <a:ext cx="11114568" cy="1655763"/>
          </a:xfrm>
        </p:spPr>
        <p:txBody>
          <a:bodyPr tIns="0">
            <a:normAutofit/>
          </a:bodyPr>
          <a:lstStyle>
            <a:lvl1pPr marL="0" indent="0" algn="ctr">
              <a:buNone/>
              <a:defRPr sz="4800" cap="all"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err="1"/>
              <a:t>Annuels</a:t>
            </a:r>
            <a:r>
              <a:rPr lang="en-US" dirty="0"/>
              <a:t> 2016</a:t>
            </a:r>
          </a:p>
        </p:txBody>
      </p:sp>
      <p:grpSp>
        <p:nvGrpSpPr>
          <p:cNvPr id="4" name="Groupe 3"/>
          <p:cNvGrpSpPr/>
          <p:nvPr userDrawn="1"/>
        </p:nvGrpSpPr>
        <p:grpSpPr>
          <a:xfrm>
            <a:off x="4231816" y="538422"/>
            <a:ext cx="3728371" cy="749647"/>
            <a:chOff x="4231815" y="1046421"/>
            <a:chExt cx="3728371" cy="749646"/>
          </a:xfrm>
        </p:grpSpPr>
        <p:grpSp>
          <p:nvGrpSpPr>
            <p:cNvPr id="18" name="Groupe 17"/>
            <p:cNvGrpSpPr/>
            <p:nvPr userDrawn="1"/>
          </p:nvGrpSpPr>
          <p:grpSpPr>
            <a:xfrm>
              <a:off x="4231815" y="1796067"/>
              <a:ext cx="3728371" cy="0"/>
              <a:chOff x="3253563" y="797442"/>
              <a:chExt cx="3728371" cy="0"/>
            </a:xfrm>
          </p:grpSpPr>
          <p:cxnSp>
            <p:nvCxnSpPr>
              <p:cNvPr id="13" name="Connecteur droit 12"/>
              <p:cNvCxnSpPr>
                <a:cxnSpLocks/>
              </p:cNvCxnSpPr>
              <p:nvPr userDrawn="1"/>
            </p:nvCxnSpPr>
            <p:spPr>
              <a:xfrm>
                <a:off x="3253563" y="797442"/>
                <a:ext cx="93566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a:cxnSpLocks/>
              </p:cNvCxnSpPr>
              <p:nvPr userDrawn="1"/>
            </p:nvCxnSpPr>
            <p:spPr>
              <a:xfrm>
                <a:off x="4184465" y="797442"/>
                <a:ext cx="935665"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a:cxnSpLocks/>
              </p:cNvCxnSpPr>
              <p:nvPr userDrawn="1"/>
            </p:nvCxnSpPr>
            <p:spPr>
              <a:xfrm>
                <a:off x="5115367" y="797442"/>
                <a:ext cx="93566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a:cxnSpLocks/>
              </p:cNvCxnSpPr>
              <p:nvPr userDrawn="1"/>
            </p:nvCxnSpPr>
            <p:spPr>
              <a:xfrm>
                <a:off x="6046269" y="797442"/>
                <a:ext cx="93566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6047" y="1046421"/>
              <a:ext cx="2799906" cy="272650"/>
            </a:xfrm>
            <a:prstGeom prst="rect">
              <a:avLst/>
            </a:prstGeom>
          </p:spPr>
        </p:pic>
      </p:grpSp>
    </p:spTree>
    <p:extLst>
      <p:ext uri="{BB962C8B-B14F-4D97-AF65-F5344CB8AC3E}">
        <p14:creationId xmlns:p14="http://schemas.microsoft.com/office/powerpoint/2010/main" val="60370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989" y="1952627"/>
            <a:ext cx="11352212" cy="4140200"/>
          </a:xfrm>
        </p:spPr>
        <p:txBody>
          <a:bodyPr/>
          <a:lstStyle/>
          <a:p>
            <a:pPr lvl="0"/>
            <a:r>
              <a:rPr lang="en-US" dirty="0"/>
              <a:t>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10" name="Titre 9"/>
          <p:cNvSpPr>
            <a:spLocks noGrp="1"/>
          </p:cNvSpPr>
          <p:nvPr>
            <p:ph type="title"/>
          </p:nvPr>
        </p:nvSpPr>
        <p:spPr>
          <a:xfrm>
            <a:off x="419100" y="346325"/>
            <a:ext cx="11326651" cy="568076"/>
          </a:xfrm>
        </p:spPr>
        <p:txBody>
          <a:bodyPr lIns="36000" tIns="36000" rIns="36000" bIns="36000"/>
          <a:lstStyle>
            <a:lvl1pPr>
              <a:defRPr cap="none" baseline="0"/>
            </a:lvl1pPr>
          </a:lstStyle>
          <a:p>
            <a:r>
              <a:rPr lang="en-US" dirty="0" err="1"/>
              <a:t>Modifiez</a:t>
            </a:r>
            <a:r>
              <a:rPr lang="en-US" dirty="0"/>
              <a:t> le style du </a:t>
            </a:r>
            <a:r>
              <a:rPr lang="en-US" dirty="0" err="1"/>
              <a:t>titre</a:t>
            </a:r>
            <a:endParaRPr lang="en-US" dirty="0"/>
          </a:p>
        </p:txBody>
      </p:sp>
      <p:sp>
        <p:nvSpPr>
          <p:cNvPr id="16" name="Espace réservé du pied de page 4">
            <a:extLst>
              <a:ext uri="{FF2B5EF4-FFF2-40B4-BE49-F238E27FC236}">
                <a16:creationId xmlns:a16="http://schemas.microsoft.com/office/drawing/2014/main" id="{8DA3DA83-77DA-4016-B41B-E5AACBDAE9DA}"/>
              </a:ext>
            </a:extLst>
          </p:cNvPr>
          <p:cNvSpPr>
            <a:spLocks noGrp="1"/>
          </p:cNvSpPr>
          <p:nvPr>
            <p:ph type="ftr" sz="quarter" idx="3"/>
          </p:nvPr>
        </p:nvSpPr>
        <p:spPr>
          <a:xfrm>
            <a:off x="9906002" y="6436367"/>
            <a:ext cx="1679847" cy="234414"/>
          </a:xfrm>
          <a:prstGeom prst="rect">
            <a:avLst/>
          </a:prstGeom>
        </p:spPr>
        <p:txBody>
          <a:bodyPr vert="horz" wrap="square" lIns="36000" tIns="36000" rIns="36000" bIns="36000" rtlCol="0" anchor="ctr">
            <a:spAutoFit/>
          </a:bodyPr>
          <a:lstStyle>
            <a:lvl1pPr algn="r">
              <a:defRPr sz="1051">
                <a:solidFill>
                  <a:schemeClr val="tx1"/>
                </a:solidFill>
                <a:latin typeface="+mn-lt"/>
              </a:defRPr>
            </a:lvl1pPr>
          </a:lstStyle>
          <a:p>
            <a:r>
              <a:rPr lang="en-US" dirty="0"/>
              <a:t>2018 Full-Year Results</a:t>
            </a:r>
          </a:p>
        </p:txBody>
      </p:sp>
      <p:sp>
        <p:nvSpPr>
          <p:cNvPr id="17" name="Espace réservé du numéro de diapositive 5">
            <a:extLst>
              <a:ext uri="{FF2B5EF4-FFF2-40B4-BE49-F238E27FC236}">
                <a16:creationId xmlns:a16="http://schemas.microsoft.com/office/drawing/2014/main" id="{CC54CC74-1140-4969-8BC8-66CB368397CB}"/>
              </a:ext>
            </a:extLst>
          </p:cNvPr>
          <p:cNvSpPr>
            <a:spLocks noGrp="1"/>
          </p:cNvSpPr>
          <p:nvPr>
            <p:ph type="sldNum" sz="quarter" idx="4"/>
          </p:nvPr>
        </p:nvSpPr>
        <p:spPr>
          <a:xfrm>
            <a:off x="11639027" y="6436367"/>
            <a:ext cx="324374" cy="234414"/>
          </a:xfrm>
          <a:prstGeom prst="rect">
            <a:avLst/>
          </a:prstGeom>
        </p:spPr>
        <p:txBody>
          <a:bodyPr vert="horz" wrap="none" lIns="36000" tIns="36000" rIns="36000" bIns="36000" rtlCol="0" anchor="ctr">
            <a:spAutoFit/>
          </a:bodyPr>
          <a:lstStyle>
            <a:lvl1pPr algn="r">
              <a:defRPr sz="1051">
                <a:solidFill>
                  <a:schemeClr val="bg1">
                    <a:lumMod val="50000"/>
                  </a:schemeClr>
                </a:solidFill>
                <a:latin typeface="+mn-lt"/>
              </a:defRPr>
            </a:lvl1pPr>
          </a:lstStyle>
          <a:p>
            <a:fld id="{12C5DC16-0D22-4C7F-9249-BF4D2D91D79F}" type="slidenum">
              <a:rPr lang="en-US" smtClean="0"/>
              <a:pPr/>
              <a:t>‹N°›</a:t>
            </a:fld>
            <a:endParaRPr lang="en-US" dirty="0"/>
          </a:p>
        </p:txBody>
      </p:sp>
    </p:spTree>
    <p:extLst>
      <p:ext uri="{BB962C8B-B14F-4D97-AF65-F5344CB8AC3E}">
        <p14:creationId xmlns:p14="http://schemas.microsoft.com/office/powerpoint/2010/main" val="24860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1E2EA-3275-4F41-ACC9-F680471A29FA}"/>
              </a:ext>
            </a:extLst>
          </p:cNvPr>
          <p:cNvSpPr>
            <a:spLocks noGrp="1"/>
          </p:cNvSpPr>
          <p:nvPr>
            <p:ph type="title" hasCustomPrompt="1"/>
          </p:nvPr>
        </p:nvSpPr>
        <p:spPr>
          <a:xfrm>
            <a:off x="503094" y="365126"/>
            <a:ext cx="11185525" cy="641639"/>
          </a:xfrm>
          <a:prstGeom prst="rect">
            <a:avLst/>
          </a:prstGeom>
        </p:spPr>
        <p:txBody>
          <a:bodyPr lIns="0" tIns="0" rIns="0" bIns="0" anchor="t" anchorCtr="0">
            <a:normAutofit/>
          </a:bodyPr>
          <a:lstStyle>
            <a:lvl1pPr>
              <a:defRPr sz="3600" b="1" i="0">
                <a:latin typeface="Montserrat" charset="0"/>
                <a:ea typeface="Montserrat" charset="0"/>
                <a:cs typeface="Montserrat"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7042EAD-AB4A-4B1F-9730-ED2902EE19BF}"/>
              </a:ext>
            </a:extLst>
          </p:cNvPr>
          <p:cNvSpPr>
            <a:spLocks noGrp="1"/>
          </p:cNvSpPr>
          <p:nvPr>
            <p:ph idx="1"/>
          </p:nvPr>
        </p:nvSpPr>
        <p:spPr>
          <a:xfrm>
            <a:off x="503094" y="2170546"/>
            <a:ext cx="11185525" cy="4006417"/>
          </a:xfrm>
          <a:prstGeom prst="rect">
            <a:avLst/>
          </a:prstGeom>
        </p:spPr>
        <p:txBody>
          <a:bodyPr>
            <a:normAutofit/>
          </a:bodyPr>
          <a:lstStyle>
            <a:lvl1pPr>
              <a:defRPr sz="2400" b="0" i="0">
                <a:latin typeface="Montserrat" charset="0"/>
                <a:ea typeface="Montserrat" charset="0"/>
                <a:cs typeface="Montserrat" charset="0"/>
              </a:defRPr>
            </a:lvl1pPr>
            <a:lvl2pPr>
              <a:defRPr sz="2000" b="0" i="0">
                <a:latin typeface="Montserrat" charset="0"/>
                <a:ea typeface="Montserrat" charset="0"/>
                <a:cs typeface="Montserrat" charset="0"/>
              </a:defRPr>
            </a:lvl2pPr>
            <a:lvl3pPr>
              <a:defRPr sz="1800" b="0" i="0">
                <a:latin typeface="Montserrat" charset="0"/>
                <a:ea typeface="Montserrat" charset="0"/>
                <a:cs typeface="Montserrat" charset="0"/>
              </a:defRPr>
            </a:lvl3pPr>
            <a:lvl4pPr>
              <a:defRPr sz="1600" b="0" i="0">
                <a:latin typeface="Montserrat" charset="0"/>
                <a:ea typeface="Montserrat" charset="0"/>
                <a:cs typeface="Montserrat" charset="0"/>
              </a:defRPr>
            </a:lvl4pPr>
            <a:lvl5pPr>
              <a:defRPr sz="1600" b="0" i="0">
                <a:latin typeface="Montserrat" charset="0"/>
                <a:ea typeface="Montserrat" charset="0"/>
                <a:cs typeface="Montserrat"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7">
            <a:extLst>
              <a:ext uri="{FF2B5EF4-FFF2-40B4-BE49-F238E27FC236}">
                <a16:creationId xmlns:a16="http://schemas.microsoft.com/office/drawing/2014/main" id="{7D3EF39E-70FB-4412-BAD6-FAE3FCB2FFCB}"/>
              </a:ext>
            </a:extLst>
          </p:cNvPr>
          <p:cNvSpPr>
            <a:spLocks noGrp="1"/>
          </p:cNvSpPr>
          <p:nvPr>
            <p:ph type="body" sz="quarter" idx="10" hasCustomPrompt="1"/>
          </p:nvPr>
        </p:nvSpPr>
        <p:spPr>
          <a:xfrm>
            <a:off x="503094" y="873414"/>
            <a:ext cx="11185525" cy="669348"/>
          </a:xfrm>
          <a:prstGeom prst="rect">
            <a:avLst/>
          </a:prstGeom>
        </p:spPr>
        <p:txBody>
          <a:bodyPr lIns="0" tIns="0" rIns="0" bIns="0">
            <a:normAutofit/>
          </a:bodyPr>
          <a:lstStyle>
            <a:lvl1pPr marL="0" indent="0">
              <a:buFontTx/>
              <a:buNone/>
              <a:defRPr sz="2500">
                <a:solidFill>
                  <a:schemeClr val="accent1"/>
                </a:solidFill>
                <a:latin typeface="Montserrat Light" panose="00000400000000000000" pitchFamily="50" charset="0"/>
              </a:defRPr>
            </a:lvl1pPr>
            <a:lvl2pPr marL="457189" indent="0">
              <a:buFontTx/>
              <a:buNone/>
              <a:defRPr>
                <a:solidFill>
                  <a:schemeClr val="accent1"/>
                </a:solidFill>
                <a:latin typeface="Montserrat Light" panose="00000400000000000000" pitchFamily="50" charset="0"/>
              </a:defRPr>
            </a:lvl2pPr>
            <a:lvl3pPr marL="914377" indent="0">
              <a:buFontTx/>
              <a:buNone/>
              <a:defRPr>
                <a:solidFill>
                  <a:schemeClr val="accent1"/>
                </a:solidFill>
                <a:latin typeface="Montserrat Light" panose="00000400000000000000" pitchFamily="50" charset="0"/>
              </a:defRPr>
            </a:lvl3pPr>
            <a:lvl4pPr marL="1371566" indent="0">
              <a:buFontTx/>
              <a:buNone/>
              <a:defRPr>
                <a:solidFill>
                  <a:schemeClr val="accent1"/>
                </a:solidFill>
                <a:latin typeface="Montserrat Light" panose="00000400000000000000" pitchFamily="50" charset="0"/>
              </a:defRPr>
            </a:lvl4pPr>
            <a:lvl5pPr marL="1828754" indent="0">
              <a:buFontTx/>
              <a:buNone/>
              <a:defRPr>
                <a:solidFill>
                  <a:schemeClr val="accent1"/>
                </a:solidFill>
                <a:latin typeface="Montserrat Light" panose="00000400000000000000" pitchFamily="50" charset="0"/>
              </a:defRPr>
            </a:lvl5pPr>
          </a:lstStyle>
          <a:p>
            <a:pPr lvl="0"/>
            <a:r>
              <a:rPr lang="fr-FR" dirty="0"/>
              <a:t>modifier le sous titre</a:t>
            </a:r>
          </a:p>
        </p:txBody>
      </p:sp>
    </p:spTree>
    <p:extLst>
      <p:ext uri="{BB962C8B-B14F-4D97-AF65-F5344CB8AC3E}">
        <p14:creationId xmlns:p14="http://schemas.microsoft.com/office/powerpoint/2010/main" val="3612816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66">
          <p15:clr>
            <a:srgbClr val="FBAE40"/>
          </p15:clr>
        </p15:guide>
        <p15:guide id="4" pos="7491">
          <p15:clr>
            <a:srgbClr val="FBAE40"/>
          </p15:clr>
        </p15:guide>
        <p15:guide id="5" orient="horz" pos="40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1E2EA-3275-4F41-ACC9-F680471A29FA}"/>
              </a:ext>
            </a:extLst>
          </p:cNvPr>
          <p:cNvSpPr>
            <a:spLocks noGrp="1"/>
          </p:cNvSpPr>
          <p:nvPr>
            <p:ph type="title" hasCustomPrompt="1"/>
          </p:nvPr>
        </p:nvSpPr>
        <p:spPr>
          <a:xfrm>
            <a:off x="503094" y="365126"/>
            <a:ext cx="11185525" cy="641639"/>
          </a:xfrm>
          <a:prstGeom prst="rect">
            <a:avLst/>
          </a:prstGeom>
        </p:spPr>
        <p:txBody>
          <a:bodyPr lIns="0" tIns="0" rIns="0" bIns="0" anchor="t" anchorCtr="0"/>
          <a:lstStyle>
            <a:lvl1pPr>
              <a:defRPr sz="4000" b="1" i="0">
                <a:latin typeface="Montserrat" charset="0"/>
                <a:ea typeface="Montserrat" charset="0"/>
                <a:cs typeface="Montserrat"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87042EAD-AB4A-4B1F-9730-ED2902EE19BF}"/>
              </a:ext>
            </a:extLst>
          </p:cNvPr>
          <p:cNvSpPr>
            <a:spLocks noGrp="1"/>
          </p:cNvSpPr>
          <p:nvPr>
            <p:ph idx="1"/>
          </p:nvPr>
        </p:nvSpPr>
        <p:spPr>
          <a:xfrm>
            <a:off x="503094" y="2170546"/>
            <a:ext cx="11185525" cy="4006417"/>
          </a:xfrm>
        </p:spPr>
        <p:txBody>
          <a:bodyPr>
            <a:normAutofit/>
          </a:bodyPr>
          <a:lstStyle>
            <a:lvl1pPr>
              <a:defRPr sz="2400" b="0" i="0">
                <a:latin typeface="Montserrat" charset="0"/>
                <a:ea typeface="Montserrat" charset="0"/>
                <a:cs typeface="Montserrat" charset="0"/>
              </a:defRPr>
            </a:lvl1pPr>
            <a:lvl2pPr>
              <a:defRPr sz="2000" b="0" i="0">
                <a:latin typeface="Montserrat" charset="0"/>
                <a:ea typeface="Montserrat" charset="0"/>
                <a:cs typeface="Montserrat" charset="0"/>
              </a:defRPr>
            </a:lvl2pPr>
            <a:lvl3pPr>
              <a:defRPr sz="1800" b="0" i="0">
                <a:latin typeface="Montserrat" charset="0"/>
                <a:ea typeface="Montserrat" charset="0"/>
                <a:cs typeface="Montserrat" charset="0"/>
              </a:defRPr>
            </a:lvl3pPr>
            <a:lvl4pPr>
              <a:defRPr sz="1600" b="0" i="0">
                <a:latin typeface="Montserrat" charset="0"/>
                <a:ea typeface="Montserrat" charset="0"/>
                <a:cs typeface="Montserrat" charset="0"/>
              </a:defRPr>
            </a:lvl4pPr>
            <a:lvl5pPr>
              <a:defRPr sz="1600" b="0" i="0">
                <a:latin typeface="Montserrat" charset="0"/>
                <a:ea typeface="Montserrat" charset="0"/>
                <a:cs typeface="Montserrat"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7">
            <a:extLst>
              <a:ext uri="{FF2B5EF4-FFF2-40B4-BE49-F238E27FC236}">
                <a16:creationId xmlns:a16="http://schemas.microsoft.com/office/drawing/2014/main" id="{7D3EF39E-70FB-4412-BAD6-FAE3FCB2FFCB}"/>
              </a:ext>
            </a:extLst>
          </p:cNvPr>
          <p:cNvSpPr>
            <a:spLocks noGrp="1"/>
          </p:cNvSpPr>
          <p:nvPr>
            <p:ph type="body" sz="quarter" idx="10" hasCustomPrompt="1"/>
          </p:nvPr>
        </p:nvSpPr>
        <p:spPr>
          <a:xfrm>
            <a:off x="503094" y="1006765"/>
            <a:ext cx="11185525" cy="669348"/>
          </a:xfrm>
        </p:spPr>
        <p:txBody>
          <a:bodyPr lIns="0" tIns="0" rIns="0" bIns="0">
            <a:normAutofit/>
          </a:bodyPr>
          <a:lstStyle>
            <a:lvl1pPr marL="0" indent="0">
              <a:buFontTx/>
              <a:buNone/>
              <a:defRPr sz="2500">
                <a:solidFill>
                  <a:schemeClr val="accent2"/>
                </a:solidFill>
                <a:latin typeface="Montserrat Light" panose="00000400000000000000" pitchFamily="50" charset="0"/>
              </a:defRPr>
            </a:lvl1pPr>
            <a:lvl2pPr marL="457189" indent="0">
              <a:buFontTx/>
              <a:buNone/>
              <a:defRPr>
                <a:solidFill>
                  <a:schemeClr val="accent1"/>
                </a:solidFill>
                <a:latin typeface="Montserrat Light" panose="00000400000000000000" pitchFamily="50" charset="0"/>
              </a:defRPr>
            </a:lvl2pPr>
            <a:lvl3pPr marL="914377" indent="0">
              <a:buFontTx/>
              <a:buNone/>
              <a:defRPr>
                <a:solidFill>
                  <a:schemeClr val="accent1"/>
                </a:solidFill>
                <a:latin typeface="Montserrat Light" panose="00000400000000000000" pitchFamily="50" charset="0"/>
              </a:defRPr>
            </a:lvl3pPr>
            <a:lvl4pPr marL="1371566" indent="0">
              <a:buFontTx/>
              <a:buNone/>
              <a:defRPr>
                <a:solidFill>
                  <a:schemeClr val="accent1"/>
                </a:solidFill>
                <a:latin typeface="Montserrat Light" panose="00000400000000000000" pitchFamily="50" charset="0"/>
              </a:defRPr>
            </a:lvl4pPr>
            <a:lvl5pPr marL="1828754" indent="0">
              <a:buFontTx/>
              <a:buNone/>
              <a:defRPr>
                <a:solidFill>
                  <a:schemeClr val="accent1"/>
                </a:solidFill>
                <a:latin typeface="Montserrat Light" panose="00000400000000000000" pitchFamily="50" charset="0"/>
              </a:defRPr>
            </a:lvl5pPr>
          </a:lstStyle>
          <a:p>
            <a:pPr lvl="0"/>
            <a:r>
              <a:rPr lang="fr-FR" dirty="0"/>
              <a:t>modifier le sous titre</a:t>
            </a:r>
          </a:p>
        </p:txBody>
      </p:sp>
    </p:spTree>
    <p:extLst>
      <p:ext uri="{BB962C8B-B14F-4D97-AF65-F5344CB8AC3E}">
        <p14:creationId xmlns:p14="http://schemas.microsoft.com/office/powerpoint/2010/main" val="3052160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66">
          <p15:clr>
            <a:srgbClr val="FBAE40"/>
          </p15:clr>
        </p15:guide>
        <p15:guide id="4" pos="7491">
          <p15:clr>
            <a:srgbClr val="FBAE40"/>
          </p15:clr>
        </p15:guide>
        <p15:guide id="5" orient="horz" pos="40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Tree>
    <p:extLst>
      <p:ext uri="{BB962C8B-B14F-4D97-AF65-F5344CB8AC3E}">
        <p14:creationId xmlns:p14="http://schemas.microsoft.com/office/powerpoint/2010/main" val="387010278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Bleu">
    <p:bg>
      <p:bgPr>
        <a:solidFill>
          <a:schemeClr val="bg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3" name="Espace réservé du texte 12">
            <a:extLst>
              <a:ext uri="{FF2B5EF4-FFF2-40B4-BE49-F238E27FC236}">
                <a16:creationId xmlns:a16="http://schemas.microsoft.com/office/drawing/2014/main" id="{4360FD32-D9B8-48CB-9F69-66C33B7C54DA}"/>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3" name="Espace réservé du texte 2">
            <a:extLst>
              <a:ext uri="{FF2B5EF4-FFF2-40B4-BE49-F238E27FC236}">
                <a16:creationId xmlns:a16="http://schemas.microsoft.com/office/drawing/2014/main" id="{9D4FF9BE-96C7-4BAD-B554-2EB83FEC64E9}"/>
              </a:ext>
            </a:extLst>
          </p:cNvPr>
          <p:cNvSpPr>
            <a:spLocks noGrp="1"/>
          </p:cNvSpPr>
          <p:nvPr>
            <p:ph type="body" sz="quarter" idx="14" hasCustomPrompt="1"/>
          </p:nvPr>
        </p:nvSpPr>
        <p:spPr>
          <a:xfrm>
            <a:off x="1187450" y="4786595"/>
            <a:ext cx="10093325" cy="167371"/>
          </a:xfrm>
        </p:spPr>
        <p:txBody>
          <a:bodyPr/>
          <a:lstStyle>
            <a:lvl1pPr marL="0" indent="0">
              <a:buNone/>
              <a:defRPr lang="fr-FR" sz="1400" b="1" i="0" kern="1200" cap="none" spc="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0" indent="0">
              <a:buNone/>
              <a:defRPr/>
            </a:lvl2pPr>
          </a:lstStyle>
          <a:p>
            <a:pPr lvl="0"/>
            <a:r>
              <a:rPr lang="fr-FR" dirty="0"/>
              <a:t>Inscrire ici le critère de diffusion du document (cf. PSSI) : </a:t>
            </a:r>
            <a:br>
              <a:rPr lang="fr-FR" dirty="0"/>
            </a:br>
            <a:r>
              <a:rPr lang="fr-FR" dirty="0"/>
              <a:t>Public / Diffusion limitée / Confidentiel Econocom / Secret Econocom</a:t>
            </a:r>
          </a:p>
        </p:txBody>
      </p:sp>
    </p:spTree>
    <p:extLst>
      <p:ext uri="{BB962C8B-B14F-4D97-AF65-F5344CB8AC3E}">
        <p14:creationId xmlns:p14="http://schemas.microsoft.com/office/powerpoint/2010/main" val="71643889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Blanc">
    <p:bg>
      <p:bgPr>
        <a:solidFill>
          <a:schemeClr val="tx1"/>
        </a:solidFill>
        <a:effectLst/>
      </p:bgPr>
    </p:bg>
    <p:spTree>
      <p:nvGrpSpPr>
        <p:cNvPr id="1" name=""/>
        <p:cNvGrpSpPr/>
        <p:nvPr/>
      </p:nvGrpSpPr>
      <p:grpSpPr>
        <a:xfrm>
          <a:off x="0" y="0"/>
          <a:ext cx="0" cy="0"/>
          <a:chOff x="0" y="0"/>
          <a:chExt cx="0" cy="0"/>
        </a:xfrm>
      </p:grpSpPr>
      <p:sp>
        <p:nvSpPr>
          <p:cNvPr id="16"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23" name="Espace réservé du texte 12">
            <a:extLst>
              <a:ext uri="{FF2B5EF4-FFF2-40B4-BE49-F238E27FC236}">
                <a16:creationId xmlns:a16="http://schemas.microsoft.com/office/drawing/2014/main" id="{209A506E-6241-4F98-97C9-ED2BCCA92FD8}"/>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bg2"/>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7" name="Freeform 5">
            <a:extLst>
              <a:ext uri="{FF2B5EF4-FFF2-40B4-BE49-F238E27FC236}">
                <a16:creationId xmlns:a16="http://schemas.microsoft.com/office/drawing/2014/main" id="{9721F3F3-2AF1-407B-9C3E-3BA0B4104B59}"/>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286CA3D1-4161-4AFB-ACE2-50613BBB54A1}"/>
              </a:ext>
            </a:extLst>
          </p:cNvPr>
          <p:cNvSpPr>
            <a:spLocks noGrp="1"/>
          </p:cNvSpPr>
          <p:nvPr>
            <p:ph type="body" sz="quarter" idx="11" hasCustomPrompt="1"/>
          </p:nvPr>
        </p:nvSpPr>
        <p:spPr>
          <a:xfrm>
            <a:off x="1135373" y="3700890"/>
            <a:ext cx="2299325" cy="312478"/>
          </a:xfrm>
          <a:prstGeom prst="rect">
            <a:avLst/>
          </a:prstGeom>
          <a:solidFill>
            <a:schemeClr val="bg2"/>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9" name="Espace réservé du texte 2">
            <a:extLst>
              <a:ext uri="{FF2B5EF4-FFF2-40B4-BE49-F238E27FC236}">
                <a16:creationId xmlns:a16="http://schemas.microsoft.com/office/drawing/2014/main" id="{27B16E04-558E-4E66-B3EB-C0F2DEC2D9C1}"/>
              </a:ext>
            </a:extLst>
          </p:cNvPr>
          <p:cNvSpPr>
            <a:spLocks noGrp="1"/>
          </p:cNvSpPr>
          <p:nvPr>
            <p:ph type="body" sz="quarter" idx="14" hasCustomPrompt="1"/>
          </p:nvPr>
        </p:nvSpPr>
        <p:spPr>
          <a:xfrm>
            <a:off x="1187450" y="4786595"/>
            <a:ext cx="10093325" cy="167371"/>
          </a:xfrm>
        </p:spPr>
        <p:txBody>
          <a:bodyPr/>
          <a:lstStyle>
            <a:lvl1pPr marL="0" indent="0">
              <a:buNone/>
              <a:defRPr lang="fr-FR" sz="1400" b="1" i="0" kern="1200" cap="none" spc="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0" indent="0">
              <a:buNone/>
              <a:defRPr/>
            </a:lvl2pPr>
          </a:lstStyle>
          <a:p>
            <a:pPr lvl="0"/>
            <a:r>
              <a:rPr lang="fr-FR" dirty="0"/>
              <a:t>Inscrire ici le critère de diffusion du document (cf. PSSI) : </a:t>
            </a:r>
            <a:br>
              <a:rPr lang="fr-FR" dirty="0"/>
            </a:br>
            <a:r>
              <a:rPr lang="fr-FR" dirty="0"/>
              <a:t>Public / Diffusion limitée / Confidentiel Econocom / Secret Econocom</a:t>
            </a:r>
          </a:p>
        </p:txBody>
      </p:sp>
    </p:spTree>
    <p:extLst>
      <p:ext uri="{BB962C8B-B14F-4D97-AF65-F5344CB8AC3E}">
        <p14:creationId xmlns:p14="http://schemas.microsoft.com/office/powerpoint/2010/main" val="21567693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Violet">
    <p:bg>
      <p:bgPr>
        <a:solidFill>
          <a:schemeClr val="bg2"/>
        </a:solidFill>
        <a:effectLst/>
      </p:bgPr>
    </p:bg>
    <p:spTree>
      <p:nvGrpSpPr>
        <p:cNvPr id="1" name=""/>
        <p:cNvGrpSpPr/>
        <p:nvPr/>
      </p:nvGrpSpPr>
      <p:grpSpPr>
        <a:xfrm>
          <a:off x="0" y="0"/>
          <a:ext cx="0" cy="0"/>
          <a:chOff x="0" y="0"/>
          <a:chExt cx="0" cy="0"/>
        </a:xfrm>
      </p:grpSpPr>
      <p:sp>
        <p:nvSpPr>
          <p:cNvPr id="22"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fr-FR" dirty="0">
              <a:solidFill>
                <a:schemeClr val="tx1"/>
              </a:solidFill>
              <a:latin typeface="Arial" panose="020B0604020202020204" pitchFamily="34" charset="0"/>
              <a:cs typeface="Arial" panose="020B0604020202020204" pitchFamily="34" charset="0"/>
            </a:endParaRPr>
          </a:p>
        </p:txBody>
      </p:sp>
      <p:sp>
        <p:nvSpPr>
          <p:cNvPr id="6" name="Espace réservé du texte 12">
            <a:extLst>
              <a:ext uri="{FF2B5EF4-FFF2-40B4-BE49-F238E27FC236}">
                <a16:creationId xmlns:a16="http://schemas.microsoft.com/office/drawing/2014/main" id="{52B1AC74-424E-4978-A5B4-EF39545E59DF}"/>
              </a:ext>
            </a:extLst>
          </p:cNvPr>
          <p:cNvSpPr>
            <a:spLocks noGrp="1"/>
          </p:cNvSpPr>
          <p:nvPr>
            <p:ph type="body" sz="quarter" idx="11" hasCustomPrompt="1"/>
          </p:nvPr>
        </p:nvSpPr>
        <p:spPr>
          <a:xfrm>
            <a:off x="1135373" y="3700890"/>
            <a:ext cx="2299325" cy="312478"/>
          </a:xfrm>
          <a:prstGeom prst="rect">
            <a:avLst/>
          </a:prstGeom>
          <a:solidFill>
            <a:schemeClr val="bg1"/>
          </a:solidFill>
        </p:spPr>
        <p:txBody>
          <a:bodyPr wrap="none" lIns="90000" tIns="54000" rIns="90000" bIns="36000">
            <a:spAutoFit/>
          </a:bodyPr>
          <a:lstStyle>
            <a:lvl1pPr marL="0" indent="0" algn="l">
              <a:buNone/>
              <a:defRPr sz="1600" b="0" i="0" cap="all" spc="30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a:t>Nom du client</a:t>
            </a:r>
            <a:endParaRPr lang="fr-FR" dirty="0"/>
          </a:p>
        </p:txBody>
      </p:sp>
      <p:sp>
        <p:nvSpPr>
          <p:cNvPr id="7" name="Titre 1">
            <a:extLst>
              <a:ext uri="{FF2B5EF4-FFF2-40B4-BE49-F238E27FC236}">
                <a16:creationId xmlns:a16="http://schemas.microsoft.com/office/drawing/2014/main" id="{270B4347-3ACE-40C7-A56B-D0FBDC961001}"/>
              </a:ext>
            </a:extLst>
          </p:cNvPr>
          <p:cNvSpPr>
            <a:spLocks noGrp="1"/>
          </p:cNvSpPr>
          <p:nvPr>
            <p:ph type="ctrTitle" hasCustomPrompt="1"/>
          </p:nvPr>
        </p:nvSpPr>
        <p:spPr>
          <a:xfrm>
            <a:off x="1188000" y="2127246"/>
            <a:ext cx="8200741" cy="1231106"/>
          </a:xfrm>
          <a:prstGeom prst="rect">
            <a:avLst/>
          </a:prstGeom>
        </p:spPr>
        <p:txBody>
          <a:bodyPr anchor="t"/>
          <a:lstStyle>
            <a:lvl1pPr algn="l">
              <a:lnSpc>
                <a:spcPct val="100000"/>
              </a:lnSpc>
              <a:defRPr sz="4000" b="1" i="0"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 </a:t>
            </a:r>
            <a:br>
              <a:rPr lang="fr-FR"/>
            </a:br>
            <a:r>
              <a:rPr lang="fr-FR"/>
              <a:t>SUR DEUX LIGNES MAXIMUM</a:t>
            </a:r>
            <a:endParaRPr lang="fr-FR" dirty="0"/>
          </a:p>
        </p:txBody>
      </p:sp>
      <p:sp>
        <p:nvSpPr>
          <p:cNvPr id="8" name="Espace réservé du texte 12">
            <a:extLst>
              <a:ext uri="{FF2B5EF4-FFF2-40B4-BE49-F238E27FC236}">
                <a16:creationId xmlns:a16="http://schemas.microsoft.com/office/drawing/2014/main" id="{D26847B3-D800-48D1-A2E1-E725CEF86836}"/>
              </a:ext>
            </a:extLst>
          </p:cNvPr>
          <p:cNvSpPr>
            <a:spLocks noGrp="1"/>
          </p:cNvSpPr>
          <p:nvPr>
            <p:ph type="body" sz="quarter" idx="13" hasCustomPrompt="1"/>
          </p:nvPr>
        </p:nvSpPr>
        <p:spPr>
          <a:xfrm>
            <a:off x="1188000" y="4298950"/>
            <a:ext cx="2256772" cy="193899"/>
          </a:xfrm>
          <a:prstGeom prst="rect">
            <a:avLst/>
          </a:prstGeom>
        </p:spPr>
        <p:txBody>
          <a:bodyPr wrap="none">
            <a:spAutoFit/>
          </a:bodyPr>
          <a:lstStyle>
            <a:lvl1pPr marL="0" indent="0" algn="l">
              <a:buNone/>
              <a:defRPr sz="1400" b="1" i="0" spc="3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JOUR MOIS ANNÉE</a:t>
            </a:r>
          </a:p>
        </p:txBody>
      </p:sp>
      <p:sp>
        <p:nvSpPr>
          <p:cNvPr id="10" name="Espace réservé du texte 2">
            <a:extLst>
              <a:ext uri="{FF2B5EF4-FFF2-40B4-BE49-F238E27FC236}">
                <a16:creationId xmlns:a16="http://schemas.microsoft.com/office/drawing/2014/main" id="{82DBDD72-A1A8-4902-A75D-396F810927AC}"/>
              </a:ext>
            </a:extLst>
          </p:cNvPr>
          <p:cNvSpPr>
            <a:spLocks noGrp="1"/>
          </p:cNvSpPr>
          <p:nvPr>
            <p:ph type="body" sz="quarter" idx="14" hasCustomPrompt="1"/>
          </p:nvPr>
        </p:nvSpPr>
        <p:spPr>
          <a:xfrm>
            <a:off x="1187450" y="4786595"/>
            <a:ext cx="10093325" cy="167371"/>
          </a:xfrm>
        </p:spPr>
        <p:txBody>
          <a:bodyPr/>
          <a:lstStyle>
            <a:lvl1pPr marL="0" indent="0">
              <a:buNone/>
              <a:defRPr lang="fr-FR" sz="1400" b="1" i="0" kern="1200" cap="none" spc="0" baseline="0" dirty="0" smtClean="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0" indent="0">
              <a:buNone/>
              <a:defRPr/>
            </a:lvl2pPr>
          </a:lstStyle>
          <a:p>
            <a:pPr lvl="0"/>
            <a:r>
              <a:rPr lang="fr-FR" dirty="0"/>
              <a:t>Inscrire ici le critère de diffusion du document (cf. PSSI) : </a:t>
            </a:r>
            <a:br>
              <a:rPr lang="fr-FR" dirty="0"/>
            </a:br>
            <a:r>
              <a:rPr lang="fr-FR" dirty="0"/>
              <a:t>Public / Diffusion limitée / Confidentiel Econocom / Secret Econocom</a:t>
            </a:r>
          </a:p>
        </p:txBody>
      </p:sp>
    </p:spTree>
    <p:extLst>
      <p:ext uri="{BB962C8B-B14F-4D97-AF65-F5344CB8AC3E}">
        <p14:creationId xmlns:p14="http://schemas.microsoft.com/office/powerpoint/2010/main" val="1365074288"/>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2307656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17562249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userDrawn="1"/>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464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3863504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145099305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126129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pitre - couleur 3">
    <p:bg>
      <p:bgPr>
        <a:solidFill>
          <a:schemeClr val="accent5"/>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BC1F219E-6EE5-45E1-95BF-24AF2AE9B670}"/>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7E4C8E49-10A8-4B97-A07C-9996B4509580}"/>
              </a:ext>
            </a:extLst>
          </p:cNvPr>
          <p:cNvSpPr>
            <a:spLocks noGrp="1"/>
          </p:cNvSpPr>
          <p:nvPr>
            <p:ph type="ctrTitle" hasCustomPrompt="1"/>
          </p:nvPr>
        </p:nvSpPr>
        <p:spPr>
          <a:xfrm>
            <a:off x="2547579" y="2360258"/>
            <a:ext cx="3784319"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0A5045EE-9823-4299-B2AD-149B222C233B}"/>
              </a:ext>
            </a:extLst>
          </p:cNvPr>
          <p:cNvSpPr>
            <a:spLocks noGrp="1"/>
          </p:cNvSpPr>
          <p:nvPr>
            <p:ph type="body" sz="quarter" idx="10" hasCustomPrompt="1"/>
          </p:nvPr>
        </p:nvSpPr>
        <p:spPr>
          <a:xfrm>
            <a:off x="2323746"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03</a:t>
            </a:r>
          </a:p>
        </p:txBody>
      </p:sp>
    </p:spTree>
    <p:extLst>
      <p:ext uri="{BB962C8B-B14F-4D97-AF65-F5344CB8AC3E}">
        <p14:creationId xmlns:p14="http://schemas.microsoft.com/office/powerpoint/2010/main" val="26764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ommaire Bleu">
    <p:bg>
      <p:bgPr>
        <a:solidFill>
          <a:schemeClr val="tx1"/>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969005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pitre - couleur 4">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A6029C02-FF1D-4946-B0E8-50832E90EF58}"/>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8B777760-0DDA-4E7E-AD3C-49A729EBF753}"/>
              </a:ext>
            </a:extLst>
          </p:cNvPr>
          <p:cNvSpPr>
            <a:spLocks noGrp="1"/>
          </p:cNvSpPr>
          <p:nvPr>
            <p:ph type="ctrTitle" hasCustomPrompt="1"/>
          </p:nvPr>
        </p:nvSpPr>
        <p:spPr>
          <a:xfrm>
            <a:off x="2547583" y="2357536"/>
            <a:ext cx="3777671" cy="2089052"/>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16BE4419-5819-4E16-B314-B7BBE4C60903}"/>
              </a:ext>
            </a:extLst>
          </p:cNvPr>
          <p:cNvSpPr>
            <a:spLocks noGrp="1"/>
          </p:cNvSpPr>
          <p:nvPr>
            <p:ph type="body" sz="quarter" idx="10" hasCustomPrompt="1"/>
          </p:nvPr>
        </p:nvSpPr>
        <p:spPr>
          <a:xfrm>
            <a:off x="2312988" y="592138"/>
            <a:ext cx="2786062"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04</a:t>
            </a:r>
          </a:p>
        </p:txBody>
      </p:sp>
    </p:spTree>
    <p:extLst>
      <p:ext uri="{BB962C8B-B14F-4D97-AF65-F5344CB8AC3E}">
        <p14:creationId xmlns:p14="http://schemas.microsoft.com/office/powerpoint/2010/main" val="2006180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pitre - couleur 5">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EFAE98A2-8138-4EE9-A8BE-5A0AFAE9122D}"/>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9" name="Titre 1">
            <a:extLst>
              <a:ext uri="{FF2B5EF4-FFF2-40B4-BE49-F238E27FC236}">
                <a16:creationId xmlns:a16="http://schemas.microsoft.com/office/drawing/2014/main" id="{4540555D-49F7-4ED2-A528-60D56A5F6794}"/>
              </a:ext>
            </a:extLst>
          </p:cNvPr>
          <p:cNvSpPr>
            <a:spLocks noGrp="1"/>
          </p:cNvSpPr>
          <p:nvPr>
            <p:ph type="ctrTitle" hasCustomPrompt="1"/>
          </p:nvPr>
        </p:nvSpPr>
        <p:spPr>
          <a:xfrm>
            <a:off x="2547583" y="2351180"/>
            <a:ext cx="3777671" cy="2095408"/>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41B28701-941F-4C97-AD87-1B8D6E4B30CE}"/>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05</a:t>
            </a:r>
          </a:p>
        </p:txBody>
      </p:sp>
    </p:spTree>
    <p:extLst>
      <p:ext uri="{BB962C8B-B14F-4D97-AF65-F5344CB8AC3E}">
        <p14:creationId xmlns:p14="http://schemas.microsoft.com/office/powerpoint/2010/main" val="2712062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pitre - couleur 6">
    <p:bg>
      <p:bgPr>
        <a:solidFill>
          <a:schemeClr val="accent4"/>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7BEED087-F2FD-4906-8C61-61A7C5DBF264}"/>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032A1E69-C3B5-4A64-938E-FB5B8479C75A}"/>
              </a:ext>
            </a:extLst>
          </p:cNvPr>
          <p:cNvSpPr>
            <a:spLocks noGrp="1"/>
          </p:cNvSpPr>
          <p:nvPr>
            <p:ph type="ctrTitle" hasCustomPrompt="1"/>
          </p:nvPr>
        </p:nvSpPr>
        <p:spPr>
          <a:xfrm>
            <a:off x="2547583"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endParaRPr lang="fr-FR" dirty="0"/>
          </a:p>
        </p:txBody>
      </p:sp>
      <p:sp>
        <p:nvSpPr>
          <p:cNvPr id="3" name="Espace réservé du texte 2">
            <a:extLst>
              <a:ext uri="{FF2B5EF4-FFF2-40B4-BE49-F238E27FC236}">
                <a16:creationId xmlns:a16="http://schemas.microsoft.com/office/drawing/2014/main" id="{908FFF5E-B233-4CF2-8E7D-DFF511C3A171}"/>
              </a:ext>
            </a:extLst>
          </p:cNvPr>
          <p:cNvSpPr>
            <a:spLocks noGrp="1"/>
          </p:cNvSpPr>
          <p:nvPr>
            <p:ph type="body" sz="quarter" idx="10" hasCustomPrompt="1"/>
          </p:nvPr>
        </p:nvSpPr>
        <p:spPr>
          <a:xfrm>
            <a:off x="2312988" y="592138"/>
            <a:ext cx="2797175"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06</a:t>
            </a:r>
          </a:p>
        </p:txBody>
      </p:sp>
    </p:spTree>
    <p:extLst>
      <p:ext uri="{BB962C8B-B14F-4D97-AF65-F5344CB8AC3E}">
        <p14:creationId xmlns:p14="http://schemas.microsoft.com/office/powerpoint/2010/main" val="2263645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 couleur 7">
    <p:bg>
      <p:bgPr>
        <a:solidFill>
          <a:schemeClr val="tx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36201EFC-76F8-4DC5-813E-EECEF163CA3C}"/>
              </a:ext>
            </a:extLst>
          </p:cNvPr>
          <p:cNvSpPr>
            <a:spLocks noGrp="1"/>
          </p:cNvSpPr>
          <p:nvPr>
            <p:ph type="ctrTitle" hasCustomPrompt="1"/>
          </p:nvPr>
        </p:nvSpPr>
        <p:spPr>
          <a:xfrm>
            <a:off x="2551992"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07</a:t>
            </a:r>
          </a:p>
        </p:txBody>
      </p:sp>
    </p:spTree>
    <p:extLst>
      <p:ext uri="{BB962C8B-B14F-4D97-AF65-F5344CB8AC3E}">
        <p14:creationId xmlns:p14="http://schemas.microsoft.com/office/powerpoint/2010/main" val="33386936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itre - couleur 8">
    <p:bg>
      <p:bgPr>
        <a:solidFill>
          <a:schemeClr val="bg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08</a:t>
            </a:r>
          </a:p>
        </p:txBody>
      </p:sp>
      <p:sp>
        <p:nvSpPr>
          <p:cNvPr id="5" name="Titre 1">
            <a:extLst>
              <a:ext uri="{FF2B5EF4-FFF2-40B4-BE49-F238E27FC236}">
                <a16:creationId xmlns:a16="http://schemas.microsoft.com/office/drawing/2014/main" id="{D67E2933-7B4A-4592-A7D5-231E1644AF8B}"/>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schemeClr val="accent4"/>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Tree>
    <p:extLst>
      <p:ext uri="{BB962C8B-B14F-4D97-AF65-F5344CB8AC3E}">
        <p14:creationId xmlns:p14="http://schemas.microsoft.com/office/powerpoint/2010/main" val="3094693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itre - couleur 9">
    <p:bg>
      <p:bgPr>
        <a:solidFill>
          <a:schemeClr val="bg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09</a:t>
            </a:r>
          </a:p>
        </p:txBody>
      </p:sp>
      <p:sp>
        <p:nvSpPr>
          <p:cNvPr id="5" name="Titre 1">
            <a:extLst>
              <a:ext uri="{FF2B5EF4-FFF2-40B4-BE49-F238E27FC236}">
                <a16:creationId xmlns:a16="http://schemas.microsoft.com/office/drawing/2014/main" id="{0CCB93C5-1ACF-4212-B4B5-983980974ADF}"/>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schemeClr val="accent4"/>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Tree>
    <p:extLst>
      <p:ext uri="{BB962C8B-B14F-4D97-AF65-F5344CB8AC3E}">
        <p14:creationId xmlns:p14="http://schemas.microsoft.com/office/powerpoint/2010/main" val="1633262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itre - couleur 10">
    <p:bg>
      <p:bgPr>
        <a:solidFill>
          <a:schemeClr val="bg1"/>
        </a:solidFill>
        <a:effectLst/>
      </p:bgPr>
    </p:bg>
    <p:spTree>
      <p:nvGrpSpPr>
        <p:cNvPr id="1" name=""/>
        <p:cNvGrpSpPr/>
        <p:nvPr/>
      </p:nvGrpSpPr>
      <p:grpSpPr>
        <a:xfrm>
          <a:off x="0" y="0"/>
          <a:ext cx="0" cy="0"/>
          <a:chOff x="0" y="0"/>
          <a:chExt cx="0" cy="0"/>
        </a:xfrm>
      </p:grpSpPr>
      <p:sp>
        <p:nvSpPr>
          <p:cNvPr id="7" name="Forme libre : forme 6">
            <a:extLst>
              <a:ext uri="{FF2B5EF4-FFF2-40B4-BE49-F238E27FC236}">
                <a16:creationId xmlns:a16="http://schemas.microsoft.com/office/drawing/2014/main" id="{9B918CD8-03E5-4DBF-B058-8714A6F9F991}"/>
              </a:ext>
            </a:extLst>
          </p:cNvPr>
          <p:cNvSpPr/>
          <p:nvPr userDrawn="1"/>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5B8191F3-624C-4754-B027-319858716A32}"/>
              </a:ext>
            </a:extLst>
          </p:cNvPr>
          <p:cNvSpPr>
            <a:spLocks noGrp="1"/>
          </p:cNvSpPr>
          <p:nvPr>
            <p:ph type="body" sz="quarter" idx="10" hasCustomPrompt="1"/>
          </p:nvPr>
        </p:nvSpPr>
        <p:spPr>
          <a:xfrm>
            <a:off x="2312988" y="592138"/>
            <a:ext cx="2808287" cy="1998662"/>
          </a:xfrm>
        </p:spPr>
        <p:txBody>
          <a:bodyPr/>
          <a:lstStyle>
            <a:lvl1pPr marL="0" indent="0">
              <a:buNone/>
              <a:defRPr sz="1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10</a:t>
            </a:r>
          </a:p>
        </p:txBody>
      </p:sp>
      <p:sp>
        <p:nvSpPr>
          <p:cNvPr id="5" name="Titre 1">
            <a:extLst>
              <a:ext uri="{FF2B5EF4-FFF2-40B4-BE49-F238E27FC236}">
                <a16:creationId xmlns:a16="http://schemas.microsoft.com/office/drawing/2014/main" id="{9F0CE4A4-E498-469A-B436-AAE3C1BB82D7}"/>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schemeClr val="accent1"/>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Tree>
    <p:extLst>
      <p:ext uri="{BB962C8B-B14F-4D97-AF65-F5344CB8AC3E}">
        <p14:creationId xmlns:p14="http://schemas.microsoft.com/office/powerpoint/2010/main" val="4072596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mmaire chapitre">
    <p:spTree>
      <p:nvGrpSpPr>
        <p:cNvPr id="1" name=""/>
        <p:cNvGrpSpPr/>
        <p:nvPr/>
      </p:nvGrpSpPr>
      <p:grpSpPr>
        <a:xfrm>
          <a:off x="0" y="0"/>
          <a:ext cx="0" cy="0"/>
          <a:chOff x="0" y="0"/>
          <a:chExt cx="0" cy="0"/>
        </a:xfrm>
      </p:grpSpPr>
      <p:sp>
        <p:nvSpPr>
          <p:cNvPr id="11" name="Espace réservé du texte 5">
            <a:extLst>
              <a:ext uri="{FF2B5EF4-FFF2-40B4-BE49-F238E27FC236}">
                <a16:creationId xmlns:a16="http://schemas.microsoft.com/office/drawing/2014/main" id="{27C16BB3-6421-4A83-B0C9-DBE4919C18F4}"/>
              </a:ext>
            </a:extLst>
          </p:cNvPr>
          <p:cNvSpPr>
            <a:spLocks noGrp="1"/>
          </p:cNvSpPr>
          <p:nvPr>
            <p:ph type="body" sz="quarter" idx="12" hasCustomPrompt="1"/>
          </p:nvPr>
        </p:nvSpPr>
        <p:spPr>
          <a:xfrm>
            <a:off x="838800" y="1022400"/>
            <a:ext cx="10441975" cy="1508414"/>
          </a:xfrm>
          <a:prstGeom prst="rect">
            <a:avLst/>
          </a:prstGeom>
        </p:spPr>
        <p:txBody>
          <a:bodyPr anchor="t" anchorCtr="0"/>
          <a:lstStyle>
            <a:lvl1pPr marL="0" marR="0" indent="0" algn="l" defTabSz="914400" rtl="0" eaLnBrk="1" fontAlgn="auto" latinLnBrk="0" hangingPunct="1">
              <a:lnSpc>
                <a:spcPct val="90000"/>
              </a:lnSpc>
              <a:spcBef>
                <a:spcPct val="0"/>
              </a:spcBef>
              <a:spcAft>
                <a:spcPts val="0"/>
              </a:spcAft>
              <a:buClrTx/>
              <a:buSzTx/>
              <a:buFontTx/>
              <a:buNone/>
              <a:tabLst/>
              <a:defRPr lang="fr-FR" sz="2800" b="1" kern="1200" cap="none" spc="0" baseline="0" dirty="0">
                <a:solidFill>
                  <a:schemeClr val="tx2"/>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a:t>
            </a:r>
            <a:endParaRPr lang="fr-FR" dirty="0"/>
          </a:p>
        </p:txBody>
      </p:sp>
      <p:sp>
        <p:nvSpPr>
          <p:cNvPr id="2" name="Espace réservé du pied de page 1">
            <a:extLst>
              <a:ext uri="{FF2B5EF4-FFF2-40B4-BE49-F238E27FC236}">
                <a16:creationId xmlns:a16="http://schemas.microsoft.com/office/drawing/2014/main" id="{090ECECF-F8EE-472F-AAAC-77516672C0AA}"/>
              </a:ext>
            </a:extLst>
          </p:cNvPr>
          <p:cNvSpPr>
            <a:spLocks noGrp="1"/>
          </p:cNvSpPr>
          <p:nvPr>
            <p:ph type="ftr" sz="quarter" idx="13"/>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3" name="Espace réservé du numéro de diapositive 2">
            <a:extLst>
              <a:ext uri="{FF2B5EF4-FFF2-40B4-BE49-F238E27FC236}">
                <a16:creationId xmlns:a16="http://schemas.microsoft.com/office/drawing/2014/main" id="{35EB5593-5AB2-4459-A5A0-245869585A7E}"/>
              </a:ext>
            </a:extLst>
          </p:cNvPr>
          <p:cNvSpPr>
            <a:spLocks noGrp="1"/>
          </p:cNvSpPr>
          <p:nvPr>
            <p:ph type="sldNum" sz="quarter" idx="14"/>
          </p:nvPr>
        </p:nvSpPr>
        <p:spPr/>
        <p:txBody>
          <a:bodyPr/>
          <a:lstStyle/>
          <a:p>
            <a:fld id="{16F61B19-5FB1-451F-938F-D0B1FAC2BDF6}" type="slidenum">
              <a:rPr lang="fr-FR" smtClean="0"/>
              <a:pPr/>
              <a:t>‹N°›</a:t>
            </a:fld>
            <a:endParaRPr lang="fr-FR"/>
          </a:p>
        </p:txBody>
      </p:sp>
      <p:sp>
        <p:nvSpPr>
          <p:cNvPr id="6" name="Titre 5">
            <a:extLst>
              <a:ext uri="{FF2B5EF4-FFF2-40B4-BE49-F238E27FC236}">
                <a16:creationId xmlns:a16="http://schemas.microsoft.com/office/drawing/2014/main" id="{8660AA14-17CC-44B4-8530-F53B98A1819A}"/>
              </a:ext>
            </a:extLst>
          </p:cNvPr>
          <p:cNvSpPr>
            <a:spLocks noGrp="1"/>
          </p:cNvSpPr>
          <p:nvPr>
            <p:ph type="title" hasCustomPrompt="1"/>
          </p:nvPr>
        </p:nvSpPr>
        <p:spPr/>
        <p:txBody>
          <a:bodyPr/>
          <a:lstStyle>
            <a:lvl1pPr>
              <a:defRPr/>
            </a:lvl1pPr>
          </a:lstStyle>
          <a:p>
            <a:r>
              <a:rPr lang="fr-FR"/>
              <a:t>Titre chapitre </a:t>
            </a:r>
          </a:p>
        </p:txBody>
      </p:sp>
    </p:spTree>
    <p:extLst>
      <p:ext uri="{BB962C8B-B14F-4D97-AF65-F5344CB8AC3E}">
        <p14:creationId xmlns:p14="http://schemas.microsoft.com/office/powerpoint/2010/main" val="411037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sp>
        <p:nvSpPr>
          <p:cNvPr id="9" name="Espace réservé du pied de page 8">
            <a:extLst>
              <a:ext uri="{FF2B5EF4-FFF2-40B4-BE49-F238E27FC236}">
                <a16:creationId xmlns:a16="http://schemas.microsoft.com/office/drawing/2014/main" id="{EA13E3DF-15F4-4B75-83F6-023D046F2F55}"/>
              </a:ext>
            </a:extLst>
          </p:cNvPr>
          <p:cNvSpPr>
            <a:spLocks noGrp="1"/>
          </p:cNvSpPr>
          <p:nvPr>
            <p:ph type="ftr" sz="quarter" idx="10"/>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10" name="Espace réservé du numéro de diapositive 9">
            <a:extLst>
              <a:ext uri="{FF2B5EF4-FFF2-40B4-BE49-F238E27FC236}">
                <a16:creationId xmlns:a16="http://schemas.microsoft.com/office/drawing/2014/main" id="{32C03E7B-CBCE-47FD-95FB-2D4D91E2CF0B}"/>
              </a:ext>
            </a:extLst>
          </p:cNvPr>
          <p:cNvSpPr>
            <a:spLocks noGrp="1"/>
          </p:cNvSpPr>
          <p:nvPr>
            <p:ph type="sldNum" sz="quarter" idx="11"/>
          </p:nvPr>
        </p:nvSpPr>
        <p:spPr/>
        <p:txBody>
          <a:bodyPr/>
          <a:lstStyle/>
          <a:p>
            <a:fld id="{16F61B19-5FB1-451F-938F-D0B1FAC2BDF6}" type="slidenum">
              <a:rPr lang="fr-FR" smtClean="0"/>
              <a:pPr/>
              <a:t>‹N°›</a:t>
            </a:fld>
            <a:endParaRPr lang="fr-FR"/>
          </a:p>
        </p:txBody>
      </p:sp>
      <p:sp>
        <p:nvSpPr>
          <p:cNvPr id="13" name="Espace réservé du texte 12">
            <a:extLst>
              <a:ext uri="{FF2B5EF4-FFF2-40B4-BE49-F238E27FC236}">
                <a16:creationId xmlns:a16="http://schemas.microsoft.com/office/drawing/2014/main" id="{994F548F-A399-4411-B9BF-BDBAA7AE4B55}"/>
              </a:ext>
            </a:extLst>
          </p:cNvPr>
          <p:cNvSpPr>
            <a:spLocks noGrp="1"/>
          </p:cNvSpPr>
          <p:nvPr>
            <p:ph type="body" sz="quarter" idx="12" hasCustomPrompt="1"/>
          </p:nvPr>
        </p:nvSpPr>
        <p:spPr>
          <a:xfrm>
            <a:off x="839787" y="1008000"/>
            <a:ext cx="10440987" cy="4999100"/>
          </a:xfrm>
        </p:spPr>
        <p:txBody>
          <a:bodyPr/>
          <a:lstStyle>
            <a:lvl1pPr>
              <a:defRPr/>
            </a:lvl1pPr>
            <a:lvl2pPr>
              <a:defRPr/>
            </a:lvl2pPr>
            <a:lvl3pPr>
              <a:defRPr/>
            </a:lvl3pPr>
            <a:lvl4pPr>
              <a:defRPr/>
            </a:lvl4pPr>
          </a:lstStyle>
          <a:p>
            <a:pPr lvl="0"/>
            <a:r>
              <a:rPr lang="fr-FR" dirty="0"/>
              <a:t>Sous-titre (premier niveau)</a:t>
            </a:r>
          </a:p>
          <a:p>
            <a:pPr lvl="1"/>
            <a:r>
              <a:rPr lang="fr-FR" dirty="0"/>
              <a:t>Rubrique (deuxième niveau)</a:t>
            </a:r>
          </a:p>
          <a:p>
            <a:pPr lvl="2"/>
            <a:r>
              <a:rPr lang="fr-FR" dirty="0"/>
              <a:t>Item (troisième niveau)</a:t>
            </a:r>
          </a:p>
          <a:p>
            <a:pPr lvl="3"/>
            <a:r>
              <a:rPr lang="fr-FR" dirty="0"/>
              <a:t>Contenu (quatrième niveau)</a:t>
            </a:r>
          </a:p>
        </p:txBody>
      </p:sp>
      <p:sp>
        <p:nvSpPr>
          <p:cNvPr id="7" name="Titre 5">
            <a:extLst>
              <a:ext uri="{FF2B5EF4-FFF2-40B4-BE49-F238E27FC236}">
                <a16:creationId xmlns:a16="http://schemas.microsoft.com/office/drawing/2014/main" id="{25FC0EDE-30E2-4F5A-B08C-8D79B82BB57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500525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contenu 2">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0D8EFD0-DD87-44F2-90BC-CD4BF9ED5B24}"/>
              </a:ext>
            </a:extLst>
          </p:cNvPr>
          <p:cNvSpPr>
            <a:spLocks noGrp="1"/>
          </p:cNvSpPr>
          <p:nvPr>
            <p:ph type="ftr" sz="quarter" idx="16"/>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5" name="Espace réservé du numéro de diapositive 4">
            <a:extLst>
              <a:ext uri="{FF2B5EF4-FFF2-40B4-BE49-F238E27FC236}">
                <a16:creationId xmlns:a16="http://schemas.microsoft.com/office/drawing/2014/main" id="{F318DA38-E683-43E9-9656-D018CD605BE7}"/>
              </a:ext>
            </a:extLst>
          </p:cNvPr>
          <p:cNvSpPr>
            <a:spLocks noGrp="1"/>
          </p:cNvSpPr>
          <p:nvPr>
            <p:ph type="sldNum" sz="quarter" idx="17"/>
          </p:nvPr>
        </p:nvSpPr>
        <p:spPr/>
        <p:txBody>
          <a:bodyPr/>
          <a:lstStyle/>
          <a:p>
            <a:fld id="{16F61B19-5FB1-451F-938F-D0B1FAC2BDF6}" type="slidenum">
              <a:rPr lang="fr-FR" smtClean="0"/>
              <a:pPr/>
              <a:t>‹N°›</a:t>
            </a:fld>
            <a:endParaRPr lang="fr-FR"/>
          </a:p>
        </p:txBody>
      </p:sp>
      <p:sp>
        <p:nvSpPr>
          <p:cNvPr id="7" name="Titre 5">
            <a:extLst>
              <a:ext uri="{FF2B5EF4-FFF2-40B4-BE49-F238E27FC236}">
                <a16:creationId xmlns:a16="http://schemas.microsoft.com/office/drawing/2014/main" id="{196E6E0A-156A-4841-A350-BE191FCF2027}"/>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
        <p:nvSpPr>
          <p:cNvPr id="8" name="Espace réservé du texte 12">
            <a:extLst>
              <a:ext uri="{FF2B5EF4-FFF2-40B4-BE49-F238E27FC236}">
                <a16:creationId xmlns:a16="http://schemas.microsoft.com/office/drawing/2014/main" id="{965367BF-2907-4F13-AEC8-A36F6E32C4F7}"/>
              </a:ext>
            </a:extLst>
          </p:cNvPr>
          <p:cNvSpPr>
            <a:spLocks noGrp="1"/>
          </p:cNvSpPr>
          <p:nvPr>
            <p:ph type="body" sz="quarter" idx="19" hasCustomPrompt="1"/>
          </p:nvPr>
        </p:nvSpPr>
        <p:spPr>
          <a:xfrm>
            <a:off x="839787" y="1008000"/>
            <a:ext cx="5038499" cy="4999100"/>
          </a:xfrm>
        </p:spPr>
        <p:txBody>
          <a:bodyPr/>
          <a:lstStyle>
            <a:lvl1pPr>
              <a:defRPr/>
            </a:lvl1pPr>
            <a:lvl2pPr>
              <a:defRPr/>
            </a:lvl2pPr>
            <a:lvl3pPr>
              <a:defRPr/>
            </a:lvl3pPr>
            <a:lvl4pPr>
              <a:defRPr/>
            </a:lvl4pPr>
          </a:lstStyle>
          <a:p>
            <a:pPr lvl="0"/>
            <a:r>
              <a:rPr lang="fr-FR" dirty="0"/>
              <a:t>Sous-titre (premier niveau)</a:t>
            </a:r>
          </a:p>
          <a:p>
            <a:pPr lvl="1"/>
            <a:r>
              <a:rPr lang="fr-FR" dirty="0"/>
              <a:t>Rubrique (deuxième niveau)</a:t>
            </a:r>
          </a:p>
          <a:p>
            <a:pPr lvl="2"/>
            <a:r>
              <a:rPr lang="fr-FR" dirty="0"/>
              <a:t>Item (troisième niveau)</a:t>
            </a:r>
          </a:p>
          <a:p>
            <a:pPr lvl="3"/>
            <a:r>
              <a:rPr lang="fr-FR" dirty="0"/>
              <a:t>Contenu (quatrième niveau)</a:t>
            </a:r>
          </a:p>
        </p:txBody>
      </p:sp>
      <p:sp>
        <p:nvSpPr>
          <p:cNvPr id="9" name="Espace réservé du texte 12">
            <a:extLst>
              <a:ext uri="{FF2B5EF4-FFF2-40B4-BE49-F238E27FC236}">
                <a16:creationId xmlns:a16="http://schemas.microsoft.com/office/drawing/2014/main" id="{ECAAD123-C781-451D-88A4-AC5B03044E7C}"/>
              </a:ext>
            </a:extLst>
          </p:cNvPr>
          <p:cNvSpPr>
            <a:spLocks noGrp="1"/>
          </p:cNvSpPr>
          <p:nvPr>
            <p:ph type="body" sz="quarter" idx="20" hasCustomPrompt="1"/>
          </p:nvPr>
        </p:nvSpPr>
        <p:spPr>
          <a:xfrm>
            <a:off x="6242276" y="1008000"/>
            <a:ext cx="5038499" cy="4999100"/>
          </a:xfrm>
        </p:spPr>
        <p:txBody>
          <a:bodyPr/>
          <a:lstStyle>
            <a:lvl1pPr>
              <a:defRPr/>
            </a:lvl1pPr>
            <a:lvl2pPr>
              <a:defRPr/>
            </a:lvl2pPr>
            <a:lvl3pPr>
              <a:defRPr/>
            </a:lvl3pPr>
            <a:lvl4pPr>
              <a:defRPr/>
            </a:lvl4pPr>
          </a:lstStyle>
          <a:p>
            <a:pPr lvl="0"/>
            <a:r>
              <a:rPr lang="fr-FR" dirty="0"/>
              <a:t>Sous-titre (premier niveau)</a:t>
            </a:r>
          </a:p>
          <a:p>
            <a:pPr lvl="1"/>
            <a:r>
              <a:rPr lang="fr-FR" dirty="0"/>
              <a:t>Rubrique (deuxième niveau)</a:t>
            </a:r>
          </a:p>
          <a:p>
            <a:pPr lvl="2"/>
            <a:r>
              <a:rPr lang="fr-FR" dirty="0"/>
              <a:t>Item (troisième niveau)</a:t>
            </a:r>
          </a:p>
          <a:p>
            <a:pPr lvl="3"/>
            <a:r>
              <a:rPr lang="fr-FR" dirty="0"/>
              <a:t>Contenu (quatrième niveau)</a:t>
            </a:r>
          </a:p>
        </p:txBody>
      </p:sp>
    </p:spTree>
    <p:extLst>
      <p:ext uri="{BB962C8B-B14F-4D97-AF65-F5344CB8AC3E}">
        <p14:creationId xmlns:p14="http://schemas.microsoft.com/office/powerpoint/2010/main" val="10803249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mmaire violet">
    <p:bg>
      <p:bgPr>
        <a:solidFill>
          <a:schemeClr val="tx2"/>
        </a:solidFill>
        <a:effectLst/>
      </p:bgPr>
    </p:bg>
    <p:spTree>
      <p:nvGrpSpPr>
        <p:cNvPr id="1" name=""/>
        <p:cNvGrpSpPr/>
        <p:nvPr/>
      </p:nvGrpSpPr>
      <p:grpSpPr>
        <a:xfrm>
          <a:off x="0" y="0"/>
          <a:ext cx="0" cy="0"/>
          <a:chOff x="0" y="0"/>
          <a:chExt cx="0" cy="0"/>
        </a:xfrm>
      </p:grpSpPr>
      <p:sp>
        <p:nvSpPr>
          <p:cNvPr id="26" name="Freeform 5">
            <a:extLst>
              <a:ext uri="{FF2B5EF4-FFF2-40B4-BE49-F238E27FC236}">
                <a16:creationId xmlns:a16="http://schemas.microsoft.com/office/drawing/2014/main" id="{C50DCE55-0914-418C-838D-74D38308EFDD}"/>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bg1"/>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Tree>
    <p:extLst>
      <p:ext uri="{BB962C8B-B14F-4D97-AF65-F5344CB8AC3E}">
        <p14:creationId xmlns:p14="http://schemas.microsoft.com/office/powerpoint/2010/main" val="2874905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et contenu 3">
    <p:spTree>
      <p:nvGrpSpPr>
        <p:cNvPr id="1" name=""/>
        <p:cNvGrpSpPr/>
        <p:nvPr/>
      </p:nvGrpSpPr>
      <p:grpSpPr>
        <a:xfrm>
          <a:off x="0" y="0"/>
          <a:ext cx="0" cy="0"/>
          <a:chOff x="0" y="0"/>
          <a:chExt cx="0" cy="0"/>
        </a:xfrm>
      </p:grpSpPr>
      <p:sp>
        <p:nvSpPr>
          <p:cNvPr id="16" name="Espace réservé du texte 5">
            <a:extLst>
              <a:ext uri="{FF2B5EF4-FFF2-40B4-BE49-F238E27FC236}">
                <a16:creationId xmlns:a16="http://schemas.microsoft.com/office/drawing/2014/main" id="{A988C761-4C7D-423A-B1FF-7DBEE783B938}"/>
              </a:ext>
            </a:extLst>
          </p:cNvPr>
          <p:cNvSpPr>
            <a:spLocks noGrp="1"/>
          </p:cNvSpPr>
          <p:nvPr>
            <p:ph type="body" sz="quarter" idx="12" hasCustomPrompt="1"/>
          </p:nvPr>
        </p:nvSpPr>
        <p:spPr>
          <a:xfrm>
            <a:off x="839788" y="978413"/>
            <a:ext cx="10440987" cy="485268"/>
          </a:xfrm>
          <a:prstGeom prst="rect">
            <a:avLst/>
          </a:prstGeom>
        </p:spPr>
        <p:txBody>
          <a:bodyPr anchor="ctr"/>
          <a:lstStyle>
            <a:lvl1pPr marL="0" indent="0" algn="l" defTabSz="914400" rtl="0" eaLnBrk="1" latinLnBrk="0" hangingPunct="1">
              <a:lnSpc>
                <a:spcPct val="90000"/>
              </a:lnSpc>
              <a:spcBef>
                <a:spcPct val="0"/>
              </a:spcBef>
              <a:buFontTx/>
              <a:buNone/>
              <a:defRPr lang="fr-FR" sz="2800" b="1" kern="1200" cap="none" spc="0" baseline="0" dirty="0">
                <a:solidFill>
                  <a:schemeClr val="tx1"/>
                </a:solidFill>
                <a:latin typeface="Arial" panose="020B0604020202020204" pitchFamily="34" charset="0"/>
                <a:ea typeface="Arial" charset="0"/>
                <a:cs typeface="Arial" panose="020B0604020202020204" pitchFamily="34" charset="0"/>
              </a:defRPr>
            </a:lvl1pPr>
          </a:lstStyle>
          <a:p>
            <a:pPr lvl="0"/>
            <a:r>
              <a:rPr lang="fr-FR" sz="2800">
                <a:solidFill>
                  <a:schemeClr val="tx1"/>
                </a:solidFill>
                <a:latin typeface="Arial" panose="020B0604020202020204" pitchFamily="34" charset="0"/>
                <a:cs typeface="Arial" panose="020B0604020202020204" pitchFamily="34" charset="0"/>
              </a:rPr>
              <a:t>1.1 </a:t>
            </a:r>
            <a:r>
              <a:rPr lang="fr-FR"/>
              <a:t>Sous-titre </a:t>
            </a:r>
            <a:r>
              <a:rPr lang="fr-FR" dirty="0"/>
              <a:t>(</a:t>
            </a:r>
            <a:r>
              <a:rPr lang="fr-FR"/>
              <a:t>1 ligne</a:t>
            </a:r>
            <a:r>
              <a:rPr lang="fr-FR" dirty="0"/>
              <a:t>)</a:t>
            </a:r>
          </a:p>
        </p:txBody>
      </p:sp>
      <p:sp>
        <p:nvSpPr>
          <p:cNvPr id="2" name="Espace réservé du pied de page 1">
            <a:extLst>
              <a:ext uri="{FF2B5EF4-FFF2-40B4-BE49-F238E27FC236}">
                <a16:creationId xmlns:a16="http://schemas.microsoft.com/office/drawing/2014/main" id="{B3966CBE-AEA8-4050-8067-1B4E5EE195CF}"/>
              </a:ext>
            </a:extLst>
          </p:cNvPr>
          <p:cNvSpPr>
            <a:spLocks noGrp="1"/>
          </p:cNvSpPr>
          <p:nvPr>
            <p:ph type="ftr" sz="quarter" idx="13"/>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3" name="Espace réservé du numéro de diapositive 2">
            <a:extLst>
              <a:ext uri="{FF2B5EF4-FFF2-40B4-BE49-F238E27FC236}">
                <a16:creationId xmlns:a16="http://schemas.microsoft.com/office/drawing/2014/main" id="{B1922039-7D6E-4924-99A6-A50FE142D698}"/>
              </a:ext>
            </a:extLst>
          </p:cNvPr>
          <p:cNvSpPr>
            <a:spLocks noGrp="1"/>
          </p:cNvSpPr>
          <p:nvPr>
            <p:ph type="sldNum" sz="quarter" idx="14"/>
          </p:nvPr>
        </p:nvSpPr>
        <p:spPr/>
        <p:txBody>
          <a:bodyPr/>
          <a:lstStyle/>
          <a:p>
            <a:fld id="{16F61B19-5FB1-451F-938F-D0B1FAC2BDF6}" type="slidenum">
              <a:rPr lang="fr-FR" smtClean="0"/>
              <a:pPr/>
              <a:t>‹N°›</a:t>
            </a:fld>
            <a:endParaRPr lang="fr-FR"/>
          </a:p>
        </p:txBody>
      </p:sp>
      <p:sp>
        <p:nvSpPr>
          <p:cNvPr id="6" name="Espace réservé du texte 5">
            <a:extLst>
              <a:ext uri="{FF2B5EF4-FFF2-40B4-BE49-F238E27FC236}">
                <a16:creationId xmlns:a16="http://schemas.microsoft.com/office/drawing/2014/main" id="{B6A90E34-218B-44F8-B3EE-12D9E53297FE}"/>
              </a:ext>
            </a:extLst>
          </p:cNvPr>
          <p:cNvSpPr>
            <a:spLocks noGrp="1"/>
          </p:cNvSpPr>
          <p:nvPr>
            <p:ph type="body" sz="quarter" idx="15" hasCustomPrompt="1"/>
          </p:nvPr>
        </p:nvSpPr>
        <p:spPr>
          <a:xfrm>
            <a:off x="1511300" y="1864859"/>
            <a:ext cx="9769475" cy="2774182"/>
          </a:xfrm>
        </p:spPr>
        <p:txBody>
          <a:bodyPr/>
          <a:lstStyle>
            <a:lvl1pPr marL="0" indent="0">
              <a:lnSpc>
                <a:spcPct val="150000"/>
              </a:lnSpc>
              <a:buFont typeface="Arial" panose="020B0604020202020204" pitchFamily="34" charset="0"/>
              <a:buNone/>
              <a:defRPr sz="2000" b="0"/>
            </a:lvl1pPr>
          </a:lstStyle>
          <a:p>
            <a:pPr lvl="0"/>
            <a:r>
              <a:rPr lang="fr-FR"/>
              <a:t>Texte</a:t>
            </a:r>
          </a:p>
        </p:txBody>
      </p:sp>
      <p:sp>
        <p:nvSpPr>
          <p:cNvPr id="7" name="Titre 5">
            <a:extLst>
              <a:ext uri="{FF2B5EF4-FFF2-40B4-BE49-F238E27FC236}">
                <a16:creationId xmlns:a16="http://schemas.microsoft.com/office/drawing/2014/main" id="{1C2B61A0-D5D7-455B-96D4-0AC93A906D05}"/>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1665316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à gauche">
    <p:spTree>
      <p:nvGrpSpPr>
        <p:cNvPr id="1" name=""/>
        <p:cNvGrpSpPr/>
        <p:nvPr/>
      </p:nvGrpSpPr>
      <p:grpSpPr>
        <a:xfrm>
          <a:off x="0" y="0"/>
          <a:ext cx="0" cy="0"/>
          <a:chOff x="0" y="0"/>
          <a:chExt cx="0" cy="0"/>
        </a:xfrm>
      </p:grpSpPr>
      <p:sp>
        <p:nvSpPr>
          <p:cNvPr id="8" name="Espace réservé pour une image  3">
            <a:extLst>
              <a:ext uri="{FF2B5EF4-FFF2-40B4-BE49-F238E27FC236}">
                <a16:creationId xmlns:a16="http://schemas.microsoft.com/office/drawing/2014/main" id="{27140DB9-FE55-48AF-9A04-12DB92D7CDC4}"/>
              </a:ext>
            </a:extLst>
          </p:cNvPr>
          <p:cNvSpPr>
            <a:spLocks noGrp="1" noChangeAspect="1"/>
          </p:cNvSpPr>
          <p:nvPr>
            <p:ph type="pic" sz="quarter" idx="14" hasCustomPrompt="1"/>
          </p:nvPr>
        </p:nvSpPr>
        <p:spPr>
          <a:xfrm>
            <a:off x="3" y="0"/>
            <a:ext cx="5268458" cy="6858000"/>
          </a:xfrm>
          <a:prstGeom prst="rect">
            <a:avLst/>
          </a:prstGeom>
        </p:spPr>
        <p:txBody>
          <a:bodyPr tIns="2304000" anchor="t" anchorCtr="0">
            <a:noAutofit/>
          </a:bodyPr>
          <a:lstStyle>
            <a:lvl1pPr marL="0" indent="0" algn="ctr">
              <a:buNone/>
              <a:defRPr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dirty="0"/>
              <a:t>Cliquez sur l’icône ci-dessous </a:t>
            </a:r>
            <a:br>
              <a:rPr lang="fr-FR" dirty="0"/>
            </a:br>
            <a:r>
              <a:rPr lang="fr-FR" dirty="0"/>
              <a:t>pour insérer une image</a:t>
            </a:r>
          </a:p>
        </p:txBody>
      </p:sp>
      <p:sp>
        <p:nvSpPr>
          <p:cNvPr id="12"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
        <p:nvSpPr>
          <p:cNvPr id="13" name="Espace réservé du texte 5">
            <a:extLst>
              <a:ext uri="{FF2B5EF4-FFF2-40B4-BE49-F238E27FC236}">
                <a16:creationId xmlns:a16="http://schemas.microsoft.com/office/drawing/2014/main" id="{CF16E1CB-4175-4B50-B70E-76C58215F7A4}"/>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3" name="Espace réservé du texte 2">
            <a:extLst>
              <a:ext uri="{FF2B5EF4-FFF2-40B4-BE49-F238E27FC236}">
                <a16:creationId xmlns:a16="http://schemas.microsoft.com/office/drawing/2014/main" id="{34704A89-865E-40EA-BCD5-78C5D720B1CD}"/>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5" name="Espace réservé du numéro de diapositive 4">
            <a:extLst>
              <a:ext uri="{FF2B5EF4-FFF2-40B4-BE49-F238E27FC236}">
                <a16:creationId xmlns:a16="http://schemas.microsoft.com/office/drawing/2014/main" id="{D40CC3A4-C275-45F8-AB86-82A4A9B43C29}"/>
              </a:ext>
            </a:extLst>
          </p:cNvPr>
          <p:cNvSpPr>
            <a:spLocks noGrp="1"/>
          </p:cNvSpPr>
          <p:nvPr>
            <p:ph type="sldNum" sz="quarter" idx="17"/>
          </p:nvPr>
        </p:nvSpPr>
        <p:spPr/>
        <p:txBody>
          <a:bodyPr/>
          <a:lstStyle/>
          <a:p>
            <a:fld id="{16F61B19-5FB1-451F-938F-D0B1FAC2BDF6}" type="slidenum">
              <a:rPr lang="fr-FR" smtClean="0"/>
              <a:pPr/>
              <a:t>‹N°›</a:t>
            </a:fld>
            <a:endParaRPr lang="fr-FR"/>
          </a:p>
        </p:txBody>
      </p:sp>
    </p:spTree>
    <p:extLst>
      <p:ext uri="{BB962C8B-B14F-4D97-AF65-F5344CB8AC3E}">
        <p14:creationId xmlns:p14="http://schemas.microsoft.com/office/powerpoint/2010/main" val="12570696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avec bandeau ">
    <p:spTree>
      <p:nvGrpSpPr>
        <p:cNvPr id="1" name=""/>
        <p:cNvGrpSpPr/>
        <p:nvPr/>
      </p:nvGrpSpPr>
      <p:grpSpPr>
        <a:xfrm>
          <a:off x="0" y="0"/>
          <a:ext cx="0" cy="0"/>
          <a:chOff x="0" y="0"/>
          <a:chExt cx="0" cy="0"/>
        </a:xfrm>
      </p:grpSpPr>
      <p:sp>
        <p:nvSpPr>
          <p:cNvPr id="11" name="Rectangle 10"/>
          <p:cNvSpPr/>
          <p:nvPr userDrawn="1"/>
        </p:nvSpPr>
        <p:spPr>
          <a:xfrm>
            <a:off x="0" y="0"/>
            <a:ext cx="500358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latin typeface="Arial" panose="020B0604020202020204" pitchFamily="34" charset="0"/>
              <a:cs typeface="Arial" panose="020B0604020202020204" pitchFamily="34" charset="0"/>
            </a:endParaRPr>
          </a:p>
        </p:txBody>
      </p:sp>
      <p:sp>
        <p:nvSpPr>
          <p:cNvPr id="14" name="Espace réservé du numéro de diapositive 4">
            <a:extLst>
              <a:ext uri="{FF2B5EF4-FFF2-40B4-BE49-F238E27FC236}">
                <a16:creationId xmlns:a16="http://schemas.microsoft.com/office/drawing/2014/main" id="{4851EEEE-251B-465C-9A44-B3EC2ADCE209}"/>
              </a:ext>
            </a:extLst>
          </p:cNvPr>
          <p:cNvSpPr>
            <a:spLocks noGrp="1"/>
          </p:cNvSpPr>
          <p:nvPr>
            <p:ph type="sldNum" sz="quarter" idx="17"/>
          </p:nvPr>
        </p:nvSpPr>
        <p:spPr>
          <a:xfrm>
            <a:off x="10620375" y="6390938"/>
            <a:ext cx="660400" cy="184666"/>
          </a:xfrm>
        </p:spPr>
        <p:txBody>
          <a:bodyPr/>
          <a:lstStyle/>
          <a:p>
            <a:fld id="{16F61B19-5FB1-451F-938F-D0B1FAC2BDF6}" type="slidenum">
              <a:rPr lang="fr-FR" smtClean="0"/>
              <a:pPr/>
              <a:t>‹N°›</a:t>
            </a:fld>
            <a:endParaRPr lang="fr-FR"/>
          </a:p>
        </p:txBody>
      </p:sp>
      <p:sp>
        <p:nvSpPr>
          <p:cNvPr id="16" name="Espace réservé du texte 5">
            <a:extLst>
              <a:ext uri="{FF2B5EF4-FFF2-40B4-BE49-F238E27FC236}">
                <a16:creationId xmlns:a16="http://schemas.microsoft.com/office/drawing/2014/main" id="{85665673-C441-4E89-8AF2-E736B5FD12B8}"/>
              </a:ext>
            </a:extLst>
          </p:cNvPr>
          <p:cNvSpPr>
            <a:spLocks noGrp="1"/>
          </p:cNvSpPr>
          <p:nvPr>
            <p:ph type="body" sz="quarter" idx="12" hasCustomPrompt="1"/>
          </p:nvPr>
        </p:nvSpPr>
        <p:spPr>
          <a:xfrm>
            <a:off x="5636736" y="3083214"/>
            <a:ext cx="5657291" cy="387798"/>
          </a:xfrm>
          <a:prstGeom prst="rect">
            <a:avLst/>
          </a:prstGeom>
        </p:spPr>
        <p:txBody>
          <a:bodyPr wrap="square" anchor="t" anchorCtr="0">
            <a:spAutoFit/>
          </a:bodyPr>
          <a:lstStyle>
            <a:lvl1pPr marL="0" indent="0">
              <a:buFontTx/>
              <a:buNone/>
              <a:defRPr sz="28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fr-FR" dirty="0"/>
              <a:t>Sous-titre (1 ligne)</a:t>
            </a:r>
          </a:p>
        </p:txBody>
      </p:sp>
      <p:sp>
        <p:nvSpPr>
          <p:cNvPr id="17" name="Espace réservé du texte 2">
            <a:extLst>
              <a:ext uri="{FF2B5EF4-FFF2-40B4-BE49-F238E27FC236}">
                <a16:creationId xmlns:a16="http://schemas.microsoft.com/office/drawing/2014/main" id="{EBCFE1BB-1DE5-4317-B5D8-DB6D96FB774E}"/>
              </a:ext>
            </a:extLst>
          </p:cNvPr>
          <p:cNvSpPr>
            <a:spLocks noGrp="1"/>
          </p:cNvSpPr>
          <p:nvPr>
            <p:ph type="body" sz="quarter" idx="15" hasCustomPrompt="1"/>
          </p:nvPr>
        </p:nvSpPr>
        <p:spPr>
          <a:xfrm>
            <a:off x="5622925" y="3710215"/>
            <a:ext cx="5657850" cy="1809750"/>
          </a:xfrm>
        </p:spPr>
        <p:txBody>
          <a:bodyPr/>
          <a:lstStyle>
            <a:lvl1pPr marL="0" indent="0">
              <a:lnSpc>
                <a:spcPct val="150000"/>
              </a:lnSpc>
              <a:spcBef>
                <a:spcPts val="0"/>
              </a:spcBef>
              <a:buNone/>
              <a:defRPr sz="2000" b="0">
                <a:solidFill>
                  <a:schemeClr val="tx2"/>
                </a:solidFill>
              </a:defRPr>
            </a:lvl1pPr>
          </a:lstStyle>
          <a:p>
            <a:pPr lvl="0"/>
            <a:r>
              <a:rPr lang="fr-FR" dirty="0"/>
              <a:t>Texte complémentaire</a:t>
            </a:r>
          </a:p>
        </p:txBody>
      </p:sp>
      <p:sp>
        <p:nvSpPr>
          <p:cNvPr id="7" name="Titre 1">
            <a:extLst>
              <a:ext uri="{FF2B5EF4-FFF2-40B4-BE49-F238E27FC236}">
                <a16:creationId xmlns:a16="http://schemas.microsoft.com/office/drawing/2014/main" id="{8CC5648B-63AB-4FB5-B282-2B096CB9A48C}"/>
              </a:ext>
            </a:extLst>
          </p:cNvPr>
          <p:cNvSpPr>
            <a:spLocks noGrp="1"/>
          </p:cNvSpPr>
          <p:nvPr>
            <p:ph type="ctrTitle" hasCustomPrompt="1"/>
          </p:nvPr>
        </p:nvSpPr>
        <p:spPr>
          <a:xfrm>
            <a:off x="5623484" y="1398522"/>
            <a:ext cx="5657291" cy="1495794"/>
          </a:xfrm>
          <a:prstGeom prst="rect">
            <a:avLst/>
          </a:prstGeom>
        </p:spPr>
        <p:txBody>
          <a:bodyPr anchor="b"/>
          <a:lstStyle>
            <a:lvl1pPr algn="l">
              <a:defRPr sz="5400" b="1" cap="all"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fr-FR" dirty="0"/>
              <a:t>Titre (3 lignes max)</a:t>
            </a:r>
          </a:p>
        </p:txBody>
      </p:sp>
    </p:spTree>
    <p:extLst>
      <p:ext uri="{BB962C8B-B14F-4D97-AF65-F5344CB8AC3E}">
        <p14:creationId xmlns:p14="http://schemas.microsoft.com/office/powerpoint/2010/main" val="2552866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e sans titre">
    <p:spTree>
      <p:nvGrpSpPr>
        <p:cNvPr id="1" name=""/>
        <p:cNvGrpSpPr/>
        <p:nvPr/>
      </p:nvGrpSpPr>
      <p:grpSpPr>
        <a:xfrm>
          <a:off x="0" y="0"/>
          <a:ext cx="0" cy="0"/>
          <a:chOff x="0" y="0"/>
          <a:chExt cx="0" cy="0"/>
        </a:xfrm>
      </p:grpSpPr>
      <p:sp>
        <p:nvSpPr>
          <p:cNvPr id="4" name="Espace réservé du contenu 9">
            <a:extLst>
              <a:ext uri="{FF2B5EF4-FFF2-40B4-BE49-F238E27FC236}">
                <a16:creationId xmlns:a16="http://schemas.microsoft.com/office/drawing/2014/main" id="{CF8E1BD4-2E9A-4788-88E6-0120D51CBCE0}"/>
              </a:ext>
            </a:extLst>
          </p:cNvPr>
          <p:cNvSpPr>
            <a:spLocks noGrp="1"/>
          </p:cNvSpPr>
          <p:nvPr>
            <p:ph sz="quarter" idx="13" hasCustomPrompt="1"/>
          </p:nvPr>
        </p:nvSpPr>
        <p:spPr>
          <a:xfrm>
            <a:off x="838200" y="1022400"/>
            <a:ext cx="10442576" cy="4996069"/>
          </a:xfrm>
          <a:prstGeom prst="rect">
            <a:avLst/>
          </a:prstGeom>
        </p:spPr>
        <p:txBody>
          <a:bodyPr/>
          <a:lstStyle>
            <a:lvl1pPr marL="0" indent="0">
              <a:buNone/>
              <a:defRPr sz="4400" b="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pPr lvl="0"/>
            <a:r>
              <a:rPr lang="fr-FR"/>
              <a:t>Texte libre ou élément graphique sans titre (cliquer alors sur l’icône ci-dessous)</a:t>
            </a:r>
            <a:endParaRPr lang="fr-FR" dirty="0"/>
          </a:p>
        </p:txBody>
      </p:sp>
      <p:sp>
        <p:nvSpPr>
          <p:cNvPr id="2" name="Espace réservé du pied de page 1">
            <a:extLst>
              <a:ext uri="{FF2B5EF4-FFF2-40B4-BE49-F238E27FC236}">
                <a16:creationId xmlns:a16="http://schemas.microsoft.com/office/drawing/2014/main" id="{CE5B653E-BC7D-489F-B3CE-58D9EB676DA1}"/>
              </a:ext>
            </a:extLst>
          </p:cNvPr>
          <p:cNvSpPr>
            <a:spLocks noGrp="1"/>
          </p:cNvSpPr>
          <p:nvPr>
            <p:ph type="ftr" sz="quarter" idx="14"/>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3" name="Espace réservé du numéro de diapositive 2">
            <a:extLst>
              <a:ext uri="{FF2B5EF4-FFF2-40B4-BE49-F238E27FC236}">
                <a16:creationId xmlns:a16="http://schemas.microsoft.com/office/drawing/2014/main" id="{A9A731D0-C3E7-45C9-A87A-611FBCF3688C}"/>
              </a:ext>
            </a:extLst>
          </p:cNvPr>
          <p:cNvSpPr>
            <a:spLocks noGrp="1"/>
          </p:cNvSpPr>
          <p:nvPr>
            <p:ph type="sldNum" sz="quarter" idx="15"/>
          </p:nvPr>
        </p:nvSpPr>
        <p:spPr/>
        <p:txBody>
          <a:bodyPr/>
          <a:lstStyle/>
          <a:p>
            <a:fld id="{16F61B19-5FB1-451F-938F-D0B1FAC2BDF6}" type="slidenum">
              <a:rPr lang="fr-FR" smtClean="0"/>
              <a:pPr/>
              <a:t>‹N°›</a:t>
            </a:fld>
            <a:endParaRPr lang="fr-FR"/>
          </a:p>
        </p:txBody>
      </p:sp>
      <p:sp>
        <p:nvSpPr>
          <p:cNvPr id="6" name="Titre 5">
            <a:extLst>
              <a:ext uri="{FF2B5EF4-FFF2-40B4-BE49-F238E27FC236}">
                <a16:creationId xmlns:a16="http://schemas.microsoft.com/office/drawing/2014/main" id="{CF64C1BA-4AE9-4E7E-AA90-8576B9433128}"/>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782287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D7B89DD-B9B2-4C1B-9F0B-588822599809}"/>
              </a:ext>
            </a:extLst>
          </p:cNvPr>
          <p:cNvSpPr>
            <a:spLocks noGrp="1"/>
          </p:cNvSpPr>
          <p:nvPr>
            <p:ph type="ftr" sz="quarter" idx="10"/>
          </p:nvPr>
        </p:nvSpPr>
        <p:spPr/>
        <p:txBody>
          <a:body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4" name="Espace réservé du numéro de diapositive 3">
            <a:extLst>
              <a:ext uri="{FF2B5EF4-FFF2-40B4-BE49-F238E27FC236}">
                <a16:creationId xmlns:a16="http://schemas.microsoft.com/office/drawing/2014/main" id="{9655E634-7523-4740-9664-E11BE6F53CA0}"/>
              </a:ext>
            </a:extLst>
          </p:cNvPr>
          <p:cNvSpPr>
            <a:spLocks noGrp="1"/>
          </p:cNvSpPr>
          <p:nvPr>
            <p:ph type="sldNum" sz="quarter" idx="11"/>
          </p:nvPr>
        </p:nvSpPr>
        <p:spPr/>
        <p:txBody>
          <a:bodyPr/>
          <a:lstStyle/>
          <a:p>
            <a:fld id="{16F61B19-5FB1-451F-938F-D0B1FAC2BDF6}" type="slidenum">
              <a:rPr lang="fr-FR" smtClean="0"/>
              <a:pPr/>
              <a:t>‹N°›</a:t>
            </a:fld>
            <a:endParaRPr lang="fr-FR"/>
          </a:p>
        </p:txBody>
      </p:sp>
      <p:sp>
        <p:nvSpPr>
          <p:cNvPr id="5" name="Titre 5">
            <a:extLst>
              <a:ext uri="{FF2B5EF4-FFF2-40B4-BE49-F238E27FC236}">
                <a16:creationId xmlns:a16="http://schemas.microsoft.com/office/drawing/2014/main" id="{B1818323-5F00-4A01-A64C-B1AC4375C4E9}"/>
              </a:ext>
            </a:extLst>
          </p:cNvPr>
          <p:cNvSpPr>
            <a:spLocks noGrp="1"/>
          </p:cNvSpPr>
          <p:nvPr>
            <p:ph type="title" hasCustomPrompt="1"/>
          </p:nvPr>
        </p:nvSpPr>
        <p:spPr>
          <a:xfrm>
            <a:off x="838200" y="329265"/>
            <a:ext cx="10442575" cy="276999"/>
          </a:xfrm>
        </p:spPr>
        <p:txBody>
          <a:bodyPr/>
          <a:lstStyle>
            <a:lvl1pPr>
              <a:defRPr/>
            </a:lvl1pPr>
          </a:lstStyle>
          <a:p>
            <a:r>
              <a:rPr lang="fr-FR"/>
              <a:t>Titre chapitre </a:t>
            </a:r>
          </a:p>
        </p:txBody>
      </p:sp>
    </p:spTree>
    <p:extLst>
      <p:ext uri="{BB962C8B-B14F-4D97-AF65-F5344CB8AC3E}">
        <p14:creationId xmlns:p14="http://schemas.microsoft.com/office/powerpoint/2010/main" val="3951790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itation fond couleur">
    <p:bg>
      <p:bgPr>
        <a:solidFill>
          <a:schemeClr val="tx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EB2C212-1B2B-4335-BA30-6DA98C8CDA34}"/>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368836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tation fond blanc">
    <p:spTree>
      <p:nvGrpSpPr>
        <p:cNvPr id="1" name=""/>
        <p:cNvGrpSpPr/>
        <p:nvPr/>
      </p:nvGrpSpPr>
      <p:grpSpPr>
        <a:xfrm>
          <a:off x="0" y="0"/>
          <a:ext cx="0" cy="0"/>
          <a:chOff x="0" y="0"/>
          <a:chExt cx="0" cy="0"/>
        </a:xfrm>
      </p:grpSpPr>
      <p:sp>
        <p:nvSpPr>
          <p:cNvPr id="7" name="Freeform 5">
            <a:extLst>
              <a:ext uri="{FF2B5EF4-FFF2-40B4-BE49-F238E27FC236}">
                <a16:creationId xmlns:a16="http://schemas.microsoft.com/office/drawing/2014/main" id="{C50DCE55-0914-418C-838D-74D38308EFDD}"/>
              </a:ext>
            </a:extLst>
          </p:cNvPr>
          <p:cNvSpPr>
            <a:spLocks noEditPoints="1"/>
          </p:cNvSpPr>
          <p:nvPr userDrawn="1"/>
        </p:nvSpPr>
        <p:spPr bwMode="auto">
          <a:xfrm>
            <a:off x="8623409" y="5943600"/>
            <a:ext cx="2620853" cy="241439"/>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latin typeface="Arial" panose="020B0604020202020204" pitchFamily="34" charset="0"/>
              <a:cs typeface="Arial" panose="020B0604020202020204" pitchFamily="34" charset="0"/>
            </a:endParaRPr>
          </a:p>
        </p:txBody>
      </p:sp>
      <p:sp>
        <p:nvSpPr>
          <p:cNvPr id="4" name="Espace réservé du texte 2">
            <a:extLst>
              <a:ext uri="{FF2B5EF4-FFF2-40B4-BE49-F238E27FC236}">
                <a16:creationId xmlns:a16="http://schemas.microsoft.com/office/drawing/2014/main" id="{E88ACDEA-C11A-4C4F-A94B-BBB7014BA3D2}"/>
              </a:ext>
            </a:extLst>
          </p:cNvPr>
          <p:cNvSpPr>
            <a:spLocks noGrp="1"/>
          </p:cNvSpPr>
          <p:nvPr>
            <p:ph type="body" sz="quarter" idx="10" hasCustomPrompt="1"/>
          </p:nvPr>
        </p:nvSpPr>
        <p:spPr>
          <a:xfrm>
            <a:off x="1477509" y="1001938"/>
            <a:ext cx="9803266" cy="4185761"/>
          </a:xfrm>
        </p:spPr>
        <p:txBody>
          <a:bodyPr/>
          <a:lstStyle>
            <a:lvl1pPr marL="0" indent="0">
              <a:lnSpc>
                <a:spcPct val="100000"/>
              </a:lnSpc>
              <a:spcBef>
                <a:spcPts val="0"/>
              </a:spcBef>
              <a:buNone/>
              <a:defRPr sz="38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Citation</a:t>
            </a:r>
          </a:p>
        </p:txBody>
      </p:sp>
    </p:spTree>
    <p:extLst>
      <p:ext uri="{BB962C8B-B14F-4D97-AF65-F5344CB8AC3E}">
        <p14:creationId xmlns:p14="http://schemas.microsoft.com/office/powerpoint/2010/main" val="3346051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itation fond couleur">
    <p:bg>
      <p:bgPr>
        <a:solidFill>
          <a:schemeClr val="tx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E2D642C-46A9-45CD-ACC5-C8196FA97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7064" y="2759962"/>
            <a:ext cx="5815031" cy="1620000"/>
          </a:xfrm>
          <a:prstGeom prst="rect">
            <a:avLst/>
          </a:prstGeom>
        </p:spPr>
      </p:pic>
    </p:spTree>
    <p:extLst>
      <p:ext uri="{BB962C8B-B14F-4D97-AF65-F5344CB8AC3E}">
        <p14:creationId xmlns:p14="http://schemas.microsoft.com/office/powerpoint/2010/main" val="14106624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C0799-FBFD-4B3F-8FA6-AB0AA88AE5DB}"/>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5248E61D-4532-45D5-8734-81BEA055687F}"/>
              </a:ext>
            </a:extLst>
          </p:cNvPr>
          <p:cNvSpPr>
            <a:spLocks noGrp="1"/>
          </p:cNvSpPr>
          <p:nvPr>
            <p:ph type="ftr" sz="quarter" idx="11"/>
          </p:nvPr>
        </p:nvSpPr>
        <p:spPr/>
        <p:txBody>
          <a:bodyPr/>
          <a:lstStyle/>
          <a:p>
            <a:r>
              <a:rPr lang="en-US" dirty="0"/>
              <a:t>Econocom - </a:t>
            </a:r>
            <a:r>
              <a:rPr lang="en-US" dirty="0" err="1"/>
              <a:t>Résultats</a:t>
            </a:r>
            <a:r>
              <a:rPr lang="en-US" dirty="0"/>
              <a:t> </a:t>
            </a:r>
            <a:r>
              <a:rPr lang="en-US" dirty="0" err="1"/>
              <a:t>semestriels</a:t>
            </a:r>
            <a:r>
              <a:rPr lang="en-US" dirty="0"/>
              <a:t> 2020 </a:t>
            </a:r>
            <a:endParaRPr lang="fr-FR" dirty="0"/>
          </a:p>
        </p:txBody>
      </p:sp>
      <p:sp>
        <p:nvSpPr>
          <p:cNvPr id="6" name="Espace réservé du numéro de diapositive 5">
            <a:extLst>
              <a:ext uri="{FF2B5EF4-FFF2-40B4-BE49-F238E27FC236}">
                <a16:creationId xmlns:a16="http://schemas.microsoft.com/office/drawing/2014/main" id="{E4462D5F-903A-4A93-96C3-F5CEBAA6058E}"/>
              </a:ext>
            </a:extLst>
          </p:cNvPr>
          <p:cNvSpPr>
            <a:spLocks noGrp="1"/>
          </p:cNvSpPr>
          <p:nvPr>
            <p:ph type="sldNum" sz="quarter" idx="12"/>
          </p:nvPr>
        </p:nvSpPr>
        <p:spPr/>
        <p:txBody>
          <a:bodyPr/>
          <a:lstStyle/>
          <a:p>
            <a:fld id="{5C309A02-F99E-41B1-8C8C-26A006E55CE6}" type="slidenum">
              <a:rPr lang="fr-FR" smtClean="0"/>
              <a:t>‹N°›</a:t>
            </a:fld>
            <a:endParaRPr lang="fr-FR"/>
          </a:p>
        </p:txBody>
      </p:sp>
      <p:sp>
        <p:nvSpPr>
          <p:cNvPr id="8" name="Espace réservé du texte 7">
            <a:extLst>
              <a:ext uri="{FF2B5EF4-FFF2-40B4-BE49-F238E27FC236}">
                <a16:creationId xmlns:a16="http://schemas.microsoft.com/office/drawing/2014/main" id="{30640DEE-CC19-41D8-8AE5-364C3F5A20FA}"/>
              </a:ext>
            </a:extLst>
          </p:cNvPr>
          <p:cNvSpPr>
            <a:spLocks noGrp="1"/>
          </p:cNvSpPr>
          <p:nvPr>
            <p:ph type="body" sz="quarter" idx="14" hasCustomPrompt="1"/>
          </p:nvPr>
        </p:nvSpPr>
        <p:spPr>
          <a:xfrm>
            <a:off x="800100" y="939800"/>
            <a:ext cx="10515600" cy="369332"/>
          </a:xfrm>
        </p:spPr>
        <p:txBody>
          <a:bodyPr>
            <a:spAutoFit/>
          </a:bodyPr>
          <a:lstStyle>
            <a:lvl1pPr marL="0" indent="0">
              <a:buNone/>
              <a:defRPr sz="2000" b="0"/>
            </a:lvl1pPr>
          </a:lstStyle>
          <a:p>
            <a:pPr lvl="0"/>
            <a:r>
              <a:rPr lang="fr-FR" dirty="0"/>
              <a:t>Modifiez le style du sous-titre</a:t>
            </a:r>
          </a:p>
        </p:txBody>
      </p:sp>
    </p:spTree>
    <p:extLst>
      <p:ext uri="{BB962C8B-B14F-4D97-AF65-F5344CB8AC3E}">
        <p14:creationId xmlns:p14="http://schemas.microsoft.com/office/powerpoint/2010/main" val="32710970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Vide">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875B5-A17E-40E0-A0AD-993A970F13CD}"/>
              </a:ext>
            </a:extLst>
          </p:cNvPr>
          <p:cNvSpPr>
            <a:spLocks noGrp="1"/>
          </p:cNvSpPr>
          <p:nvPr>
            <p:ph type="dt" sz="half" idx="10"/>
          </p:nvPr>
        </p:nvSpPr>
        <p:spPr>
          <a:xfrm>
            <a:off x="12192000" y="6470650"/>
            <a:ext cx="36000" cy="36000"/>
          </a:xfrm>
          <a:prstGeom prst="rect">
            <a:avLst/>
          </a:prstGeom>
        </p:spPr>
        <p:txBody>
          <a:bodyPr/>
          <a:lstStyle>
            <a:lvl1pPr>
              <a:defRPr sz="100"/>
            </a:lvl1pPr>
          </a:lstStyle>
          <a:p>
            <a:fld id="{8ECC9547-BEF9-44A8-B8C4-C112AADEF2EF}" type="datetime1">
              <a:rPr lang="fr-FR" smtClean="0"/>
              <a:t>15/07/2021</a:t>
            </a:fld>
            <a:endParaRPr lang="fr-FR"/>
          </a:p>
        </p:txBody>
      </p:sp>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a:xfrm>
            <a:off x="12192000" y="6188568"/>
            <a:ext cx="36000" cy="600164"/>
          </a:xfrm>
        </p:spPr>
        <p:txBody>
          <a:bodyPr/>
          <a:lstStyle>
            <a:lvl1pPr>
              <a:defRPr sz="100"/>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a:xfrm>
            <a:off x="12192000" y="6470650"/>
            <a:ext cx="36000" cy="36000"/>
          </a:xfrm>
        </p:spPr>
        <p:txBody>
          <a:bodyPr/>
          <a:lstStyle>
            <a:lvl1pPr>
              <a:defRPr sz="100"/>
            </a:lvl1pPr>
          </a:lstStyle>
          <a:p>
            <a:fld id="{5C309A02-F99E-41B1-8C8C-26A006E55CE6}" type="slidenum">
              <a:rPr lang="fr-FR" smtClean="0"/>
              <a:pPr/>
              <a:t>‹N°›</a:t>
            </a:fld>
            <a:endParaRPr lang="fr-FR"/>
          </a:p>
        </p:txBody>
      </p:sp>
      <p:pic>
        <p:nvPicPr>
          <p:cNvPr id="11" name="Picture 2" descr="econocom - Gala IT One">
            <a:extLst>
              <a:ext uri="{FF2B5EF4-FFF2-40B4-BE49-F238E27FC236}">
                <a16:creationId xmlns:a16="http://schemas.microsoft.com/office/drawing/2014/main" id="{C4518416-2526-4417-86E4-0F582447F150}"/>
              </a:ext>
            </a:extLst>
          </p:cNvPr>
          <p:cNvPicPr>
            <a:picLocks noChangeAspect="1" noChangeArrowheads="1"/>
          </p:cNvPicPr>
          <p:nvPr userDrawn="1"/>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072375" y="5329364"/>
            <a:ext cx="4248088" cy="68091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F9EE9F6-4A90-4E7E-80FF-4A9ADE996310}"/>
              </a:ext>
            </a:extLst>
          </p:cNvPr>
          <p:cNvSpPr txBox="1"/>
          <p:nvPr userDrawn="1"/>
        </p:nvSpPr>
        <p:spPr>
          <a:xfrm>
            <a:off x="780447" y="1539089"/>
            <a:ext cx="3153427" cy="1446550"/>
          </a:xfrm>
          <a:prstGeom prst="rect">
            <a:avLst/>
          </a:prstGeom>
          <a:noFill/>
        </p:spPr>
        <p:txBody>
          <a:bodyPr wrap="none" rtlCol="0">
            <a:spAutoFit/>
          </a:bodyPr>
          <a:lstStyle/>
          <a:p>
            <a:r>
              <a:rPr lang="fr-FR" sz="8800" b="0" dirty="0">
                <a:solidFill>
                  <a:schemeClr val="bg2"/>
                </a:solidFill>
                <a:latin typeface="+mj-lt"/>
              </a:rPr>
              <a:t>2020</a:t>
            </a:r>
          </a:p>
        </p:txBody>
      </p:sp>
      <p:sp>
        <p:nvSpPr>
          <p:cNvPr id="15" name="ZoneTexte 14">
            <a:extLst>
              <a:ext uri="{FF2B5EF4-FFF2-40B4-BE49-F238E27FC236}">
                <a16:creationId xmlns:a16="http://schemas.microsoft.com/office/drawing/2014/main" id="{84C764D3-6552-468E-A02B-1CF1E9C8D804}"/>
              </a:ext>
            </a:extLst>
          </p:cNvPr>
          <p:cNvSpPr txBox="1"/>
          <p:nvPr userDrawn="1"/>
        </p:nvSpPr>
        <p:spPr>
          <a:xfrm>
            <a:off x="780447" y="2653514"/>
            <a:ext cx="9448420" cy="1107996"/>
          </a:xfrm>
          <a:prstGeom prst="rect">
            <a:avLst/>
          </a:prstGeom>
          <a:noFill/>
        </p:spPr>
        <p:txBody>
          <a:bodyPr wrap="none" rtlCol="0">
            <a:spAutoFit/>
          </a:bodyPr>
          <a:lstStyle/>
          <a:p>
            <a:r>
              <a:rPr lang="fr-FR" sz="6600" b="1" dirty="0">
                <a:solidFill>
                  <a:schemeClr val="bg1"/>
                </a:solidFill>
                <a:latin typeface="+mn-lt"/>
              </a:rPr>
              <a:t>Résultats semestriels</a:t>
            </a:r>
          </a:p>
        </p:txBody>
      </p:sp>
      <p:sp>
        <p:nvSpPr>
          <p:cNvPr id="16" name="ZoneTexte 15">
            <a:extLst>
              <a:ext uri="{FF2B5EF4-FFF2-40B4-BE49-F238E27FC236}">
                <a16:creationId xmlns:a16="http://schemas.microsoft.com/office/drawing/2014/main" id="{BF1A5B88-A3BA-40D4-B9A5-BFBEC7BC5600}"/>
              </a:ext>
            </a:extLst>
          </p:cNvPr>
          <p:cNvSpPr txBox="1"/>
          <p:nvPr userDrawn="1"/>
        </p:nvSpPr>
        <p:spPr>
          <a:xfrm>
            <a:off x="809022" y="4202485"/>
            <a:ext cx="4101061" cy="485775"/>
          </a:xfrm>
          <a:prstGeom prst="rect">
            <a:avLst/>
          </a:prstGeom>
          <a:noFill/>
          <a:ln w="6350">
            <a:noFill/>
          </a:ln>
        </p:spPr>
        <p:txBody>
          <a:bodyPr wrap="square" rtlCol="0" anchor="ctr">
            <a:noAutofit/>
          </a:bodyPr>
          <a:lstStyle/>
          <a:p>
            <a:pPr algn="l"/>
            <a:r>
              <a:rPr lang="fr-FR" sz="1800" b="1" dirty="0">
                <a:solidFill>
                  <a:schemeClr val="bg1"/>
                </a:solidFill>
                <a:latin typeface="+mn-lt"/>
              </a:rPr>
              <a:t>PRÉSENTATION DES ANALYSTES</a:t>
            </a:r>
          </a:p>
        </p:txBody>
      </p:sp>
      <p:cxnSp>
        <p:nvCxnSpPr>
          <p:cNvPr id="10" name="Connecteur droit 9">
            <a:extLst>
              <a:ext uri="{FF2B5EF4-FFF2-40B4-BE49-F238E27FC236}">
                <a16:creationId xmlns:a16="http://schemas.microsoft.com/office/drawing/2014/main" id="{47EE1F92-4A52-449A-A756-9B7A6EF2A8E5}"/>
              </a:ext>
            </a:extLst>
          </p:cNvPr>
          <p:cNvCxnSpPr>
            <a:cxnSpLocks/>
          </p:cNvCxnSpPr>
          <p:nvPr userDrawn="1"/>
        </p:nvCxnSpPr>
        <p:spPr>
          <a:xfrm>
            <a:off x="885222" y="4013561"/>
            <a:ext cx="325487"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E20E11AD-139F-4C61-B6FD-3C3B82749E33}"/>
              </a:ext>
            </a:extLst>
          </p:cNvPr>
          <p:cNvSpPr txBox="1"/>
          <p:nvPr userDrawn="1"/>
        </p:nvSpPr>
        <p:spPr>
          <a:xfrm>
            <a:off x="809022" y="4602819"/>
            <a:ext cx="2186817" cy="338554"/>
          </a:xfrm>
          <a:prstGeom prst="rect">
            <a:avLst/>
          </a:prstGeom>
          <a:noFill/>
        </p:spPr>
        <p:txBody>
          <a:bodyPr wrap="none" rtlCol="0">
            <a:spAutoFit/>
          </a:bodyPr>
          <a:lstStyle/>
          <a:p>
            <a:r>
              <a:rPr lang="fr-FR" sz="1600" b="1" dirty="0">
                <a:solidFill>
                  <a:schemeClr val="accent6"/>
                </a:solidFill>
                <a:latin typeface="+mn-lt"/>
              </a:rPr>
              <a:t>10 septembre 2020</a:t>
            </a:r>
          </a:p>
        </p:txBody>
      </p:sp>
    </p:spTree>
    <p:extLst>
      <p:ext uri="{BB962C8B-B14F-4D97-AF65-F5344CB8AC3E}">
        <p14:creationId xmlns:p14="http://schemas.microsoft.com/office/powerpoint/2010/main" val="237921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maire Blanc">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BB516C-2D9E-4D10-84B6-1BA3F053C546}"/>
              </a:ext>
            </a:extLst>
          </p:cNvPr>
          <p:cNvSpPr>
            <a:spLocks noGrp="1"/>
          </p:cNvSpPr>
          <p:nvPr>
            <p:ph type="title" hasCustomPrompt="1"/>
          </p:nvPr>
        </p:nvSpPr>
        <p:spPr>
          <a:xfrm>
            <a:off x="1428751" y="1119840"/>
            <a:ext cx="6191250" cy="1329595"/>
          </a:xfrm>
        </p:spPr>
        <p:txBody>
          <a:bodyPr/>
          <a:lstStyle>
            <a:lvl1pPr>
              <a:defRPr sz="9600" b="1">
                <a:solidFill>
                  <a:schemeClr val="tx2"/>
                </a:solidFill>
              </a:defRPr>
            </a:lvl1pPr>
          </a:lstStyle>
          <a:p>
            <a:r>
              <a:rPr lang="fr-FR"/>
              <a:t>sommaire</a:t>
            </a:r>
          </a:p>
        </p:txBody>
      </p:sp>
      <p:sp>
        <p:nvSpPr>
          <p:cNvPr id="5" name="Espace réservé du texte 4">
            <a:extLst>
              <a:ext uri="{FF2B5EF4-FFF2-40B4-BE49-F238E27FC236}">
                <a16:creationId xmlns:a16="http://schemas.microsoft.com/office/drawing/2014/main" id="{2016279C-91C1-4A53-9D97-551C24C66A08}"/>
              </a:ext>
            </a:extLst>
          </p:cNvPr>
          <p:cNvSpPr>
            <a:spLocks noGrp="1"/>
          </p:cNvSpPr>
          <p:nvPr>
            <p:ph type="body" sz="quarter" idx="10" hasCustomPrompt="1"/>
          </p:nvPr>
        </p:nvSpPr>
        <p:spPr>
          <a:xfrm>
            <a:off x="1428751" y="2541815"/>
            <a:ext cx="6191250" cy="2954110"/>
          </a:xfrm>
        </p:spPr>
        <p:txBody>
          <a:bodyPr>
            <a:noAutofit/>
          </a:bodyPr>
          <a:lstStyle>
            <a:lvl1pPr marL="0" indent="0">
              <a:lnSpc>
                <a:spcPct val="100000"/>
              </a:lnSpc>
              <a:spcBef>
                <a:spcPts val="0"/>
              </a:spcBef>
              <a:buNone/>
              <a:defRPr sz="3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Chapitre</a:t>
            </a:r>
          </a:p>
        </p:txBody>
      </p:sp>
      <p:sp>
        <p:nvSpPr>
          <p:cNvPr id="6" name="Freeform 5">
            <a:extLst>
              <a:ext uri="{FF2B5EF4-FFF2-40B4-BE49-F238E27FC236}">
                <a16:creationId xmlns:a16="http://schemas.microsoft.com/office/drawing/2014/main" id="{F8E3B9C8-10DF-49C3-98AD-9648E90DFBBE}"/>
              </a:ext>
            </a:extLst>
          </p:cNvPr>
          <p:cNvSpPr>
            <a:spLocks noEditPoints="1"/>
          </p:cNvSpPr>
          <p:nvPr/>
        </p:nvSpPr>
        <p:spPr bwMode="auto">
          <a:xfrm>
            <a:off x="8651985" y="5943600"/>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rgbClr val="3F2381"/>
          </a:solidFill>
          <a:ln>
            <a:noFill/>
          </a:ln>
        </p:spPr>
        <p:txBody>
          <a:bodyPr vert="horz" wrap="square" lIns="91440" tIns="45720" rIns="91440" bIns="45720" numCol="1" anchor="t" anchorCtr="0" compatLnSpc="1">
            <a:prstTxWarp prst="textNoShape">
              <a:avLst/>
            </a:prstTxWarp>
          </a:bodyPr>
          <a:lstStyle/>
          <a:p>
            <a:endParaRPr lang="fr-FR" dirty="0">
              <a:solidFill>
                <a:srgbClr val="3F23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694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V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241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Vide">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875B5-A17E-40E0-A0AD-993A970F13CD}"/>
              </a:ext>
            </a:extLst>
          </p:cNvPr>
          <p:cNvSpPr>
            <a:spLocks noGrp="1"/>
          </p:cNvSpPr>
          <p:nvPr>
            <p:ph type="dt" sz="half" idx="10"/>
          </p:nvPr>
        </p:nvSpPr>
        <p:spPr>
          <a:xfrm>
            <a:off x="12192000" y="6470650"/>
            <a:ext cx="36000" cy="36000"/>
          </a:xfrm>
          <a:prstGeom prst="rect">
            <a:avLst/>
          </a:prstGeom>
        </p:spPr>
        <p:txBody>
          <a:bodyPr/>
          <a:lstStyle>
            <a:lvl1pPr>
              <a:defRPr sz="100"/>
            </a:lvl1pPr>
          </a:lstStyle>
          <a:p>
            <a:fld id="{8830C3B9-8E92-47F3-B5E8-5F5AFE477099}" type="datetime1">
              <a:rPr lang="fr-FR" smtClean="0"/>
              <a:t>15/07/2021</a:t>
            </a:fld>
            <a:endParaRPr lang="fr-FR"/>
          </a:p>
        </p:txBody>
      </p:sp>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a:xfrm>
            <a:off x="12192000" y="6188568"/>
            <a:ext cx="36000" cy="600164"/>
          </a:xfrm>
        </p:spPr>
        <p:txBody>
          <a:bodyPr/>
          <a:lstStyle>
            <a:lvl1pPr>
              <a:defRPr sz="100"/>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a:xfrm>
            <a:off x="12192000" y="6470650"/>
            <a:ext cx="36000" cy="36000"/>
          </a:xfrm>
        </p:spPr>
        <p:txBody>
          <a:bodyPr/>
          <a:lstStyle>
            <a:lvl1pPr>
              <a:defRPr sz="100"/>
            </a:lvl1pPr>
          </a:lstStyle>
          <a:p>
            <a:fld id="{5C309A02-F99E-41B1-8C8C-26A006E55CE6}" type="slidenum">
              <a:rPr lang="fr-FR" smtClean="0"/>
              <a:pPr/>
              <a:t>‹N°›</a:t>
            </a:fld>
            <a:endParaRPr lang="fr-FR"/>
          </a:p>
        </p:txBody>
      </p:sp>
      <p:cxnSp>
        <p:nvCxnSpPr>
          <p:cNvPr id="7" name="Connecteur droit 6">
            <a:extLst>
              <a:ext uri="{FF2B5EF4-FFF2-40B4-BE49-F238E27FC236}">
                <a16:creationId xmlns:a16="http://schemas.microsoft.com/office/drawing/2014/main" id="{6D09028A-2189-44FE-A0BD-D0B5637D2A69}"/>
              </a:ext>
            </a:extLst>
          </p:cNvPr>
          <p:cNvCxnSpPr>
            <a:cxnSpLocks/>
          </p:cNvCxnSpPr>
          <p:nvPr userDrawn="1"/>
        </p:nvCxnSpPr>
        <p:spPr>
          <a:xfrm>
            <a:off x="1117600" y="2238375"/>
            <a:ext cx="1406525"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542D7DBE-5638-4C22-8A61-36631DC3C4CE}"/>
              </a:ext>
            </a:extLst>
          </p:cNvPr>
          <p:cNvSpPr>
            <a:spLocks noGrp="1"/>
          </p:cNvSpPr>
          <p:nvPr>
            <p:ph type="body" sz="quarter" idx="13" hasCustomPrompt="1"/>
          </p:nvPr>
        </p:nvSpPr>
        <p:spPr>
          <a:xfrm>
            <a:off x="1236789" y="848799"/>
            <a:ext cx="1513556" cy="1421928"/>
          </a:xfrm>
        </p:spPr>
        <p:txBody>
          <a:bodyPr wrap="none" anchor="ctr">
            <a:spAutoFit/>
          </a:bodyPr>
          <a:lstStyle>
            <a:lvl1pPr marL="0" indent="0" algn="r">
              <a:buNone/>
              <a:defRPr sz="9600" b="1">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01</a:t>
            </a:r>
          </a:p>
        </p:txBody>
      </p:sp>
      <p:sp>
        <p:nvSpPr>
          <p:cNvPr id="13" name="Espace réservé du texte 12">
            <a:extLst>
              <a:ext uri="{FF2B5EF4-FFF2-40B4-BE49-F238E27FC236}">
                <a16:creationId xmlns:a16="http://schemas.microsoft.com/office/drawing/2014/main" id="{0DB030D3-98D7-4F7B-AD13-DEB52CFE79D5}"/>
              </a:ext>
            </a:extLst>
          </p:cNvPr>
          <p:cNvSpPr>
            <a:spLocks noGrp="1"/>
          </p:cNvSpPr>
          <p:nvPr>
            <p:ph type="body" sz="quarter" idx="14" hasCustomPrompt="1"/>
          </p:nvPr>
        </p:nvSpPr>
        <p:spPr>
          <a:xfrm>
            <a:off x="3189009" y="1056310"/>
            <a:ext cx="8877300" cy="1945789"/>
          </a:xfrm>
        </p:spPr>
        <p:txBody>
          <a:bodyPr wrap="square">
            <a:spAutoFit/>
          </a:bodyPr>
          <a:lstStyle>
            <a:lvl1pPr marL="0" indent="0">
              <a:lnSpc>
                <a:spcPct val="80000"/>
              </a:lnSpc>
              <a:spcBef>
                <a:spcPts val="0"/>
              </a:spcBef>
              <a:buNone/>
              <a:defRPr sz="7500" b="1">
                <a:solidFill>
                  <a:schemeClr val="bg1"/>
                </a:solidFill>
              </a:defRPr>
            </a:lvl1pPr>
          </a:lstStyle>
          <a:p>
            <a:pPr lvl="0"/>
            <a:r>
              <a:rPr lang="fr-FR" dirty="0"/>
              <a:t>Titre </a:t>
            </a:r>
            <a:br>
              <a:rPr lang="fr-FR" dirty="0"/>
            </a:br>
            <a:r>
              <a:rPr lang="fr-FR" dirty="0"/>
              <a:t>du chapitre</a:t>
            </a:r>
          </a:p>
        </p:txBody>
      </p:sp>
    </p:spTree>
    <p:extLst>
      <p:ext uri="{BB962C8B-B14F-4D97-AF65-F5344CB8AC3E}">
        <p14:creationId xmlns:p14="http://schemas.microsoft.com/office/powerpoint/2010/main" val="23493426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C0799-FBFD-4B3F-8FA6-AB0AA88AE5DB}"/>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5248E61D-4532-45D5-8734-81BEA055687F}"/>
              </a:ext>
            </a:extLst>
          </p:cNvPr>
          <p:cNvSpPr>
            <a:spLocks noGrp="1"/>
          </p:cNvSpPr>
          <p:nvPr>
            <p:ph type="ftr" sz="quarter" idx="11"/>
          </p:nvPr>
        </p:nvSpPr>
        <p:spPr/>
        <p:txBody>
          <a:body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6" name="Espace réservé du numéro de diapositive 5">
            <a:extLst>
              <a:ext uri="{FF2B5EF4-FFF2-40B4-BE49-F238E27FC236}">
                <a16:creationId xmlns:a16="http://schemas.microsoft.com/office/drawing/2014/main" id="{E4462D5F-903A-4A93-96C3-F5CEBAA6058E}"/>
              </a:ext>
            </a:extLst>
          </p:cNvPr>
          <p:cNvSpPr>
            <a:spLocks noGrp="1"/>
          </p:cNvSpPr>
          <p:nvPr>
            <p:ph type="sldNum" sz="quarter" idx="12"/>
          </p:nvPr>
        </p:nvSpPr>
        <p:spPr/>
        <p:txBody>
          <a:bodyPr/>
          <a:lstStyle/>
          <a:p>
            <a:fld id="{5C309A02-F99E-41B1-8C8C-26A006E55CE6}" type="slidenum">
              <a:rPr lang="fr-FR" smtClean="0"/>
              <a:t>‹N°›</a:t>
            </a:fld>
            <a:endParaRPr lang="fr-FR"/>
          </a:p>
        </p:txBody>
      </p:sp>
    </p:spTree>
    <p:extLst>
      <p:ext uri="{BB962C8B-B14F-4D97-AF65-F5344CB8AC3E}">
        <p14:creationId xmlns:p14="http://schemas.microsoft.com/office/powerpoint/2010/main" val="4210535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C0799-FBFD-4B3F-8FA6-AB0AA88AE5DB}"/>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5248E61D-4532-45D5-8734-81BEA055687F}"/>
              </a:ext>
            </a:extLst>
          </p:cNvPr>
          <p:cNvSpPr>
            <a:spLocks noGrp="1"/>
          </p:cNvSpPr>
          <p:nvPr>
            <p:ph type="ftr" sz="quarter" idx="11"/>
          </p:nvPr>
        </p:nvSpPr>
        <p:spPr/>
        <p:txBody>
          <a:body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6" name="Espace réservé du numéro de diapositive 5">
            <a:extLst>
              <a:ext uri="{FF2B5EF4-FFF2-40B4-BE49-F238E27FC236}">
                <a16:creationId xmlns:a16="http://schemas.microsoft.com/office/drawing/2014/main" id="{E4462D5F-903A-4A93-96C3-F5CEBAA6058E}"/>
              </a:ext>
            </a:extLst>
          </p:cNvPr>
          <p:cNvSpPr>
            <a:spLocks noGrp="1"/>
          </p:cNvSpPr>
          <p:nvPr>
            <p:ph type="sldNum" sz="quarter" idx="12"/>
          </p:nvPr>
        </p:nvSpPr>
        <p:spPr/>
        <p:txBody>
          <a:bodyPr/>
          <a:lstStyle/>
          <a:p>
            <a:fld id="{5C309A02-F99E-41B1-8C8C-26A006E55CE6}" type="slidenum">
              <a:rPr lang="fr-FR" smtClean="0"/>
              <a:t>‹N°›</a:t>
            </a:fld>
            <a:endParaRPr lang="fr-FR"/>
          </a:p>
        </p:txBody>
      </p:sp>
      <p:sp>
        <p:nvSpPr>
          <p:cNvPr id="8" name="Espace réservé du texte 7">
            <a:extLst>
              <a:ext uri="{FF2B5EF4-FFF2-40B4-BE49-F238E27FC236}">
                <a16:creationId xmlns:a16="http://schemas.microsoft.com/office/drawing/2014/main" id="{30640DEE-CC19-41D8-8AE5-364C3F5A20FA}"/>
              </a:ext>
            </a:extLst>
          </p:cNvPr>
          <p:cNvSpPr>
            <a:spLocks noGrp="1"/>
          </p:cNvSpPr>
          <p:nvPr>
            <p:ph type="body" sz="quarter" idx="14" hasCustomPrompt="1"/>
          </p:nvPr>
        </p:nvSpPr>
        <p:spPr>
          <a:xfrm>
            <a:off x="800100" y="939800"/>
            <a:ext cx="10515600" cy="369332"/>
          </a:xfrm>
        </p:spPr>
        <p:txBody>
          <a:bodyPr>
            <a:spAutoFit/>
          </a:bodyPr>
          <a:lstStyle>
            <a:lvl1pPr marL="0" indent="0">
              <a:buNone/>
              <a:defRPr sz="2000" b="0"/>
            </a:lvl1pPr>
          </a:lstStyle>
          <a:p>
            <a:pPr lvl="0"/>
            <a:r>
              <a:rPr lang="fr-FR" dirty="0"/>
              <a:t>Modifiez le style du sous-titre</a:t>
            </a:r>
          </a:p>
        </p:txBody>
      </p:sp>
    </p:spTree>
    <p:extLst>
      <p:ext uri="{BB962C8B-B14F-4D97-AF65-F5344CB8AC3E}">
        <p14:creationId xmlns:p14="http://schemas.microsoft.com/office/powerpoint/2010/main" val="4154522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p:txBody>
          <a:body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p:txBody>
          <a:bodyPr/>
          <a:lstStyle/>
          <a:p>
            <a:fld id="{5C309A02-F99E-41B1-8C8C-26A006E55CE6}" type="slidenum">
              <a:rPr lang="fr-FR" smtClean="0"/>
              <a:t>‹N°›</a:t>
            </a:fld>
            <a:endParaRPr lang="fr-FR"/>
          </a:p>
        </p:txBody>
      </p:sp>
    </p:spTree>
    <p:extLst>
      <p:ext uri="{BB962C8B-B14F-4D97-AF65-F5344CB8AC3E}">
        <p14:creationId xmlns:p14="http://schemas.microsoft.com/office/powerpoint/2010/main" val="15212671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Vide">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875B5-A17E-40E0-A0AD-993A970F13CD}"/>
              </a:ext>
            </a:extLst>
          </p:cNvPr>
          <p:cNvSpPr>
            <a:spLocks noGrp="1"/>
          </p:cNvSpPr>
          <p:nvPr>
            <p:ph type="dt" sz="half" idx="10"/>
          </p:nvPr>
        </p:nvSpPr>
        <p:spPr>
          <a:xfrm>
            <a:off x="12192000" y="6470650"/>
            <a:ext cx="36000" cy="36000"/>
          </a:xfrm>
          <a:prstGeom prst="rect">
            <a:avLst/>
          </a:prstGeom>
        </p:spPr>
        <p:txBody>
          <a:bodyPr/>
          <a:lstStyle>
            <a:lvl1pPr>
              <a:defRPr sz="100"/>
            </a:lvl1pPr>
          </a:lstStyle>
          <a:p>
            <a:fld id="{00AB539F-BFD3-4E24-9B27-D2E2A6ABEAAA}" type="datetime1">
              <a:rPr lang="fr-FR" smtClean="0"/>
              <a:t>15/07/2021</a:t>
            </a:fld>
            <a:endParaRPr lang="fr-FR"/>
          </a:p>
        </p:txBody>
      </p:sp>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a:xfrm>
            <a:off x="12192000" y="6188568"/>
            <a:ext cx="36000" cy="600164"/>
          </a:xfrm>
        </p:spPr>
        <p:txBody>
          <a:bodyPr/>
          <a:lstStyle>
            <a:lvl1pPr>
              <a:defRPr sz="100"/>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a:xfrm>
            <a:off x="12192000" y="6470650"/>
            <a:ext cx="36000" cy="36000"/>
          </a:xfrm>
        </p:spPr>
        <p:txBody>
          <a:bodyPr/>
          <a:lstStyle>
            <a:lvl1pPr>
              <a:defRPr sz="100"/>
            </a:lvl1pPr>
          </a:lstStyle>
          <a:p>
            <a:fld id="{5C309A02-F99E-41B1-8C8C-26A006E55CE6}" type="slidenum">
              <a:rPr lang="fr-FR" smtClean="0"/>
              <a:pPr/>
              <a:t>‹N°›</a:t>
            </a:fld>
            <a:endParaRPr lang="fr-FR"/>
          </a:p>
        </p:txBody>
      </p:sp>
      <p:grpSp>
        <p:nvGrpSpPr>
          <p:cNvPr id="7" name="Groupe 6">
            <a:extLst>
              <a:ext uri="{FF2B5EF4-FFF2-40B4-BE49-F238E27FC236}">
                <a16:creationId xmlns:a16="http://schemas.microsoft.com/office/drawing/2014/main" id="{6D7E3387-8EC9-4161-8468-9C58D1EBBCFC}"/>
              </a:ext>
            </a:extLst>
          </p:cNvPr>
          <p:cNvGrpSpPr/>
          <p:nvPr userDrawn="1"/>
        </p:nvGrpSpPr>
        <p:grpSpPr>
          <a:xfrm>
            <a:off x="2479675" y="1872522"/>
            <a:ext cx="7550150" cy="3112957"/>
            <a:chOff x="2479675" y="1947226"/>
            <a:chExt cx="7550150" cy="3112957"/>
          </a:xfrm>
        </p:grpSpPr>
        <p:pic>
          <p:nvPicPr>
            <p:cNvPr id="8" name="Picture 2" descr="econocom - Gala IT One">
              <a:extLst>
                <a:ext uri="{FF2B5EF4-FFF2-40B4-BE49-F238E27FC236}">
                  <a16:creationId xmlns:a16="http://schemas.microsoft.com/office/drawing/2014/main" id="{1F4D6BA0-73F9-4177-ADCD-C166F80A0A7E}"/>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479675" y="3849997"/>
              <a:ext cx="7550150" cy="121018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F65506D-12EE-4C60-825F-CB1740382F7E}"/>
                </a:ext>
              </a:extLst>
            </p:cNvPr>
            <p:cNvSpPr txBox="1"/>
            <p:nvPr userDrawn="1"/>
          </p:nvSpPr>
          <p:spPr>
            <a:xfrm>
              <a:off x="3036094" y="1947226"/>
              <a:ext cx="6119812" cy="588431"/>
            </a:xfrm>
            <a:prstGeom prst="rect">
              <a:avLst/>
            </a:prstGeom>
            <a:noFill/>
          </p:spPr>
          <p:txBody>
            <a:bodyPr wrap="square">
              <a:spAutoFit/>
            </a:bodyPr>
            <a:lstStyle/>
            <a:p>
              <a:pPr marL="0" marR="0" lvl="0" indent="0" algn="ctr" defTabSz="914400" rtl="0" eaLnBrk="1" fontAlgn="auto" latinLnBrk="0" hangingPunct="1">
                <a:lnSpc>
                  <a:spcPct val="80000"/>
                </a:lnSpc>
                <a:spcBef>
                  <a:spcPts val="6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mj-lt"/>
                  <a:ea typeface="+mn-ea"/>
                  <a:cs typeface="+mn-cs"/>
                </a:rPr>
                <a:t>THANK YOU</a:t>
              </a:r>
            </a:p>
          </p:txBody>
        </p:sp>
        <p:cxnSp>
          <p:nvCxnSpPr>
            <p:cNvPr id="9" name="Connecteur droit 8">
              <a:extLst>
                <a:ext uri="{FF2B5EF4-FFF2-40B4-BE49-F238E27FC236}">
                  <a16:creationId xmlns:a16="http://schemas.microsoft.com/office/drawing/2014/main" id="{4242BA8C-C7E0-408F-8F57-367E7BF61D7B}"/>
                </a:ext>
              </a:extLst>
            </p:cNvPr>
            <p:cNvCxnSpPr>
              <a:cxnSpLocks/>
            </p:cNvCxnSpPr>
            <p:nvPr userDrawn="1"/>
          </p:nvCxnSpPr>
          <p:spPr>
            <a:xfrm>
              <a:off x="5699027" y="2724150"/>
              <a:ext cx="79394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6288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6_Vide">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875B5-A17E-40E0-A0AD-993A970F13CD}"/>
              </a:ext>
            </a:extLst>
          </p:cNvPr>
          <p:cNvSpPr>
            <a:spLocks noGrp="1"/>
          </p:cNvSpPr>
          <p:nvPr>
            <p:ph type="dt" sz="half" idx="10"/>
          </p:nvPr>
        </p:nvSpPr>
        <p:spPr>
          <a:xfrm>
            <a:off x="12192000" y="6470650"/>
            <a:ext cx="36000" cy="36000"/>
          </a:xfrm>
          <a:prstGeom prst="rect">
            <a:avLst/>
          </a:prstGeom>
        </p:spPr>
        <p:txBody>
          <a:bodyPr/>
          <a:lstStyle>
            <a:lvl1pPr>
              <a:defRPr sz="100"/>
            </a:lvl1pPr>
          </a:lstStyle>
          <a:p>
            <a:fld id="{00AB539F-BFD3-4E24-9B27-D2E2A6ABEAAA}" type="datetime1">
              <a:rPr lang="fr-FR" smtClean="0"/>
              <a:t>15/07/2021</a:t>
            </a:fld>
            <a:endParaRPr lang="fr-FR"/>
          </a:p>
        </p:txBody>
      </p:sp>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a:xfrm>
            <a:off x="12192000" y="6188568"/>
            <a:ext cx="36000" cy="600164"/>
          </a:xfrm>
        </p:spPr>
        <p:txBody>
          <a:bodyPr/>
          <a:lstStyle>
            <a:lvl1pPr>
              <a:defRPr sz="100"/>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a:xfrm>
            <a:off x="12192000" y="6470650"/>
            <a:ext cx="36000" cy="36000"/>
          </a:xfrm>
        </p:spPr>
        <p:txBody>
          <a:bodyPr/>
          <a:lstStyle>
            <a:lvl1pPr>
              <a:defRPr sz="100"/>
            </a:lvl1pPr>
          </a:lstStyle>
          <a:p>
            <a:fld id="{5C309A02-F99E-41B1-8C8C-26A006E55CE6}" type="slidenum">
              <a:rPr lang="fr-FR" smtClean="0"/>
              <a:pPr/>
              <a:t>‹N°›</a:t>
            </a:fld>
            <a:endParaRPr lang="fr-FR"/>
          </a:p>
        </p:txBody>
      </p:sp>
      <p:grpSp>
        <p:nvGrpSpPr>
          <p:cNvPr id="6" name="Groupe 5">
            <a:extLst>
              <a:ext uri="{FF2B5EF4-FFF2-40B4-BE49-F238E27FC236}">
                <a16:creationId xmlns:a16="http://schemas.microsoft.com/office/drawing/2014/main" id="{A2AE9DC3-4F86-4593-879D-67EDE74B66D3}"/>
              </a:ext>
            </a:extLst>
          </p:cNvPr>
          <p:cNvGrpSpPr/>
          <p:nvPr userDrawn="1"/>
        </p:nvGrpSpPr>
        <p:grpSpPr>
          <a:xfrm>
            <a:off x="-190500" y="1468062"/>
            <a:ext cx="12573000" cy="3921876"/>
            <a:chOff x="-190500" y="1545497"/>
            <a:chExt cx="12573000" cy="3921876"/>
          </a:xfrm>
        </p:grpSpPr>
        <p:grpSp>
          <p:nvGrpSpPr>
            <p:cNvPr id="7" name="Groupe 6">
              <a:extLst>
                <a:ext uri="{FF2B5EF4-FFF2-40B4-BE49-F238E27FC236}">
                  <a16:creationId xmlns:a16="http://schemas.microsoft.com/office/drawing/2014/main" id="{6D7E3387-8EC9-4161-8468-9C58D1EBBCFC}"/>
                </a:ext>
              </a:extLst>
            </p:cNvPr>
            <p:cNvGrpSpPr/>
            <p:nvPr userDrawn="1"/>
          </p:nvGrpSpPr>
          <p:grpSpPr>
            <a:xfrm>
              <a:off x="-190500" y="1545497"/>
              <a:ext cx="12573000" cy="3921876"/>
              <a:chOff x="-190500" y="1798001"/>
              <a:chExt cx="12573000" cy="3921876"/>
            </a:xfrm>
          </p:grpSpPr>
          <p:pic>
            <p:nvPicPr>
              <p:cNvPr id="8" name="Picture 2" descr="econocom - Gala IT One">
                <a:extLst>
                  <a:ext uri="{FF2B5EF4-FFF2-40B4-BE49-F238E27FC236}">
                    <a16:creationId xmlns:a16="http://schemas.microsoft.com/office/drawing/2014/main" id="{1F4D6BA0-73F9-4177-ADCD-C166F80A0A7E}"/>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613150" y="4873053"/>
                <a:ext cx="5283200" cy="84682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F65506D-12EE-4C60-825F-CB1740382F7E}"/>
                  </a:ext>
                </a:extLst>
              </p:cNvPr>
              <p:cNvSpPr txBox="1"/>
              <p:nvPr userDrawn="1"/>
            </p:nvSpPr>
            <p:spPr>
              <a:xfrm>
                <a:off x="-190500" y="1798001"/>
                <a:ext cx="12573000" cy="1183722"/>
              </a:xfrm>
              <a:prstGeom prst="rect">
                <a:avLst/>
              </a:prstGeom>
              <a:noFill/>
            </p:spPr>
            <p:txBody>
              <a:bodyPr wrap="square">
                <a:spAutoFit/>
              </a:bodyPr>
              <a:lstStyle/>
              <a:p>
                <a:pPr marL="0" marR="0" lvl="0" indent="0" algn="ctr" defTabSz="914400" rtl="0" eaLnBrk="1" fontAlgn="auto" latinLnBrk="0" hangingPunct="1">
                  <a:lnSpc>
                    <a:spcPct val="80000"/>
                  </a:lnSpc>
                  <a:spcBef>
                    <a:spcPts val="60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mj-lt"/>
                    <a:ea typeface="+mn-ea"/>
                    <a:cs typeface="+mn-cs"/>
                  </a:rPr>
                  <a:t>Q&amp;A</a:t>
                </a:r>
              </a:p>
            </p:txBody>
          </p:sp>
        </p:grpSp>
        <p:cxnSp>
          <p:nvCxnSpPr>
            <p:cNvPr id="10" name="Connecteur droit 9">
              <a:extLst>
                <a:ext uri="{FF2B5EF4-FFF2-40B4-BE49-F238E27FC236}">
                  <a16:creationId xmlns:a16="http://schemas.microsoft.com/office/drawing/2014/main" id="{4062BBA0-F3D9-4EEE-841C-A0B8911F3E78}"/>
                </a:ext>
              </a:extLst>
            </p:cNvPr>
            <p:cNvCxnSpPr>
              <a:cxnSpLocks/>
            </p:cNvCxnSpPr>
            <p:nvPr userDrawn="1"/>
          </p:nvCxnSpPr>
          <p:spPr>
            <a:xfrm>
              <a:off x="5699027" y="3017746"/>
              <a:ext cx="79394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4925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7_Vide">
    <p:bg>
      <p:bgPr>
        <a:solidFill>
          <a:schemeClr val="tx2"/>
        </a:solidFill>
        <a:effectLst/>
      </p:bgPr>
    </p:bg>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6D90897C-F976-4E69-B629-14626215C174}"/>
              </a:ext>
            </a:extLst>
          </p:cNvPr>
          <p:cNvGrpSpPr/>
          <p:nvPr userDrawn="1"/>
        </p:nvGrpSpPr>
        <p:grpSpPr>
          <a:xfrm>
            <a:off x="-190500" y="1468062"/>
            <a:ext cx="12573000" cy="3921876"/>
            <a:chOff x="-190500" y="1545497"/>
            <a:chExt cx="12573000" cy="3921876"/>
          </a:xfrm>
        </p:grpSpPr>
        <p:grpSp>
          <p:nvGrpSpPr>
            <p:cNvPr id="11" name="Groupe 10">
              <a:extLst>
                <a:ext uri="{FF2B5EF4-FFF2-40B4-BE49-F238E27FC236}">
                  <a16:creationId xmlns:a16="http://schemas.microsoft.com/office/drawing/2014/main" id="{F2D9C601-4FF7-45C7-A6C5-FD1FAB753DCB}"/>
                </a:ext>
              </a:extLst>
            </p:cNvPr>
            <p:cNvGrpSpPr/>
            <p:nvPr userDrawn="1"/>
          </p:nvGrpSpPr>
          <p:grpSpPr>
            <a:xfrm>
              <a:off x="-190500" y="1545497"/>
              <a:ext cx="12573000" cy="3921876"/>
              <a:chOff x="-190500" y="1798001"/>
              <a:chExt cx="12573000" cy="3921876"/>
            </a:xfrm>
          </p:grpSpPr>
          <p:pic>
            <p:nvPicPr>
              <p:cNvPr id="13" name="Picture 2" descr="econocom - Gala IT One">
                <a:extLst>
                  <a:ext uri="{FF2B5EF4-FFF2-40B4-BE49-F238E27FC236}">
                    <a16:creationId xmlns:a16="http://schemas.microsoft.com/office/drawing/2014/main" id="{D2F672B1-C1FE-4A6E-B5CB-51CC80C56389}"/>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613150" y="4873053"/>
                <a:ext cx="5283200" cy="84682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8A2B8B93-8E95-422E-A4A2-6B28E517BFF2}"/>
                  </a:ext>
                </a:extLst>
              </p:cNvPr>
              <p:cNvSpPr txBox="1"/>
              <p:nvPr userDrawn="1"/>
            </p:nvSpPr>
            <p:spPr>
              <a:xfrm>
                <a:off x="-190500" y="1798001"/>
                <a:ext cx="12573000" cy="1183722"/>
              </a:xfrm>
              <a:prstGeom prst="rect">
                <a:avLst/>
              </a:prstGeom>
              <a:noFill/>
            </p:spPr>
            <p:txBody>
              <a:bodyPr wrap="square">
                <a:spAutoFit/>
              </a:bodyPr>
              <a:lstStyle/>
              <a:p>
                <a:pPr marL="0" marR="0" lvl="0" indent="0" algn="ctr" defTabSz="914400" rtl="0" eaLnBrk="1" fontAlgn="auto" latinLnBrk="0" hangingPunct="1">
                  <a:lnSpc>
                    <a:spcPct val="80000"/>
                  </a:lnSpc>
                  <a:spcBef>
                    <a:spcPts val="600"/>
                  </a:spcBef>
                  <a:spcAft>
                    <a:spcPts val="0"/>
                  </a:spcAft>
                  <a:buClrTx/>
                  <a:buSzTx/>
                  <a:buFontTx/>
                  <a:buNone/>
                  <a:tabLst/>
                  <a:defRPr/>
                </a:pPr>
                <a:r>
                  <a:rPr kumimoji="0" lang="en-US" sz="8800" b="0" i="0" u="none" strike="noStrike" kern="1200" cap="none" spc="0" normalizeH="0" baseline="0" noProof="0" dirty="0">
                    <a:ln>
                      <a:noFill/>
                    </a:ln>
                    <a:solidFill>
                      <a:srgbClr val="FFFFFF"/>
                    </a:solidFill>
                    <a:effectLst/>
                    <a:uLnTx/>
                    <a:uFillTx/>
                    <a:latin typeface="+mj-lt"/>
                    <a:ea typeface="+mn-ea"/>
                    <a:cs typeface="+mn-cs"/>
                  </a:rPr>
                  <a:t>Appendices</a:t>
                </a:r>
              </a:p>
            </p:txBody>
          </p:sp>
        </p:grpSp>
        <p:cxnSp>
          <p:nvCxnSpPr>
            <p:cNvPr id="12" name="Connecteur droit 11">
              <a:extLst>
                <a:ext uri="{FF2B5EF4-FFF2-40B4-BE49-F238E27FC236}">
                  <a16:creationId xmlns:a16="http://schemas.microsoft.com/office/drawing/2014/main" id="{85CAC7E8-9B3A-4086-B669-7CF8FF890BB6}"/>
                </a:ext>
              </a:extLst>
            </p:cNvPr>
            <p:cNvCxnSpPr>
              <a:cxnSpLocks/>
            </p:cNvCxnSpPr>
            <p:nvPr userDrawn="1"/>
          </p:nvCxnSpPr>
          <p:spPr>
            <a:xfrm>
              <a:off x="5699027" y="3017746"/>
              <a:ext cx="793946"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8870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5_Vide">
    <p:bg>
      <p:bgPr>
        <a:solidFill>
          <a:schemeClr val="tx2"/>
        </a:solidFill>
        <a:effectLst/>
      </p:bgPr>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C875B5-A17E-40E0-A0AD-993A970F13CD}"/>
              </a:ext>
            </a:extLst>
          </p:cNvPr>
          <p:cNvSpPr>
            <a:spLocks noGrp="1"/>
          </p:cNvSpPr>
          <p:nvPr>
            <p:ph type="dt" sz="half" idx="10"/>
          </p:nvPr>
        </p:nvSpPr>
        <p:spPr>
          <a:xfrm>
            <a:off x="12192000" y="6470650"/>
            <a:ext cx="36000" cy="36000"/>
          </a:xfrm>
          <a:prstGeom prst="rect">
            <a:avLst/>
          </a:prstGeom>
        </p:spPr>
        <p:txBody>
          <a:bodyPr/>
          <a:lstStyle>
            <a:lvl1pPr>
              <a:defRPr sz="100"/>
            </a:lvl1pPr>
          </a:lstStyle>
          <a:p>
            <a:fld id="{00AB539F-BFD3-4E24-9B27-D2E2A6ABEAAA}" type="datetime1">
              <a:rPr lang="fr-FR" smtClean="0"/>
              <a:t>15/07/2021</a:t>
            </a:fld>
            <a:endParaRPr lang="fr-FR"/>
          </a:p>
        </p:txBody>
      </p:sp>
      <p:sp>
        <p:nvSpPr>
          <p:cNvPr id="3" name="Espace réservé du pied de page 2">
            <a:extLst>
              <a:ext uri="{FF2B5EF4-FFF2-40B4-BE49-F238E27FC236}">
                <a16:creationId xmlns:a16="http://schemas.microsoft.com/office/drawing/2014/main" id="{ED9AB2CA-3D5E-442C-A5E7-6E1CEBD26102}"/>
              </a:ext>
            </a:extLst>
          </p:cNvPr>
          <p:cNvSpPr>
            <a:spLocks noGrp="1"/>
          </p:cNvSpPr>
          <p:nvPr>
            <p:ph type="ftr" sz="quarter" idx="11"/>
          </p:nvPr>
        </p:nvSpPr>
        <p:spPr>
          <a:xfrm>
            <a:off x="12192000" y="6188568"/>
            <a:ext cx="36000" cy="600164"/>
          </a:xfrm>
        </p:spPr>
        <p:txBody>
          <a:bodyPr/>
          <a:lstStyle>
            <a:lvl1pPr>
              <a:defRPr sz="100"/>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4" name="Espace réservé du numéro de diapositive 3">
            <a:extLst>
              <a:ext uri="{FF2B5EF4-FFF2-40B4-BE49-F238E27FC236}">
                <a16:creationId xmlns:a16="http://schemas.microsoft.com/office/drawing/2014/main" id="{795F2078-CA88-48D5-9530-41D8C40B081E}"/>
              </a:ext>
            </a:extLst>
          </p:cNvPr>
          <p:cNvSpPr>
            <a:spLocks noGrp="1"/>
          </p:cNvSpPr>
          <p:nvPr>
            <p:ph type="sldNum" sz="quarter" idx="12"/>
          </p:nvPr>
        </p:nvSpPr>
        <p:spPr>
          <a:xfrm>
            <a:off x="12192000" y="6470650"/>
            <a:ext cx="36000" cy="36000"/>
          </a:xfrm>
        </p:spPr>
        <p:txBody>
          <a:bodyPr/>
          <a:lstStyle>
            <a:lvl1pPr>
              <a:defRPr sz="100"/>
            </a:lvl1pPr>
          </a:lstStyle>
          <a:p>
            <a:fld id="{5C309A02-F99E-41B1-8C8C-26A006E55CE6}" type="slidenum">
              <a:rPr lang="fr-FR" smtClean="0"/>
              <a:pPr/>
              <a:t>‹N°›</a:t>
            </a:fld>
            <a:endParaRPr lang="fr-FR"/>
          </a:p>
        </p:txBody>
      </p:sp>
      <p:pic>
        <p:nvPicPr>
          <p:cNvPr id="8" name="Picture 2" descr="econocom - Gala IT One">
            <a:extLst>
              <a:ext uri="{FF2B5EF4-FFF2-40B4-BE49-F238E27FC236}">
                <a16:creationId xmlns:a16="http://schemas.microsoft.com/office/drawing/2014/main" id="{1F4D6BA0-73F9-4177-ADCD-C166F80A0A7E}"/>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019300" y="2718929"/>
            <a:ext cx="8470900" cy="135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7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ENERAL - merci">
    <p:bg>
      <p:bgPr>
        <a:solidFill>
          <a:schemeClr val="tx1"/>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50DCE55-0914-418C-838D-74D38308EFDD}"/>
              </a:ext>
            </a:extLst>
          </p:cNvPr>
          <p:cNvSpPr>
            <a:spLocks noEditPoints="1"/>
          </p:cNvSpPr>
          <p:nvPr/>
        </p:nvSpPr>
        <p:spPr bwMode="auto">
          <a:xfrm>
            <a:off x="4808841" y="5956852"/>
            <a:ext cx="2574318" cy="255727"/>
          </a:xfrm>
          <a:custGeom>
            <a:avLst/>
            <a:gdLst>
              <a:gd name="T0" fmla="*/ 24 w 1033"/>
              <a:gd name="T1" fmla="*/ 18 h 100"/>
              <a:gd name="T2" fmla="*/ 98 w 1033"/>
              <a:gd name="T3" fmla="*/ 43 h 100"/>
              <a:gd name="T4" fmla="*/ 110 w 1033"/>
              <a:gd name="T5" fmla="*/ 53 h 100"/>
              <a:gd name="T6" fmla="*/ 55 w 1033"/>
              <a:gd name="T7" fmla="*/ 0 h 100"/>
              <a:gd name="T8" fmla="*/ 15 w 1033"/>
              <a:gd name="T9" fmla="*/ 90 h 100"/>
              <a:gd name="T10" fmla="*/ 105 w 1033"/>
              <a:gd name="T11" fmla="*/ 94 h 100"/>
              <a:gd name="T12" fmla="*/ 55 w 1033"/>
              <a:gd name="T13" fmla="*/ 90 h 100"/>
              <a:gd name="T14" fmla="*/ 12 w 1033"/>
              <a:gd name="T15" fmla="*/ 53 h 100"/>
              <a:gd name="T16" fmla="*/ 215 w 1033"/>
              <a:gd name="T17" fmla="*/ 84 h 100"/>
              <a:gd name="T18" fmla="*/ 141 w 1033"/>
              <a:gd name="T19" fmla="*/ 52 h 100"/>
              <a:gd name="T20" fmla="*/ 213 w 1033"/>
              <a:gd name="T21" fmla="*/ 16 h 100"/>
              <a:gd name="T22" fmla="*/ 150 w 1033"/>
              <a:gd name="T23" fmla="*/ 12 h 100"/>
              <a:gd name="T24" fmla="*/ 176 w 1033"/>
              <a:gd name="T25" fmla="*/ 98 h 100"/>
              <a:gd name="T26" fmla="*/ 287 w 1033"/>
              <a:gd name="T27" fmla="*/ 89 h 100"/>
              <a:gd name="T28" fmla="*/ 253 w 1033"/>
              <a:gd name="T29" fmla="*/ 22 h 100"/>
              <a:gd name="T30" fmla="*/ 333 w 1033"/>
              <a:gd name="T31" fmla="*/ 52 h 100"/>
              <a:gd name="T32" fmla="*/ 287 w 1033"/>
              <a:gd name="T33" fmla="*/ 4 h 100"/>
              <a:gd name="T34" fmla="*/ 246 w 1033"/>
              <a:gd name="T35" fmla="*/ 89 h 100"/>
              <a:gd name="T36" fmla="*/ 344 w 1033"/>
              <a:gd name="T37" fmla="*/ 51 h 100"/>
              <a:gd name="T38" fmla="*/ 463 w 1033"/>
              <a:gd name="T39" fmla="*/ 40 h 100"/>
              <a:gd name="T40" fmla="*/ 377 w 1033"/>
              <a:gd name="T41" fmla="*/ 12 h 100"/>
              <a:gd name="T42" fmla="*/ 368 w 1033"/>
              <a:gd name="T43" fmla="*/ 96 h 100"/>
              <a:gd name="T44" fmla="*/ 423 w 1033"/>
              <a:gd name="T45" fmla="*/ 14 h 100"/>
              <a:gd name="T46" fmla="*/ 453 w 1033"/>
              <a:gd name="T47" fmla="*/ 96 h 100"/>
              <a:gd name="T48" fmla="*/ 544 w 1033"/>
              <a:gd name="T49" fmla="*/ 89 h 100"/>
              <a:gd name="T50" fmla="*/ 510 w 1033"/>
              <a:gd name="T51" fmla="*/ 22 h 100"/>
              <a:gd name="T52" fmla="*/ 590 w 1033"/>
              <a:gd name="T53" fmla="*/ 52 h 100"/>
              <a:gd name="T54" fmla="*/ 544 w 1033"/>
              <a:gd name="T55" fmla="*/ 4 h 100"/>
              <a:gd name="T56" fmla="*/ 503 w 1033"/>
              <a:gd name="T57" fmla="*/ 89 h 100"/>
              <a:gd name="T58" fmla="*/ 601 w 1033"/>
              <a:gd name="T59" fmla="*/ 51 h 100"/>
              <a:gd name="T60" fmla="*/ 707 w 1033"/>
              <a:gd name="T61" fmla="*/ 84 h 100"/>
              <a:gd name="T62" fmla="*/ 633 w 1033"/>
              <a:gd name="T63" fmla="*/ 52 h 100"/>
              <a:gd name="T64" fmla="*/ 705 w 1033"/>
              <a:gd name="T65" fmla="*/ 16 h 100"/>
              <a:gd name="T66" fmla="*/ 641 w 1033"/>
              <a:gd name="T67" fmla="*/ 12 h 100"/>
              <a:gd name="T68" fmla="*/ 667 w 1033"/>
              <a:gd name="T69" fmla="*/ 99 h 100"/>
              <a:gd name="T70" fmla="*/ 779 w 1033"/>
              <a:gd name="T71" fmla="*/ 89 h 100"/>
              <a:gd name="T72" fmla="*/ 744 w 1033"/>
              <a:gd name="T73" fmla="*/ 22 h 100"/>
              <a:gd name="T74" fmla="*/ 824 w 1033"/>
              <a:gd name="T75" fmla="*/ 52 h 100"/>
              <a:gd name="T76" fmla="*/ 779 w 1033"/>
              <a:gd name="T77" fmla="*/ 4 h 100"/>
              <a:gd name="T78" fmla="*/ 738 w 1033"/>
              <a:gd name="T79" fmla="*/ 89 h 100"/>
              <a:gd name="T80" fmla="*/ 835 w 1033"/>
              <a:gd name="T81" fmla="*/ 51 h 100"/>
              <a:gd name="T82" fmla="*/ 1024 w 1033"/>
              <a:gd name="T83" fmla="*/ 13 h 100"/>
              <a:gd name="T84" fmla="*/ 945 w 1033"/>
              <a:gd name="T85" fmla="*/ 13 h 100"/>
              <a:gd name="T86" fmla="*/ 868 w 1033"/>
              <a:gd name="T87" fmla="*/ 7 h 100"/>
              <a:gd name="T88" fmla="*/ 870 w 1033"/>
              <a:gd name="T89" fmla="*/ 96 h 100"/>
              <a:gd name="T90" fmla="*/ 937 w 1033"/>
              <a:gd name="T91" fmla="*/ 20 h 100"/>
              <a:gd name="T92" fmla="*/ 954 w 1033"/>
              <a:gd name="T93" fmla="*/ 96 h 100"/>
              <a:gd name="T94" fmla="*/ 956 w 1033"/>
              <a:gd name="T95" fmla="*/ 20 h 100"/>
              <a:gd name="T96" fmla="*/ 1023 w 1033"/>
              <a:gd name="T97" fmla="*/ 4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3" h="100">
                <a:moveTo>
                  <a:pt x="12" y="43"/>
                </a:moveTo>
                <a:cubicBezTo>
                  <a:pt x="12" y="43"/>
                  <a:pt x="12" y="43"/>
                  <a:pt x="12" y="43"/>
                </a:cubicBezTo>
                <a:cubicBezTo>
                  <a:pt x="13" y="31"/>
                  <a:pt x="17" y="23"/>
                  <a:pt x="24" y="18"/>
                </a:cubicBezTo>
                <a:cubicBezTo>
                  <a:pt x="32" y="12"/>
                  <a:pt x="42" y="10"/>
                  <a:pt x="55" y="10"/>
                </a:cubicBezTo>
                <a:cubicBezTo>
                  <a:pt x="68" y="10"/>
                  <a:pt x="79" y="12"/>
                  <a:pt x="85" y="17"/>
                </a:cubicBezTo>
                <a:cubicBezTo>
                  <a:pt x="93" y="22"/>
                  <a:pt x="97" y="30"/>
                  <a:pt x="98" y="43"/>
                </a:cubicBezTo>
                <a:cubicBezTo>
                  <a:pt x="12" y="43"/>
                  <a:pt x="12" y="43"/>
                  <a:pt x="12" y="43"/>
                </a:cubicBezTo>
                <a:close/>
                <a:moveTo>
                  <a:pt x="12" y="53"/>
                </a:moveTo>
                <a:cubicBezTo>
                  <a:pt x="110" y="53"/>
                  <a:pt x="110" y="53"/>
                  <a:pt x="110" y="53"/>
                </a:cubicBezTo>
                <a:cubicBezTo>
                  <a:pt x="110" y="53"/>
                  <a:pt x="110" y="53"/>
                  <a:pt x="110" y="53"/>
                </a:cubicBezTo>
                <a:cubicBezTo>
                  <a:pt x="110" y="36"/>
                  <a:pt x="108" y="19"/>
                  <a:pt x="93" y="9"/>
                </a:cubicBezTo>
                <a:cubicBezTo>
                  <a:pt x="81" y="1"/>
                  <a:pt x="66" y="0"/>
                  <a:pt x="55" y="0"/>
                </a:cubicBezTo>
                <a:cubicBezTo>
                  <a:pt x="39" y="0"/>
                  <a:pt x="27" y="3"/>
                  <a:pt x="18" y="10"/>
                </a:cubicBezTo>
                <a:cubicBezTo>
                  <a:pt x="6" y="18"/>
                  <a:pt x="0" y="33"/>
                  <a:pt x="0" y="50"/>
                </a:cubicBezTo>
                <a:cubicBezTo>
                  <a:pt x="0" y="68"/>
                  <a:pt x="5" y="81"/>
                  <a:pt x="15" y="90"/>
                </a:cubicBezTo>
                <a:cubicBezTo>
                  <a:pt x="24" y="97"/>
                  <a:pt x="35" y="100"/>
                  <a:pt x="55" y="100"/>
                </a:cubicBezTo>
                <a:cubicBezTo>
                  <a:pt x="71" y="100"/>
                  <a:pt x="88" y="98"/>
                  <a:pt x="105" y="94"/>
                </a:cubicBezTo>
                <a:cubicBezTo>
                  <a:pt x="105" y="94"/>
                  <a:pt x="105" y="94"/>
                  <a:pt x="105" y="94"/>
                </a:cubicBezTo>
                <a:cubicBezTo>
                  <a:pt x="105" y="84"/>
                  <a:pt x="105" y="84"/>
                  <a:pt x="105" y="84"/>
                </a:cubicBezTo>
                <a:cubicBezTo>
                  <a:pt x="104" y="84"/>
                  <a:pt x="104" y="84"/>
                  <a:pt x="104" y="84"/>
                </a:cubicBezTo>
                <a:cubicBezTo>
                  <a:pt x="88" y="88"/>
                  <a:pt x="72" y="89"/>
                  <a:pt x="55" y="90"/>
                </a:cubicBezTo>
                <a:cubicBezTo>
                  <a:pt x="41" y="90"/>
                  <a:pt x="30" y="87"/>
                  <a:pt x="23" y="82"/>
                </a:cubicBezTo>
                <a:cubicBezTo>
                  <a:pt x="16" y="76"/>
                  <a:pt x="12" y="67"/>
                  <a:pt x="11" y="53"/>
                </a:cubicBezTo>
                <a:lnTo>
                  <a:pt x="12" y="53"/>
                </a:lnTo>
                <a:close/>
                <a:moveTo>
                  <a:pt x="176" y="98"/>
                </a:moveTo>
                <a:cubicBezTo>
                  <a:pt x="189" y="98"/>
                  <a:pt x="202" y="96"/>
                  <a:pt x="215" y="93"/>
                </a:cubicBezTo>
                <a:cubicBezTo>
                  <a:pt x="215" y="84"/>
                  <a:pt x="215" y="84"/>
                  <a:pt x="215" y="84"/>
                </a:cubicBezTo>
                <a:cubicBezTo>
                  <a:pt x="203" y="86"/>
                  <a:pt x="191" y="88"/>
                  <a:pt x="178" y="89"/>
                </a:cubicBezTo>
                <a:cubicBezTo>
                  <a:pt x="169" y="89"/>
                  <a:pt x="160" y="87"/>
                  <a:pt x="152" y="82"/>
                </a:cubicBezTo>
                <a:cubicBezTo>
                  <a:pt x="145" y="76"/>
                  <a:pt x="141" y="66"/>
                  <a:pt x="141" y="52"/>
                </a:cubicBezTo>
                <a:cubicBezTo>
                  <a:pt x="141" y="37"/>
                  <a:pt x="146" y="26"/>
                  <a:pt x="155" y="20"/>
                </a:cubicBezTo>
                <a:cubicBezTo>
                  <a:pt x="162" y="16"/>
                  <a:pt x="172" y="14"/>
                  <a:pt x="185" y="14"/>
                </a:cubicBezTo>
                <a:cubicBezTo>
                  <a:pt x="195" y="14"/>
                  <a:pt x="204" y="15"/>
                  <a:pt x="213" y="16"/>
                </a:cubicBezTo>
                <a:cubicBezTo>
                  <a:pt x="213" y="6"/>
                  <a:pt x="213" y="6"/>
                  <a:pt x="213" y="6"/>
                </a:cubicBezTo>
                <a:cubicBezTo>
                  <a:pt x="204" y="5"/>
                  <a:pt x="195" y="4"/>
                  <a:pt x="186" y="4"/>
                </a:cubicBezTo>
                <a:cubicBezTo>
                  <a:pt x="172" y="4"/>
                  <a:pt x="160" y="6"/>
                  <a:pt x="150" y="12"/>
                </a:cubicBezTo>
                <a:cubicBezTo>
                  <a:pt x="135" y="20"/>
                  <a:pt x="130" y="35"/>
                  <a:pt x="130" y="51"/>
                </a:cubicBezTo>
                <a:cubicBezTo>
                  <a:pt x="130" y="67"/>
                  <a:pt x="133" y="80"/>
                  <a:pt x="144" y="89"/>
                </a:cubicBezTo>
                <a:cubicBezTo>
                  <a:pt x="153" y="97"/>
                  <a:pt x="164" y="98"/>
                  <a:pt x="176" y="98"/>
                </a:cubicBezTo>
                <a:moveTo>
                  <a:pt x="333" y="52"/>
                </a:moveTo>
                <a:cubicBezTo>
                  <a:pt x="333" y="66"/>
                  <a:pt x="329" y="75"/>
                  <a:pt x="322" y="81"/>
                </a:cubicBezTo>
                <a:cubicBezTo>
                  <a:pt x="314" y="87"/>
                  <a:pt x="303" y="89"/>
                  <a:pt x="287" y="89"/>
                </a:cubicBezTo>
                <a:cubicBezTo>
                  <a:pt x="272" y="89"/>
                  <a:pt x="261" y="86"/>
                  <a:pt x="253" y="81"/>
                </a:cubicBezTo>
                <a:cubicBezTo>
                  <a:pt x="245" y="74"/>
                  <a:pt x="241" y="65"/>
                  <a:pt x="241" y="51"/>
                </a:cubicBezTo>
                <a:cubicBezTo>
                  <a:pt x="241" y="37"/>
                  <a:pt x="245" y="28"/>
                  <a:pt x="253" y="22"/>
                </a:cubicBezTo>
                <a:cubicBezTo>
                  <a:pt x="261" y="16"/>
                  <a:pt x="272" y="14"/>
                  <a:pt x="287" y="14"/>
                </a:cubicBezTo>
                <a:cubicBezTo>
                  <a:pt x="302" y="14"/>
                  <a:pt x="313" y="16"/>
                  <a:pt x="320" y="21"/>
                </a:cubicBezTo>
                <a:cubicBezTo>
                  <a:pt x="329" y="28"/>
                  <a:pt x="333" y="38"/>
                  <a:pt x="333" y="52"/>
                </a:cubicBezTo>
                <a:moveTo>
                  <a:pt x="344" y="51"/>
                </a:moveTo>
                <a:cubicBezTo>
                  <a:pt x="344" y="35"/>
                  <a:pt x="340" y="22"/>
                  <a:pt x="328" y="14"/>
                </a:cubicBezTo>
                <a:cubicBezTo>
                  <a:pt x="317" y="6"/>
                  <a:pt x="303" y="4"/>
                  <a:pt x="287" y="4"/>
                </a:cubicBezTo>
                <a:cubicBezTo>
                  <a:pt x="271" y="4"/>
                  <a:pt x="257" y="6"/>
                  <a:pt x="246" y="14"/>
                </a:cubicBezTo>
                <a:cubicBezTo>
                  <a:pt x="235" y="22"/>
                  <a:pt x="230" y="35"/>
                  <a:pt x="230" y="51"/>
                </a:cubicBezTo>
                <a:cubicBezTo>
                  <a:pt x="230" y="68"/>
                  <a:pt x="235" y="81"/>
                  <a:pt x="246" y="89"/>
                </a:cubicBezTo>
                <a:cubicBezTo>
                  <a:pt x="257" y="96"/>
                  <a:pt x="271" y="98"/>
                  <a:pt x="287" y="98"/>
                </a:cubicBezTo>
                <a:cubicBezTo>
                  <a:pt x="304" y="98"/>
                  <a:pt x="317" y="96"/>
                  <a:pt x="328" y="89"/>
                </a:cubicBezTo>
                <a:cubicBezTo>
                  <a:pt x="340" y="81"/>
                  <a:pt x="344" y="68"/>
                  <a:pt x="344" y="51"/>
                </a:cubicBezTo>
                <a:moveTo>
                  <a:pt x="453" y="96"/>
                </a:moveTo>
                <a:cubicBezTo>
                  <a:pt x="463" y="96"/>
                  <a:pt x="463" y="96"/>
                  <a:pt x="463" y="96"/>
                </a:cubicBezTo>
                <a:cubicBezTo>
                  <a:pt x="463" y="40"/>
                  <a:pt x="463" y="40"/>
                  <a:pt x="463" y="40"/>
                </a:cubicBezTo>
                <a:cubicBezTo>
                  <a:pt x="463" y="29"/>
                  <a:pt x="462" y="20"/>
                  <a:pt x="454" y="13"/>
                </a:cubicBezTo>
                <a:cubicBezTo>
                  <a:pt x="446" y="6"/>
                  <a:pt x="435" y="4"/>
                  <a:pt x="424" y="4"/>
                </a:cubicBezTo>
                <a:cubicBezTo>
                  <a:pt x="408" y="4"/>
                  <a:pt x="392" y="9"/>
                  <a:pt x="377" y="12"/>
                </a:cubicBezTo>
                <a:cubicBezTo>
                  <a:pt x="376" y="7"/>
                  <a:pt x="376" y="7"/>
                  <a:pt x="376" y="7"/>
                </a:cubicBezTo>
                <a:cubicBezTo>
                  <a:pt x="368" y="7"/>
                  <a:pt x="368" y="7"/>
                  <a:pt x="368" y="7"/>
                </a:cubicBezTo>
                <a:cubicBezTo>
                  <a:pt x="368" y="96"/>
                  <a:pt x="368" y="96"/>
                  <a:pt x="368" y="96"/>
                </a:cubicBezTo>
                <a:cubicBezTo>
                  <a:pt x="378" y="96"/>
                  <a:pt x="378" y="96"/>
                  <a:pt x="378" y="96"/>
                </a:cubicBezTo>
                <a:cubicBezTo>
                  <a:pt x="378" y="21"/>
                  <a:pt x="378" y="21"/>
                  <a:pt x="378" y="21"/>
                </a:cubicBezTo>
                <a:cubicBezTo>
                  <a:pt x="394" y="17"/>
                  <a:pt x="408" y="14"/>
                  <a:pt x="423" y="14"/>
                </a:cubicBezTo>
                <a:cubicBezTo>
                  <a:pt x="432" y="14"/>
                  <a:pt x="440" y="16"/>
                  <a:pt x="445" y="20"/>
                </a:cubicBezTo>
                <a:cubicBezTo>
                  <a:pt x="450" y="25"/>
                  <a:pt x="453" y="31"/>
                  <a:pt x="453" y="40"/>
                </a:cubicBezTo>
                <a:lnTo>
                  <a:pt x="453" y="96"/>
                </a:lnTo>
                <a:close/>
                <a:moveTo>
                  <a:pt x="590" y="52"/>
                </a:moveTo>
                <a:cubicBezTo>
                  <a:pt x="590" y="66"/>
                  <a:pt x="586" y="75"/>
                  <a:pt x="579" y="81"/>
                </a:cubicBezTo>
                <a:cubicBezTo>
                  <a:pt x="571" y="87"/>
                  <a:pt x="560" y="89"/>
                  <a:pt x="544" y="89"/>
                </a:cubicBezTo>
                <a:cubicBezTo>
                  <a:pt x="529" y="89"/>
                  <a:pt x="518" y="86"/>
                  <a:pt x="510" y="81"/>
                </a:cubicBezTo>
                <a:cubicBezTo>
                  <a:pt x="502" y="74"/>
                  <a:pt x="498" y="65"/>
                  <a:pt x="498" y="51"/>
                </a:cubicBezTo>
                <a:cubicBezTo>
                  <a:pt x="498" y="37"/>
                  <a:pt x="502" y="28"/>
                  <a:pt x="510" y="22"/>
                </a:cubicBezTo>
                <a:cubicBezTo>
                  <a:pt x="517" y="16"/>
                  <a:pt x="529" y="14"/>
                  <a:pt x="544" y="14"/>
                </a:cubicBezTo>
                <a:cubicBezTo>
                  <a:pt x="559" y="14"/>
                  <a:pt x="570" y="16"/>
                  <a:pt x="577" y="21"/>
                </a:cubicBezTo>
                <a:cubicBezTo>
                  <a:pt x="586" y="28"/>
                  <a:pt x="590" y="38"/>
                  <a:pt x="590" y="52"/>
                </a:cubicBezTo>
                <a:moveTo>
                  <a:pt x="601" y="51"/>
                </a:moveTo>
                <a:cubicBezTo>
                  <a:pt x="601" y="35"/>
                  <a:pt x="597" y="22"/>
                  <a:pt x="585" y="14"/>
                </a:cubicBezTo>
                <a:cubicBezTo>
                  <a:pt x="574" y="6"/>
                  <a:pt x="560" y="4"/>
                  <a:pt x="544" y="4"/>
                </a:cubicBezTo>
                <a:cubicBezTo>
                  <a:pt x="528" y="4"/>
                  <a:pt x="514" y="6"/>
                  <a:pt x="503" y="14"/>
                </a:cubicBezTo>
                <a:cubicBezTo>
                  <a:pt x="492" y="22"/>
                  <a:pt x="487" y="35"/>
                  <a:pt x="487" y="51"/>
                </a:cubicBezTo>
                <a:cubicBezTo>
                  <a:pt x="487" y="68"/>
                  <a:pt x="492" y="81"/>
                  <a:pt x="503" y="89"/>
                </a:cubicBezTo>
                <a:cubicBezTo>
                  <a:pt x="514" y="96"/>
                  <a:pt x="528" y="98"/>
                  <a:pt x="544" y="98"/>
                </a:cubicBezTo>
                <a:cubicBezTo>
                  <a:pt x="560" y="98"/>
                  <a:pt x="574" y="96"/>
                  <a:pt x="585" y="89"/>
                </a:cubicBezTo>
                <a:cubicBezTo>
                  <a:pt x="596" y="81"/>
                  <a:pt x="601" y="68"/>
                  <a:pt x="601" y="51"/>
                </a:cubicBezTo>
                <a:moveTo>
                  <a:pt x="667" y="98"/>
                </a:moveTo>
                <a:cubicBezTo>
                  <a:pt x="680" y="98"/>
                  <a:pt x="694" y="96"/>
                  <a:pt x="707" y="93"/>
                </a:cubicBezTo>
                <a:cubicBezTo>
                  <a:pt x="707" y="84"/>
                  <a:pt x="707" y="84"/>
                  <a:pt x="707" y="84"/>
                </a:cubicBezTo>
                <a:cubicBezTo>
                  <a:pt x="695" y="86"/>
                  <a:pt x="682" y="88"/>
                  <a:pt x="669" y="89"/>
                </a:cubicBezTo>
                <a:cubicBezTo>
                  <a:pt x="660" y="89"/>
                  <a:pt x="652" y="87"/>
                  <a:pt x="644" y="82"/>
                </a:cubicBezTo>
                <a:cubicBezTo>
                  <a:pt x="636" y="76"/>
                  <a:pt x="633" y="66"/>
                  <a:pt x="633" y="52"/>
                </a:cubicBezTo>
                <a:cubicBezTo>
                  <a:pt x="633" y="37"/>
                  <a:pt x="637" y="26"/>
                  <a:pt x="647" y="20"/>
                </a:cubicBezTo>
                <a:cubicBezTo>
                  <a:pt x="654" y="16"/>
                  <a:pt x="664" y="14"/>
                  <a:pt x="677" y="14"/>
                </a:cubicBezTo>
                <a:cubicBezTo>
                  <a:pt x="687" y="14"/>
                  <a:pt x="696" y="15"/>
                  <a:pt x="705" y="16"/>
                </a:cubicBezTo>
                <a:cubicBezTo>
                  <a:pt x="705" y="6"/>
                  <a:pt x="705" y="6"/>
                  <a:pt x="705" y="6"/>
                </a:cubicBezTo>
                <a:cubicBezTo>
                  <a:pt x="696" y="5"/>
                  <a:pt x="687" y="4"/>
                  <a:pt x="678" y="4"/>
                </a:cubicBezTo>
                <a:cubicBezTo>
                  <a:pt x="664" y="4"/>
                  <a:pt x="652" y="6"/>
                  <a:pt x="641" y="12"/>
                </a:cubicBezTo>
                <a:cubicBezTo>
                  <a:pt x="627" y="20"/>
                  <a:pt x="621" y="36"/>
                  <a:pt x="621" y="51"/>
                </a:cubicBezTo>
                <a:cubicBezTo>
                  <a:pt x="621" y="67"/>
                  <a:pt x="624" y="80"/>
                  <a:pt x="635" y="89"/>
                </a:cubicBezTo>
                <a:cubicBezTo>
                  <a:pt x="644" y="97"/>
                  <a:pt x="656" y="99"/>
                  <a:pt x="667" y="99"/>
                </a:cubicBezTo>
                <a:moveTo>
                  <a:pt x="824" y="52"/>
                </a:moveTo>
                <a:cubicBezTo>
                  <a:pt x="824" y="66"/>
                  <a:pt x="821" y="75"/>
                  <a:pt x="813" y="81"/>
                </a:cubicBezTo>
                <a:cubicBezTo>
                  <a:pt x="806" y="87"/>
                  <a:pt x="794" y="89"/>
                  <a:pt x="779" y="89"/>
                </a:cubicBezTo>
                <a:cubicBezTo>
                  <a:pt x="763" y="89"/>
                  <a:pt x="752" y="86"/>
                  <a:pt x="745" y="81"/>
                </a:cubicBezTo>
                <a:cubicBezTo>
                  <a:pt x="737" y="74"/>
                  <a:pt x="733" y="65"/>
                  <a:pt x="733" y="51"/>
                </a:cubicBezTo>
                <a:cubicBezTo>
                  <a:pt x="733" y="37"/>
                  <a:pt x="736" y="28"/>
                  <a:pt x="744" y="22"/>
                </a:cubicBezTo>
                <a:cubicBezTo>
                  <a:pt x="752" y="16"/>
                  <a:pt x="763" y="14"/>
                  <a:pt x="779" y="14"/>
                </a:cubicBezTo>
                <a:cubicBezTo>
                  <a:pt x="793" y="14"/>
                  <a:pt x="804" y="16"/>
                  <a:pt x="812" y="21"/>
                </a:cubicBezTo>
                <a:cubicBezTo>
                  <a:pt x="821" y="28"/>
                  <a:pt x="824" y="38"/>
                  <a:pt x="824" y="52"/>
                </a:cubicBezTo>
                <a:moveTo>
                  <a:pt x="836" y="51"/>
                </a:moveTo>
                <a:cubicBezTo>
                  <a:pt x="836" y="35"/>
                  <a:pt x="831" y="22"/>
                  <a:pt x="820" y="14"/>
                </a:cubicBezTo>
                <a:cubicBezTo>
                  <a:pt x="809" y="6"/>
                  <a:pt x="795" y="4"/>
                  <a:pt x="779" y="4"/>
                </a:cubicBezTo>
                <a:cubicBezTo>
                  <a:pt x="762" y="4"/>
                  <a:pt x="748" y="6"/>
                  <a:pt x="738" y="14"/>
                </a:cubicBezTo>
                <a:cubicBezTo>
                  <a:pt x="726" y="22"/>
                  <a:pt x="722" y="35"/>
                  <a:pt x="722" y="51"/>
                </a:cubicBezTo>
                <a:cubicBezTo>
                  <a:pt x="722" y="68"/>
                  <a:pt x="726" y="81"/>
                  <a:pt x="738" y="89"/>
                </a:cubicBezTo>
                <a:cubicBezTo>
                  <a:pt x="748" y="96"/>
                  <a:pt x="762" y="98"/>
                  <a:pt x="779" y="98"/>
                </a:cubicBezTo>
                <a:cubicBezTo>
                  <a:pt x="795" y="98"/>
                  <a:pt x="809" y="96"/>
                  <a:pt x="819" y="89"/>
                </a:cubicBezTo>
                <a:cubicBezTo>
                  <a:pt x="831" y="81"/>
                  <a:pt x="835" y="68"/>
                  <a:pt x="835" y="51"/>
                </a:cubicBezTo>
                <a:moveTo>
                  <a:pt x="1033" y="96"/>
                </a:moveTo>
                <a:cubicBezTo>
                  <a:pt x="1033" y="40"/>
                  <a:pt x="1033" y="40"/>
                  <a:pt x="1033" y="40"/>
                </a:cubicBezTo>
                <a:cubicBezTo>
                  <a:pt x="1033" y="29"/>
                  <a:pt x="1032" y="20"/>
                  <a:pt x="1024" y="13"/>
                </a:cubicBezTo>
                <a:cubicBezTo>
                  <a:pt x="1017" y="6"/>
                  <a:pt x="1007" y="4"/>
                  <a:pt x="996" y="4"/>
                </a:cubicBezTo>
                <a:cubicBezTo>
                  <a:pt x="981" y="5"/>
                  <a:pt x="966" y="7"/>
                  <a:pt x="951" y="11"/>
                </a:cubicBezTo>
                <a:cubicBezTo>
                  <a:pt x="945" y="13"/>
                  <a:pt x="945" y="13"/>
                  <a:pt x="945" y="13"/>
                </a:cubicBezTo>
                <a:cubicBezTo>
                  <a:pt x="937" y="6"/>
                  <a:pt x="925" y="4"/>
                  <a:pt x="914" y="4"/>
                </a:cubicBezTo>
                <a:cubicBezTo>
                  <a:pt x="898" y="5"/>
                  <a:pt x="869" y="12"/>
                  <a:pt x="869" y="12"/>
                </a:cubicBezTo>
                <a:cubicBezTo>
                  <a:pt x="868" y="7"/>
                  <a:pt x="868" y="7"/>
                  <a:pt x="868" y="7"/>
                </a:cubicBezTo>
                <a:cubicBezTo>
                  <a:pt x="860" y="7"/>
                  <a:pt x="860" y="7"/>
                  <a:pt x="860" y="7"/>
                </a:cubicBezTo>
                <a:cubicBezTo>
                  <a:pt x="860" y="96"/>
                  <a:pt x="860" y="96"/>
                  <a:pt x="860" y="96"/>
                </a:cubicBezTo>
                <a:cubicBezTo>
                  <a:pt x="870" y="96"/>
                  <a:pt x="870" y="96"/>
                  <a:pt x="870" y="96"/>
                </a:cubicBezTo>
                <a:cubicBezTo>
                  <a:pt x="870" y="21"/>
                  <a:pt x="870" y="21"/>
                  <a:pt x="870" y="21"/>
                </a:cubicBezTo>
                <a:cubicBezTo>
                  <a:pt x="884" y="18"/>
                  <a:pt x="899" y="15"/>
                  <a:pt x="913" y="14"/>
                </a:cubicBezTo>
                <a:cubicBezTo>
                  <a:pt x="922" y="14"/>
                  <a:pt x="932" y="16"/>
                  <a:pt x="937" y="20"/>
                </a:cubicBezTo>
                <a:cubicBezTo>
                  <a:pt x="942" y="25"/>
                  <a:pt x="944" y="31"/>
                  <a:pt x="944" y="40"/>
                </a:cubicBezTo>
                <a:cubicBezTo>
                  <a:pt x="944" y="96"/>
                  <a:pt x="944" y="96"/>
                  <a:pt x="944" y="96"/>
                </a:cubicBezTo>
                <a:cubicBezTo>
                  <a:pt x="954" y="96"/>
                  <a:pt x="954" y="96"/>
                  <a:pt x="954" y="96"/>
                </a:cubicBezTo>
                <a:cubicBezTo>
                  <a:pt x="954" y="40"/>
                  <a:pt x="954" y="40"/>
                  <a:pt x="954" y="40"/>
                </a:cubicBezTo>
                <a:cubicBezTo>
                  <a:pt x="955" y="34"/>
                  <a:pt x="954" y="27"/>
                  <a:pt x="951" y="21"/>
                </a:cubicBezTo>
                <a:cubicBezTo>
                  <a:pt x="956" y="20"/>
                  <a:pt x="956" y="20"/>
                  <a:pt x="956" y="20"/>
                </a:cubicBezTo>
                <a:cubicBezTo>
                  <a:pt x="969" y="16"/>
                  <a:pt x="982" y="15"/>
                  <a:pt x="995" y="14"/>
                </a:cubicBezTo>
                <a:cubicBezTo>
                  <a:pt x="1002" y="13"/>
                  <a:pt x="1010" y="16"/>
                  <a:pt x="1016" y="20"/>
                </a:cubicBezTo>
                <a:cubicBezTo>
                  <a:pt x="1020" y="24"/>
                  <a:pt x="1023" y="31"/>
                  <a:pt x="1023" y="40"/>
                </a:cubicBezTo>
                <a:cubicBezTo>
                  <a:pt x="1023" y="96"/>
                  <a:pt x="1023" y="96"/>
                  <a:pt x="1023" y="96"/>
                </a:cubicBezTo>
                <a:lnTo>
                  <a:pt x="1033"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latin typeface="Arial" panose="020B0604020202020204" pitchFamily="34" charset="0"/>
              <a:cs typeface="Arial" panose="020B0604020202020204" pitchFamily="34" charset="0"/>
            </a:endParaRPr>
          </a:p>
        </p:txBody>
      </p:sp>
      <p:sp>
        <p:nvSpPr>
          <p:cNvPr id="8" name="Titre 1">
            <a:extLst>
              <a:ext uri="{FF2B5EF4-FFF2-40B4-BE49-F238E27FC236}">
                <a16:creationId xmlns:a16="http://schemas.microsoft.com/office/drawing/2014/main" id="{6A38B8CE-E1A2-4BA0-AC9D-0E15EF70E3B1}"/>
              </a:ext>
            </a:extLst>
          </p:cNvPr>
          <p:cNvSpPr>
            <a:spLocks noGrp="1"/>
          </p:cNvSpPr>
          <p:nvPr>
            <p:ph type="ctrTitle" hasCustomPrompt="1"/>
          </p:nvPr>
        </p:nvSpPr>
        <p:spPr>
          <a:xfrm>
            <a:off x="1109784" y="2182122"/>
            <a:ext cx="9972431" cy="2281565"/>
          </a:xfrm>
          <a:prstGeom prst="rect">
            <a:avLst/>
          </a:prstGeom>
        </p:spPr>
        <p:txBody>
          <a:bodyPr anchor="t"/>
          <a:lstStyle>
            <a:lvl1pPr marL="0" algn="ctr" defTabSz="914400" rtl="0" eaLnBrk="1" latinLnBrk="0" hangingPunct="1">
              <a:lnSpc>
                <a:spcPct val="100000"/>
              </a:lnSpc>
              <a:defRPr lang="fr-FR" sz="14400" b="1" i="0" kern="1200" cap="none" spc="-300" baseline="0" dirty="0">
                <a:solidFill>
                  <a:schemeClr val="bg1"/>
                </a:solidFill>
                <a:latin typeface="Arial" panose="020B0604020202020204" pitchFamily="34" charset="0"/>
                <a:ea typeface="Montserrat" charset="0"/>
                <a:cs typeface="Arial" panose="020B0604020202020204" pitchFamily="34" charset="0"/>
              </a:defRPr>
            </a:lvl1pPr>
          </a:lstStyle>
          <a:p>
            <a:r>
              <a:rPr lang="fr-FR"/>
              <a:t>Merci</a:t>
            </a:r>
            <a:endParaRPr lang="fr-FR" dirty="0"/>
          </a:p>
        </p:txBody>
      </p:sp>
    </p:spTree>
    <p:extLst>
      <p:ext uri="{BB962C8B-B14F-4D97-AF65-F5344CB8AC3E}">
        <p14:creationId xmlns:p14="http://schemas.microsoft.com/office/powerpoint/2010/main" val="140980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itre - couleur 1">
    <p:bg>
      <p:bgPr>
        <a:solidFill>
          <a:schemeClr val="tx2"/>
        </a:solidFill>
        <a:effectLst/>
      </p:bgPr>
    </p:bg>
    <p:spTree>
      <p:nvGrpSpPr>
        <p:cNvPr id="1" name=""/>
        <p:cNvGrpSpPr/>
        <p:nvPr/>
      </p:nvGrpSpPr>
      <p:grpSpPr>
        <a:xfrm>
          <a:off x="0" y="0"/>
          <a:ext cx="0" cy="0"/>
          <a:chOff x="0" y="0"/>
          <a:chExt cx="0" cy="0"/>
        </a:xfrm>
      </p:grpSpPr>
      <p:sp>
        <p:nvSpPr>
          <p:cNvPr id="8" name="Forme libre : forme 7">
            <a:extLst>
              <a:ext uri="{FF2B5EF4-FFF2-40B4-BE49-F238E27FC236}">
                <a16:creationId xmlns:a16="http://schemas.microsoft.com/office/drawing/2014/main" id="{46B4955B-E954-4D1C-A8AC-F819D9523177}"/>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D0581710-AA1B-493A-BFBA-1460E3D4C38E}"/>
              </a:ext>
            </a:extLst>
          </p:cNvPr>
          <p:cNvSpPr>
            <a:spLocks noGrp="1"/>
          </p:cNvSpPr>
          <p:nvPr>
            <p:ph type="ctrTitle" hasCustomPrompt="1"/>
          </p:nvPr>
        </p:nvSpPr>
        <p:spPr>
          <a:xfrm>
            <a:off x="2548608" y="2360258"/>
            <a:ext cx="3777671" cy="2085293"/>
          </a:xfrm>
          <a:prstGeom prst="rect">
            <a:avLst/>
          </a:prstGeom>
        </p:spPr>
        <p:txBody>
          <a:bodyPr anchor="t">
            <a:noAutofit/>
          </a:bodyPr>
          <a:lstStyle>
            <a:lvl1pPr algn="l">
              <a:defRPr kumimoji="0" lang="fr-FR" sz="5400" b="1" i="0" u="none" strike="noStrike" kern="1200" cap="none" spc="0" normalizeH="0" baseline="0" dirty="0">
                <a:ln>
                  <a:noFill/>
                </a:ln>
                <a:solidFill>
                  <a:prstClr val="white"/>
                </a:solidFill>
                <a:effectLst/>
                <a:uLnTx/>
                <a:uFillTx/>
                <a:latin typeface="Arial" panose="020B0604020202020204" pitchFamily="34" charset="0"/>
                <a:ea typeface="Arial"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Titre </a:t>
            </a:r>
            <a:r>
              <a:rPr lang="fr-FR" dirty="0" err="1"/>
              <a:t>lorem</a:t>
            </a:r>
            <a:r>
              <a:rPr lang="fr-FR" dirty="0"/>
              <a:t> </a:t>
            </a:r>
            <a:br>
              <a:rPr lang="fr-FR" dirty="0"/>
            </a:br>
            <a:r>
              <a:rPr lang="fr-FR" dirty="0"/>
              <a:t>ipsum</a:t>
            </a:r>
          </a:p>
        </p:txBody>
      </p:sp>
      <p:sp>
        <p:nvSpPr>
          <p:cNvPr id="15" name="Espace réservé du texte 14">
            <a:extLst>
              <a:ext uri="{FF2B5EF4-FFF2-40B4-BE49-F238E27FC236}">
                <a16:creationId xmlns:a16="http://schemas.microsoft.com/office/drawing/2014/main" id="{57954682-473A-4564-A864-BF745DBA7CD4}"/>
              </a:ext>
            </a:extLst>
          </p:cNvPr>
          <p:cNvSpPr>
            <a:spLocks noGrp="1"/>
          </p:cNvSpPr>
          <p:nvPr>
            <p:ph type="body" sz="quarter" idx="12" hasCustomPrompt="1"/>
          </p:nvPr>
        </p:nvSpPr>
        <p:spPr>
          <a:xfrm>
            <a:off x="2323745" y="602896"/>
            <a:ext cx="2775379" cy="1998662"/>
          </a:xfrm>
        </p:spPr>
        <p:txBody>
          <a:bodyPr/>
          <a:lstStyle>
            <a:lvl1pPr marL="0" indent="0">
              <a:buNone/>
              <a:defRPr lang="fr-FR" sz="14400" b="1" i="0" kern="1200" cap="none" spc="-300" baseline="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gn="l" defTabSz="914400" rtl="0" eaLnBrk="1" latinLnBrk="0" hangingPunct="1">
              <a:lnSpc>
                <a:spcPct val="90000"/>
              </a:lnSpc>
              <a:spcBef>
                <a:spcPct val="0"/>
              </a:spcBef>
              <a:buFont typeface="+mj-lt"/>
              <a:buNone/>
            </a:pPr>
            <a:r>
              <a:rPr lang="fr-FR" dirty="0"/>
              <a:t>01</a:t>
            </a:r>
          </a:p>
        </p:txBody>
      </p:sp>
    </p:spTree>
    <p:extLst>
      <p:ext uri="{BB962C8B-B14F-4D97-AF65-F5344CB8AC3E}">
        <p14:creationId xmlns:p14="http://schemas.microsoft.com/office/powerpoint/2010/main" val="5744698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itre - couleur 2">
    <p:bg>
      <p:bgPr>
        <a:solidFill>
          <a:srgbClr val="A954F3"/>
        </a:solidFill>
        <a:effectLst/>
      </p:bgPr>
    </p:bg>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08A66C0B-7A91-49D1-B6DC-75E2CABB243D}"/>
              </a:ext>
            </a:extLst>
          </p:cNvPr>
          <p:cNvSpPr/>
          <p:nvPr/>
        </p:nvSpPr>
        <p:spPr>
          <a:xfrm flipH="1">
            <a:off x="1555507" y="-1"/>
            <a:ext cx="3900488" cy="4758107"/>
          </a:xfrm>
          <a:custGeom>
            <a:avLst/>
            <a:gdLst>
              <a:gd name="connsiteX0" fmla="*/ 3900488 w 3900488"/>
              <a:gd name="connsiteY0" fmla="*/ 0 h 4758107"/>
              <a:gd name="connsiteX1" fmla="*/ 0 w 3900488"/>
              <a:gd name="connsiteY1" fmla="*/ 0 h 4758107"/>
              <a:gd name="connsiteX2" fmla="*/ 14 w 3900488"/>
              <a:gd name="connsiteY2" fmla="*/ 13718 h 4758107"/>
              <a:gd name="connsiteX3" fmla="*/ 4907 w 3900488"/>
              <a:gd name="connsiteY3" fmla="*/ 3785761 h 4758107"/>
              <a:gd name="connsiteX4" fmla="*/ 485655 w 3900488"/>
              <a:gd name="connsiteY4" fmla="*/ 4595035 h 4758107"/>
              <a:gd name="connsiteX5" fmla="*/ 1776162 w 3900488"/>
              <a:gd name="connsiteY5" fmla="*/ 4758107 h 4758107"/>
              <a:gd name="connsiteX6" fmla="*/ 3121899 w 3900488"/>
              <a:gd name="connsiteY6" fmla="*/ 4687177 h 4758107"/>
              <a:gd name="connsiteX7" fmla="*/ 3899490 w 3900488"/>
              <a:gd name="connsiteY7" fmla="*/ 3836857 h 475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488" h="4758107">
                <a:moveTo>
                  <a:pt x="3900488" y="0"/>
                </a:moveTo>
                <a:lnTo>
                  <a:pt x="0" y="0"/>
                </a:lnTo>
                <a:lnTo>
                  <a:pt x="14" y="13718"/>
                </a:lnTo>
                <a:cubicBezTo>
                  <a:pt x="1645" y="1271066"/>
                  <a:pt x="4874" y="2494869"/>
                  <a:pt x="4907" y="3785761"/>
                </a:cubicBezTo>
                <a:cubicBezTo>
                  <a:pt x="24841" y="4123277"/>
                  <a:pt x="109081" y="4377139"/>
                  <a:pt x="485655" y="4595035"/>
                </a:cubicBezTo>
                <a:cubicBezTo>
                  <a:pt x="819273" y="4751623"/>
                  <a:pt x="1340313" y="4743506"/>
                  <a:pt x="1776162" y="4758107"/>
                </a:cubicBezTo>
                <a:cubicBezTo>
                  <a:pt x="2206535" y="4751258"/>
                  <a:pt x="2611757" y="4763607"/>
                  <a:pt x="3121899" y="4687177"/>
                </a:cubicBezTo>
                <a:cubicBezTo>
                  <a:pt x="3593018" y="4575838"/>
                  <a:pt x="3868926" y="4322154"/>
                  <a:pt x="3899490" y="38368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latin typeface="Arial" panose="020B0604020202020204" pitchFamily="34" charset="0"/>
              <a:cs typeface="Arial" panose="020B0604020202020204" pitchFamily="34" charset="0"/>
            </a:endParaRPr>
          </a:p>
        </p:txBody>
      </p:sp>
      <p:sp>
        <p:nvSpPr>
          <p:cNvPr id="10" name="Titre 1">
            <a:extLst>
              <a:ext uri="{FF2B5EF4-FFF2-40B4-BE49-F238E27FC236}">
                <a16:creationId xmlns:a16="http://schemas.microsoft.com/office/drawing/2014/main" id="{EE69A519-AD58-4C3A-B352-6640C7E8B143}"/>
              </a:ext>
            </a:extLst>
          </p:cNvPr>
          <p:cNvSpPr>
            <a:spLocks noGrp="1"/>
          </p:cNvSpPr>
          <p:nvPr>
            <p:ph type="ctrTitle" hasCustomPrompt="1"/>
          </p:nvPr>
        </p:nvSpPr>
        <p:spPr>
          <a:xfrm>
            <a:off x="2553987" y="2360258"/>
            <a:ext cx="3777671" cy="2086330"/>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5400" b="1" i="0" spc="-3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Titre </a:t>
            </a:r>
            <a:r>
              <a:rPr kumimoji="0" lang="fr-FR" sz="5400" b="1" i="0" u="none" strike="noStrike" kern="1200" cap="none" spc="0" normalizeH="0" baseline="0" noProof="0" dirty="0" err="1">
                <a:ln>
                  <a:noFill/>
                </a:ln>
                <a:solidFill>
                  <a:prstClr val="white"/>
                </a:solidFill>
                <a:effectLst/>
                <a:uLnTx/>
                <a:uFillTx/>
                <a:latin typeface="Arial" panose="020B0604020202020204" pitchFamily="34" charset="0"/>
                <a:ea typeface="Arial" charset="0"/>
                <a:cs typeface="Arial" panose="020B0604020202020204" pitchFamily="34" charset="0"/>
              </a:rPr>
              <a:t>lorem</a:t>
            </a: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 </a:t>
            </a:r>
            <a:b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br>
            <a:r>
              <a:rPr kumimoji="0" lang="fr-FR" sz="5400" b="1" i="0" u="none" strike="noStrike" kern="1200" cap="none" spc="0" normalizeH="0" baseline="0" noProof="0" dirty="0">
                <a:ln>
                  <a:noFill/>
                </a:ln>
                <a:solidFill>
                  <a:prstClr val="white"/>
                </a:solidFill>
                <a:effectLst/>
                <a:uLnTx/>
                <a:uFillTx/>
                <a:latin typeface="Arial" panose="020B0604020202020204" pitchFamily="34" charset="0"/>
                <a:ea typeface="Arial" charset="0"/>
                <a:cs typeface="Arial" panose="020B0604020202020204" pitchFamily="34" charset="0"/>
              </a:rPr>
              <a:t>ipsum</a:t>
            </a:r>
          </a:p>
        </p:txBody>
      </p:sp>
      <p:sp>
        <p:nvSpPr>
          <p:cNvPr id="3" name="Espace réservé du texte 2">
            <a:extLst>
              <a:ext uri="{FF2B5EF4-FFF2-40B4-BE49-F238E27FC236}">
                <a16:creationId xmlns:a16="http://schemas.microsoft.com/office/drawing/2014/main" id="{E2D991CF-D89E-47DF-9E4C-C96B50AB65CA}"/>
              </a:ext>
            </a:extLst>
          </p:cNvPr>
          <p:cNvSpPr>
            <a:spLocks noGrp="1"/>
          </p:cNvSpPr>
          <p:nvPr>
            <p:ph type="body" sz="quarter" idx="10" hasCustomPrompt="1"/>
          </p:nvPr>
        </p:nvSpPr>
        <p:spPr>
          <a:xfrm>
            <a:off x="2323746" y="602896"/>
            <a:ext cx="2797175" cy="1998662"/>
          </a:xfrm>
        </p:spPr>
        <p:txBody>
          <a:bodyPr/>
          <a:lstStyle>
            <a:lvl1pPr marL="0" indent="0">
              <a:buNone/>
              <a:defRPr sz="14400">
                <a:solidFill>
                  <a:schemeClr val="bg1"/>
                </a:solidFill>
              </a:defRPr>
            </a:lvl1pPr>
          </a:lstStyle>
          <a:p>
            <a:pPr lvl="0"/>
            <a:r>
              <a:rPr lang="fr-FR" dirty="0"/>
              <a:t>02</a:t>
            </a:r>
          </a:p>
        </p:txBody>
      </p:sp>
    </p:spTree>
    <p:extLst>
      <p:ext uri="{BB962C8B-B14F-4D97-AF65-F5344CB8AC3E}">
        <p14:creationId xmlns:p14="http://schemas.microsoft.com/office/powerpoint/2010/main" val="113127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4.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endParaRPr lang="fr-F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dirty="0"/>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A5C7A32D-1116-4AE8-97EF-D42A2B21677D}" type="slidenum">
              <a:rPr lang="fr-FR" smtClean="0"/>
              <a:t>‹N°›</a:t>
            </a:fld>
            <a:endParaRPr lang="fr-FR"/>
          </a:p>
        </p:txBody>
      </p:sp>
    </p:spTree>
    <p:extLst>
      <p:ext uri="{BB962C8B-B14F-4D97-AF65-F5344CB8AC3E}">
        <p14:creationId xmlns:p14="http://schemas.microsoft.com/office/powerpoint/2010/main" val="4028667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19100" y="345601"/>
            <a:ext cx="11326651" cy="1325563"/>
          </a:xfrm>
          <a:prstGeom prst="rect">
            <a:avLst/>
          </a:prstGeom>
        </p:spPr>
        <p:txBody>
          <a:bodyPr vert="horz" lIns="0" tIns="45720" rIns="91440" bIns="45720" rtlCol="0" anchor="t">
            <a:noAutofit/>
          </a:bodyPr>
          <a:lstStyle/>
          <a:p>
            <a:r>
              <a:rPr lang="en-US" dirty="0" err="1"/>
              <a:t>Modifiez</a:t>
            </a:r>
            <a:r>
              <a:rPr lang="en-US" dirty="0"/>
              <a:t> le style du </a:t>
            </a:r>
            <a:r>
              <a:rPr lang="en-US" dirty="0" err="1"/>
              <a:t>titre</a:t>
            </a:r>
            <a:endParaRPr lang="en-US" dirty="0"/>
          </a:p>
        </p:txBody>
      </p:sp>
      <p:sp>
        <p:nvSpPr>
          <p:cNvPr id="3" name="Espace réservé du texte 2"/>
          <p:cNvSpPr>
            <a:spLocks noGrp="1"/>
          </p:cNvSpPr>
          <p:nvPr>
            <p:ph type="body" idx="1"/>
          </p:nvPr>
        </p:nvSpPr>
        <p:spPr>
          <a:xfrm>
            <a:off x="407989" y="2621927"/>
            <a:ext cx="11352212" cy="3470899"/>
          </a:xfrm>
          <a:prstGeom prst="rect">
            <a:avLst/>
          </a:prstGeom>
        </p:spPr>
        <p:txBody>
          <a:bodyPr vert="horz" lIns="0" tIns="45720" rIns="91440" bIns="45720" rtlCol="0">
            <a:normAutofit/>
          </a:bodyPr>
          <a:lstStyle/>
          <a:p>
            <a:pPr lvl="0"/>
            <a:r>
              <a:rPr lang="en-US" dirty="0"/>
              <a:t>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8" name="Espace réservé du pied de page 4">
            <a:extLst>
              <a:ext uri="{FF2B5EF4-FFF2-40B4-BE49-F238E27FC236}">
                <a16:creationId xmlns:a16="http://schemas.microsoft.com/office/drawing/2014/main" id="{5728C634-AB3C-4428-B595-1BBD2969CA95}"/>
              </a:ext>
            </a:extLst>
          </p:cNvPr>
          <p:cNvSpPr>
            <a:spLocks noGrp="1"/>
          </p:cNvSpPr>
          <p:nvPr>
            <p:ph type="ftr" sz="quarter" idx="3"/>
          </p:nvPr>
        </p:nvSpPr>
        <p:spPr>
          <a:xfrm>
            <a:off x="9906002" y="6436367"/>
            <a:ext cx="1679847" cy="234414"/>
          </a:xfrm>
          <a:prstGeom prst="rect">
            <a:avLst/>
          </a:prstGeom>
        </p:spPr>
        <p:txBody>
          <a:bodyPr vert="horz" wrap="square" lIns="36000" tIns="36000" rIns="36000" bIns="36000" rtlCol="0" anchor="ctr">
            <a:spAutoFit/>
          </a:bodyPr>
          <a:lstStyle>
            <a:lvl1pPr algn="r">
              <a:defRPr sz="1051">
                <a:solidFill>
                  <a:schemeClr val="tx1"/>
                </a:solidFill>
                <a:latin typeface="+mn-lt"/>
              </a:defRPr>
            </a:lvl1pPr>
          </a:lstStyle>
          <a:p>
            <a:r>
              <a:rPr lang="en-US"/>
              <a:t>2018 Full-Year Results</a:t>
            </a:r>
            <a:endParaRPr lang="en-US" dirty="0"/>
          </a:p>
        </p:txBody>
      </p:sp>
      <p:sp>
        <p:nvSpPr>
          <p:cNvPr id="9" name="Espace réservé du numéro de diapositive 5">
            <a:extLst>
              <a:ext uri="{FF2B5EF4-FFF2-40B4-BE49-F238E27FC236}">
                <a16:creationId xmlns:a16="http://schemas.microsoft.com/office/drawing/2014/main" id="{2321BB25-3152-4BC2-9E15-D35D5F699074}"/>
              </a:ext>
            </a:extLst>
          </p:cNvPr>
          <p:cNvSpPr>
            <a:spLocks noGrp="1"/>
          </p:cNvSpPr>
          <p:nvPr>
            <p:ph type="sldNum" sz="quarter" idx="4"/>
          </p:nvPr>
        </p:nvSpPr>
        <p:spPr>
          <a:xfrm>
            <a:off x="11639027" y="6436367"/>
            <a:ext cx="324374" cy="234414"/>
          </a:xfrm>
          <a:prstGeom prst="rect">
            <a:avLst/>
          </a:prstGeom>
        </p:spPr>
        <p:txBody>
          <a:bodyPr vert="horz" wrap="none" lIns="36000" tIns="36000" rIns="36000" bIns="36000" rtlCol="0" anchor="ctr">
            <a:spAutoFit/>
          </a:bodyPr>
          <a:lstStyle>
            <a:lvl1pPr algn="r">
              <a:defRPr sz="1051">
                <a:solidFill>
                  <a:schemeClr val="bg1">
                    <a:lumMod val="50000"/>
                  </a:schemeClr>
                </a:solidFill>
                <a:latin typeface="+mn-lt"/>
              </a:defRPr>
            </a:lvl1pPr>
          </a:lstStyle>
          <a:p>
            <a:fld id="{12C5DC16-0D22-4C7F-9249-BF4D2D91D79F}" type="slidenum">
              <a:rPr lang="en-US" smtClean="0"/>
              <a:pPr/>
              <a:t>‹N°›</a:t>
            </a:fld>
            <a:endParaRPr lang="en-US" dirty="0"/>
          </a:p>
        </p:txBody>
      </p:sp>
    </p:spTree>
    <p:extLst>
      <p:ext uri="{BB962C8B-B14F-4D97-AF65-F5344CB8AC3E}">
        <p14:creationId xmlns:p14="http://schemas.microsoft.com/office/powerpoint/2010/main" val="42542566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 id="2147483691" r:id="rId4"/>
  </p:sldLayoutIdLst>
  <p:hf hdr="0" dt="0"/>
  <p:txStyles>
    <p:titleStyle>
      <a:lvl1pPr algn="l" defTabSz="914377" rtl="0" eaLnBrk="1" latinLnBrk="0" hangingPunct="1">
        <a:lnSpc>
          <a:spcPct val="80000"/>
        </a:lnSpc>
        <a:spcBef>
          <a:spcPct val="0"/>
        </a:spcBef>
        <a:buNone/>
        <a:defRPr sz="2800" b="1" kern="1200" cap="none" baseline="0">
          <a:solidFill>
            <a:schemeClr val="tx1"/>
          </a:solidFill>
          <a:latin typeface="+mj-lt"/>
          <a:ea typeface="+mj-ea"/>
          <a:cs typeface="+mj-cs"/>
        </a:defRPr>
      </a:lvl1pPr>
    </p:titleStyle>
    <p:bodyStyle>
      <a:lvl1pPr marL="85723" indent="-85723" algn="l" defTabSz="914377" rtl="0" eaLnBrk="1" latinLnBrk="0" hangingPunct="1">
        <a:lnSpc>
          <a:spcPct val="100000"/>
        </a:lnSpc>
        <a:spcBef>
          <a:spcPts val="1200"/>
        </a:spcBef>
        <a:buClr>
          <a:schemeClr val="tx1"/>
        </a:buClr>
        <a:buSzPct val="100000"/>
        <a:buFont typeface="Allumi Pro" panose="020B0703040802020204" pitchFamily="34" charset="0"/>
        <a:buChar char=" "/>
        <a:defRPr sz="2000" b="0" kern="1200">
          <a:solidFill>
            <a:schemeClr val="tx1"/>
          </a:solidFill>
          <a:latin typeface="+mn-lt"/>
          <a:ea typeface="+mn-ea"/>
          <a:cs typeface="+mn-cs"/>
        </a:defRPr>
      </a:lvl1pPr>
      <a:lvl2pPr marL="223833" indent="-138110" algn="l" defTabSz="914377" rtl="0" eaLnBrk="1" latinLnBrk="0" hangingPunct="1">
        <a:lnSpc>
          <a:spcPct val="100000"/>
        </a:lnSpc>
        <a:spcBef>
          <a:spcPts val="600"/>
        </a:spcBef>
        <a:buSzPct val="80000"/>
        <a:buFontTx/>
        <a:buBlip>
          <a:blip r:embed="rId6"/>
        </a:buBlip>
        <a:defRPr sz="2000" kern="1200">
          <a:solidFill>
            <a:schemeClr val="tx1"/>
          </a:solidFill>
          <a:latin typeface="+mn-lt"/>
          <a:ea typeface="+mn-ea"/>
          <a:cs typeface="+mn-cs"/>
        </a:defRPr>
      </a:lvl2pPr>
      <a:lvl3pPr marL="361942" indent="-138110"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3pPr>
      <a:lvl4pPr marL="446077" indent="-84137"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4pPr>
      <a:lvl5pPr marL="542912" indent="-96836" algn="l" defTabSz="914377" rtl="0" eaLnBrk="1" latinLnBrk="0" hangingPunct="1">
        <a:lnSpc>
          <a:spcPct val="10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38">
          <p15:clr>
            <a:srgbClr val="F26B43"/>
          </p15:clr>
        </p15:guide>
        <p15:guide id="2" pos="3840">
          <p15:clr>
            <a:srgbClr val="F26B43"/>
          </p15:clr>
        </p15:guide>
        <p15:guide id="3" orient="horz" pos="331">
          <p15:clr>
            <a:srgbClr val="F26B43"/>
          </p15:clr>
        </p15:guide>
        <p15:guide id="4" pos="424">
          <p15:clr>
            <a:srgbClr val="F26B43"/>
          </p15:clr>
        </p15:guide>
        <p15:guide id="5" pos="7240">
          <p15:clr>
            <a:srgbClr val="F26B43"/>
          </p15:clr>
        </p15:guide>
        <p15:guide id="6" pos="279">
          <p15:clr>
            <a:srgbClr val="F26B43"/>
          </p15:clr>
        </p15:guide>
        <p15:guide id="7" pos="7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4">
            <a:extLst>
              <a:ext uri="{FF2B5EF4-FFF2-40B4-BE49-F238E27FC236}">
                <a16:creationId xmlns:a16="http://schemas.microsoft.com/office/drawing/2014/main" id="{9F07089D-51ED-4AB4-9286-8248C8A0E4AB}"/>
              </a:ext>
            </a:extLst>
          </p:cNvPr>
          <p:cNvSpPr>
            <a:spLocks noGrp="1"/>
          </p:cNvSpPr>
          <p:nvPr>
            <p:ph type="ftr" sz="quarter" idx="3"/>
          </p:nvPr>
        </p:nvSpPr>
        <p:spPr>
          <a:xfrm>
            <a:off x="839788" y="6390938"/>
            <a:ext cx="8100530" cy="184666"/>
          </a:xfrm>
          <a:prstGeom prst="rect">
            <a:avLst/>
          </a:prstGeom>
        </p:spPr>
        <p:txBody>
          <a:bodyPr vert="horz" lIns="0" tIns="0" rIns="0" bIns="0" rtlCol="0" anchor="t">
            <a:spAutoFit/>
          </a:bodyPr>
          <a:lstStyle>
            <a:lvl1pPr algn="l">
              <a:defRPr sz="1200" b="1"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stStyle>
          <a:p>
            <a:r>
              <a:rPr lang="fr-FR" cap="none" dirty="0">
                <a:solidFill>
                  <a:schemeClr val="tx2"/>
                </a:solidFill>
              </a:rPr>
              <a:t>Sujet de la présentation – V°001 | Date – </a:t>
            </a:r>
            <a:r>
              <a:rPr lang="fr-FR" cap="none" dirty="0">
                <a:solidFill>
                  <a:schemeClr val="accent4"/>
                </a:solidFill>
              </a:rPr>
              <a:t>Critère de diffusion (</a:t>
            </a:r>
            <a:r>
              <a:rPr lang="fr-FR" cap="none" dirty="0" err="1">
                <a:solidFill>
                  <a:schemeClr val="accent4"/>
                </a:solidFill>
              </a:rPr>
              <a:t>cf.PSSI</a:t>
            </a:r>
            <a:r>
              <a:rPr lang="fr-FR" cap="none" dirty="0">
                <a:solidFill>
                  <a:schemeClr val="accent4"/>
                </a:solidFill>
              </a:rPr>
              <a:t>)</a:t>
            </a:r>
          </a:p>
        </p:txBody>
      </p:sp>
      <p:sp>
        <p:nvSpPr>
          <p:cNvPr id="4" name="Espace réservé du titre 3">
            <a:extLst>
              <a:ext uri="{FF2B5EF4-FFF2-40B4-BE49-F238E27FC236}">
                <a16:creationId xmlns:a16="http://schemas.microsoft.com/office/drawing/2014/main" id="{19044148-8431-4774-8F99-F73470ED5988}"/>
              </a:ext>
            </a:extLst>
          </p:cNvPr>
          <p:cNvSpPr>
            <a:spLocks noGrp="1"/>
          </p:cNvSpPr>
          <p:nvPr>
            <p:ph type="title"/>
          </p:nvPr>
        </p:nvSpPr>
        <p:spPr>
          <a:xfrm>
            <a:off x="838200" y="329265"/>
            <a:ext cx="10442575" cy="276999"/>
          </a:xfrm>
          <a:prstGeom prst="rect">
            <a:avLst/>
          </a:prstGeom>
        </p:spPr>
        <p:txBody>
          <a:bodyPr vert="horz" wrap="square" lIns="0" tIns="0" rIns="0" bIns="0" rtlCol="0" anchor="t" anchorCtr="0">
            <a:spAutoFit/>
          </a:bodyPr>
          <a:lstStyle/>
          <a:p>
            <a:r>
              <a:rPr lang="fr-FR"/>
              <a:t>Modifiez le style du titre</a:t>
            </a:r>
          </a:p>
        </p:txBody>
      </p:sp>
      <p:sp>
        <p:nvSpPr>
          <p:cNvPr id="5" name="Espace réservé du texte 4">
            <a:extLst>
              <a:ext uri="{FF2B5EF4-FFF2-40B4-BE49-F238E27FC236}">
                <a16:creationId xmlns:a16="http://schemas.microsoft.com/office/drawing/2014/main" id="{837B06D0-C015-4E77-A0A3-CFA569D18468}"/>
              </a:ext>
            </a:extLst>
          </p:cNvPr>
          <p:cNvSpPr>
            <a:spLocks noGrp="1"/>
          </p:cNvSpPr>
          <p:nvPr>
            <p:ph type="body" idx="1"/>
          </p:nvPr>
        </p:nvSpPr>
        <p:spPr>
          <a:xfrm>
            <a:off x="838200" y="1021977"/>
            <a:ext cx="10442575" cy="4980846"/>
          </a:xfrm>
          <a:prstGeom prst="rect">
            <a:avLst/>
          </a:prstGeom>
        </p:spPr>
        <p:txBody>
          <a:bodyPr vert="horz" lIns="0" tIns="0" rIns="0" bIns="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numéro de diapositive 7">
            <a:extLst>
              <a:ext uri="{FF2B5EF4-FFF2-40B4-BE49-F238E27FC236}">
                <a16:creationId xmlns:a16="http://schemas.microsoft.com/office/drawing/2014/main" id="{FE855350-DE05-41EF-BA6F-33B75690F350}"/>
              </a:ext>
            </a:extLst>
          </p:cNvPr>
          <p:cNvSpPr>
            <a:spLocks noGrp="1"/>
          </p:cNvSpPr>
          <p:nvPr>
            <p:ph type="sldNum" sz="quarter" idx="4"/>
          </p:nvPr>
        </p:nvSpPr>
        <p:spPr>
          <a:xfrm>
            <a:off x="10620375" y="6390938"/>
            <a:ext cx="660400" cy="184666"/>
          </a:xfrm>
          <a:prstGeom prst="rect">
            <a:avLst/>
          </a:prstGeom>
        </p:spPr>
        <p:txBody>
          <a:bodyPr vert="horz" wrap="square" lIns="0" tIns="0" rIns="0" bIns="0" rtlCol="0" anchor="t" anchorCtr="0">
            <a:spAutoFit/>
          </a:bodyPr>
          <a:lstStyle>
            <a:lvl1pPr algn="r">
              <a:defRPr sz="1200" b="1">
                <a:solidFill>
                  <a:schemeClr val="tx1"/>
                </a:solidFill>
              </a:defRPr>
            </a:lvl1pPr>
          </a:lstStyle>
          <a:p>
            <a:fld id="{16F61B19-5FB1-451F-938F-D0B1FAC2BDF6}" type="slidenum">
              <a:rPr lang="fr-FR" smtClean="0"/>
              <a:pPr/>
              <a:t>‹N°›</a:t>
            </a:fld>
            <a:endParaRPr lang="fr-FR"/>
          </a:p>
        </p:txBody>
      </p:sp>
    </p:spTree>
    <p:extLst>
      <p:ext uri="{BB962C8B-B14F-4D97-AF65-F5344CB8AC3E}">
        <p14:creationId xmlns:p14="http://schemas.microsoft.com/office/powerpoint/2010/main" val="23634706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56" r:id="rId29"/>
  </p:sldLayoutIdLst>
  <p:hf hdr="0" dt="0"/>
  <p:txStyles>
    <p:title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p:titleStyle>
    <p:body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84">
          <p15:clr>
            <a:srgbClr val="F26B43"/>
          </p15:clr>
        </p15:guide>
        <p15:guide id="2" pos="529">
          <p15:clr>
            <a:srgbClr val="F26B43"/>
          </p15:clr>
        </p15:guide>
        <p15:guide id="3" pos="7106">
          <p15:clr>
            <a:srgbClr val="F26B43"/>
          </p15:clr>
        </p15:guide>
        <p15:guide id="4" pos="1598">
          <p15:clr>
            <a:srgbClr val="F26B43"/>
          </p15:clr>
        </p15:guide>
        <p15:guide id="5" orient="horz" pos="1480">
          <p15:clr>
            <a:srgbClr val="F26B43"/>
          </p15:clr>
        </p15:guide>
        <p15:guide id="6" orient="horz" pos="2801">
          <p15:clr>
            <a:srgbClr val="F26B43"/>
          </p15:clr>
        </p15:guide>
        <p15:guide id="7" pos="1457">
          <p15:clr>
            <a:srgbClr val="F26B43"/>
          </p15:clr>
        </p15:guide>
        <p15:guide id="8" orient="horz" pos="373">
          <p15:clr>
            <a:srgbClr val="F26B43"/>
          </p15:clr>
        </p15:guide>
        <p15:guide id="9" orient="horz" pos="16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5086362-801E-4E65-90D3-B4B7816E92B1}"/>
              </a:ext>
            </a:extLst>
          </p:cNvPr>
          <p:cNvSpPr>
            <a:spLocks noGrp="1"/>
          </p:cNvSpPr>
          <p:nvPr>
            <p:ph type="title"/>
          </p:nvPr>
        </p:nvSpPr>
        <p:spPr>
          <a:xfrm>
            <a:off x="508376" y="502091"/>
            <a:ext cx="10515600" cy="480131"/>
          </a:xfrm>
          <a:prstGeom prst="rect">
            <a:avLst/>
          </a:prstGeom>
        </p:spPr>
        <p:txBody>
          <a:bodyPr vert="horz" wrap="square" lIns="91440" tIns="45720" rIns="91440" bIns="45720" rtlCol="0" anchor="t">
            <a:spAutoFit/>
          </a:bodyPr>
          <a:lstStyle/>
          <a:p>
            <a:r>
              <a:rPr lang="fr-FR" dirty="0"/>
              <a:t>Modifiez le style du titre</a:t>
            </a:r>
          </a:p>
        </p:txBody>
      </p:sp>
      <p:sp>
        <p:nvSpPr>
          <p:cNvPr id="3" name="Espace réservé du texte 2">
            <a:extLst>
              <a:ext uri="{FF2B5EF4-FFF2-40B4-BE49-F238E27FC236}">
                <a16:creationId xmlns:a16="http://schemas.microsoft.com/office/drawing/2014/main" id="{56535FAB-6539-4617-B216-CEA5C0F23260}"/>
              </a:ext>
            </a:extLst>
          </p:cNvPr>
          <p:cNvSpPr>
            <a:spLocks noGrp="1"/>
          </p:cNvSpPr>
          <p:nvPr>
            <p:ph type="body" idx="1"/>
          </p:nvPr>
        </p:nvSpPr>
        <p:spPr>
          <a:xfrm>
            <a:off x="5083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16D70D11-D034-48D4-8DA7-32E854A1CF0E}"/>
              </a:ext>
            </a:extLst>
          </p:cNvPr>
          <p:cNvSpPr>
            <a:spLocks noGrp="1"/>
          </p:cNvSpPr>
          <p:nvPr>
            <p:ph type="ftr" sz="quarter" idx="3"/>
          </p:nvPr>
        </p:nvSpPr>
        <p:spPr>
          <a:xfrm>
            <a:off x="7556500" y="6428502"/>
            <a:ext cx="4114800" cy="246221"/>
          </a:xfrm>
          <a:prstGeom prst="rect">
            <a:avLst/>
          </a:prstGeom>
        </p:spPr>
        <p:txBody>
          <a:bodyPr vert="horz" lIns="91440" tIns="45720" rIns="91440" bIns="45720" rtlCol="0" anchor="ctr">
            <a:spAutoFit/>
          </a:bodyPr>
          <a:lstStyle>
            <a:lvl1pPr algn="r">
              <a:defRPr sz="1000">
                <a:solidFill>
                  <a:schemeClr val="bg2"/>
                </a:solidFill>
                <a:latin typeface="+mn-lt"/>
              </a:defRPr>
            </a:lvl1pPr>
          </a:lstStyle>
          <a:p>
            <a:r>
              <a:rPr lang="en-US" dirty="0"/>
              <a:t>Econocom – </a:t>
            </a:r>
            <a:r>
              <a:rPr lang="en-US" dirty="0" err="1"/>
              <a:t>Résultats</a:t>
            </a:r>
            <a:r>
              <a:rPr lang="en-US" dirty="0"/>
              <a:t> </a:t>
            </a:r>
            <a:r>
              <a:rPr lang="en-US" dirty="0" err="1"/>
              <a:t>Semestriels</a:t>
            </a:r>
            <a:r>
              <a:rPr lang="en-US" dirty="0"/>
              <a:t> 2020</a:t>
            </a:r>
            <a:endParaRPr lang="fr-FR" dirty="0"/>
          </a:p>
        </p:txBody>
      </p:sp>
      <p:sp>
        <p:nvSpPr>
          <p:cNvPr id="6" name="Espace réservé du numéro de diapositive 5">
            <a:extLst>
              <a:ext uri="{FF2B5EF4-FFF2-40B4-BE49-F238E27FC236}">
                <a16:creationId xmlns:a16="http://schemas.microsoft.com/office/drawing/2014/main" id="{5B7C8B4C-A411-43CC-BF5F-23DF00A2EEAB}"/>
              </a:ext>
            </a:extLst>
          </p:cNvPr>
          <p:cNvSpPr>
            <a:spLocks noGrp="1"/>
          </p:cNvSpPr>
          <p:nvPr>
            <p:ph type="sldNum" sz="quarter" idx="4"/>
          </p:nvPr>
        </p:nvSpPr>
        <p:spPr>
          <a:xfrm>
            <a:off x="11702028" y="6428502"/>
            <a:ext cx="401072" cy="246221"/>
          </a:xfrm>
          <a:prstGeom prst="rect">
            <a:avLst/>
          </a:prstGeom>
        </p:spPr>
        <p:txBody>
          <a:bodyPr vert="horz" wrap="none" lIns="91440" tIns="45720" rIns="91440" bIns="45720" rtlCol="0" anchor="ctr">
            <a:spAutoFit/>
          </a:bodyPr>
          <a:lstStyle>
            <a:lvl1pPr algn="r">
              <a:defRPr sz="1000">
                <a:solidFill>
                  <a:schemeClr val="bg1">
                    <a:lumMod val="50000"/>
                  </a:schemeClr>
                </a:solidFill>
                <a:latin typeface="+mn-lt"/>
              </a:defRPr>
            </a:lvl1pPr>
          </a:lstStyle>
          <a:p>
            <a:fld id="{5C309A02-F99E-41B1-8C8C-26A006E55CE6}" type="slidenum">
              <a:rPr lang="fr-FR" smtClean="0"/>
              <a:pPr/>
              <a:t>‹N°›</a:t>
            </a:fld>
            <a:endParaRPr lang="fr-FR" dirty="0"/>
          </a:p>
        </p:txBody>
      </p:sp>
    </p:spTree>
    <p:extLst>
      <p:ext uri="{BB962C8B-B14F-4D97-AF65-F5344CB8AC3E}">
        <p14:creationId xmlns:p14="http://schemas.microsoft.com/office/powerpoint/2010/main" val="29945488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g"/><Relationship Id="rId1" Type="http://schemas.openxmlformats.org/officeDocument/2006/relationships/slideLayout" Target="../slideLayouts/slideLayout58.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jpg"/><Relationship Id="rId7"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image" Target="../media/image28.png"/><Relationship Id="rId5" Type="http://schemas.openxmlformats.org/officeDocument/2006/relationships/image" Target="../media/image33.svg"/><Relationship Id="rId4" Type="http://schemas.openxmlformats.org/officeDocument/2006/relationships/image" Target="../media/image26.png"/><Relationship Id="rId9" Type="http://schemas.openxmlformats.org/officeDocument/2006/relationships/image" Target="../media/image35.svg"/></Relationships>
</file>

<file path=ppt/slides/_rels/slide1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36.jpg"/><Relationship Id="rId1" Type="http://schemas.openxmlformats.org/officeDocument/2006/relationships/slideLayout" Target="../slideLayouts/slideLayout58.xml"/><Relationship Id="rId6" Type="http://schemas.openxmlformats.org/officeDocument/2006/relationships/image" Target="../media/image34.svg"/><Relationship Id="rId5" Type="http://schemas.openxmlformats.org/officeDocument/2006/relationships/image" Target="../media/image28.png"/><Relationship Id="rId4" Type="http://schemas.openxmlformats.org/officeDocument/2006/relationships/image" Target="../media/image33.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8.xml"/><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0.xml"/><Relationship Id="rId1" Type="http://schemas.openxmlformats.org/officeDocument/2006/relationships/tags" Target="../tags/tag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chart" Target="../charts/chart2.xml"/><Relationship Id="rId12" Type="http://schemas.openxmlformats.org/officeDocument/2006/relationships/image" Target="../media/image24.jpeg"/><Relationship Id="rId2" Type="http://schemas.openxmlformats.org/officeDocument/2006/relationships/image" Target="../media/image15.png"/><Relationship Id="rId1" Type="http://schemas.openxmlformats.org/officeDocument/2006/relationships/slideLayout" Target="../slideLayouts/slideLayout62.xml"/><Relationship Id="rId6" Type="http://schemas.openxmlformats.org/officeDocument/2006/relationships/image" Target="../media/image19.jpeg"/><Relationship Id="rId11" Type="http://schemas.openxmlformats.org/officeDocument/2006/relationships/image" Target="../media/image23.jpeg"/><Relationship Id="rId5" Type="http://schemas.openxmlformats.org/officeDocument/2006/relationships/image" Target="../media/image18.jpg"/><Relationship Id="rId10" Type="http://schemas.openxmlformats.org/officeDocument/2006/relationships/image" Target="../media/image22.jpe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CB0A5B6-E3AB-45D0-9C32-E1B097ECF8BC}"/>
              </a:ext>
            </a:extLst>
          </p:cNvPr>
          <p:cNvSpPr>
            <a:spLocks noGrp="1"/>
          </p:cNvSpPr>
          <p:nvPr>
            <p:ph type="body" sz="quarter" idx="11"/>
          </p:nvPr>
        </p:nvSpPr>
        <p:spPr/>
        <p:txBody>
          <a:bodyPr/>
          <a:lstStyle/>
          <a:p>
            <a:r>
              <a:rPr lang="fr-FR" dirty="0"/>
              <a:t>Présentation</a:t>
            </a:r>
          </a:p>
        </p:txBody>
      </p:sp>
      <p:sp>
        <p:nvSpPr>
          <p:cNvPr id="4" name="Titre 3">
            <a:extLst>
              <a:ext uri="{FF2B5EF4-FFF2-40B4-BE49-F238E27FC236}">
                <a16:creationId xmlns:a16="http://schemas.microsoft.com/office/drawing/2014/main" id="{04BEFA28-E132-4A8F-8416-AAA3888CE02B}"/>
              </a:ext>
            </a:extLst>
          </p:cNvPr>
          <p:cNvSpPr>
            <a:spLocks noGrp="1"/>
          </p:cNvSpPr>
          <p:nvPr>
            <p:ph type="ctrTitle"/>
          </p:nvPr>
        </p:nvSpPr>
        <p:spPr/>
        <p:txBody>
          <a:bodyPr/>
          <a:lstStyle/>
          <a:p>
            <a:r>
              <a:rPr lang="fr-FR" dirty="0"/>
              <a:t>Le groupe </a:t>
            </a:r>
            <a:r>
              <a:rPr lang="fr-FR" dirty="0" err="1"/>
              <a:t>econocom</a:t>
            </a:r>
            <a:endParaRPr lang="fr-FR" dirty="0"/>
          </a:p>
        </p:txBody>
      </p:sp>
      <p:sp>
        <p:nvSpPr>
          <p:cNvPr id="2" name="Espace réservé du texte 1">
            <a:extLst>
              <a:ext uri="{FF2B5EF4-FFF2-40B4-BE49-F238E27FC236}">
                <a16:creationId xmlns:a16="http://schemas.microsoft.com/office/drawing/2014/main" id="{BC8C88B1-117E-430B-9B05-7DEEF9AA045C}"/>
              </a:ext>
            </a:extLst>
          </p:cNvPr>
          <p:cNvSpPr>
            <a:spLocks noGrp="1"/>
          </p:cNvSpPr>
          <p:nvPr>
            <p:ph type="body" sz="quarter" idx="13"/>
          </p:nvPr>
        </p:nvSpPr>
        <p:spPr>
          <a:xfrm>
            <a:off x="1188000" y="4298950"/>
            <a:ext cx="1425070" cy="193899"/>
          </a:xfrm>
        </p:spPr>
        <p:txBody>
          <a:bodyPr/>
          <a:lstStyle/>
          <a:p>
            <a:r>
              <a:rPr lang="fr-FR" dirty="0"/>
              <a:t>Juillet 2021</a:t>
            </a:r>
          </a:p>
        </p:txBody>
      </p:sp>
    </p:spTree>
    <p:extLst>
      <p:ext uri="{BB962C8B-B14F-4D97-AF65-F5344CB8AC3E}">
        <p14:creationId xmlns:p14="http://schemas.microsoft.com/office/powerpoint/2010/main" val="3577746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descr="Une image contenant bâtiment, extérieur, personne, femme&#10;&#10;Description générée automatiquement">
            <a:extLst>
              <a:ext uri="{FF2B5EF4-FFF2-40B4-BE49-F238E27FC236}">
                <a16:creationId xmlns:a16="http://schemas.microsoft.com/office/drawing/2014/main" id="{361C8A4E-7A61-4A3D-A72F-BE7C282B45FC}"/>
              </a:ext>
            </a:extLst>
          </p:cNvPr>
          <p:cNvPicPr>
            <a:picLocks noChangeAspect="1"/>
          </p:cNvPicPr>
          <p:nvPr/>
        </p:nvPicPr>
        <p:blipFill rotWithShape="1">
          <a:blip r:embed="rId2">
            <a:extLst>
              <a:ext uri="{28A0092B-C50C-407E-A947-70E740481C1C}">
                <a14:useLocalDpi xmlns:a14="http://schemas.microsoft.com/office/drawing/2010/main" val="0"/>
              </a:ext>
            </a:extLst>
          </a:blip>
          <a:srcRect l="3247" t="2210" r="42051"/>
          <a:stretch/>
        </p:blipFill>
        <p:spPr>
          <a:xfrm>
            <a:off x="7769154" y="1600606"/>
            <a:ext cx="3806400" cy="4512713"/>
          </a:xfrm>
          <a:custGeom>
            <a:avLst/>
            <a:gdLst>
              <a:gd name="connsiteX0" fmla="*/ 0 w 3934626"/>
              <a:gd name="connsiteY0" fmla="*/ 0 h 4512713"/>
              <a:gd name="connsiteX1" fmla="*/ 3934626 w 3934626"/>
              <a:gd name="connsiteY1" fmla="*/ 0 h 4512713"/>
              <a:gd name="connsiteX2" fmla="*/ 3934626 w 3934626"/>
              <a:gd name="connsiteY2" fmla="*/ 4512713 h 4512713"/>
              <a:gd name="connsiteX3" fmla="*/ 0 w 3934626"/>
              <a:gd name="connsiteY3" fmla="*/ 4512713 h 4512713"/>
            </a:gdLst>
            <a:ahLst/>
            <a:cxnLst>
              <a:cxn ang="0">
                <a:pos x="connsiteX0" y="connsiteY0"/>
              </a:cxn>
              <a:cxn ang="0">
                <a:pos x="connsiteX1" y="connsiteY1"/>
              </a:cxn>
              <a:cxn ang="0">
                <a:pos x="connsiteX2" y="connsiteY2"/>
              </a:cxn>
              <a:cxn ang="0">
                <a:pos x="connsiteX3" y="connsiteY3"/>
              </a:cxn>
            </a:cxnLst>
            <a:rect l="l" t="t" r="r" b="b"/>
            <a:pathLst>
              <a:path w="3934626" h="4512713">
                <a:moveTo>
                  <a:pt x="0" y="0"/>
                </a:moveTo>
                <a:lnTo>
                  <a:pt x="3934626" y="0"/>
                </a:lnTo>
                <a:lnTo>
                  <a:pt x="3934626" y="4512713"/>
                </a:lnTo>
                <a:lnTo>
                  <a:pt x="0" y="4512713"/>
                </a:lnTo>
                <a:close/>
              </a:path>
            </a:pathLst>
          </a:custGeom>
        </p:spPr>
      </p:pic>
      <p:sp>
        <p:nvSpPr>
          <p:cNvPr id="2" name="Titre 1">
            <a:extLst>
              <a:ext uri="{FF2B5EF4-FFF2-40B4-BE49-F238E27FC236}">
                <a16:creationId xmlns:a16="http://schemas.microsoft.com/office/drawing/2014/main" id="{F16FCA98-0735-49B7-A75C-60C171DE7286}"/>
              </a:ext>
            </a:extLst>
          </p:cNvPr>
          <p:cNvSpPr>
            <a:spLocks noGrp="1"/>
          </p:cNvSpPr>
          <p:nvPr>
            <p:ph type="title"/>
          </p:nvPr>
        </p:nvSpPr>
        <p:spPr>
          <a:xfrm>
            <a:off x="508376" y="502091"/>
            <a:ext cx="10896662" cy="387798"/>
          </a:xfrm>
        </p:spPr>
        <p:txBody>
          <a:bodyPr/>
          <a:lstStyle/>
          <a:p>
            <a:r>
              <a:rPr lang="fr-FR" sz="2800" dirty="0">
                <a:solidFill>
                  <a:srgbClr val="33008E"/>
                </a:solidFill>
                <a:latin typeface="Arial Black" panose="020B0A04020102020204" pitchFamily="34" charset="0"/>
              </a:rPr>
              <a:t>Dans la Planète, l’activité Produits &amp; Solutions</a:t>
            </a:r>
          </a:p>
        </p:txBody>
      </p:sp>
      <p:sp>
        <p:nvSpPr>
          <p:cNvPr id="23" name="Espace réservé du texte 22">
            <a:extLst>
              <a:ext uri="{FF2B5EF4-FFF2-40B4-BE49-F238E27FC236}">
                <a16:creationId xmlns:a16="http://schemas.microsoft.com/office/drawing/2014/main" id="{04DA4269-AA8E-4108-9284-7F5BB7091050}"/>
              </a:ext>
            </a:extLst>
          </p:cNvPr>
          <p:cNvSpPr>
            <a:spLocks noGrp="1"/>
          </p:cNvSpPr>
          <p:nvPr>
            <p:ph type="body" sz="quarter" idx="14"/>
          </p:nvPr>
        </p:nvSpPr>
        <p:spPr>
          <a:xfrm>
            <a:off x="508376" y="867754"/>
            <a:ext cx="10515600" cy="424732"/>
          </a:xfrm>
        </p:spPr>
        <p:txBody>
          <a:bodyPr/>
          <a:lstStyle/>
          <a:p>
            <a:r>
              <a:rPr lang="fr-FR" sz="2400" dirty="0">
                <a:solidFill>
                  <a:srgbClr val="33008E"/>
                </a:solidFill>
                <a:latin typeface="Arial" panose="020B0604020202020204"/>
              </a:rPr>
              <a:t>Au centre de l’évolution des besoins des utilisateurs</a:t>
            </a:r>
          </a:p>
        </p:txBody>
      </p:sp>
      <p:sp>
        <p:nvSpPr>
          <p:cNvPr id="26" name="Rectangle 25">
            <a:extLst>
              <a:ext uri="{FF2B5EF4-FFF2-40B4-BE49-F238E27FC236}">
                <a16:creationId xmlns:a16="http://schemas.microsoft.com/office/drawing/2014/main" id="{A3B7A758-C6EA-4685-9A39-2D15290EF32E}"/>
              </a:ext>
            </a:extLst>
          </p:cNvPr>
          <p:cNvSpPr/>
          <p:nvPr/>
        </p:nvSpPr>
        <p:spPr>
          <a:xfrm>
            <a:off x="616446" y="1600606"/>
            <a:ext cx="6940294" cy="4513634"/>
          </a:xfrm>
          <a:prstGeom prst="rect">
            <a:avLst/>
          </a:prstGeom>
          <a:solidFill>
            <a:srgbClr val="EDE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27" name="ZoneTexte 26">
            <a:extLst>
              <a:ext uri="{FF2B5EF4-FFF2-40B4-BE49-F238E27FC236}">
                <a16:creationId xmlns:a16="http://schemas.microsoft.com/office/drawing/2014/main" id="{29131476-01CF-4A39-B344-B66E4070EF85}"/>
              </a:ext>
            </a:extLst>
          </p:cNvPr>
          <p:cNvSpPr txBox="1"/>
          <p:nvPr/>
        </p:nvSpPr>
        <p:spPr>
          <a:xfrm>
            <a:off x="945121" y="2017829"/>
            <a:ext cx="4271867" cy="514372"/>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573EEF"/>
                </a:solidFill>
                <a:effectLst/>
                <a:uLnTx/>
                <a:uFillTx/>
                <a:latin typeface="Arial Black" panose="020B0A04020102020204" pitchFamily="34" charset="0"/>
              </a:rPr>
              <a:t>Chiffres   clés</a:t>
            </a:r>
            <a:endParaRPr kumimoji="0" lang="fr-FR" sz="2000" b="1" i="0" u="none" strike="noStrike" kern="1200" cap="none" spc="0" normalizeH="0" baseline="0" noProof="0" dirty="0">
              <a:ln>
                <a:noFill/>
              </a:ln>
              <a:solidFill>
                <a:srgbClr val="573EEF"/>
              </a:solidFill>
              <a:effectLst/>
              <a:uLnTx/>
              <a:uFillTx/>
              <a:latin typeface="Arial Black" panose="020B0A04020102020204" pitchFamily="34" charset="0"/>
            </a:endParaRPr>
          </a:p>
        </p:txBody>
      </p:sp>
      <p:cxnSp>
        <p:nvCxnSpPr>
          <p:cNvPr id="30" name="Connecteur droit 29">
            <a:extLst>
              <a:ext uri="{FF2B5EF4-FFF2-40B4-BE49-F238E27FC236}">
                <a16:creationId xmlns:a16="http://schemas.microsoft.com/office/drawing/2014/main" id="{1687531F-C841-427F-AD1C-5BB7E49802B2}"/>
              </a:ext>
            </a:extLst>
          </p:cNvPr>
          <p:cNvCxnSpPr>
            <a:cxnSpLocks/>
          </p:cNvCxnSpPr>
          <p:nvPr/>
        </p:nvCxnSpPr>
        <p:spPr>
          <a:xfrm>
            <a:off x="1065103" y="2532201"/>
            <a:ext cx="30778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7" name="Groupe 6">
            <a:extLst>
              <a:ext uri="{FF2B5EF4-FFF2-40B4-BE49-F238E27FC236}">
                <a16:creationId xmlns:a16="http://schemas.microsoft.com/office/drawing/2014/main" id="{9557422F-95B8-4B05-A44C-9D3698CF7A6A}"/>
              </a:ext>
            </a:extLst>
          </p:cNvPr>
          <p:cNvGrpSpPr/>
          <p:nvPr/>
        </p:nvGrpSpPr>
        <p:grpSpPr>
          <a:xfrm>
            <a:off x="945121" y="4181732"/>
            <a:ext cx="2265483" cy="802784"/>
            <a:chOff x="945121" y="3878225"/>
            <a:chExt cx="2265483" cy="802784"/>
          </a:xfrm>
        </p:grpSpPr>
        <p:sp>
          <p:nvSpPr>
            <p:cNvPr id="12" name="ZoneTexte 11">
              <a:extLst>
                <a:ext uri="{FF2B5EF4-FFF2-40B4-BE49-F238E27FC236}">
                  <a16:creationId xmlns:a16="http://schemas.microsoft.com/office/drawing/2014/main" id="{AAA06663-ABFC-4414-BFDE-1778D2F4EB35}"/>
                </a:ext>
              </a:extLst>
            </p:cNvPr>
            <p:cNvSpPr txBox="1"/>
            <p:nvPr/>
          </p:nvSpPr>
          <p:spPr>
            <a:xfrm>
              <a:off x="1571028" y="3878225"/>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800" b="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Effectifs</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2400" b="1" i="0" u="none" strike="noStrike" kern="1200" cap="none" spc="0" normalizeH="0" baseline="0" noProof="0" dirty="0">
                  <a:ln>
                    <a:noFill/>
                  </a:ln>
                  <a:solidFill>
                    <a:srgbClr val="33008E"/>
                  </a:solidFill>
                  <a:effectLst/>
                  <a:uLnTx/>
                  <a:uFillTx/>
                  <a:latin typeface="Arial Black" panose="020B0A04020102020204" pitchFamily="34" charset="0"/>
                </a:rPr>
                <a:t>c. 573</a:t>
              </a:r>
            </a:p>
          </p:txBody>
        </p:sp>
        <p:pic>
          <p:nvPicPr>
            <p:cNvPr id="17" name="Graphique 16">
              <a:extLst>
                <a:ext uri="{FF2B5EF4-FFF2-40B4-BE49-F238E27FC236}">
                  <a16:creationId xmlns:a16="http://schemas.microsoft.com/office/drawing/2014/main" id="{C914EACF-219E-4A9C-B7C1-431BFB1ACD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121" y="3974073"/>
              <a:ext cx="447675" cy="457200"/>
            </a:xfrm>
            <a:prstGeom prst="rect">
              <a:avLst/>
            </a:prstGeom>
          </p:spPr>
        </p:pic>
      </p:grpSp>
      <p:grpSp>
        <p:nvGrpSpPr>
          <p:cNvPr id="8" name="Groupe 7">
            <a:extLst>
              <a:ext uri="{FF2B5EF4-FFF2-40B4-BE49-F238E27FC236}">
                <a16:creationId xmlns:a16="http://schemas.microsoft.com/office/drawing/2014/main" id="{58DF7A60-249E-48CD-9EDC-B155DB0CC0B3}"/>
              </a:ext>
            </a:extLst>
          </p:cNvPr>
          <p:cNvGrpSpPr/>
          <p:nvPr/>
        </p:nvGrpSpPr>
        <p:grpSpPr>
          <a:xfrm>
            <a:off x="4165186" y="3164463"/>
            <a:ext cx="2917541" cy="1726114"/>
            <a:chOff x="997508" y="4821688"/>
            <a:chExt cx="2917541" cy="1726114"/>
          </a:xfrm>
        </p:grpSpPr>
        <p:sp>
          <p:nvSpPr>
            <p:cNvPr id="13" name="ZoneTexte 12">
              <a:extLst>
                <a:ext uri="{FF2B5EF4-FFF2-40B4-BE49-F238E27FC236}">
                  <a16:creationId xmlns:a16="http://schemas.microsoft.com/office/drawing/2014/main" id="{BABCB1A8-5B5F-49B3-A581-837851A5AF63}"/>
                </a:ext>
              </a:extLst>
            </p:cNvPr>
            <p:cNvSpPr txBox="1"/>
            <p:nvPr/>
          </p:nvSpPr>
          <p:spPr>
            <a:xfrm>
              <a:off x="1571028" y="4821688"/>
              <a:ext cx="2344021" cy="172611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2400" b="1" i="0" u="none" strike="noStrike" kern="1200" cap="none" spc="0" normalizeH="0" baseline="0" noProof="0" dirty="0">
                  <a:ln>
                    <a:noFill/>
                  </a:ln>
                  <a:solidFill>
                    <a:srgbClr val="33008E"/>
                  </a:solidFill>
                  <a:effectLst/>
                  <a:uLnTx/>
                  <a:uFillTx/>
                  <a:latin typeface="Arial Black" panose="020B0A04020102020204" pitchFamily="34" charset="0"/>
                </a:rPr>
                <a:t>#2 en France, </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80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des positions </a:t>
              </a:r>
              <a:br>
                <a:rPr kumimoji="0" lang="fr-FR" sz="180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br>
              <a:r>
                <a:rPr kumimoji="0" lang="fr-FR" sz="180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de challenger dans </a:t>
              </a:r>
              <a:br>
                <a:rPr kumimoji="0" lang="fr-FR" sz="180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br>
              <a:r>
                <a:rPr kumimoji="0" lang="fr-FR" sz="180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le reste de l’Europe </a:t>
              </a:r>
            </a:p>
          </p:txBody>
        </p:sp>
        <p:pic>
          <p:nvPicPr>
            <p:cNvPr id="19" name="Graphique 18">
              <a:extLst>
                <a:ext uri="{FF2B5EF4-FFF2-40B4-BE49-F238E27FC236}">
                  <a16:creationId xmlns:a16="http://schemas.microsoft.com/office/drawing/2014/main" id="{61919D6D-F902-42D6-9752-DE829E8A4F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7508" y="4979537"/>
              <a:ext cx="342900" cy="548640"/>
            </a:xfrm>
            <a:prstGeom prst="rect">
              <a:avLst/>
            </a:prstGeom>
          </p:spPr>
        </p:pic>
      </p:grpSp>
      <p:grpSp>
        <p:nvGrpSpPr>
          <p:cNvPr id="6" name="Groupe 5">
            <a:extLst>
              <a:ext uri="{FF2B5EF4-FFF2-40B4-BE49-F238E27FC236}">
                <a16:creationId xmlns:a16="http://schemas.microsoft.com/office/drawing/2014/main" id="{9C8E2DBD-9679-46C7-BEB8-A9D81FD1D3EC}"/>
              </a:ext>
            </a:extLst>
          </p:cNvPr>
          <p:cNvGrpSpPr/>
          <p:nvPr/>
        </p:nvGrpSpPr>
        <p:grpSpPr>
          <a:xfrm>
            <a:off x="949883" y="3238269"/>
            <a:ext cx="2260721" cy="802784"/>
            <a:chOff x="949883" y="2934762"/>
            <a:chExt cx="2260721" cy="802784"/>
          </a:xfrm>
        </p:grpSpPr>
        <p:sp>
          <p:nvSpPr>
            <p:cNvPr id="10" name="ZoneTexte 9">
              <a:extLst>
                <a:ext uri="{FF2B5EF4-FFF2-40B4-BE49-F238E27FC236}">
                  <a16:creationId xmlns:a16="http://schemas.microsoft.com/office/drawing/2014/main" id="{62FC90FA-E970-4240-B485-0D8EF9D77A96}"/>
                </a:ext>
              </a:extLst>
            </p:cNvPr>
            <p:cNvSpPr txBox="1"/>
            <p:nvPr/>
          </p:nvSpPr>
          <p:spPr>
            <a:xfrm>
              <a:off x="1571028" y="2934762"/>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800" b="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CA 2020 </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2400" b="1" i="0" u="none" strike="noStrike" kern="1200" cap="none" spc="0" normalizeH="0" baseline="0" noProof="0" dirty="0">
                  <a:ln>
                    <a:noFill/>
                  </a:ln>
                  <a:solidFill>
                    <a:srgbClr val="33008E"/>
                  </a:solidFill>
                  <a:effectLst/>
                  <a:uLnTx/>
                  <a:uFillTx/>
                  <a:latin typeface="Arial Black" panose="020B0A04020102020204" pitchFamily="34" charset="0"/>
                </a:rPr>
                <a:t>1,0 md€</a:t>
              </a:r>
            </a:p>
          </p:txBody>
        </p:sp>
        <p:pic>
          <p:nvPicPr>
            <p:cNvPr id="20" name="Graphique 19">
              <a:extLst>
                <a:ext uri="{FF2B5EF4-FFF2-40B4-BE49-F238E27FC236}">
                  <a16:creationId xmlns:a16="http://schemas.microsoft.com/office/drawing/2014/main" id="{9889D885-2849-4AC9-973C-E4542489D5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9883" y="3054423"/>
              <a:ext cx="438150" cy="409575"/>
            </a:xfrm>
            <a:prstGeom prst="rect">
              <a:avLst/>
            </a:prstGeom>
          </p:spPr>
        </p:pic>
      </p:grpSp>
      <p:sp>
        <p:nvSpPr>
          <p:cNvPr id="21" name="Espace réservé du numéro de diapositive 2">
            <a:extLst>
              <a:ext uri="{FF2B5EF4-FFF2-40B4-BE49-F238E27FC236}">
                <a16:creationId xmlns:a16="http://schemas.microsoft.com/office/drawing/2014/main" id="{AA7C25F5-8FEE-4873-8896-CA74D706C3E4}"/>
              </a:ext>
            </a:extLst>
          </p:cNvPr>
          <p:cNvSpPr txBox="1">
            <a:spLocks/>
          </p:cNvSpPr>
          <p:nvPr/>
        </p:nvSpPr>
        <p:spPr>
          <a:xfrm>
            <a:off x="10620375" y="6390938"/>
            <a:ext cx="660400" cy="184666"/>
          </a:xfrm>
          <a:prstGeom prst="rect">
            <a:avLst/>
          </a:prstGeom>
        </p:spPr>
        <p:txBody>
          <a:bodyPr vert="horz" lIns="0" tIns="0" rIns="0" bIns="0" rtlCol="0" anchor="t">
            <a:spAutoFit/>
          </a:bodyPr>
          <a:lstStyle>
            <a:defPPr>
              <a:defRPr lang="fr-FR"/>
            </a:defPPr>
            <a:lvl1pPr marL="0" algn="l" defTabSz="914400" rtl="0" eaLnBrk="1" latinLnBrk="0" hangingPunct="1">
              <a:defRPr sz="1200" b="1" kern="1200"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smtClean="0">
                <a:solidFill>
                  <a:schemeClr val="accent1"/>
                </a:solidFill>
              </a:rPr>
              <a:pPr/>
              <a:t>10</a:t>
            </a:fld>
            <a:endParaRPr lang="fr-FR" dirty="0">
              <a:solidFill>
                <a:schemeClr val="accent1"/>
              </a:solidFill>
            </a:endParaRPr>
          </a:p>
        </p:txBody>
      </p:sp>
    </p:spTree>
    <p:extLst>
      <p:ext uri="{BB962C8B-B14F-4D97-AF65-F5344CB8AC3E}">
        <p14:creationId xmlns:p14="http://schemas.microsoft.com/office/powerpoint/2010/main" val="1284187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35" presetClass="path" presetSubtype="0" decel="98667" fill="hold" grpId="1" nodeType="withEffect">
                                  <p:stCondLst>
                                    <p:cond delay="0"/>
                                  </p:stCondLst>
                                  <p:childTnLst>
                                    <p:animMotion origin="layout" path="M 4.58333E-6 0.00047 L 4.58333E-6 0.03797 " pathEditMode="relative" rAng="0" ptsTypes="AA">
                                      <p:cBhvr>
                                        <p:cTn id="22" dur="750" spd="-100000" fill="hold"/>
                                        <p:tgtEl>
                                          <p:spTgt spid="27"/>
                                        </p:tgtEl>
                                        <p:attrNameLst>
                                          <p:attrName>ppt_x</p:attrName>
                                          <p:attrName>ppt_y</p:attrName>
                                        </p:attrNameLst>
                                      </p:cBhvr>
                                      <p:rCtr x="0" y="1875"/>
                                    </p:animMotion>
                                  </p:childTnLst>
                                </p:cTn>
                              </p:par>
                              <p:par>
                                <p:cTn id="23" presetID="16" presetClass="entr" presetSubtype="37" fill="hold" nodeType="withEffect">
                                  <p:stCondLst>
                                    <p:cond delay="150"/>
                                  </p:stCondLst>
                                  <p:childTnLst>
                                    <p:set>
                                      <p:cBhvr>
                                        <p:cTn id="24" dur="1" fill="hold">
                                          <p:stCondLst>
                                            <p:cond delay="0"/>
                                          </p:stCondLst>
                                        </p:cTn>
                                        <p:tgtEl>
                                          <p:spTgt spid="30"/>
                                        </p:tgtEl>
                                        <p:attrNameLst>
                                          <p:attrName>style.visibility</p:attrName>
                                        </p:attrNameLst>
                                      </p:cBhvr>
                                      <p:to>
                                        <p:strVal val="visible"/>
                                      </p:to>
                                    </p:set>
                                    <p:animEffect transition="in" filter="barn(outVertical)">
                                      <p:cBhvr>
                                        <p:cTn id="25" dur="250"/>
                                        <p:tgtEl>
                                          <p:spTgt spid="30"/>
                                        </p:tgtEl>
                                      </p:cBhvr>
                                    </p:animEffect>
                                  </p:childTnLst>
                                </p:cTn>
                              </p:par>
                              <p:par>
                                <p:cTn id="26" presetID="10" presetClass="entr" presetSubtype="0" fill="hold" nodeType="withEffect">
                                  <p:stCondLst>
                                    <p:cond delay="2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35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45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P spid="26" grpId="0" animBg="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FCA98-0735-49B7-A75C-60C171DE7286}"/>
              </a:ext>
            </a:extLst>
          </p:cNvPr>
          <p:cNvSpPr>
            <a:spLocks noGrp="1"/>
          </p:cNvSpPr>
          <p:nvPr>
            <p:ph type="title"/>
          </p:nvPr>
        </p:nvSpPr>
        <p:spPr>
          <a:xfrm>
            <a:off x="508376" y="502091"/>
            <a:ext cx="10515600" cy="387798"/>
          </a:xfrm>
        </p:spPr>
        <p:txBody>
          <a:bodyPr/>
          <a:lstStyle/>
          <a:p>
            <a:r>
              <a:rPr lang="fr-FR" sz="2800" dirty="0">
                <a:solidFill>
                  <a:srgbClr val="33008E"/>
                </a:solidFill>
                <a:latin typeface="Arial Black" panose="020B0A04020102020204" pitchFamily="34" charset="0"/>
              </a:rPr>
              <a:t>Dans la Planète, les Services</a:t>
            </a:r>
          </a:p>
        </p:txBody>
      </p:sp>
      <p:sp>
        <p:nvSpPr>
          <p:cNvPr id="23" name="Espace réservé du texte 22">
            <a:extLst>
              <a:ext uri="{FF2B5EF4-FFF2-40B4-BE49-F238E27FC236}">
                <a16:creationId xmlns:a16="http://schemas.microsoft.com/office/drawing/2014/main" id="{04DA4269-AA8E-4108-9284-7F5BB7091050}"/>
              </a:ext>
            </a:extLst>
          </p:cNvPr>
          <p:cNvSpPr>
            <a:spLocks noGrp="1"/>
          </p:cNvSpPr>
          <p:nvPr>
            <p:ph type="body" sz="quarter" idx="14"/>
          </p:nvPr>
        </p:nvSpPr>
        <p:spPr>
          <a:xfrm>
            <a:off x="508376" y="867754"/>
            <a:ext cx="10515600" cy="424732"/>
          </a:xfrm>
        </p:spPr>
        <p:txBody>
          <a:bodyPr/>
          <a:lstStyle/>
          <a:p>
            <a:r>
              <a:rPr lang="fr-FR" sz="2400" dirty="0">
                <a:solidFill>
                  <a:srgbClr val="33008E"/>
                </a:solidFill>
                <a:latin typeface="Arial" panose="020B0604020202020204"/>
              </a:rPr>
              <a:t>Des offres à forte valeur-ajoutée </a:t>
            </a:r>
          </a:p>
        </p:txBody>
      </p:sp>
      <p:pic>
        <p:nvPicPr>
          <p:cNvPr id="32" name="Image 31">
            <a:extLst>
              <a:ext uri="{FF2B5EF4-FFF2-40B4-BE49-F238E27FC236}">
                <a16:creationId xmlns:a16="http://schemas.microsoft.com/office/drawing/2014/main" id="{87EB5210-D059-47FA-8BFC-873D8E7D6E65}"/>
              </a:ext>
            </a:extLst>
          </p:cNvPr>
          <p:cNvPicPr>
            <a:picLocks noChangeAspect="1"/>
          </p:cNvPicPr>
          <p:nvPr/>
        </p:nvPicPr>
        <p:blipFill rotWithShape="1">
          <a:blip r:embed="rId3">
            <a:extLst>
              <a:ext uri="{28A0092B-C50C-407E-A947-70E740481C1C}">
                <a14:useLocalDpi xmlns:a14="http://schemas.microsoft.com/office/drawing/2010/main" val="0"/>
              </a:ext>
            </a:extLst>
          </a:blip>
          <a:srcRect l="2450" r="3266"/>
          <a:stretch/>
        </p:blipFill>
        <p:spPr>
          <a:xfrm>
            <a:off x="7780080" y="1600604"/>
            <a:ext cx="3782774" cy="4513636"/>
          </a:xfrm>
          <a:prstGeom prst="rect">
            <a:avLst/>
          </a:prstGeom>
        </p:spPr>
      </p:pic>
      <p:sp>
        <p:nvSpPr>
          <p:cNvPr id="34" name="Rectangle 33">
            <a:extLst>
              <a:ext uri="{FF2B5EF4-FFF2-40B4-BE49-F238E27FC236}">
                <a16:creationId xmlns:a16="http://schemas.microsoft.com/office/drawing/2014/main" id="{0777D79B-B337-4861-95E2-9030A0BF5E38}"/>
              </a:ext>
            </a:extLst>
          </p:cNvPr>
          <p:cNvSpPr/>
          <p:nvPr/>
        </p:nvSpPr>
        <p:spPr>
          <a:xfrm>
            <a:off x="629146" y="1600606"/>
            <a:ext cx="6927594" cy="4513634"/>
          </a:xfrm>
          <a:prstGeom prst="rect">
            <a:avLst/>
          </a:prstGeom>
          <a:solidFill>
            <a:srgbClr val="EDE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6" name="Groupe 5">
            <a:extLst>
              <a:ext uri="{FF2B5EF4-FFF2-40B4-BE49-F238E27FC236}">
                <a16:creationId xmlns:a16="http://schemas.microsoft.com/office/drawing/2014/main" id="{F5D66A17-06BA-4757-AD1C-D8BCEB8580D2}"/>
              </a:ext>
            </a:extLst>
          </p:cNvPr>
          <p:cNvGrpSpPr/>
          <p:nvPr/>
        </p:nvGrpSpPr>
        <p:grpSpPr>
          <a:xfrm>
            <a:off x="957821" y="3878225"/>
            <a:ext cx="2265483" cy="802784"/>
            <a:chOff x="957821" y="3878225"/>
            <a:chExt cx="2265483" cy="802784"/>
          </a:xfrm>
        </p:grpSpPr>
        <p:sp>
          <p:nvSpPr>
            <p:cNvPr id="64" name="ZoneTexte 63">
              <a:extLst>
                <a:ext uri="{FF2B5EF4-FFF2-40B4-BE49-F238E27FC236}">
                  <a16:creationId xmlns:a16="http://schemas.microsoft.com/office/drawing/2014/main" id="{45773F12-5864-4C60-9637-7805CDF70A93}"/>
                </a:ext>
              </a:extLst>
            </p:cNvPr>
            <p:cNvSpPr txBox="1"/>
            <p:nvPr/>
          </p:nvSpPr>
          <p:spPr>
            <a:xfrm>
              <a:off x="1583728" y="3878225"/>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800" b="0" dirty="0">
                  <a:solidFill>
                    <a:srgbClr val="33008E"/>
                  </a:solidFill>
                  <a:latin typeface="Arial" panose="020B0604020202020204" pitchFamily="34" charset="0"/>
                  <a:cs typeface="Arial" panose="020B0604020202020204" pitchFamily="34" charset="0"/>
                </a:rPr>
                <a:t>Effectifs</a:t>
              </a:r>
            </a:p>
            <a:p>
              <a:pPr marL="0" marR="0" lvl="0" indent="0" algn="l" defTabSz="914400" rtl="0" eaLnBrk="1" fontAlgn="auto" latinLnBrk="0" hangingPunct="1">
                <a:lnSpc>
                  <a:spcPct val="100000"/>
                </a:lnSpc>
                <a:spcBef>
                  <a:spcPts val="500"/>
                </a:spcBef>
                <a:spcAft>
                  <a:spcPts val="0"/>
                </a:spcAft>
                <a:buClrTx/>
                <a:buSzTx/>
                <a:buFontTx/>
                <a:buNone/>
                <a:tabLst/>
                <a:defRPr/>
              </a:pPr>
              <a:r>
                <a:rPr lang="fr-FR" sz="2400" dirty="0">
                  <a:solidFill>
                    <a:srgbClr val="33008E"/>
                  </a:solidFill>
                  <a:latin typeface="Arial Black" panose="020B0A04020102020204" pitchFamily="34" charset="0"/>
                </a:rPr>
                <a:t>c. 7 216</a:t>
              </a:r>
            </a:p>
          </p:txBody>
        </p:sp>
        <p:pic>
          <p:nvPicPr>
            <p:cNvPr id="66" name="Graphique 65">
              <a:extLst>
                <a:ext uri="{FF2B5EF4-FFF2-40B4-BE49-F238E27FC236}">
                  <a16:creationId xmlns:a16="http://schemas.microsoft.com/office/drawing/2014/main" id="{AA47FA42-C652-4E26-89EB-4231F73BE1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7821" y="3974073"/>
              <a:ext cx="447675" cy="457200"/>
            </a:xfrm>
            <a:prstGeom prst="rect">
              <a:avLst/>
            </a:prstGeom>
          </p:spPr>
        </p:pic>
      </p:grpSp>
      <p:sp>
        <p:nvSpPr>
          <p:cNvPr id="65" name="ZoneTexte 64">
            <a:extLst>
              <a:ext uri="{FF2B5EF4-FFF2-40B4-BE49-F238E27FC236}">
                <a16:creationId xmlns:a16="http://schemas.microsoft.com/office/drawing/2014/main" id="{A6F54E85-21C2-4A2D-B2D2-5425A2D4E6A6}"/>
              </a:ext>
            </a:extLst>
          </p:cNvPr>
          <p:cNvSpPr txBox="1"/>
          <p:nvPr/>
        </p:nvSpPr>
        <p:spPr>
          <a:xfrm>
            <a:off x="4751406" y="3116719"/>
            <a:ext cx="2344021" cy="83099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2400" dirty="0">
                <a:solidFill>
                  <a:srgbClr val="33008E"/>
                </a:solidFill>
                <a:latin typeface="Arial Black" panose="020B0A04020102020204" pitchFamily="34" charset="0"/>
              </a:rPr>
              <a:t>7ème ESN en France</a:t>
            </a:r>
          </a:p>
        </p:txBody>
      </p:sp>
      <p:pic>
        <p:nvPicPr>
          <p:cNvPr id="67" name="Graphique 66">
            <a:extLst>
              <a:ext uri="{FF2B5EF4-FFF2-40B4-BE49-F238E27FC236}">
                <a16:creationId xmlns:a16="http://schemas.microsoft.com/office/drawing/2014/main" id="{42F9166E-8A11-41F8-9A9E-9B24D6D47F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77886" y="3065018"/>
            <a:ext cx="342900" cy="548640"/>
          </a:xfrm>
          <a:prstGeom prst="rect">
            <a:avLst/>
          </a:prstGeom>
        </p:spPr>
      </p:pic>
      <p:grpSp>
        <p:nvGrpSpPr>
          <p:cNvPr id="5" name="Groupe 4">
            <a:extLst>
              <a:ext uri="{FF2B5EF4-FFF2-40B4-BE49-F238E27FC236}">
                <a16:creationId xmlns:a16="http://schemas.microsoft.com/office/drawing/2014/main" id="{4BF5F65D-E525-4C04-86CD-9B644BF70499}"/>
              </a:ext>
            </a:extLst>
          </p:cNvPr>
          <p:cNvGrpSpPr/>
          <p:nvPr/>
        </p:nvGrpSpPr>
        <p:grpSpPr>
          <a:xfrm>
            <a:off x="962583" y="2934762"/>
            <a:ext cx="2260721" cy="802784"/>
            <a:chOff x="962583" y="2934762"/>
            <a:chExt cx="2260721" cy="802784"/>
          </a:xfrm>
        </p:grpSpPr>
        <p:sp>
          <p:nvSpPr>
            <p:cNvPr id="63" name="ZoneTexte 62">
              <a:extLst>
                <a:ext uri="{FF2B5EF4-FFF2-40B4-BE49-F238E27FC236}">
                  <a16:creationId xmlns:a16="http://schemas.microsoft.com/office/drawing/2014/main" id="{C58D6BF7-A395-4C49-9105-045C5C6411B5}"/>
                </a:ext>
              </a:extLst>
            </p:cNvPr>
            <p:cNvSpPr txBox="1"/>
            <p:nvPr/>
          </p:nvSpPr>
          <p:spPr>
            <a:xfrm>
              <a:off x="1583728" y="2934762"/>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800" b="0" dirty="0">
                  <a:solidFill>
                    <a:srgbClr val="33008E"/>
                  </a:solidFill>
                  <a:latin typeface="Arial" panose="020B0604020202020204" pitchFamily="34" charset="0"/>
                  <a:cs typeface="Arial" panose="020B0604020202020204" pitchFamily="34" charset="0"/>
                </a:rPr>
                <a:t>CA 2020 </a:t>
              </a:r>
            </a:p>
            <a:p>
              <a:pPr marL="0" marR="0" lvl="0" indent="0" algn="l" defTabSz="914400" rtl="0" eaLnBrk="1" fontAlgn="auto" latinLnBrk="0" hangingPunct="1">
                <a:lnSpc>
                  <a:spcPct val="100000"/>
                </a:lnSpc>
                <a:spcBef>
                  <a:spcPts val="500"/>
                </a:spcBef>
                <a:spcAft>
                  <a:spcPts val="0"/>
                </a:spcAft>
                <a:buClrTx/>
                <a:buSzTx/>
                <a:buFontTx/>
                <a:buNone/>
                <a:tabLst/>
                <a:defRPr/>
              </a:pPr>
              <a:r>
                <a:rPr lang="fr-FR" sz="2400" dirty="0">
                  <a:solidFill>
                    <a:srgbClr val="33008E"/>
                  </a:solidFill>
                  <a:latin typeface="Arial Black" panose="020B0A04020102020204" pitchFamily="34" charset="0"/>
                </a:rPr>
                <a:t>577 M€</a:t>
              </a:r>
            </a:p>
          </p:txBody>
        </p:sp>
        <p:pic>
          <p:nvPicPr>
            <p:cNvPr id="68" name="Graphique 67">
              <a:extLst>
                <a:ext uri="{FF2B5EF4-FFF2-40B4-BE49-F238E27FC236}">
                  <a16:creationId xmlns:a16="http://schemas.microsoft.com/office/drawing/2014/main" id="{84832706-738F-44B5-9C89-E95BDBF7511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583" y="3054423"/>
              <a:ext cx="438150" cy="409575"/>
            </a:xfrm>
            <a:prstGeom prst="rect">
              <a:avLst/>
            </a:prstGeom>
          </p:spPr>
        </p:pic>
      </p:grpSp>
      <p:sp>
        <p:nvSpPr>
          <p:cNvPr id="40" name="ZoneTexte 39">
            <a:extLst>
              <a:ext uri="{FF2B5EF4-FFF2-40B4-BE49-F238E27FC236}">
                <a16:creationId xmlns:a16="http://schemas.microsoft.com/office/drawing/2014/main" id="{611D0FCF-E18B-47BD-B583-2AAD1093E4EF}"/>
              </a:ext>
            </a:extLst>
          </p:cNvPr>
          <p:cNvSpPr txBox="1"/>
          <p:nvPr/>
        </p:nvSpPr>
        <p:spPr>
          <a:xfrm>
            <a:off x="945121" y="2017829"/>
            <a:ext cx="4271867" cy="514372"/>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573EEF"/>
                </a:solidFill>
                <a:effectLst/>
                <a:uLnTx/>
                <a:uFillTx/>
                <a:latin typeface="Arial Black" panose="020B0A04020102020204" pitchFamily="34" charset="0"/>
              </a:rPr>
              <a:t>Chiffres   clés</a:t>
            </a:r>
            <a:endParaRPr kumimoji="0" lang="fr-FR" sz="2000" b="1" i="0" u="none" strike="noStrike" kern="1200" cap="none" spc="0" normalizeH="0" baseline="0" noProof="0" dirty="0">
              <a:ln>
                <a:noFill/>
              </a:ln>
              <a:solidFill>
                <a:srgbClr val="573EEF"/>
              </a:solidFill>
              <a:effectLst/>
              <a:uLnTx/>
              <a:uFillTx/>
              <a:latin typeface="Arial Black" panose="020B0A04020102020204" pitchFamily="34" charset="0"/>
            </a:endParaRPr>
          </a:p>
        </p:txBody>
      </p:sp>
      <p:cxnSp>
        <p:nvCxnSpPr>
          <p:cNvPr id="42" name="Connecteur droit 41">
            <a:extLst>
              <a:ext uri="{FF2B5EF4-FFF2-40B4-BE49-F238E27FC236}">
                <a16:creationId xmlns:a16="http://schemas.microsoft.com/office/drawing/2014/main" id="{0CEA84AA-1D85-40E8-8357-36EF9FCA4E67}"/>
              </a:ext>
            </a:extLst>
          </p:cNvPr>
          <p:cNvCxnSpPr>
            <a:cxnSpLocks/>
          </p:cNvCxnSpPr>
          <p:nvPr/>
        </p:nvCxnSpPr>
        <p:spPr>
          <a:xfrm>
            <a:off x="1092813" y="2532201"/>
            <a:ext cx="30778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2">
            <a:extLst>
              <a:ext uri="{FF2B5EF4-FFF2-40B4-BE49-F238E27FC236}">
                <a16:creationId xmlns:a16="http://schemas.microsoft.com/office/drawing/2014/main" id="{766A05DD-665B-4AAA-A47A-380E94EF57DB}"/>
              </a:ext>
            </a:extLst>
          </p:cNvPr>
          <p:cNvSpPr txBox="1">
            <a:spLocks/>
          </p:cNvSpPr>
          <p:nvPr/>
        </p:nvSpPr>
        <p:spPr>
          <a:xfrm>
            <a:off x="10620375" y="6390938"/>
            <a:ext cx="660400" cy="184666"/>
          </a:xfrm>
          <a:prstGeom prst="rect">
            <a:avLst/>
          </a:prstGeom>
        </p:spPr>
        <p:txBody>
          <a:bodyPr vert="horz" lIns="0" tIns="0" rIns="0" bIns="0" rtlCol="0" anchor="t">
            <a:spAutoFit/>
          </a:bodyPr>
          <a:lstStyle>
            <a:defPPr>
              <a:defRPr lang="fr-FR"/>
            </a:defPPr>
            <a:lvl1pPr marL="0" algn="l" defTabSz="914400" rtl="0" eaLnBrk="1" latinLnBrk="0" hangingPunct="1">
              <a:defRPr sz="1200" b="1" kern="1200"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smtClean="0">
                <a:solidFill>
                  <a:schemeClr val="accent1"/>
                </a:solidFill>
              </a:rPr>
              <a:pPr/>
              <a:t>11</a:t>
            </a:fld>
            <a:endParaRPr lang="fr-FR" dirty="0">
              <a:solidFill>
                <a:schemeClr val="accent1"/>
              </a:solidFill>
            </a:endParaRPr>
          </a:p>
        </p:txBody>
      </p:sp>
    </p:spTree>
    <p:extLst>
      <p:ext uri="{BB962C8B-B14F-4D97-AF65-F5344CB8AC3E}">
        <p14:creationId xmlns:p14="http://schemas.microsoft.com/office/powerpoint/2010/main" val="3532245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850"/>
                            </p:stCondLst>
                            <p:childTnLst>
                              <p:par>
                                <p:cTn id="24" presetID="10"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35" presetClass="path" presetSubtype="0" decel="98667" fill="hold" grpId="1" nodeType="withEffect">
                                  <p:stCondLst>
                                    <p:cond delay="0"/>
                                  </p:stCondLst>
                                  <p:childTnLst>
                                    <p:animMotion origin="layout" path="M 4.58333E-6 0.00047 L 4.58333E-6 0.03797 " pathEditMode="relative" rAng="0" ptsTypes="AA">
                                      <p:cBhvr>
                                        <p:cTn id="28" dur="750" spd="-100000" fill="hold"/>
                                        <p:tgtEl>
                                          <p:spTgt spid="40"/>
                                        </p:tgtEl>
                                        <p:attrNameLst>
                                          <p:attrName>ppt_x</p:attrName>
                                          <p:attrName>ppt_y</p:attrName>
                                        </p:attrNameLst>
                                      </p:cBhvr>
                                      <p:rCtr x="0" y="1875"/>
                                    </p:animMotion>
                                  </p:childTnLst>
                                </p:cTn>
                              </p:par>
                              <p:par>
                                <p:cTn id="29" presetID="16" presetClass="entr" presetSubtype="37" fill="hold" nodeType="withEffect">
                                  <p:stCondLst>
                                    <p:cond delay="150"/>
                                  </p:stCondLst>
                                  <p:childTnLst>
                                    <p:set>
                                      <p:cBhvr>
                                        <p:cTn id="30" dur="1" fill="hold">
                                          <p:stCondLst>
                                            <p:cond delay="0"/>
                                          </p:stCondLst>
                                        </p:cTn>
                                        <p:tgtEl>
                                          <p:spTgt spid="42"/>
                                        </p:tgtEl>
                                        <p:attrNameLst>
                                          <p:attrName>style.visibility</p:attrName>
                                        </p:attrNameLst>
                                      </p:cBhvr>
                                      <p:to>
                                        <p:strVal val="visible"/>
                                      </p:to>
                                    </p:set>
                                    <p:animEffect transition="in" filter="barn(outVertical)">
                                      <p:cBhvr>
                                        <p:cTn id="31"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P spid="34" grpId="0" animBg="1"/>
      <p:bldP spid="40" grpId="0"/>
      <p:bldP spid="4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FFC44CDF-51C1-467D-9398-1C6B0D71B9D7}"/>
              </a:ext>
            </a:extLst>
          </p:cNvPr>
          <p:cNvSpPr>
            <a:spLocks noGrp="1"/>
          </p:cNvSpPr>
          <p:nvPr>
            <p:ph type="title"/>
          </p:nvPr>
        </p:nvSpPr>
        <p:spPr>
          <a:xfrm>
            <a:off x="508376" y="502091"/>
            <a:ext cx="10515600" cy="387798"/>
          </a:xfrm>
        </p:spPr>
        <p:txBody>
          <a:bodyPr/>
          <a:lstStyle/>
          <a:p>
            <a:r>
              <a:rPr lang="fr-FR" sz="2800" dirty="0">
                <a:solidFill>
                  <a:srgbClr val="33008E"/>
                </a:solidFill>
                <a:latin typeface="Arial Black" panose="020B0A04020102020204" pitchFamily="34" charset="0"/>
              </a:rPr>
              <a:t>A l’origine de la Planète, le financement</a:t>
            </a:r>
          </a:p>
        </p:txBody>
      </p:sp>
      <p:sp>
        <p:nvSpPr>
          <p:cNvPr id="10" name="Espace réservé du texte 9">
            <a:extLst>
              <a:ext uri="{FF2B5EF4-FFF2-40B4-BE49-F238E27FC236}">
                <a16:creationId xmlns:a16="http://schemas.microsoft.com/office/drawing/2014/main" id="{19D72991-6104-4F51-B5F2-49C442843122}"/>
              </a:ext>
            </a:extLst>
          </p:cNvPr>
          <p:cNvSpPr>
            <a:spLocks noGrp="1"/>
          </p:cNvSpPr>
          <p:nvPr>
            <p:ph type="body" sz="quarter" idx="14"/>
          </p:nvPr>
        </p:nvSpPr>
        <p:spPr>
          <a:xfrm>
            <a:off x="508376" y="884380"/>
            <a:ext cx="10515600" cy="424732"/>
          </a:xfrm>
        </p:spPr>
        <p:txBody>
          <a:bodyPr/>
          <a:lstStyle/>
          <a:p>
            <a:r>
              <a:rPr lang="fr-FR" sz="2400" dirty="0">
                <a:solidFill>
                  <a:srgbClr val="33008E"/>
                </a:solidFill>
                <a:latin typeface="Arial" panose="020B0604020202020204"/>
              </a:rPr>
              <a:t>Un marché en croissance pour les années à venir</a:t>
            </a:r>
          </a:p>
        </p:txBody>
      </p:sp>
      <p:pic>
        <p:nvPicPr>
          <p:cNvPr id="61" name="Image 60">
            <a:extLst>
              <a:ext uri="{FF2B5EF4-FFF2-40B4-BE49-F238E27FC236}">
                <a16:creationId xmlns:a16="http://schemas.microsoft.com/office/drawing/2014/main" id="{04800869-57DD-453B-9880-C863C44BCBDB}"/>
              </a:ext>
            </a:extLst>
          </p:cNvPr>
          <p:cNvPicPr>
            <a:picLocks noChangeAspect="1"/>
          </p:cNvPicPr>
          <p:nvPr/>
        </p:nvPicPr>
        <p:blipFill rotWithShape="1">
          <a:blip r:embed="rId2">
            <a:extLst>
              <a:ext uri="{28A0092B-C50C-407E-A947-70E740481C1C}">
                <a14:useLocalDpi xmlns:a14="http://schemas.microsoft.com/office/drawing/2010/main" val="0"/>
              </a:ext>
            </a:extLst>
          </a:blip>
          <a:srcRect l="8023" t="663" r="39420" b="-1"/>
          <a:stretch/>
        </p:blipFill>
        <p:spPr>
          <a:xfrm>
            <a:off x="7764907" y="1624076"/>
            <a:ext cx="3810647" cy="4513632"/>
          </a:xfrm>
          <a:custGeom>
            <a:avLst/>
            <a:gdLst>
              <a:gd name="connsiteX0" fmla="*/ 0 w 3934626"/>
              <a:gd name="connsiteY0" fmla="*/ 0 h 4513632"/>
              <a:gd name="connsiteX1" fmla="*/ 3934626 w 3934626"/>
              <a:gd name="connsiteY1" fmla="*/ 0 h 4513632"/>
              <a:gd name="connsiteX2" fmla="*/ 3934626 w 3934626"/>
              <a:gd name="connsiteY2" fmla="*/ 4513632 h 4513632"/>
              <a:gd name="connsiteX3" fmla="*/ 0 w 3934626"/>
              <a:gd name="connsiteY3" fmla="*/ 4513632 h 4513632"/>
            </a:gdLst>
            <a:ahLst/>
            <a:cxnLst>
              <a:cxn ang="0">
                <a:pos x="connsiteX0" y="connsiteY0"/>
              </a:cxn>
              <a:cxn ang="0">
                <a:pos x="connsiteX1" y="connsiteY1"/>
              </a:cxn>
              <a:cxn ang="0">
                <a:pos x="connsiteX2" y="connsiteY2"/>
              </a:cxn>
              <a:cxn ang="0">
                <a:pos x="connsiteX3" y="connsiteY3"/>
              </a:cxn>
            </a:cxnLst>
            <a:rect l="l" t="t" r="r" b="b"/>
            <a:pathLst>
              <a:path w="3934626" h="4513632">
                <a:moveTo>
                  <a:pt x="0" y="0"/>
                </a:moveTo>
                <a:lnTo>
                  <a:pt x="3934626" y="0"/>
                </a:lnTo>
                <a:lnTo>
                  <a:pt x="3934626" y="4513632"/>
                </a:lnTo>
                <a:lnTo>
                  <a:pt x="0" y="4513632"/>
                </a:lnTo>
                <a:close/>
              </a:path>
            </a:pathLst>
          </a:custGeom>
        </p:spPr>
      </p:pic>
      <p:sp>
        <p:nvSpPr>
          <p:cNvPr id="35" name="Rectangle 34">
            <a:extLst>
              <a:ext uri="{FF2B5EF4-FFF2-40B4-BE49-F238E27FC236}">
                <a16:creationId xmlns:a16="http://schemas.microsoft.com/office/drawing/2014/main" id="{93773587-D98E-48D4-AD74-A66D2322E737}"/>
              </a:ext>
            </a:extLst>
          </p:cNvPr>
          <p:cNvSpPr/>
          <p:nvPr/>
        </p:nvSpPr>
        <p:spPr>
          <a:xfrm>
            <a:off x="616445" y="1600606"/>
            <a:ext cx="6923041" cy="4513634"/>
          </a:xfrm>
          <a:prstGeom prst="rect">
            <a:avLst/>
          </a:prstGeom>
          <a:solidFill>
            <a:srgbClr val="EDE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grpSp>
        <p:nvGrpSpPr>
          <p:cNvPr id="6" name="Groupe 5">
            <a:extLst>
              <a:ext uri="{FF2B5EF4-FFF2-40B4-BE49-F238E27FC236}">
                <a16:creationId xmlns:a16="http://schemas.microsoft.com/office/drawing/2014/main" id="{BED7AC5F-0996-4C3B-850E-1DA24F3A84EC}"/>
              </a:ext>
            </a:extLst>
          </p:cNvPr>
          <p:cNvGrpSpPr/>
          <p:nvPr/>
        </p:nvGrpSpPr>
        <p:grpSpPr>
          <a:xfrm>
            <a:off x="919721" y="3778817"/>
            <a:ext cx="2227383" cy="802784"/>
            <a:chOff x="919721" y="3778817"/>
            <a:chExt cx="2227383" cy="802784"/>
          </a:xfrm>
        </p:grpSpPr>
        <p:sp>
          <p:nvSpPr>
            <p:cNvPr id="63" name="ZoneTexte 62">
              <a:extLst>
                <a:ext uri="{FF2B5EF4-FFF2-40B4-BE49-F238E27FC236}">
                  <a16:creationId xmlns:a16="http://schemas.microsoft.com/office/drawing/2014/main" id="{9AA3F9F4-6326-4C83-B88D-262B8CB7C1AB}"/>
                </a:ext>
              </a:extLst>
            </p:cNvPr>
            <p:cNvSpPr txBox="1"/>
            <p:nvPr/>
          </p:nvSpPr>
          <p:spPr>
            <a:xfrm>
              <a:off x="1507528" y="3778817"/>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800" b="0" dirty="0">
                  <a:solidFill>
                    <a:srgbClr val="33008E"/>
                  </a:solidFill>
                  <a:latin typeface="Arial" panose="020B0604020202020204" pitchFamily="34" charset="0"/>
                  <a:cs typeface="Arial" panose="020B0604020202020204" pitchFamily="34" charset="0"/>
                </a:rPr>
                <a:t>Effectifs</a:t>
              </a:r>
            </a:p>
            <a:p>
              <a:pPr marL="0" marR="0" lvl="0" indent="0" algn="l" defTabSz="914400" rtl="0" eaLnBrk="1" fontAlgn="auto" latinLnBrk="0" hangingPunct="1">
                <a:lnSpc>
                  <a:spcPct val="100000"/>
                </a:lnSpc>
                <a:spcBef>
                  <a:spcPts val="500"/>
                </a:spcBef>
                <a:spcAft>
                  <a:spcPts val="0"/>
                </a:spcAft>
                <a:buClrTx/>
                <a:buSzTx/>
                <a:buFontTx/>
                <a:buNone/>
                <a:tabLst/>
                <a:defRPr/>
              </a:pPr>
              <a:r>
                <a:rPr lang="fr-FR" sz="2400" dirty="0">
                  <a:solidFill>
                    <a:srgbClr val="33008E"/>
                  </a:solidFill>
                  <a:latin typeface="Arial Black" panose="020B0A04020102020204" pitchFamily="34" charset="0"/>
                </a:rPr>
                <a:t>c. 495</a:t>
              </a:r>
            </a:p>
          </p:txBody>
        </p:sp>
        <p:pic>
          <p:nvPicPr>
            <p:cNvPr id="65" name="Graphique 64">
              <a:extLst>
                <a:ext uri="{FF2B5EF4-FFF2-40B4-BE49-F238E27FC236}">
                  <a16:creationId xmlns:a16="http://schemas.microsoft.com/office/drawing/2014/main" id="{D21A3651-0736-48B7-874D-1213BCE51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9721" y="3874665"/>
              <a:ext cx="447675" cy="457200"/>
            </a:xfrm>
            <a:prstGeom prst="rect">
              <a:avLst/>
            </a:prstGeom>
          </p:spPr>
        </p:pic>
      </p:grpSp>
      <p:grpSp>
        <p:nvGrpSpPr>
          <p:cNvPr id="8" name="Groupe 7">
            <a:extLst>
              <a:ext uri="{FF2B5EF4-FFF2-40B4-BE49-F238E27FC236}">
                <a16:creationId xmlns:a16="http://schemas.microsoft.com/office/drawing/2014/main" id="{4E50FC8C-5F86-4AFB-9F78-3161DBDE3617}"/>
              </a:ext>
            </a:extLst>
          </p:cNvPr>
          <p:cNvGrpSpPr/>
          <p:nvPr/>
        </p:nvGrpSpPr>
        <p:grpSpPr>
          <a:xfrm>
            <a:off x="3851777" y="2949424"/>
            <a:ext cx="2983035" cy="2372444"/>
            <a:chOff x="972108" y="4615754"/>
            <a:chExt cx="2983035" cy="2372444"/>
          </a:xfrm>
        </p:grpSpPr>
        <p:sp>
          <p:nvSpPr>
            <p:cNvPr id="64" name="ZoneTexte 63">
              <a:extLst>
                <a:ext uri="{FF2B5EF4-FFF2-40B4-BE49-F238E27FC236}">
                  <a16:creationId xmlns:a16="http://schemas.microsoft.com/office/drawing/2014/main" id="{9A275BB8-D3DA-474A-B9D6-C8FF6A7E13CD}"/>
                </a:ext>
              </a:extLst>
            </p:cNvPr>
            <p:cNvSpPr txBox="1"/>
            <p:nvPr/>
          </p:nvSpPr>
          <p:spPr>
            <a:xfrm>
              <a:off x="1507528" y="4615754"/>
              <a:ext cx="2447615" cy="237244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2400" b="1" i="0" u="none" strike="noStrike" kern="1200" cap="none" spc="0" normalizeH="0" baseline="0" noProof="0" dirty="0">
                  <a:ln>
                    <a:noFill/>
                  </a:ln>
                  <a:solidFill>
                    <a:srgbClr val="33008E"/>
                  </a:solidFill>
                  <a:effectLst/>
                  <a:uLnTx/>
                  <a:uFillTx/>
                  <a:latin typeface="Arial Black" panose="020B0A04020102020204" pitchFamily="34" charset="0"/>
                </a:rPr>
                <a:t>Position de Leader en France </a:t>
              </a:r>
            </a:p>
            <a:p>
              <a:pPr marL="0" marR="0" lvl="0" indent="0" algn="l" defTabSz="914400" rtl="0" eaLnBrk="1" fontAlgn="auto" latinLnBrk="0" hangingPunct="1">
                <a:lnSpc>
                  <a:spcPct val="100000"/>
                </a:lnSpc>
                <a:spcBef>
                  <a:spcPts val="500"/>
                </a:spcBef>
                <a:spcAft>
                  <a:spcPts val="0"/>
                </a:spcAft>
                <a:buClrTx/>
                <a:buSzTx/>
                <a:buFontTx/>
                <a:buNone/>
                <a:tabLst/>
                <a:defRPr/>
              </a:pPr>
              <a:r>
                <a:rPr kumimoji="0" lang="fr-FR" sz="18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une implantation forte dans les principaux </a:t>
              </a:r>
              <a:br>
                <a:rPr kumimoji="0" lang="fr-FR" sz="18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br>
              <a:r>
                <a:rPr kumimoji="0" lang="fr-FR" sz="18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pays européens</a:t>
              </a:r>
            </a:p>
          </p:txBody>
        </p:sp>
        <p:pic>
          <p:nvPicPr>
            <p:cNvPr id="66" name="Graphique 65">
              <a:extLst>
                <a:ext uri="{FF2B5EF4-FFF2-40B4-BE49-F238E27FC236}">
                  <a16:creationId xmlns:a16="http://schemas.microsoft.com/office/drawing/2014/main" id="{8AC45305-BB7E-43FC-88BC-63AAE39D36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108" y="5019825"/>
              <a:ext cx="342900" cy="548640"/>
            </a:xfrm>
            <a:prstGeom prst="rect">
              <a:avLst/>
            </a:prstGeom>
          </p:spPr>
        </p:pic>
      </p:grpSp>
      <p:grpSp>
        <p:nvGrpSpPr>
          <p:cNvPr id="5" name="Groupe 4">
            <a:extLst>
              <a:ext uri="{FF2B5EF4-FFF2-40B4-BE49-F238E27FC236}">
                <a16:creationId xmlns:a16="http://schemas.microsoft.com/office/drawing/2014/main" id="{2D453DD2-F889-4800-AC5A-840040E37B0C}"/>
              </a:ext>
            </a:extLst>
          </p:cNvPr>
          <p:cNvGrpSpPr/>
          <p:nvPr/>
        </p:nvGrpSpPr>
        <p:grpSpPr>
          <a:xfrm>
            <a:off x="924483" y="2934762"/>
            <a:ext cx="2222621" cy="802784"/>
            <a:chOff x="924483" y="2934762"/>
            <a:chExt cx="2222621" cy="802784"/>
          </a:xfrm>
        </p:grpSpPr>
        <p:sp>
          <p:nvSpPr>
            <p:cNvPr id="62" name="ZoneTexte 61">
              <a:extLst>
                <a:ext uri="{FF2B5EF4-FFF2-40B4-BE49-F238E27FC236}">
                  <a16:creationId xmlns:a16="http://schemas.microsoft.com/office/drawing/2014/main" id="{D0C38B54-29E8-403A-B163-08280B5C3C00}"/>
                </a:ext>
              </a:extLst>
            </p:cNvPr>
            <p:cNvSpPr txBox="1"/>
            <p:nvPr/>
          </p:nvSpPr>
          <p:spPr>
            <a:xfrm>
              <a:off x="1507528" y="2934762"/>
              <a:ext cx="1639576" cy="802784"/>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800" b="0" dirty="0">
                  <a:solidFill>
                    <a:srgbClr val="33008E"/>
                  </a:solidFill>
                  <a:latin typeface="Arial" panose="020B0604020202020204" pitchFamily="34" charset="0"/>
                  <a:cs typeface="Arial" panose="020B0604020202020204" pitchFamily="34" charset="0"/>
                </a:rPr>
                <a:t>CA 2020 </a:t>
              </a:r>
            </a:p>
            <a:p>
              <a:pPr marL="0" marR="0" lvl="0" indent="0" algn="l" defTabSz="914400" rtl="0" eaLnBrk="1" fontAlgn="auto" latinLnBrk="0" hangingPunct="1">
                <a:lnSpc>
                  <a:spcPct val="100000"/>
                </a:lnSpc>
                <a:spcBef>
                  <a:spcPts val="500"/>
                </a:spcBef>
                <a:spcAft>
                  <a:spcPts val="0"/>
                </a:spcAft>
                <a:buClrTx/>
                <a:buSzTx/>
                <a:buFontTx/>
                <a:buNone/>
                <a:tabLst/>
                <a:defRPr/>
              </a:pPr>
              <a:r>
                <a:rPr lang="fr-FR" sz="2400" dirty="0">
                  <a:solidFill>
                    <a:srgbClr val="33008E"/>
                  </a:solidFill>
                  <a:latin typeface="Arial Black" panose="020B0A04020102020204" pitchFamily="34" charset="0"/>
                </a:rPr>
                <a:t>913 M€</a:t>
              </a:r>
            </a:p>
          </p:txBody>
        </p:sp>
        <p:pic>
          <p:nvPicPr>
            <p:cNvPr id="71" name="Graphique 70">
              <a:extLst>
                <a:ext uri="{FF2B5EF4-FFF2-40B4-BE49-F238E27FC236}">
                  <a16:creationId xmlns:a16="http://schemas.microsoft.com/office/drawing/2014/main" id="{4A64F0E5-37F2-4DB4-99A5-393717D76E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4483" y="3054423"/>
              <a:ext cx="438150" cy="409575"/>
            </a:xfrm>
            <a:prstGeom prst="rect">
              <a:avLst/>
            </a:prstGeom>
          </p:spPr>
        </p:pic>
      </p:grpSp>
      <p:sp>
        <p:nvSpPr>
          <p:cNvPr id="26" name="ZoneTexte 25">
            <a:extLst>
              <a:ext uri="{FF2B5EF4-FFF2-40B4-BE49-F238E27FC236}">
                <a16:creationId xmlns:a16="http://schemas.microsoft.com/office/drawing/2014/main" id="{791A3173-15D4-4FA1-A6C8-B575B02BCDA5}"/>
              </a:ext>
            </a:extLst>
          </p:cNvPr>
          <p:cNvSpPr txBox="1"/>
          <p:nvPr/>
        </p:nvSpPr>
        <p:spPr>
          <a:xfrm>
            <a:off x="945121" y="2017829"/>
            <a:ext cx="4271867" cy="514372"/>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573EEF"/>
                </a:solidFill>
                <a:effectLst/>
                <a:uLnTx/>
                <a:uFillTx/>
                <a:latin typeface="Arial Black" panose="020B0A04020102020204" pitchFamily="34" charset="0"/>
              </a:rPr>
              <a:t>Chiffres   clés</a:t>
            </a:r>
            <a:endParaRPr kumimoji="0" lang="fr-FR" sz="2000" b="1" i="0" u="none" strike="noStrike" kern="1200" cap="none" spc="0" normalizeH="0" baseline="0" noProof="0" dirty="0">
              <a:ln>
                <a:noFill/>
              </a:ln>
              <a:solidFill>
                <a:srgbClr val="573EEF"/>
              </a:solidFill>
              <a:effectLst/>
              <a:uLnTx/>
              <a:uFillTx/>
              <a:latin typeface="Arial Black" panose="020B0A04020102020204" pitchFamily="34" charset="0"/>
            </a:endParaRPr>
          </a:p>
        </p:txBody>
      </p:sp>
      <p:cxnSp>
        <p:nvCxnSpPr>
          <p:cNvPr id="27" name="Connecteur droit 26">
            <a:extLst>
              <a:ext uri="{FF2B5EF4-FFF2-40B4-BE49-F238E27FC236}">
                <a16:creationId xmlns:a16="http://schemas.microsoft.com/office/drawing/2014/main" id="{7E545B46-C15B-4584-BF2A-15F3E70532D5}"/>
              </a:ext>
            </a:extLst>
          </p:cNvPr>
          <p:cNvCxnSpPr>
            <a:cxnSpLocks/>
          </p:cNvCxnSpPr>
          <p:nvPr/>
        </p:nvCxnSpPr>
        <p:spPr>
          <a:xfrm>
            <a:off x="1076187" y="2532201"/>
            <a:ext cx="30778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2">
            <a:extLst>
              <a:ext uri="{FF2B5EF4-FFF2-40B4-BE49-F238E27FC236}">
                <a16:creationId xmlns:a16="http://schemas.microsoft.com/office/drawing/2014/main" id="{7DA0E06C-1B17-43C3-B114-4D457977BEC4}"/>
              </a:ext>
            </a:extLst>
          </p:cNvPr>
          <p:cNvSpPr txBox="1">
            <a:spLocks/>
          </p:cNvSpPr>
          <p:nvPr/>
        </p:nvSpPr>
        <p:spPr>
          <a:xfrm>
            <a:off x="10620375" y="6390938"/>
            <a:ext cx="660400" cy="184666"/>
          </a:xfrm>
          <a:prstGeom prst="rect">
            <a:avLst/>
          </a:prstGeom>
        </p:spPr>
        <p:txBody>
          <a:bodyPr vert="horz" lIns="0" tIns="0" rIns="0" bIns="0" rtlCol="0" anchor="t">
            <a:spAutoFit/>
          </a:bodyPr>
          <a:lstStyle>
            <a:defPPr>
              <a:defRPr lang="fr-FR"/>
            </a:defPPr>
            <a:lvl1pPr marL="0" algn="l" defTabSz="914400" rtl="0" eaLnBrk="1" latinLnBrk="0" hangingPunct="1">
              <a:defRPr sz="1200" b="1" kern="1200" cap="all" spc="0" baseline="0">
                <a:solidFill>
                  <a:srgbClr val="3F238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smtClean="0">
                <a:solidFill>
                  <a:schemeClr val="accent1"/>
                </a:solidFill>
              </a:rPr>
              <a:pPr/>
              <a:t>12</a:t>
            </a:fld>
            <a:endParaRPr lang="fr-FR" dirty="0">
              <a:solidFill>
                <a:schemeClr val="accent1"/>
              </a:solidFill>
            </a:endParaRPr>
          </a:p>
        </p:txBody>
      </p:sp>
    </p:spTree>
    <p:extLst>
      <p:ext uri="{BB962C8B-B14F-4D97-AF65-F5344CB8AC3E}">
        <p14:creationId xmlns:p14="http://schemas.microsoft.com/office/powerpoint/2010/main" val="3662157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5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45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95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35" presetClass="path" presetSubtype="0" decel="98667" fill="hold" grpId="1" nodeType="withEffect">
                                  <p:stCondLst>
                                    <p:cond delay="0"/>
                                  </p:stCondLst>
                                  <p:childTnLst>
                                    <p:animMotion origin="layout" path="M 4.58333E-6 0.00047 L 4.58333E-6 0.03797 " pathEditMode="relative" rAng="0" ptsTypes="AA">
                                      <p:cBhvr>
                                        <p:cTn id="31" dur="750" spd="-100000" fill="hold"/>
                                        <p:tgtEl>
                                          <p:spTgt spid="26"/>
                                        </p:tgtEl>
                                        <p:attrNameLst>
                                          <p:attrName>ppt_x</p:attrName>
                                          <p:attrName>ppt_y</p:attrName>
                                        </p:attrNameLst>
                                      </p:cBhvr>
                                      <p:rCtr x="0" y="1875"/>
                                    </p:animMotion>
                                  </p:childTnLst>
                                </p:cTn>
                              </p:par>
                              <p:par>
                                <p:cTn id="32" presetID="16" presetClass="entr" presetSubtype="37" fill="hold" nodeType="withEffect">
                                  <p:stCondLst>
                                    <p:cond delay="15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P spid="35" grpId="0" animBg="1"/>
      <p:bldP spid="26" grpId="0"/>
      <p:bldP spid="2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7A6B943-2620-4EDF-9252-FD3F5ED36736}"/>
              </a:ext>
            </a:extLst>
          </p:cNvPr>
          <p:cNvSpPr/>
          <p:nvPr/>
        </p:nvSpPr>
        <p:spPr>
          <a:xfrm>
            <a:off x="616445" y="1600606"/>
            <a:ext cx="10973351" cy="4513634"/>
          </a:xfrm>
          <a:prstGeom prst="rect">
            <a:avLst/>
          </a:prstGeom>
          <a:solidFill>
            <a:srgbClr val="EDE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8" name="Titre 1">
            <a:extLst>
              <a:ext uri="{FF2B5EF4-FFF2-40B4-BE49-F238E27FC236}">
                <a16:creationId xmlns:a16="http://schemas.microsoft.com/office/drawing/2014/main" id="{0308BAE9-DC5D-4B31-9792-3889369BC3E3}"/>
              </a:ext>
            </a:extLst>
          </p:cNvPr>
          <p:cNvSpPr txBox="1">
            <a:spLocks/>
          </p:cNvSpPr>
          <p:nvPr/>
        </p:nvSpPr>
        <p:spPr>
          <a:xfrm>
            <a:off x="508376" y="502091"/>
            <a:ext cx="11378824"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Nos satellites</a:t>
            </a:r>
          </a:p>
        </p:txBody>
      </p:sp>
      <p:sp>
        <p:nvSpPr>
          <p:cNvPr id="21" name="Espace réservé du texte 22">
            <a:extLst>
              <a:ext uri="{FF2B5EF4-FFF2-40B4-BE49-F238E27FC236}">
                <a16:creationId xmlns:a16="http://schemas.microsoft.com/office/drawing/2014/main" id="{D751BF37-EB37-4045-B6D3-5A7CA5FEBD95}"/>
              </a:ext>
            </a:extLst>
          </p:cNvPr>
          <p:cNvSpPr txBox="1">
            <a:spLocks/>
          </p:cNvSpPr>
          <p:nvPr/>
        </p:nvSpPr>
        <p:spPr>
          <a:xfrm>
            <a:off x="508376" y="939800"/>
            <a:ext cx="11683624" cy="4247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440086"/>
                </a:solidFill>
                <a:effectLst/>
                <a:uLnTx/>
                <a:uFillTx/>
                <a:latin typeface="Arial" panose="020B0604020202020204"/>
                <a:ea typeface="+mn-ea"/>
                <a:cs typeface="+mn-cs"/>
              </a:rPr>
              <a:t>Des compétences pointues et incontournables</a:t>
            </a:r>
          </a:p>
        </p:txBody>
      </p:sp>
      <p:cxnSp>
        <p:nvCxnSpPr>
          <p:cNvPr id="19" name="Connecteur droit 18">
            <a:extLst>
              <a:ext uri="{FF2B5EF4-FFF2-40B4-BE49-F238E27FC236}">
                <a16:creationId xmlns:a16="http://schemas.microsoft.com/office/drawing/2014/main" id="{F550CDA4-FF23-4730-A163-B314E16C30C9}"/>
              </a:ext>
            </a:extLst>
          </p:cNvPr>
          <p:cNvCxnSpPr>
            <a:cxnSpLocks/>
          </p:cNvCxnSpPr>
          <p:nvPr/>
        </p:nvCxnSpPr>
        <p:spPr>
          <a:xfrm>
            <a:off x="1251991" y="2636390"/>
            <a:ext cx="307780" cy="0"/>
          </a:xfrm>
          <a:prstGeom prst="line">
            <a:avLst/>
          </a:prstGeom>
          <a:noFill/>
          <a:ln w="50800" cap="flat" cmpd="sng" algn="ctr">
            <a:solidFill>
              <a:srgbClr val="F9D957"/>
            </a:solidFill>
            <a:prstDash val="solid"/>
            <a:miter lim="800000"/>
          </a:ln>
          <a:effectLst/>
        </p:spPr>
      </p:cxnSp>
      <p:sp>
        <p:nvSpPr>
          <p:cNvPr id="22" name="ZoneTexte 21">
            <a:extLst>
              <a:ext uri="{FF2B5EF4-FFF2-40B4-BE49-F238E27FC236}">
                <a16:creationId xmlns:a16="http://schemas.microsoft.com/office/drawing/2014/main" id="{78FB3695-DC99-496E-BBBB-5A77862E2042}"/>
              </a:ext>
            </a:extLst>
          </p:cNvPr>
          <p:cNvSpPr txBox="1"/>
          <p:nvPr/>
        </p:nvSpPr>
        <p:spPr>
          <a:xfrm>
            <a:off x="898589" y="2295116"/>
            <a:ext cx="2109610" cy="307777"/>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err="1">
                <a:ln>
                  <a:noFill/>
                </a:ln>
                <a:solidFill>
                  <a:srgbClr val="33008E"/>
                </a:solidFill>
                <a:effectLst/>
                <a:uLnTx/>
                <a:uFillTx/>
                <a:latin typeface="Arial" panose="020B0604020202020204"/>
                <a:ea typeface="+mn-ea"/>
                <a:cs typeface="+mn-cs"/>
              </a:rPr>
              <a:t>Cyber-sécurité</a:t>
            </a:r>
            <a:endParaRPr kumimoji="0" lang="fr-FR" sz="1050" b="1" i="0" u="none" strike="noStrike" kern="1200" cap="none" spc="0" normalizeH="0" baseline="0" noProof="0" dirty="0">
              <a:ln>
                <a:noFill/>
              </a:ln>
              <a:solidFill>
                <a:srgbClr val="33008E"/>
              </a:solidFill>
              <a:effectLst/>
              <a:uLnTx/>
              <a:uFillTx/>
              <a:latin typeface="Arial" panose="020B0604020202020204"/>
              <a:ea typeface="+mn-ea"/>
              <a:cs typeface="+mn-cs"/>
            </a:endParaRPr>
          </a:p>
        </p:txBody>
      </p:sp>
      <p:cxnSp>
        <p:nvCxnSpPr>
          <p:cNvPr id="25" name="Connecteur droit 24">
            <a:extLst>
              <a:ext uri="{FF2B5EF4-FFF2-40B4-BE49-F238E27FC236}">
                <a16:creationId xmlns:a16="http://schemas.microsoft.com/office/drawing/2014/main" id="{1EE92758-8551-4F07-9AC9-ABD59187684F}"/>
              </a:ext>
            </a:extLst>
          </p:cNvPr>
          <p:cNvCxnSpPr>
            <a:cxnSpLocks/>
          </p:cNvCxnSpPr>
          <p:nvPr/>
        </p:nvCxnSpPr>
        <p:spPr>
          <a:xfrm>
            <a:off x="5488755" y="2639433"/>
            <a:ext cx="307780" cy="0"/>
          </a:xfrm>
          <a:prstGeom prst="line">
            <a:avLst/>
          </a:prstGeom>
          <a:noFill/>
          <a:ln w="50800" cap="flat" cmpd="sng" algn="ctr">
            <a:solidFill>
              <a:srgbClr val="F9D957"/>
            </a:solidFill>
            <a:prstDash val="solid"/>
            <a:miter lim="800000"/>
          </a:ln>
          <a:effectLst/>
        </p:spPr>
      </p:cxnSp>
      <p:sp>
        <p:nvSpPr>
          <p:cNvPr id="27" name="ZoneTexte 26">
            <a:extLst>
              <a:ext uri="{FF2B5EF4-FFF2-40B4-BE49-F238E27FC236}">
                <a16:creationId xmlns:a16="http://schemas.microsoft.com/office/drawing/2014/main" id="{253755B8-B44B-41BB-8783-CF139911EA94}"/>
              </a:ext>
            </a:extLst>
          </p:cNvPr>
          <p:cNvSpPr txBox="1"/>
          <p:nvPr/>
        </p:nvSpPr>
        <p:spPr>
          <a:xfrm>
            <a:off x="5122955" y="2295116"/>
            <a:ext cx="1603221" cy="307777"/>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Microsoft</a:t>
            </a:r>
            <a:endParaRPr kumimoji="0" lang="fr-FR" sz="1050" b="1" i="0" u="none" strike="noStrike" kern="1200" cap="none" spc="0" normalizeH="0" baseline="0" noProof="0" dirty="0">
              <a:ln>
                <a:noFill/>
              </a:ln>
              <a:solidFill>
                <a:srgbClr val="33008E"/>
              </a:solidFill>
              <a:effectLst/>
              <a:uLnTx/>
              <a:uFillTx/>
              <a:latin typeface="Arial" panose="020B0604020202020204"/>
              <a:ea typeface="+mn-ea"/>
              <a:cs typeface="+mn-cs"/>
            </a:endParaRPr>
          </a:p>
        </p:txBody>
      </p:sp>
      <p:cxnSp>
        <p:nvCxnSpPr>
          <p:cNvPr id="30" name="Connecteur droit 29">
            <a:extLst>
              <a:ext uri="{FF2B5EF4-FFF2-40B4-BE49-F238E27FC236}">
                <a16:creationId xmlns:a16="http://schemas.microsoft.com/office/drawing/2014/main" id="{65FC447A-66E0-48C8-96A1-AC252A4AF74E}"/>
              </a:ext>
            </a:extLst>
          </p:cNvPr>
          <p:cNvCxnSpPr>
            <a:cxnSpLocks/>
          </p:cNvCxnSpPr>
          <p:nvPr/>
        </p:nvCxnSpPr>
        <p:spPr>
          <a:xfrm>
            <a:off x="9650001" y="2636819"/>
            <a:ext cx="307780" cy="0"/>
          </a:xfrm>
          <a:prstGeom prst="line">
            <a:avLst/>
          </a:prstGeom>
          <a:noFill/>
          <a:ln w="50800" cap="flat" cmpd="sng" algn="ctr">
            <a:solidFill>
              <a:srgbClr val="F9D957"/>
            </a:solidFill>
            <a:prstDash val="solid"/>
            <a:miter lim="800000"/>
          </a:ln>
          <a:effectLst/>
        </p:spPr>
      </p:cxnSp>
      <p:sp>
        <p:nvSpPr>
          <p:cNvPr id="32" name="ZoneTexte 31">
            <a:extLst>
              <a:ext uri="{FF2B5EF4-FFF2-40B4-BE49-F238E27FC236}">
                <a16:creationId xmlns:a16="http://schemas.microsoft.com/office/drawing/2014/main" id="{D9DD05CC-6BA8-4E4B-941D-2B12B663D01E}"/>
              </a:ext>
            </a:extLst>
          </p:cNvPr>
          <p:cNvSpPr txBox="1"/>
          <p:nvPr/>
        </p:nvSpPr>
        <p:spPr>
          <a:xfrm>
            <a:off x="9284318" y="2322987"/>
            <a:ext cx="1786840" cy="307777"/>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Conseil</a:t>
            </a:r>
            <a:endParaRPr kumimoji="0" lang="fr-FR" sz="1050" b="1" i="0" u="none" strike="noStrike" kern="1200" cap="none" spc="0" normalizeH="0" baseline="0" noProof="0" dirty="0">
              <a:ln>
                <a:noFill/>
              </a:ln>
              <a:solidFill>
                <a:srgbClr val="33008E"/>
              </a:solidFill>
              <a:effectLst/>
              <a:uLnTx/>
              <a:uFillTx/>
              <a:latin typeface="Arial" panose="020B0604020202020204"/>
              <a:ea typeface="+mn-ea"/>
              <a:cs typeface="+mn-cs"/>
            </a:endParaRPr>
          </a:p>
        </p:txBody>
      </p:sp>
      <p:cxnSp>
        <p:nvCxnSpPr>
          <p:cNvPr id="34" name="Connecteur droit 33">
            <a:extLst>
              <a:ext uri="{FF2B5EF4-FFF2-40B4-BE49-F238E27FC236}">
                <a16:creationId xmlns:a16="http://schemas.microsoft.com/office/drawing/2014/main" id="{D2952D03-30A0-4855-BF12-89F857191B53}"/>
              </a:ext>
            </a:extLst>
          </p:cNvPr>
          <p:cNvCxnSpPr>
            <a:cxnSpLocks/>
          </p:cNvCxnSpPr>
          <p:nvPr/>
        </p:nvCxnSpPr>
        <p:spPr>
          <a:xfrm>
            <a:off x="1254688" y="4612922"/>
            <a:ext cx="307780" cy="0"/>
          </a:xfrm>
          <a:prstGeom prst="line">
            <a:avLst/>
          </a:prstGeom>
          <a:noFill/>
          <a:ln w="50800" cap="flat" cmpd="sng" algn="ctr">
            <a:solidFill>
              <a:srgbClr val="F9D957"/>
            </a:solidFill>
            <a:prstDash val="solid"/>
            <a:miter lim="800000"/>
          </a:ln>
          <a:effectLst/>
        </p:spPr>
      </p:cxnSp>
      <p:sp>
        <p:nvSpPr>
          <p:cNvPr id="36" name="ZoneTexte 35">
            <a:extLst>
              <a:ext uri="{FF2B5EF4-FFF2-40B4-BE49-F238E27FC236}">
                <a16:creationId xmlns:a16="http://schemas.microsoft.com/office/drawing/2014/main" id="{23423DF2-3607-4DD5-A817-174AE739EF05}"/>
              </a:ext>
            </a:extLst>
          </p:cNvPr>
          <p:cNvSpPr txBox="1"/>
          <p:nvPr/>
        </p:nvSpPr>
        <p:spPr>
          <a:xfrm>
            <a:off x="898589" y="4068569"/>
            <a:ext cx="1723836" cy="523220"/>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Infrastructure et réseaux</a:t>
            </a:r>
          </a:p>
        </p:txBody>
      </p:sp>
      <p:cxnSp>
        <p:nvCxnSpPr>
          <p:cNvPr id="38" name="Connecteur droit 37">
            <a:extLst>
              <a:ext uri="{FF2B5EF4-FFF2-40B4-BE49-F238E27FC236}">
                <a16:creationId xmlns:a16="http://schemas.microsoft.com/office/drawing/2014/main" id="{1CB892D0-A038-4C30-8B96-877F2D34A1D3}"/>
              </a:ext>
            </a:extLst>
          </p:cNvPr>
          <p:cNvCxnSpPr>
            <a:cxnSpLocks/>
          </p:cNvCxnSpPr>
          <p:nvPr/>
        </p:nvCxnSpPr>
        <p:spPr>
          <a:xfrm>
            <a:off x="3973528" y="4603009"/>
            <a:ext cx="307780" cy="0"/>
          </a:xfrm>
          <a:prstGeom prst="line">
            <a:avLst/>
          </a:prstGeom>
          <a:noFill/>
          <a:ln w="50800" cap="flat" cmpd="sng" algn="ctr">
            <a:solidFill>
              <a:srgbClr val="F9D957"/>
            </a:solidFill>
            <a:prstDash val="solid"/>
            <a:miter lim="800000"/>
          </a:ln>
          <a:effectLst/>
        </p:spPr>
      </p:cxnSp>
      <p:sp>
        <p:nvSpPr>
          <p:cNvPr id="40" name="ZoneTexte 39">
            <a:extLst>
              <a:ext uri="{FF2B5EF4-FFF2-40B4-BE49-F238E27FC236}">
                <a16:creationId xmlns:a16="http://schemas.microsoft.com/office/drawing/2014/main" id="{B1C16994-05A0-413E-A938-679FDA13056C}"/>
              </a:ext>
            </a:extLst>
          </p:cNvPr>
          <p:cNvSpPr txBox="1"/>
          <p:nvPr/>
        </p:nvSpPr>
        <p:spPr>
          <a:xfrm>
            <a:off x="3635438" y="4068569"/>
            <a:ext cx="1844603" cy="307777"/>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Mobilité</a:t>
            </a:r>
          </a:p>
        </p:txBody>
      </p:sp>
      <p:cxnSp>
        <p:nvCxnSpPr>
          <p:cNvPr id="54" name="Connecteur droit 53">
            <a:extLst>
              <a:ext uri="{FF2B5EF4-FFF2-40B4-BE49-F238E27FC236}">
                <a16:creationId xmlns:a16="http://schemas.microsoft.com/office/drawing/2014/main" id="{DB4330C1-0862-4369-89AD-E7D71EBEB4F7}"/>
              </a:ext>
            </a:extLst>
          </p:cNvPr>
          <p:cNvCxnSpPr>
            <a:cxnSpLocks/>
          </p:cNvCxnSpPr>
          <p:nvPr/>
        </p:nvCxnSpPr>
        <p:spPr>
          <a:xfrm>
            <a:off x="6891502" y="4610272"/>
            <a:ext cx="307780" cy="0"/>
          </a:xfrm>
          <a:prstGeom prst="line">
            <a:avLst/>
          </a:prstGeom>
          <a:noFill/>
          <a:ln w="50800" cap="flat" cmpd="sng" algn="ctr">
            <a:solidFill>
              <a:srgbClr val="F9D957"/>
            </a:solidFill>
            <a:prstDash val="solid"/>
            <a:miter lim="800000"/>
          </a:ln>
          <a:effectLst/>
        </p:spPr>
      </p:cxnSp>
      <p:sp>
        <p:nvSpPr>
          <p:cNvPr id="56" name="ZoneTexte 55">
            <a:extLst>
              <a:ext uri="{FF2B5EF4-FFF2-40B4-BE49-F238E27FC236}">
                <a16:creationId xmlns:a16="http://schemas.microsoft.com/office/drawing/2014/main" id="{52372648-76E0-4772-880E-F28BED1F28B3}"/>
              </a:ext>
            </a:extLst>
          </p:cNvPr>
          <p:cNvSpPr txBox="1"/>
          <p:nvPr/>
        </p:nvSpPr>
        <p:spPr>
          <a:xfrm>
            <a:off x="6493054" y="4068569"/>
            <a:ext cx="1778250" cy="523220"/>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Digital </a:t>
            </a:r>
            <a:r>
              <a:rPr kumimoji="0" lang="fr-FR" sz="1400" b="1" i="0" u="none" strike="noStrike" kern="1200" cap="none" spc="0" normalizeH="0" baseline="0" noProof="0" dirty="0" err="1">
                <a:ln>
                  <a:noFill/>
                </a:ln>
                <a:solidFill>
                  <a:srgbClr val="33008E"/>
                </a:solidFill>
                <a:effectLst/>
                <a:uLnTx/>
                <a:uFillTx/>
                <a:latin typeface="Arial" panose="020B0604020202020204"/>
                <a:ea typeface="+mn-ea"/>
                <a:cs typeface="+mn-cs"/>
              </a:rPr>
              <a:t>signage</a:t>
            </a: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 et </a:t>
            </a:r>
            <a:r>
              <a:rPr kumimoji="0" lang="fr-FR" sz="1400" b="1" i="0" u="none" strike="noStrike" kern="1200" cap="none" spc="0" normalizeH="0" baseline="0" noProof="0" dirty="0" err="1">
                <a:ln>
                  <a:noFill/>
                </a:ln>
                <a:solidFill>
                  <a:srgbClr val="33008E"/>
                </a:solidFill>
                <a:effectLst/>
                <a:uLnTx/>
                <a:uFillTx/>
                <a:latin typeface="Arial" panose="020B0604020202020204"/>
                <a:ea typeface="+mn-ea"/>
                <a:cs typeface="+mn-cs"/>
              </a:rPr>
              <a:t>multimedia</a:t>
            </a:r>
            <a:endPar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endParaRPr>
          </a:p>
        </p:txBody>
      </p:sp>
      <p:cxnSp>
        <p:nvCxnSpPr>
          <p:cNvPr id="72" name="Connecteur droit 71">
            <a:extLst>
              <a:ext uri="{FF2B5EF4-FFF2-40B4-BE49-F238E27FC236}">
                <a16:creationId xmlns:a16="http://schemas.microsoft.com/office/drawing/2014/main" id="{5C4D2E34-68C2-4840-9490-33AFAFA5B6B5}"/>
              </a:ext>
            </a:extLst>
          </p:cNvPr>
          <p:cNvCxnSpPr>
            <a:cxnSpLocks/>
          </p:cNvCxnSpPr>
          <p:nvPr/>
        </p:nvCxnSpPr>
        <p:spPr>
          <a:xfrm>
            <a:off x="9648069" y="4617188"/>
            <a:ext cx="307780" cy="0"/>
          </a:xfrm>
          <a:prstGeom prst="line">
            <a:avLst/>
          </a:prstGeom>
          <a:noFill/>
          <a:ln w="50800" cap="flat" cmpd="sng" algn="ctr">
            <a:solidFill>
              <a:srgbClr val="F9D957"/>
            </a:solidFill>
            <a:prstDash val="solid"/>
            <a:miter lim="800000"/>
          </a:ln>
          <a:effectLst/>
        </p:spPr>
      </p:cxnSp>
      <p:sp>
        <p:nvSpPr>
          <p:cNvPr id="74" name="ZoneTexte 73">
            <a:extLst>
              <a:ext uri="{FF2B5EF4-FFF2-40B4-BE49-F238E27FC236}">
                <a16:creationId xmlns:a16="http://schemas.microsoft.com/office/drawing/2014/main" id="{298CC93F-A599-4BE5-83B0-ABD51997047C}"/>
              </a:ext>
            </a:extLst>
          </p:cNvPr>
          <p:cNvSpPr txBox="1"/>
          <p:nvPr/>
        </p:nvSpPr>
        <p:spPr>
          <a:xfrm>
            <a:off x="9284318" y="4068569"/>
            <a:ext cx="1778250" cy="523220"/>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1" i="0" u="none" strike="noStrike" kern="1200" cap="none" spc="0" normalizeH="0" baseline="0" noProof="0" dirty="0">
                <a:ln>
                  <a:noFill/>
                </a:ln>
                <a:solidFill>
                  <a:srgbClr val="33008E"/>
                </a:solidFill>
                <a:effectLst/>
                <a:uLnTx/>
                <a:uFillTx/>
                <a:latin typeface="Arial" panose="020B0604020202020204"/>
                <a:ea typeface="+mn-ea"/>
                <a:cs typeface="+mn-cs"/>
              </a:rPr>
              <a:t>Web apps, Saas, Cloud</a:t>
            </a:r>
            <a:endParaRPr kumimoji="0" lang="fr-FR" sz="1050" b="1" i="0" u="none" strike="noStrike" kern="1200" cap="none" spc="0" normalizeH="0" baseline="0" noProof="0" dirty="0">
              <a:ln>
                <a:noFill/>
              </a:ln>
              <a:solidFill>
                <a:srgbClr val="33008E"/>
              </a:solidFill>
              <a:effectLst/>
              <a:uLnTx/>
              <a:uFillTx/>
              <a:latin typeface="Arial" panose="020B0604020202020204"/>
              <a:ea typeface="+mn-ea"/>
              <a:cs typeface="+mn-cs"/>
            </a:endParaRPr>
          </a:p>
        </p:txBody>
      </p:sp>
      <p:sp>
        <p:nvSpPr>
          <p:cNvPr id="42" name="ZoneTexte 41">
            <a:extLst>
              <a:ext uri="{FF2B5EF4-FFF2-40B4-BE49-F238E27FC236}">
                <a16:creationId xmlns:a16="http://schemas.microsoft.com/office/drawing/2014/main" id="{D5411C72-175B-4264-91B4-4D8D23AB6F67}"/>
              </a:ext>
            </a:extLst>
          </p:cNvPr>
          <p:cNvSpPr txBox="1"/>
          <p:nvPr/>
        </p:nvSpPr>
        <p:spPr>
          <a:xfrm>
            <a:off x="1344245" y="2715789"/>
            <a:ext cx="1817844" cy="184666"/>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Exaprobe</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p:txBody>
      </p:sp>
      <p:sp>
        <p:nvSpPr>
          <p:cNvPr id="61" name="ZoneTexte 60">
            <a:extLst>
              <a:ext uri="{FF2B5EF4-FFF2-40B4-BE49-F238E27FC236}">
                <a16:creationId xmlns:a16="http://schemas.microsoft.com/office/drawing/2014/main" id="{789F35AB-7F30-4A1E-8B84-F4715CBA7268}"/>
              </a:ext>
            </a:extLst>
          </p:cNvPr>
          <p:cNvSpPr txBox="1"/>
          <p:nvPr/>
        </p:nvSpPr>
        <p:spPr>
          <a:xfrm>
            <a:off x="5561677" y="2715789"/>
            <a:ext cx="1817844" cy="369332"/>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Alter </a:t>
            </a: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Way</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Infeeny</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p:txBody>
      </p:sp>
      <p:sp>
        <p:nvSpPr>
          <p:cNvPr id="62" name="ZoneTexte 61">
            <a:extLst>
              <a:ext uri="{FF2B5EF4-FFF2-40B4-BE49-F238E27FC236}">
                <a16:creationId xmlns:a16="http://schemas.microsoft.com/office/drawing/2014/main" id="{FA824367-2DEC-41E7-96EC-2B0A5B73FE8E}"/>
              </a:ext>
            </a:extLst>
          </p:cNvPr>
          <p:cNvSpPr txBox="1"/>
          <p:nvPr/>
        </p:nvSpPr>
        <p:spPr>
          <a:xfrm>
            <a:off x="1405880" y="4739812"/>
            <a:ext cx="1817844" cy="923330"/>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Alter </a:t>
            </a: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Way</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Asystel</a:t>
            </a: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 Italia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Asp</a:t>
            </a: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 Serveur</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Exaprobe</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Nexica</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p:txBody>
      </p:sp>
      <p:sp>
        <p:nvSpPr>
          <p:cNvPr id="63" name="ZoneTexte 62">
            <a:extLst>
              <a:ext uri="{FF2B5EF4-FFF2-40B4-BE49-F238E27FC236}">
                <a16:creationId xmlns:a16="http://schemas.microsoft.com/office/drawing/2014/main" id="{3E635A40-A346-482F-AC74-C289AA537D11}"/>
              </a:ext>
            </a:extLst>
          </p:cNvPr>
          <p:cNvSpPr txBox="1"/>
          <p:nvPr/>
        </p:nvSpPr>
        <p:spPr>
          <a:xfrm>
            <a:off x="4037872" y="4677980"/>
            <a:ext cx="1817844" cy="1292662"/>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Alter </a:t>
            </a: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Way</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Bizmatica</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DMS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Econocom Brésil</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Gigigo</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JTRS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Rayonnance</a:t>
            </a:r>
          </a:p>
        </p:txBody>
      </p:sp>
      <p:sp>
        <p:nvSpPr>
          <p:cNvPr id="64" name="ZoneTexte 63">
            <a:extLst>
              <a:ext uri="{FF2B5EF4-FFF2-40B4-BE49-F238E27FC236}">
                <a16:creationId xmlns:a16="http://schemas.microsoft.com/office/drawing/2014/main" id="{723649B0-AAD6-4730-9349-7B4ACAADF979}"/>
              </a:ext>
            </a:extLst>
          </p:cNvPr>
          <p:cNvSpPr txBox="1"/>
          <p:nvPr/>
        </p:nvSpPr>
        <p:spPr>
          <a:xfrm>
            <a:off x="9801959" y="4813920"/>
            <a:ext cx="1817844" cy="923330"/>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Alter </a:t>
            </a: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Way</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Asp</a:t>
            </a: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 Serveur</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Econocom Brésil</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Nexica</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Synertrade</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p:txBody>
      </p:sp>
      <p:sp>
        <p:nvSpPr>
          <p:cNvPr id="65" name="ZoneTexte 64">
            <a:extLst>
              <a:ext uri="{FF2B5EF4-FFF2-40B4-BE49-F238E27FC236}">
                <a16:creationId xmlns:a16="http://schemas.microsoft.com/office/drawing/2014/main" id="{BBFAACC1-B8BA-46BD-B3C5-565F6F51218A}"/>
              </a:ext>
            </a:extLst>
          </p:cNvPr>
          <p:cNvSpPr txBox="1"/>
          <p:nvPr/>
        </p:nvSpPr>
        <p:spPr>
          <a:xfrm>
            <a:off x="7014877" y="4746657"/>
            <a:ext cx="1817844" cy="369332"/>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Altabox</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rPr>
              <a:t>Energy Net</a:t>
            </a:r>
          </a:p>
        </p:txBody>
      </p:sp>
      <p:sp>
        <p:nvSpPr>
          <p:cNvPr id="66" name="ZoneTexte 65">
            <a:extLst>
              <a:ext uri="{FF2B5EF4-FFF2-40B4-BE49-F238E27FC236}">
                <a16:creationId xmlns:a16="http://schemas.microsoft.com/office/drawing/2014/main" id="{C438C820-1422-4388-B31C-AAD2618B5AAB}"/>
              </a:ext>
            </a:extLst>
          </p:cNvPr>
          <p:cNvSpPr txBox="1"/>
          <p:nvPr/>
        </p:nvSpPr>
        <p:spPr>
          <a:xfrm>
            <a:off x="9779109" y="2715789"/>
            <a:ext cx="1817844" cy="184666"/>
          </a:xfrm>
          <a:prstGeom prst="rect">
            <a:avLst/>
          </a:prstGeom>
        </p:spPr>
        <p:txBody>
          <a:bodyPr vert="horz" wrap="square" lIns="0" tIns="0" rIns="0" bIns="0" rtlCol="0" anchor="b" anchorCtr="0">
            <a:spAutoFit/>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err="1">
                <a:ln>
                  <a:noFill/>
                </a:ln>
                <a:solidFill>
                  <a:srgbClr val="3E0D81"/>
                </a:solidFill>
                <a:effectLst/>
                <a:uLnTx/>
                <a:uFillTx/>
                <a:latin typeface="Arial" panose="020B0604020202020204"/>
                <a:ea typeface="+mn-ea"/>
                <a:cs typeface="+mn-cs"/>
              </a:rPr>
              <a:t>Helis</a:t>
            </a:r>
            <a:endParaRPr kumimoji="0" lang="fr-FR" sz="1200" b="0" i="0" u="none" strike="noStrike" kern="1200" cap="none" spc="0" normalizeH="0" baseline="0" noProof="0" dirty="0">
              <a:ln>
                <a:noFill/>
              </a:ln>
              <a:solidFill>
                <a:srgbClr val="3E0D81"/>
              </a:solidFill>
              <a:effectLst/>
              <a:uLnTx/>
              <a:uFillTx/>
              <a:latin typeface="Arial" panose="020B0604020202020204"/>
              <a:ea typeface="+mn-ea"/>
              <a:cs typeface="+mn-cs"/>
            </a:endParaRPr>
          </a:p>
        </p:txBody>
      </p:sp>
      <p:pic>
        <p:nvPicPr>
          <p:cNvPr id="1026" name="Picture 2" descr="Security Icon 746405">
            <a:extLst>
              <a:ext uri="{FF2B5EF4-FFF2-40B4-BE49-F238E27FC236}">
                <a16:creationId xmlns:a16="http://schemas.microsoft.com/office/drawing/2014/main" id="{D11C74C0-B2CC-4BF6-AC92-54EC888CB702}"/>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1175" y="1870881"/>
            <a:ext cx="389411" cy="389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ndows 10 Icon 2580576">
            <a:extLst>
              <a:ext uri="{FF2B5EF4-FFF2-40B4-BE49-F238E27FC236}">
                <a16:creationId xmlns:a16="http://schemas.microsoft.com/office/drawing/2014/main" id="{9DCA8574-4381-47CF-BAFC-E8D68ACE5F1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8755" y="1870881"/>
            <a:ext cx="389411" cy="3894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t Icon 3492491">
            <a:extLst>
              <a:ext uri="{FF2B5EF4-FFF2-40B4-BE49-F238E27FC236}">
                <a16:creationId xmlns:a16="http://schemas.microsoft.com/office/drawing/2014/main" id="{6060A40E-A910-42F2-A215-5CDF7E42A0E0}"/>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64331" y="1870881"/>
            <a:ext cx="653035" cy="6530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atabase infrastructure Icon 3239710">
            <a:extLst>
              <a:ext uri="{FF2B5EF4-FFF2-40B4-BE49-F238E27FC236}">
                <a16:creationId xmlns:a16="http://schemas.microsoft.com/office/drawing/2014/main" id="{9AF1FC35-438D-44F9-B6F6-55B99C9E5694}"/>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51991" y="3530402"/>
            <a:ext cx="389411" cy="3894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vices Icon 977335">
            <a:extLst>
              <a:ext uri="{FF2B5EF4-FFF2-40B4-BE49-F238E27FC236}">
                <a16:creationId xmlns:a16="http://schemas.microsoft.com/office/drawing/2014/main" id="{1A9CF89B-6483-446D-A4A5-3C888CBB4032}"/>
              </a:ext>
            </a:extLst>
          </p:cNvPr>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8228" y="3530402"/>
            <a:ext cx="523220" cy="5232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upi Icon 1738574">
            <a:extLst>
              <a:ext uri="{FF2B5EF4-FFF2-40B4-BE49-F238E27FC236}">
                <a16:creationId xmlns:a16="http://schemas.microsoft.com/office/drawing/2014/main" id="{0F47882C-A440-4ECB-996C-20092B86B4C7}"/>
              </a:ext>
            </a:extLst>
          </p:cNvPr>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7061" y="3530402"/>
            <a:ext cx="510540" cy="5105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ud Icon 664800">
            <a:extLst>
              <a:ext uri="{FF2B5EF4-FFF2-40B4-BE49-F238E27FC236}">
                <a16:creationId xmlns:a16="http://schemas.microsoft.com/office/drawing/2014/main" id="{487C84A6-475B-4FC3-998E-235A8078489A}"/>
              </a:ext>
            </a:extLst>
          </p:cNvPr>
          <p:cNvPicPr>
            <a:picLocks noChangeAspect="1" noChangeArrowheads="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8324" y="3530402"/>
            <a:ext cx="716207" cy="71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12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43B5A891-4019-48F6-B787-288282CC6285}"/>
              </a:ext>
            </a:extLst>
          </p:cNvPr>
          <p:cNvSpPr txBox="1">
            <a:spLocks/>
          </p:cNvSpPr>
          <p:nvPr/>
        </p:nvSpPr>
        <p:spPr>
          <a:xfrm>
            <a:off x="4929809" y="502091"/>
            <a:ext cx="6957390"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Nos engagements RSE</a:t>
            </a:r>
          </a:p>
        </p:txBody>
      </p:sp>
      <p:sp>
        <p:nvSpPr>
          <p:cNvPr id="48" name="Espace réservé du numéro de diapositive 2">
            <a:extLst>
              <a:ext uri="{FF2B5EF4-FFF2-40B4-BE49-F238E27FC236}">
                <a16:creationId xmlns:a16="http://schemas.microsoft.com/office/drawing/2014/main" id="{62868622-7B2E-4C3A-9768-19EFA613732C}"/>
              </a:ext>
            </a:extLst>
          </p:cNvPr>
          <p:cNvSpPr>
            <a:spLocks noGrp="1"/>
          </p:cNvSpPr>
          <p:nvPr>
            <p:ph type="sldNum" sz="quarter" idx="11"/>
          </p:nvPr>
        </p:nvSpPr>
        <p:spPr>
          <a:xfrm>
            <a:off x="10620375" y="6538418"/>
            <a:ext cx="660400"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F61B19-5FB1-451F-938F-D0B1FAC2BDF6}" type="slidenum">
              <a:rPr kumimoji="0" lang="fr-FR" sz="1200" b="1" i="0" u="none" strike="noStrike" kern="1200" cap="none" spc="0" normalizeH="0" baseline="0" noProof="0" smtClean="0">
                <a:ln>
                  <a:noFill/>
                </a:ln>
                <a:solidFill>
                  <a:srgbClr val="573EE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1" i="0" u="none" strike="noStrike" kern="1200" cap="none" spc="0" normalizeH="0" baseline="0" noProof="0" dirty="0">
              <a:ln>
                <a:noFill/>
              </a:ln>
              <a:solidFill>
                <a:srgbClr val="573EEF"/>
              </a:solidFill>
              <a:effectLst/>
              <a:uLnTx/>
              <a:uFillTx/>
              <a:latin typeface="Arial" panose="020B0604020202020204"/>
              <a:ea typeface="+mn-ea"/>
              <a:cs typeface="+mn-cs"/>
            </a:endParaRPr>
          </a:p>
        </p:txBody>
      </p:sp>
      <p:sp>
        <p:nvSpPr>
          <p:cNvPr id="20" name="Espace réservé du texte 7">
            <a:extLst>
              <a:ext uri="{FF2B5EF4-FFF2-40B4-BE49-F238E27FC236}">
                <a16:creationId xmlns:a16="http://schemas.microsoft.com/office/drawing/2014/main" id="{AF9499C1-6470-4815-8BA7-8F56257977D4}"/>
              </a:ext>
            </a:extLst>
          </p:cNvPr>
          <p:cNvSpPr>
            <a:spLocks noGrp="1"/>
          </p:cNvSpPr>
          <p:nvPr>
            <p:ph type="body" sz="quarter" idx="12"/>
          </p:nvPr>
        </p:nvSpPr>
        <p:spPr>
          <a:xfrm>
            <a:off x="5016193" y="1243190"/>
            <a:ext cx="6593915" cy="526164"/>
          </a:xfrm>
        </p:spPr>
        <p:txBody>
          <a:bodyPr/>
          <a:lstStyle/>
          <a:p>
            <a:pPr marL="0" indent="0">
              <a:buNone/>
            </a:pPr>
            <a:r>
              <a:rPr lang="fr-FR" sz="1600" dirty="0">
                <a:solidFill>
                  <a:srgbClr val="33008E"/>
                </a:solidFill>
                <a:latin typeface="Arial" panose="020B0604020202020204" pitchFamily="34" charset="0"/>
                <a:cs typeface="Arial" panose="020B0604020202020204" pitchFamily="34" charset="0"/>
              </a:rPr>
              <a:t>Notre mission : apporter des solutions digitales efficaces et responsables pour générer de l’’impact positif. </a:t>
            </a:r>
          </a:p>
        </p:txBody>
      </p:sp>
      <p:pic>
        <p:nvPicPr>
          <p:cNvPr id="2052" name="Picture 4" descr="woman in white long sleeve shirt covering her face">
            <a:extLst>
              <a:ext uri="{FF2B5EF4-FFF2-40B4-BE49-F238E27FC236}">
                <a16:creationId xmlns:a16="http://schemas.microsoft.com/office/drawing/2014/main" id="{40C3AD19-F42B-4B98-9916-06E9F85066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71"/>
          <a:stretch/>
        </p:blipFill>
        <p:spPr bwMode="auto">
          <a:xfrm>
            <a:off x="0" y="0"/>
            <a:ext cx="46897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F39CA2E9-9B5F-42EC-A10B-ADB69605EE25}"/>
              </a:ext>
            </a:extLst>
          </p:cNvPr>
          <p:cNvSpPr txBox="1"/>
          <p:nvPr/>
        </p:nvSpPr>
        <p:spPr>
          <a:xfrm>
            <a:off x="6035182" y="3389676"/>
            <a:ext cx="1639576"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400" dirty="0">
                <a:solidFill>
                  <a:srgbClr val="33008E"/>
                </a:solidFill>
                <a:latin typeface="Arial Black" panose="020B0A04020102020204" pitchFamily="34" charset="0"/>
              </a:rPr>
              <a:t>Clients</a:t>
            </a:r>
          </a:p>
        </p:txBody>
      </p:sp>
      <p:sp>
        <p:nvSpPr>
          <p:cNvPr id="2" name="Rectangle 1">
            <a:extLst>
              <a:ext uri="{FF2B5EF4-FFF2-40B4-BE49-F238E27FC236}">
                <a16:creationId xmlns:a16="http://schemas.microsoft.com/office/drawing/2014/main" id="{047E810B-C4A0-443E-97E1-5B730D3FEB89}"/>
              </a:ext>
            </a:extLst>
          </p:cNvPr>
          <p:cNvSpPr/>
          <p:nvPr/>
        </p:nvSpPr>
        <p:spPr>
          <a:xfrm>
            <a:off x="6035182" y="3758674"/>
            <a:ext cx="5641706" cy="646331"/>
          </a:xfrm>
          <a:prstGeom prst="rect">
            <a:avLst/>
          </a:prstGeom>
        </p:spPr>
        <p:txBody>
          <a:bodyPr wrap="square">
            <a:spAutoFit/>
          </a:bodyPr>
          <a:lstStyle/>
          <a:p>
            <a:r>
              <a:rPr lang="fr-FR" sz="1200" dirty="0">
                <a:solidFill>
                  <a:srgbClr val="33008E"/>
                </a:solidFill>
                <a:latin typeface="Arial" panose="020B0604020202020204" pitchFamily="34" charset="0"/>
                <a:cs typeface="Arial" panose="020B0604020202020204" pitchFamily="34" charset="0"/>
              </a:rPr>
              <a:t>Conscient des enjeux liés à l’impact environnemental du numérique, le groupe Econocom innove pour renforcer la dimension green de ses offres, allant même jusqu’à créer une business unit spécifique dédiée à l’efficacité énergétique. </a:t>
            </a:r>
          </a:p>
        </p:txBody>
      </p:sp>
      <p:cxnSp>
        <p:nvCxnSpPr>
          <p:cNvPr id="28" name="Connecteur droit 27">
            <a:extLst>
              <a:ext uri="{FF2B5EF4-FFF2-40B4-BE49-F238E27FC236}">
                <a16:creationId xmlns:a16="http://schemas.microsoft.com/office/drawing/2014/main" id="{FA6373D3-4113-44AE-B3A0-9D64BF4294C3}"/>
              </a:ext>
            </a:extLst>
          </p:cNvPr>
          <p:cNvCxnSpPr>
            <a:cxnSpLocks/>
          </p:cNvCxnSpPr>
          <p:nvPr/>
        </p:nvCxnSpPr>
        <p:spPr>
          <a:xfrm>
            <a:off x="6137147" y="3684560"/>
            <a:ext cx="307780" cy="0"/>
          </a:xfrm>
          <a:prstGeom prst="line">
            <a:avLst/>
          </a:prstGeom>
          <a:noFill/>
          <a:ln w="50800" cap="flat" cmpd="sng" algn="ctr">
            <a:solidFill>
              <a:srgbClr val="F9D957"/>
            </a:solidFill>
            <a:prstDash val="solid"/>
            <a:miter lim="800000"/>
          </a:ln>
          <a:effectLst/>
        </p:spPr>
      </p:cxnSp>
      <p:sp>
        <p:nvSpPr>
          <p:cNvPr id="30" name="ZoneTexte 29">
            <a:extLst>
              <a:ext uri="{FF2B5EF4-FFF2-40B4-BE49-F238E27FC236}">
                <a16:creationId xmlns:a16="http://schemas.microsoft.com/office/drawing/2014/main" id="{4236F5E6-B0B0-4F0C-946B-15189206EE2D}"/>
              </a:ext>
            </a:extLst>
          </p:cNvPr>
          <p:cNvSpPr txBox="1"/>
          <p:nvPr/>
        </p:nvSpPr>
        <p:spPr>
          <a:xfrm>
            <a:off x="6025094" y="2197734"/>
            <a:ext cx="2130533"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400" dirty="0">
                <a:solidFill>
                  <a:srgbClr val="33008E"/>
                </a:solidFill>
                <a:latin typeface="Arial Black" panose="020B0A04020102020204" pitchFamily="34" charset="0"/>
              </a:rPr>
              <a:t>Collaborateurs</a:t>
            </a:r>
          </a:p>
        </p:txBody>
      </p:sp>
      <p:sp>
        <p:nvSpPr>
          <p:cNvPr id="32" name="Rectangle 31">
            <a:extLst>
              <a:ext uri="{FF2B5EF4-FFF2-40B4-BE49-F238E27FC236}">
                <a16:creationId xmlns:a16="http://schemas.microsoft.com/office/drawing/2014/main" id="{AE09B215-0629-458D-94E3-6B9D939FFB02}"/>
              </a:ext>
            </a:extLst>
          </p:cNvPr>
          <p:cNvSpPr/>
          <p:nvPr/>
        </p:nvSpPr>
        <p:spPr>
          <a:xfrm>
            <a:off x="6015505" y="2579625"/>
            <a:ext cx="5746334" cy="677108"/>
          </a:xfrm>
          <a:prstGeom prst="rect">
            <a:avLst/>
          </a:prstGeom>
        </p:spPr>
        <p:txBody>
          <a:bodyPr wrap="square">
            <a:spAutoFit/>
          </a:bodyPr>
          <a:lstStyle/>
          <a:p>
            <a:r>
              <a:rPr lang="fr-FR" sz="1200" dirty="0">
                <a:solidFill>
                  <a:srgbClr val="33008E"/>
                </a:solidFill>
                <a:latin typeface="Arial" panose="020B0604020202020204" pitchFamily="34" charset="0"/>
                <a:cs typeface="Arial" panose="020B0604020202020204" pitchFamily="34" charset="0"/>
              </a:rPr>
              <a:t>Les usages évoluent, y compris dans nos façons de travailler : autonomie, mobilité, collaboration… Le digital est une réponse pour construire les environnements de travail qui libèrent les collaborateurs</a:t>
            </a:r>
            <a:r>
              <a:rPr lang="fr-FR" sz="1400" dirty="0">
                <a:solidFill>
                  <a:srgbClr val="33008E"/>
                </a:solidFill>
                <a:latin typeface="Arial" panose="020B0604020202020204" pitchFamily="34" charset="0"/>
                <a:cs typeface="Arial" panose="020B0604020202020204" pitchFamily="34" charset="0"/>
              </a:rPr>
              <a:t>.</a:t>
            </a:r>
          </a:p>
        </p:txBody>
      </p:sp>
      <p:cxnSp>
        <p:nvCxnSpPr>
          <p:cNvPr id="33" name="Connecteur droit 32">
            <a:extLst>
              <a:ext uri="{FF2B5EF4-FFF2-40B4-BE49-F238E27FC236}">
                <a16:creationId xmlns:a16="http://schemas.microsoft.com/office/drawing/2014/main" id="{16216DD2-8923-4040-BF02-7D44E8BED137}"/>
              </a:ext>
            </a:extLst>
          </p:cNvPr>
          <p:cNvCxnSpPr>
            <a:cxnSpLocks/>
          </p:cNvCxnSpPr>
          <p:nvPr/>
        </p:nvCxnSpPr>
        <p:spPr>
          <a:xfrm>
            <a:off x="6117470" y="2505511"/>
            <a:ext cx="307780" cy="0"/>
          </a:xfrm>
          <a:prstGeom prst="line">
            <a:avLst/>
          </a:prstGeom>
          <a:noFill/>
          <a:ln w="50800" cap="flat" cmpd="sng" algn="ctr">
            <a:solidFill>
              <a:srgbClr val="F9D957"/>
            </a:solidFill>
            <a:prstDash val="solid"/>
            <a:miter lim="800000"/>
          </a:ln>
          <a:effectLst/>
        </p:spPr>
      </p:cxnSp>
      <p:sp>
        <p:nvSpPr>
          <p:cNvPr id="35" name="ZoneTexte 34">
            <a:extLst>
              <a:ext uri="{FF2B5EF4-FFF2-40B4-BE49-F238E27FC236}">
                <a16:creationId xmlns:a16="http://schemas.microsoft.com/office/drawing/2014/main" id="{BC2DDB2B-3779-47CC-B2CB-2B5967A461D3}"/>
              </a:ext>
            </a:extLst>
          </p:cNvPr>
          <p:cNvSpPr txBox="1"/>
          <p:nvPr/>
        </p:nvSpPr>
        <p:spPr>
          <a:xfrm>
            <a:off x="6020315" y="4591054"/>
            <a:ext cx="2130532"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100000"/>
              </a:lnSpc>
              <a:spcBef>
                <a:spcPts val="500"/>
              </a:spcBef>
              <a:spcAft>
                <a:spcPts val="0"/>
              </a:spcAft>
              <a:buClrTx/>
              <a:buSzTx/>
              <a:buFontTx/>
              <a:buNone/>
              <a:tabLst/>
              <a:defRPr/>
            </a:pPr>
            <a:r>
              <a:rPr lang="fr-FR" sz="1400" dirty="0">
                <a:solidFill>
                  <a:srgbClr val="33008E"/>
                </a:solidFill>
                <a:latin typeface="Arial Black" panose="020B0A04020102020204" pitchFamily="34" charset="0"/>
              </a:rPr>
              <a:t>Ecosystème</a:t>
            </a:r>
          </a:p>
        </p:txBody>
      </p:sp>
      <p:sp>
        <p:nvSpPr>
          <p:cNvPr id="37" name="Rectangle 36">
            <a:extLst>
              <a:ext uri="{FF2B5EF4-FFF2-40B4-BE49-F238E27FC236}">
                <a16:creationId xmlns:a16="http://schemas.microsoft.com/office/drawing/2014/main" id="{D4B628B4-DE0F-48FC-B0BC-9569EE8B2B97}"/>
              </a:ext>
            </a:extLst>
          </p:cNvPr>
          <p:cNvSpPr/>
          <p:nvPr/>
        </p:nvSpPr>
        <p:spPr>
          <a:xfrm>
            <a:off x="6000638" y="4970457"/>
            <a:ext cx="5871694" cy="830997"/>
          </a:xfrm>
          <a:prstGeom prst="rect">
            <a:avLst/>
          </a:prstGeom>
        </p:spPr>
        <p:txBody>
          <a:bodyPr wrap="square">
            <a:spAutoFit/>
          </a:bodyPr>
          <a:lstStyle/>
          <a:p>
            <a:r>
              <a:rPr lang="fr-FR" sz="1200" dirty="0">
                <a:solidFill>
                  <a:srgbClr val="33008E"/>
                </a:solidFill>
                <a:latin typeface="Arial" panose="020B0604020202020204" pitchFamily="34" charset="0"/>
                <a:cs typeface="Arial" panose="020B0604020202020204" pitchFamily="34" charset="0"/>
              </a:rPr>
              <a:t>Le groupe Econocom croit à l’impact positif du numérique en matière de formation et d’éducation tout au long de la vie. Les nouveaux modèles d’enseignement et de collaboration apportés par le digital sont en effet des leviers précieux pour créer de la valeur partagée et développer l’inclusion.</a:t>
            </a:r>
          </a:p>
        </p:txBody>
      </p:sp>
      <p:cxnSp>
        <p:nvCxnSpPr>
          <p:cNvPr id="38" name="Connecteur droit 37">
            <a:extLst>
              <a:ext uri="{FF2B5EF4-FFF2-40B4-BE49-F238E27FC236}">
                <a16:creationId xmlns:a16="http://schemas.microsoft.com/office/drawing/2014/main" id="{3C75CDEE-A717-4C1F-AECE-34BC370AE3E0}"/>
              </a:ext>
            </a:extLst>
          </p:cNvPr>
          <p:cNvCxnSpPr>
            <a:cxnSpLocks/>
          </p:cNvCxnSpPr>
          <p:nvPr/>
        </p:nvCxnSpPr>
        <p:spPr>
          <a:xfrm>
            <a:off x="6102603" y="4896343"/>
            <a:ext cx="307780" cy="0"/>
          </a:xfrm>
          <a:prstGeom prst="line">
            <a:avLst/>
          </a:prstGeom>
          <a:noFill/>
          <a:ln w="50800" cap="flat" cmpd="sng" algn="ctr">
            <a:solidFill>
              <a:srgbClr val="F9D957"/>
            </a:solidFill>
            <a:prstDash val="solid"/>
            <a:miter lim="800000"/>
          </a:ln>
          <a:effectLst/>
        </p:spPr>
      </p:cxnSp>
      <p:pic>
        <p:nvPicPr>
          <p:cNvPr id="1030" name="Picture 6" descr="connected Icon 414488">
            <a:extLst>
              <a:ext uri="{FF2B5EF4-FFF2-40B4-BE49-F238E27FC236}">
                <a16:creationId xmlns:a16="http://schemas.microsoft.com/office/drawing/2014/main" id="{44F7387D-7726-476C-AE94-9DE9B68BBFF5}"/>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3334" y="5239983"/>
            <a:ext cx="438388" cy="4383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etworking Icon 1892011">
            <a:extLst>
              <a:ext uri="{FF2B5EF4-FFF2-40B4-BE49-F238E27FC236}">
                <a16:creationId xmlns:a16="http://schemas.microsoft.com/office/drawing/2014/main" id="{521DF8D5-55DB-4474-AEC3-39CD69385296}"/>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57789" y="3966617"/>
            <a:ext cx="438388" cy="4383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mployee Icon 3264808">
            <a:extLst>
              <a:ext uri="{FF2B5EF4-FFF2-40B4-BE49-F238E27FC236}">
                <a16:creationId xmlns:a16="http://schemas.microsoft.com/office/drawing/2014/main" id="{F173A420-82D9-4F4C-A7AA-B906E9B96CA9}"/>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10430" y="2719010"/>
            <a:ext cx="526159" cy="526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5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43B5A891-4019-48F6-B787-288282CC6285}"/>
              </a:ext>
            </a:extLst>
          </p:cNvPr>
          <p:cNvSpPr txBox="1">
            <a:spLocks/>
          </p:cNvSpPr>
          <p:nvPr/>
        </p:nvSpPr>
        <p:spPr>
          <a:xfrm>
            <a:off x="4929809" y="502091"/>
            <a:ext cx="6957390"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Notre politique RH</a:t>
            </a:r>
          </a:p>
        </p:txBody>
      </p:sp>
      <p:sp>
        <p:nvSpPr>
          <p:cNvPr id="48" name="Espace réservé du numéro de diapositive 2">
            <a:extLst>
              <a:ext uri="{FF2B5EF4-FFF2-40B4-BE49-F238E27FC236}">
                <a16:creationId xmlns:a16="http://schemas.microsoft.com/office/drawing/2014/main" id="{62868622-7B2E-4C3A-9768-19EFA613732C}"/>
              </a:ext>
            </a:extLst>
          </p:cNvPr>
          <p:cNvSpPr>
            <a:spLocks noGrp="1"/>
          </p:cNvSpPr>
          <p:nvPr>
            <p:ph type="sldNum" sz="quarter" idx="11"/>
          </p:nvPr>
        </p:nvSpPr>
        <p:spPr>
          <a:xfrm>
            <a:off x="10620375" y="6390938"/>
            <a:ext cx="660400" cy="18466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F61B19-5FB1-451F-938F-D0B1FAC2BDF6}" type="slidenum">
              <a:rPr kumimoji="0" lang="fr-FR" sz="1200" b="1" i="0" u="none" strike="noStrike" kern="1200" cap="none" spc="0" normalizeH="0" baseline="0" noProof="0" smtClean="0">
                <a:ln>
                  <a:noFill/>
                </a:ln>
                <a:solidFill>
                  <a:srgbClr val="573EE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1" i="0" u="none" strike="noStrike" kern="1200" cap="none" spc="0" normalizeH="0" baseline="0" noProof="0" dirty="0">
              <a:ln>
                <a:noFill/>
              </a:ln>
              <a:solidFill>
                <a:srgbClr val="573EEF"/>
              </a:solidFill>
              <a:effectLst/>
              <a:uLnTx/>
              <a:uFillTx/>
              <a:latin typeface="Arial" panose="020B0604020202020204"/>
              <a:ea typeface="+mn-ea"/>
              <a:cs typeface="+mn-cs"/>
            </a:endParaRPr>
          </a:p>
        </p:txBody>
      </p:sp>
      <p:pic>
        <p:nvPicPr>
          <p:cNvPr id="3078" name="Picture 6" descr="wall with letter H sign">
            <a:extLst>
              <a:ext uri="{FF2B5EF4-FFF2-40B4-BE49-F238E27FC236}">
                <a16:creationId xmlns:a16="http://schemas.microsoft.com/office/drawing/2014/main" id="{263381C7-271E-4687-9B18-3DAEEBC9F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7">
            <a:extLst>
              <a:ext uri="{FF2B5EF4-FFF2-40B4-BE49-F238E27FC236}">
                <a16:creationId xmlns:a16="http://schemas.microsoft.com/office/drawing/2014/main" id="{C4C0A742-36B9-4A96-AB73-B41CCB1C8827}"/>
              </a:ext>
            </a:extLst>
          </p:cNvPr>
          <p:cNvSpPr txBox="1">
            <a:spLocks/>
          </p:cNvSpPr>
          <p:nvPr/>
        </p:nvSpPr>
        <p:spPr>
          <a:xfrm>
            <a:off x="5016193" y="1243190"/>
            <a:ext cx="6593915" cy="526164"/>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r>
              <a:rPr lang="fr-FR" sz="1600" dirty="0">
                <a:solidFill>
                  <a:srgbClr val="33008E"/>
                </a:solidFill>
                <a:latin typeface="Arial" panose="020B0604020202020204" pitchFamily="34" charset="0"/>
                <a:cs typeface="Arial" panose="020B0604020202020204" pitchFamily="34" charset="0"/>
              </a:rPr>
              <a:t>Econocom, un employeur engagé</a:t>
            </a:r>
          </a:p>
        </p:txBody>
      </p:sp>
      <p:sp>
        <p:nvSpPr>
          <p:cNvPr id="10" name="Rectangle 9">
            <a:extLst>
              <a:ext uri="{FF2B5EF4-FFF2-40B4-BE49-F238E27FC236}">
                <a16:creationId xmlns:a16="http://schemas.microsoft.com/office/drawing/2014/main" id="{D21246A6-17D7-41B0-ADB6-0C3CD0D1005E}"/>
              </a:ext>
            </a:extLst>
          </p:cNvPr>
          <p:cNvSpPr/>
          <p:nvPr/>
        </p:nvSpPr>
        <p:spPr>
          <a:xfrm>
            <a:off x="4925031" y="1571571"/>
            <a:ext cx="6723871" cy="738664"/>
          </a:xfrm>
          <a:prstGeom prst="rect">
            <a:avLst/>
          </a:prstGeom>
        </p:spPr>
        <p:txBody>
          <a:bodyPr wrap="square">
            <a:spAutoFit/>
          </a:bodyPr>
          <a:lstStyle/>
          <a:p>
            <a:r>
              <a:rPr lang="fr-FR" sz="1400" dirty="0">
                <a:solidFill>
                  <a:srgbClr val="33008E"/>
                </a:solidFill>
                <a:latin typeface="Arial" panose="020B0604020202020204" pitchFamily="34" charset="0"/>
                <a:cs typeface="Arial" panose="020B0604020202020204" pitchFamily="34" charset="0"/>
              </a:rPr>
              <a:t>Notre stratégie RH se construit dans le respect de nos valeurs : audace, réactivité et bonne foi. Econocom s’engage pour le bien-être, l’inclusion, le développement</a:t>
            </a:r>
            <a:br>
              <a:rPr lang="fr-FR" sz="1400" dirty="0">
                <a:solidFill>
                  <a:srgbClr val="33008E"/>
                </a:solidFill>
                <a:latin typeface="Arial" panose="020B0604020202020204" pitchFamily="34" charset="0"/>
                <a:cs typeface="Arial" panose="020B0604020202020204" pitchFamily="34" charset="0"/>
              </a:rPr>
            </a:br>
            <a:r>
              <a:rPr lang="fr-FR" sz="1400" dirty="0">
                <a:solidFill>
                  <a:srgbClr val="33008E"/>
                </a:solidFill>
                <a:latin typeface="Arial" panose="020B0604020202020204" pitchFamily="34" charset="0"/>
                <a:cs typeface="Arial" panose="020B0604020202020204" pitchFamily="34" charset="0"/>
              </a:rPr>
              <a:t>et l’épanouissement de tous au sein du groupe.</a:t>
            </a:r>
          </a:p>
        </p:txBody>
      </p:sp>
      <p:pic>
        <p:nvPicPr>
          <p:cNvPr id="2050" name="Picture 2">
            <a:extLst>
              <a:ext uri="{FF2B5EF4-FFF2-40B4-BE49-F238E27FC236}">
                <a16:creationId xmlns:a16="http://schemas.microsoft.com/office/drawing/2014/main" id="{780F7973-3D85-4D76-850A-B8C06ACD2AE3}"/>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110302" y="2672572"/>
            <a:ext cx="985698" cy="4731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351741-D13D-421A-BEFB-ACD56CE610F6}"/>
              </a:ext>
            </a:extLst>
          </p:cNvPr>
          <p:cNvSpPr/>
          <p:nvPr/>
        </p:nvSpPr>
        <p:spPr>
          <a:xfrm>
            <a:off x="6139313" y="2660713"/>
            <a:ext cx="5372607" cy="600164"/>
          </a:xfrm>
          <a:prstGeom prst="rect">
            <a:avLst/>
          </a:prstGeom>
        </p:spPr>
        <p:txBody>
          <a:bodyPr wrap="square">
            <a:spAutoFit/>
          </a:bodyPr>
          <a:lstStyle/>
          <a:p>
            <a:r>
              <a:rPr lang="fr-FR" sz="1100" b="1" dirty="0">
                <a:solidFill>
                  <a:srgbClr val="33008E"/>
                </a:solidFill>
                <a:latin typeface="Arial" panose="020B0604020202020204" pitchFamily="34" charset="0"/>
                <a:cs typeface="Arial" panose="020B0604020202020204" pitchFamily="34" charset="0"/>
              </a:rPr>
              <a:t>Des programmes dédiées pour préserver le bien être et la santé au travail </a:t>
            </a:r>
            <a:r>
              <a:rPr lang="fr-FR" sz="1100" dirty="0">
                <a:solidFill>
                  <a:srgbClr val="33008E"/>
                </a:solidFill>
                <a:latin typeface="Arial" panose="020B0604020202020204" pitchFamily="34" charset="0"/>
                <a:cs typeface="Arial" panose="020B0604020202020204" pitchFamily="34" charset="0"/>
              </a:rPr>
              <a:t>: actions de prévention et de traitement, campagnes de prévention santé, services pour faciliter le quotidien…</a:t>
            </a:r>
          </a:p>
        </p:txBody>
      </p:sp>
      <p:sp>
        <p:nvSpPr>
          <p:cNvPr id="2" name="Rectangle 1">
            <a:extLst>
              <a:ext uri="{FF2B5EF4-FFF2-40B4-BE49-F238E27FC236}">
                <a16:creationId xmlns:a16="http://schemas.microsoft.com/office/drawing/2014/main" id="{8D562FBD-42C5-4C8C-90C9-32420E1EFD6C}"/>
              </a:ext>
            </a:extLst>
          </p:cNvPr>
          <p:cNvSpPr/>
          <p:nvPr/>
        </p:nvSpPr>
        <p:spPr>
          <a:xfrm>
            <a:off x="4925031" y="5379553"/>
            <a:ext cx="6495727" cy="600164"/>
          </a:xfrm>
          <a:prstGeom prst="rect">
            <a:avLst/>
          </a:prstGeom>
        </p:spPr>
        <p:txBody>
          <a:bodyPr wrap="square">
            <a:spAutoFit/>
          </a:bodyPr>
          <a:lstStyle/>
          <a:p>
            <a:r>
              <a:rPr lang="fr-FR" sz="1100" b="1" dirty="0">
                <a:solidFill>
                  <a:srgbClr val="33008E"/>
                </a:solidFill>
                <a:latin typeface="Arial" panose="020B0604020202020204" pitchFamily="34" charset="0"/>
                <a:cs typeface="Arial" panose="020B0604020202020204" pitchFamily="34" charset="0"/>
              </a:rPr>
              <a:t>Des solutions concrètes pour une organisation du travail adaptée aux nouvelles attentes et besoins des collaborateurs </a:t>
            </a:r>
            <a:r>
              <a:rPr lang="fr-FR" sz="1100" dirty="0">
                <a:solidFill>
                  <a:srgbClr val="33008E"/>
                </a:solidFill>
                <a:latin typeface="Arial" panose="020B0604020202020204" pitchFamily="34" charset="0"/>
                <a:cs typeface="Arial" panose="020B0604020202020204" pitchFamily="34" charset="0"/>
              </a:rPr>
              <a:t>: télétravail, équilibre entre vie privée et professionnelle, outils de collaboration et d’échanges …</a:t>
            </a:r>
          </a:p>
        </p:txBody>
      </p:sp>
      <p:grpSp>
        <p:nvGrpSpPr>
          <p:cNvPr id="9" name="Groupe 8">
            <a:extLst>
              <a:ext uri="{FF2B5EF4-FFF2-40B4-BE49-F238E27FC236}">
                <a16:creationId xmlns:a16="http://schemas.microsoft.com/office/drawing/2014/main" id="{89D249B2-E010-4831-8A73-5AE737159853}"/>
              </a:ext>
            </a:extLst>
          </p:cNvPr>
          <p:cNvGrpSpPr/>
          <p:nvPr/>
        </p:nvGrpSpPr>
        <p:grpSpPr>
          <a:xfrm>
            <a:off x="4869177" y="3885842"/>
            <a:ext cx="1326185" cy="538961"/>
            <a:chOff x="4925031" y="5419943"/>
            <a:chExt cx="1326185" cy="538961"/>
          </a:xfrm>
        </p:grpSpPr>
        <p:pic>
          <p:nvPicPr>
            <p:cNvPr id="2058" name="Picture 10">
              <a:extLst>
                <a:ext uri="{FF2B5EF4-FFF2-40B4-BE49-F238E27FC236}">
                  <a16:creationId xmlns:a16="http://schemas.microsoft.com/office/drawing/2014/main" id="{73611E40-4C44-42F5-8EC5-1D5FE1DE1C36}"/>
                </a:ext>
              </a:extLst>
            </p:cNvPr>
            <p:cNvPicPr>
              <a:picLocks noChangeAspect="1" noChangeArrowheads="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4893" b="15746"/>
            <a:stretch/>
          </p:blipFill>
          <p:spPr bwMode="auto">
            <a:xfrm>
              <a:off x="4925031" y="5419943"/>
              <a:ext cx="1016659" cy="3330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05CE42-7EBC-41F1-B8EF-DFCFC059E886}"/>
                </a:ext>
              </a:extLst>
            </p:cNvPr>
            <p:cNvSpPr/>
            <p:nvPr/>
          </p:nvSpPr>
          <p:spPr>
            <a:xfrm>
              <a:off x="5330820" y="5637386"/>
              <a:ext cx="920396" cy="15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10">
              <a:extLst>
                <a:ext uri="{FF2B5EF4-FFF2-40B4-BE49-F238E27FC236}">
                  <a16:creationId xmlns:a16="http://schemas.microsoft.com/office/drawing/2014/main" id="{95C4F866-D72D-4B49-9D2B-6BB0C0CDEDD6}"/>
                </a:ext>
              </a:extLst>
            </p:cNvPr>
            <p:cNvPicPr>
              <a:picLocks noChangeAspect="1" noChangeArrowheads="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l="54439" t="15746"/>
            <a:stretch/>
          </p:blipFill>
          <p:spPr bwMode="auto">
            <a:xfrm>
              <a:off x="5347650" y="5625820"/>
              <a:ext cx="840557" cy="333084"/>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901616F-8E15-4783-B356-E4BC193C56A4}"/>
                </a:ext>
              </a:extLst>
            </p:cNvPr>
            <p:cNvSpPr/>
            <p:nvPr/>
          </p:nvSpPr>
          <p:spPr>
            <a:xfrm>
              <a:off x="5330820" y="5792362"/>
              <a:ext cx="920396" cy="15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Rectangle 20">
            <a:extLst>
              <a:ext uri="{FF2B5EF4-FFF2-40B4-BE49-F238E27FC236}">
                <a16:creationId xmlns:a16="http://schemas.microsoft.com/office/drawing/2014/main" id="{AD88008E-4CD5-4199-8F8C-D670B333CEEC}"/>
              </a:ext>
            </a:extLst>
          </p:cNvPr>
          <p:cNvSpPr/>
          <p:nvPr/>
        </p:nvSpPr>
        <p:spPr>
          <a:xfrm>
            <a:off x="6139313" y="3391514"/>
            <a:ext cx="5372607" cy="1107996"/>
          </a:xfrm>
          <a:prstGeom prst="rect">
            <a:avLst/>
          </a:prstGeom>
        </p:spPr>
        <p:txBody>
          <a:bodyPr wrap="square">
            <a:spAutoFit/>
          </a:bodyPr>
          <a:lstStyle/>
          <a:p>
            <a:r>
              <a:rPr lang="fr-FR" sz="1100" b="1" dirty="0">
                <a:solidFill>
                  <a:srgbClr val="33008E"/>
                </a:solidFill>
                <a:latin typeface="Arial" panose="020B0604020202020204" pitchFamily="34" charset="0"/>
                <a:cs typeface="Arial" panose="020B0604020202020204" pitchFamily="34" charset="0"/>
              </a:rPr>
              <a:t>Des engagements RH forts pour promouvoir la place des femmes dans le numérique</a:t>
            </a:r>
            <a:r>
              <a:rPr lang="fr-FR" sz="1100" dirty="0">
                <a:solidFill>
                  <a:srgbClr val="33008E"/>
                </a:solidFill>
                <a:latin typeface="Arial" panose="020B0604020202020204" pitchFamily="34" charset="0"/>
                <a:cs typeface="Arial" panose="020B0604020202020204" pitchFamily="34" charset="0"/>
              </a:rPr>
              <a:t> (Programme Femmes du Digital), </a:t>
            </a:r>
            <a:r>
              <a:rPr lang="fr-FR" sz="1100" b="1" dirty="0">
                <a:solidFill>
                  <a:srgbClr val="33008E"/>
                </a:solidFill>
                <a:latin typeface="Arial" panose="020B0604020202020204" pitchFamily="34" charset="0"/>
                <a:cs typeface="Arial" panose="020B0604020202020204" pitchFamily="34" charset="0"/>
              </a:rPr>
              <a:t>pour donner une place de choix aux jeunes ou encore pour l’intégration et le maintien dans l’emploi de collaborateurs en situation de handicap </a:t>
            </a:r>
            <a:r>
              <a:rPr lang="fr-FR" sz="1100" dirty="0">
                <a:solidFill>
                  <a:srgbClr val="33008E"/>
                </a:solidFill>
                <a:latin typeface="Arial" panose="020B0604020202020204" pitchFamily="34" charset="0"/>
                <a:cs typeface="Arial" panose="020B0604020202020204" pitchFamily="34" charset="0"/>
              </a:rPr>
              <a:t>(Mission Handicap, signature du manifeste pour l’inclusion des personnes handicapées dans la vie économique, programmes de sensibilisation et de formations).</a:t>
            </a:r>
          </a:p>
        </p:txBody>
      </p:sp>
      <p:pic>
        <p:nvPicPr>
          <p:cNvPr id="1026" name="Picture 2" descr="Syndicat professionnel du numérique : femmes numérique">
            <a:extLst>
              <a:ext uri="{FF2B5EF4-FFF2-40B4-BE49-F238E27FC236}">
                <a16:creationId xmlns:a16="http://schemas.microsoft.com/office/drawing/2014/main" id="{32372D60-CEFF-401A-B742-BC7C7C914F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140" t="24534" r="6719" b="29473"/>
          <a:stretch/>
        </p:blipFill>
        <p:spPr bwMode="auto">
          <a:xfrm>
            <a:off x="4990746" y="3539453"/>
            <a:ext cx="1105254" cy="17919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3AD55831-ED98-4633-9D39-65FFE6CAA2EA}"/>
              </a:ext>
            </a:extLst>
          </p:cNvPr>
          <p:cNvSpPr/>
          <p:nvPr/>
        </p:nvSpPr>
        <p:spPr>
          <a:xfrm>
            <a:off x="4925031" y="4630147"/>
            <a:ext cx="6685077" cy="600164"/>
          </a:xfrm>
          <a:prstGeom prst="rect">
            <a:avLst/>
          </a:prstGeom>
        </p:spPr>
        <p:txBody>
          <a:bodyPr wrap="square">
            <a:spAutoFit/>
          </a:bodyPr>
          <a:lstStyle/>
          <a:p>
            <a:r>
              <a:rPr lang="fr-FR" sz="1100" b="1" dirty="0">
                <a:solidFill>
                  <a:srgbClr val="33008E"/>
                </a:solidFill>
                <a:latin typeface="Arial" panose="020B0604020202020204" pitchFamily="34" charset="0"/>
                <a:cs typeface="Arial" panose="020B0604020202020204" pitchFamily="34" charset="0"/>
              </a:rPr>
              <a:t>Développement des carrières et des compétences : </a:t>
            </a:r>
            <a:r>
              <a:rPr lang="fr-FR" sz="1100" dirty="0">
                <a:solidFill>
                  <a:srgbClr val="33008E"/>
                </a:solidFill>
                <a:latin typeface="Arial" panose="020B0604020202020204" pitchFamily="34" charset="0"/>
                <a:cs typeface="Arial" panose="020B0604020202020204" pitchFamily="34" charset="0"/>
              </a:rPr>
              <a:t>dispositif d’accompagnement personnalisé, accès aux offres d’emploi du groupe en France et à l’international, formations techniques, sur des métiers de pointe et pour développer ses «softs </a:t>
            </a:r>
            <a:r>
              <a:rPr lang="fr-FR" sz="1100" dirty="0" err="1">
                <a:solidFill>
                  <a:srgbClr val="33008E"/>
                </a:solidFill>
                <a:latin typeface="Arial" panose="020B0604020202020204" pitchFamily="34" charset="0"/>
                <a:cs typeface="Arial" panose="020B0604020202020204" pitchFamily="34" charset="0"/>
              </a:rPr>
              <a:t>skills</a:t>
            </a:r>
            <a:r>
              <a:rPr lang="fr-FR" sz="1100" dirty="0">
                <a:solidFill>
                  <a:srgbClr val="33008E"/>
                </a:solidFill>
                <a:latin typeface="Arial" panose="020B0604020202020204" pitchFamily="34" charset="0"/>
                <a:cs typeface="Arial" panose="020B0604020202020204" pitchFamily="34" charset="0"/>
              </a:rPr>
              <a:t> ». </a:t>
            </a:r>
          </a:p>
        </p:txBody>
      </p:sp>
    </p:spTree>
    <p:extLst>
      <p:ext uri="{BB962C8B-B14F-4D97-AF65-F5344CB8AC3E}">
        <p14:creationId xmlns:p14="http://schemas.microsoft.com/office/powerpoint/2010/main" val="432556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762D6-5B84-494E-A93A-97BEAA904C3F}"/>
              </a:ext>
            </a:extLst>
          </p:cNvPr>
          <p:cNvSpPr>
            <a:spLocks noGrp="1"/>
          </p:cNvSpPr>
          <p:nvPr>
            <p:ph type="title"/>
          </p:nvPr>
        </p:nvSpPr>
        <p:spPr>
          <a:xfrm>
            <a:off x="508376" y="502091"/>
            <a:ext cx="10515600" cy="1255728"/>
          </a:xfrm>
        </p:spPr>
        <p:txBody>
          <a:bodyPr/>
          <a:lstStyle/>
          <a:p>
            <a:r>
              <a:rPr lang="fr-FR" u="sng" dirty="0">
                <a:latin typeface="Arial Black" panose="020B0A04020102020204" pitchFamily="34" charset="0"/>
              </a:rPr>
              <a:t>Exemple de réalisation :</a:t>
            </a:r>
            <a:r>
              <a:rPr lang="fr-FR" i="1" dirty="0">
                <a:latin typeface="Arial Black" panose="020B0A04020102020204" pitchFamily="34" charset="0"/>
              </a:rPr>
              <a:t> </a:t>
            </a:r>
            <a:r>
              <a:rPr lang="fr-FR" dirty="0">
                <a:latin typeface="Arial Black" panose="020B0A04020102020204" pitchFamily="34" charset="0"/>
              </a:rPr>
              <a:t>un projet d’infogérance pour un leader mondial des hautes technologies</a:t>
            </a:r>
            <a:br>
              <a:rPr lang="fr-FR" dirty="0">
                <a:latin typeface="Arial Black" panose="020B0A04020102020204" pitchFamily="34" charset="0"/>
              </a:rPr>
            </a:br>
            <a:endParaRPr lang="fr-FR" dirty="0">
              <a:latin typeface="Arial Black" panose="020B0A04020102020204" pitchFamily="34" charset="0"/>
            </a:endParaRPr>
          </a:p>
        </p:txBody>
      </p:sp>
      <p:sp>
        <p:nvSpPr>
          <p:cNvPr id="11" name="Freeform 5">
            <a:extLst>
              <a:ext uri="{FF2B5EF4-FFF2-40B4-BE49-F238E27FC236}">
                <a16:creationId xmlns:a16="http://schemas.microsoft.com/office/drawing/2014/main" id="{E1B2F38D-9744-4B24-B37D-61F3D408E5D4}"/>
              </a:ext>
            </a:extLst>
          </p:cNvPr>
          <p:cNvSpPr>
            <a:spLocks noEditPoints="1"/>
          </p:cNvSpPr>
          <p:nvPr/>
        </p:nvSpPr>
        <p:spPr bwMode="auto">
          <a:xfrm>
            <a:off x="623681" y="3355727"/>
            <a:ext cx="416063" cy="415091"/>
          </a:xfrm>
          <a:custGeom>
            <a:avLst/>
            <a:gdLst>
              <a:gd name="T0" fmla="*/ 353 w 538"/>
              <a:gd name="T1" fmla="*/ 342 h 537"/>
              <a:gd name="T2" fmla="*/ 304 w 538"/>
              <a:gd name="T3" fmla="*/ 249 h 537"/>
              <a:gd name="T4" fmla="*/ 502 w 538"/>
              <a:gd name="T5" fmla="*/ 182 h 537"/>
              <a:gd name="T6" fmla="*/ 340 w 538"/>
              <a:gd name="T7" fmla="*/ 51 h 537"/>
              <a:gd name="T8" fmla="*/ 293 w 538"/>
              <a:gd name="T9" fmla="*/ 237 h 537"/>
              <a:gd name="T10" fmla="*/ 196 w 538"/>
              <a:gd name="T11" fmla="*/ 185 h 537"/>
              <a:gd name="T12" fmla="*/ 38 w 538"/>
              <a:gd name="T13" fmla="*/ 49 h 537"/>
              <a:gd name="T14" fmla="*/ 185 w 538"/>
              <a:gd name="T15" fmla="*/ 196 h 537"/>
              <a:gd name="T16" fmla="*/ 237 w 538"/>
              <a:gd name="T17" fmla="*/ 293 h 537"/>
              <a:gd name="T18" fmla="*/ 39 w 538"/>
              <a:gd name="T19" fmla="*/ 351 h 537"/>
              <a:gd name="T20" fmla="*/ 194 w 538"/>
              <a:gd name="T21" fmla="*/ 491 h 537"/>
              <a:gd name="T22" fmla="*/ 249 w 538"/>
              <a:gd name="T23" fmla="*/ 304 h 537"/>
              <a:gd name="T24" fmla="*/ 342 w 538"/>
              <a:gd name="T25" fmla="*/ 353 h 537"/>
              <a:gd name="T26" fmla="*/ 500 w 538"/>
              <a:gd name="T27" fmla="*/ 489 h 537"/>
              <a:gd name="T28" fmla="*/ 421 w 538"/>
              <a:gd name="T29" fmla="*/ 317 h 537"/>
              <a:gd name="T30" fmla="*/ 424 w 538"/>
              <a:gd name="T31" fmla="*/ 138 h 537"/>
              <a:gd name="T32" fmla="*/ 368 w 538"/>
              <a:gd name="T33" fmla="*/ 188 h 537"/>
              <a:gd name="T34" fmla="*/ 421 w 538"/>
              <a:gd name="T35" fmla="*/ 70 h 537"/>
              <a:gd name="T36" fmla="*/ 421 w 538"/>
              <a:gd name="T37" fmla="*/ 122 h 537"/>
              <a:gd name="T38" fmla="*/ 421 w 538"/>
              <a:gd name="T39" fmla="*/ 29 h 537"/>
              <a:gd name="T40" fmla="*/ 488 w 538"/>
              <a:gd name="T41" fmla="*/ 174 h 537"/>
              <a:gd name="T42" fmla="*/ 452 w 538"/>
              <a:gd name="T43" fmla="*/ 69 h 537"/>
              <a:gd name="T44" fmla="*/ 390 w 538"/>
              <a:gd name="T45" fmla="*/ 123 h 537"/>
              <a:gd name="T46" fmla="*/ 354 w 538"/>
              <a:gd name="T47" fmla="*/ 174 h 537"/>
              <a:gd name="T48" fmla="*/ 421 w 538"/>
              <a:gd name="T49" fmla="*/ 29 h 537"/>
              <a:gd name="T50" fmla="*/ 117 w 538"/>
              <a:gd name="T51" fmla="*/ 29 h 537"/>
              <a:gd name="T52" fmla="*/ 184 w 538"/>
              <a:gd name="T53" fmla="*/ 174 h 537"/>
              <a:gd name="T54" fmla="*/ 148 w 538"/>
              <a:gd name="T55" fmla="*/ 69 h 537"/>
              <a:gd name="T56" fmla="*/ 86 w 538"/>
              <a:gd name="T57" fmla="*/ 123 h 537"/>
              <a:gd name="T58" fmla="*/ 50 w 538"/>
              <a:gd name="T59" fmla="*/ 174 h 537"/>
              <a:gd name="T60" fmla="*/ 91 w 538"/>
              <a:gd name="T61" fmla="*/ 96 h 537"/>
              <a:gd name="T62" fmla="*/ 143 w 538"/>
              <a:gd name="T63" fmla="*/ 96 h 537"/>
              <a:gd name="T64" fmla="*/ 91 w 538"/>
              <a:gd name="T65" fmla="*/ 96 h 537"/>
              <a:gd name="T66" fmla="*/ 120 w 538"/>
              <a:gd name="T67" fmla="*/ 138 h 537"/>
              <a:gd name="T68" fmla="*/ 64 w 538"/>
              <a:gd name="T69" fmla="*/ 188 h 537"/>
              <a:gd name="T70" fmla="*/ 120 w 538"/>
              <a:gd name="T71" fmla="*/ 442 h 537"/>
              <a:gd name="T72" fmla="*/ 64 w 538"/>
              <a:gd name="T73" fmla="*/ 492 h 537"/>
              <a:gd name="T74" fmla="*/ 117 w 538"/>
              <a:gd name="T75" fmla="*/ 374 h 537"/>
              <a:gd name="T76" fmla="*/ 117 w 538"/>
              <a:gd name="T77" fmla="*/ 426 h 537"/>
              <a:gd name="T78" fmla="*/ 91 w 538"/>
              <a:gd name="T79" fmla="*/ 400 h 537"/>
              <a:gd name="T80" fmla="*/ 144 w 538"/>
              <a:gd name="T81" fmla="*/ 431 h 537"/>
              <a:gd name="T82" fmla="*/ 90 w 538"/>
              <a:gd name="T83" fmla="*/ 369 h 537"/>
              <a:gd name="T84" fmla="*/ 90 w 538"/>
              <a:gd name="T85" fmla="*/ 431 h 537"/>
              <a:gd name="T86" fmla="*/ 60 w 538"/>
              <a:gd name="T87" fmla="*/ 354 h 537"/>
              <a:gd name="T88" fmla="*/ 184 w 538"/>
              <a:gd name="T89" fmla="*/ 478 h 537"/>
              <a:gd name="T90" fmla="*/ 269 w 538"/>
              <a:gd name="T91" fmla="*/ 245 h 537"/>
              <a:gd name="T92" fmla="*/ 269 w 538"/>
              <a:gd name="T93" fmla="*/ 293 h 537"/>
              <a:gd name="T94" fmla="*/ 368 w 538"/>
              <a:gd name="T95" fmla="*/ 492 h 537"/>
              <a:gd name="T96" fmla="*/ 474 w 538"/>
              <a:gd name="T97" fmla="*/ 492 h 537"/>
              <a:gd name="T98" fmla="*/ 395 w 538"/>
              <a:gd name="T99" fmla="*/ 400 h 537"/>
              <a:gd name="T100" fmla="*/ 447 w 538"/>
              <a:gd name="T101" fmla="*/ 400 h 537"/>
              <a:gd name="T102" fmla="*/ 395 w 538"/>
              <a:gd name="T103" fmla="*/ 400 h 537"/>
              <a:gd name="T104" fmla="*/ 448 w 538"/>
              <a:gd name="T105" fmla="*/ 431 h 537"/>
              <a:gd name="T106" fmla="*/ 394 w 538"/>
              <a:gd name="T107" fmla="*/ 369 h 537"/>
              <a:gd name="T108" fmla="*/ 394 w 538"/>
              <a:gd name="T109" fmla="*/ 431 h 537"/>
              <a:gd name="T110" fmla="*/ 364 w 538"/>
              <a:gd name="T111" fmla="*/ 354 h 537"/>
              <a:gd name="T112" fmla="*/ 488 w 538"/>
              <a:gd name="T113" fmla="*/ 4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537">
                <a:moveTo>
                  <a:pt x="421" y="317"/>
                </a:moveTo>
                <a:cubicBezTo>
                  <a:pt x="396" y="317"/>
                  <a:pt x="372" y="326"/>
                  <a:pt x="353" y="342"/>
                </a:cubicBezTo>
                <a:cubicBezTo>
                  <a:pt x="302" y="291"/>
                  <a:pt x="302" y="291"/>
                  <a:pt x="302" y="291"/>
                </a:cubicBezTo>
                <a:cubicBezTo>
                  <a:pt x="311" y="279"/>
                  <a:pt x="311" y="262"/>
                  <a:pt x="304" y="249"/>
                </a:cubicBezTo>
                <a:cubicBezTo>
                  <a:pt x="356" y="198"/>
                  <a:pt x="356" y="198"/>
                  <a:pt x="356" y="198"/>
                </a:cubicBezTo>
                <a:cubicBezTo>
                  <a:pt x="400" y="234"/>
                  <a:pt x="466" y="227"/>
                  <a:pt x="502" y="182"/>
                </a:cubicBezTo>
                <a:cubicBezTo>
                  <a:pt x="538" y="138"/>
                  <a:pt x="531" y="72"/>
                  <a:pt x="486" y="36"/>
                </a:cubicBezTo>
                <a:cubicBezTo>
                  <a:pt x="442" y="0"/>
                  <a:pt x="376" y="7"/>
                  <a:pt x="340" y="51"/>
                </a:cubicBezTo>
                <a:cubicBezTo>
                  <a:pt x="308" y="91"/>
                  <a:pt x="309" y="149"/>
                  <a:pt x="344" y="187"/>
                </a:cubicBezTo>
                <a:cubicBezTo>
                  <a:pt x="293" y="237"/>
                  <a:pt x="293" y="237"/>
                  <a:pt x="293" y="237"/>
                </a:cubicBezTo>
                <a:cubicBezTo>
                  <a:pt x="280" y="227"/>
                  <a:pt x="261" y="226"/>
                  <a:pt x="247" y="236"/>
                </a:cubicBezTo>
                <a:cubicBezTo>
                  <a:pt x="196" y="185"/>
                  <a:pt x="196" y="185"/>
                  <a:pt x="196" y="185"/>
                </a:cubicBezTo>
                <a:cubicBezTo>
                  <a:pt x="233" y="141"/>
                  <a:pt x="228" y="75"/>
                  <a:pt x="185" y="38"/>
                </a:cubicBezTo>
                <a:cubicBezTo>
                  <a:pt x="141" y="0"/>
                  <a:pt x="75" y="5"/>
                  <a:pt x="38" y="49"/>
                </a:cubicBezTo>
                <a:cubicBezTo>
                  <a:pt x="0" y="93"/>
                  <a:pt x="5" y="158"/>
                  <a:pt x="49" y="196"/>
                </a:cubicBezTo>
                <a:cubicBezTo>
                  <a:pt x="88" y="229"/>
                  <a:pt x="146" y="229"/>
                  <a:pt x="185" y="196"/>
                </a:cubicBezTo>
                <a:cubicBezTo>
                  <a:pt x="236" y="247"/>
                  <a:pt x="236" y="247"/>
                  <a:pt x="236" y="247"/>
                </a:cubicBezTo>
                <a:cubicBezTo>
                  <a:pt x="226" y="261"/>
                  <a:pt x="227" y="280"/>
                  <a:pt x="237" y="293"/>
                </a:cubicBezTo>
                <a:cubicBezTo>
                  <a:pt x="187" y="344"/>
                  <a:pt x="187" y="344"/>
                  <a:pt x="187" y="344"/>
                </a:cubicBezTo>
                <a:cubicBezTo>
                  <a:pt x="144" y="305"/>
                  <a:pt x="78" y="308"/>
                  <a:pt x="39" y="351"/>
                </a:cubicBezTo>
                <a:cubicBezTo>
                  <a:pt x="1" y="394"/>
                  <a:pt x="4" y="460"/>
                  <a:pt x="46" y="499"/>
                </a:cubicBezTo>
                <a:cubicBezTo>
                  <a:pt x="89" y="537"/>
                  <a:pt x="155" y="534"/>
                  <a:pt x="194" y="491"/>
                </a:cubicBezTo>
                <a:cubicBezTo>
                  <a:pt x="229" y="453"/>
                  <a:pt x="230" y="396"/>
                  <a:pt x="198" y="356"/>
                </a:cubicBezTo>
                <a:cubicBezTo>
                  <a:pt x="249" y="304"/>
                  <a:pt x="249" y="304"/>
                  <a:pt x="249" y="304"/>
                </a:cubicBezTo>
                <a:cubicBezTo>
                  <a:pt x="262" y="311"/>
                  <a:pt x="279" y="311"/>
                  <a:pt x="291" y="302"/>
                </a:cubicBezTo>
                <a:cubicBezTo>
                  <a:pt x="342" y="353"/>
                  <a:pt x="342" y="353"/>
                  <a:pt x="342" y="353"/>
                </a:cubicBezTo>
                <a:cubicBezTo>
                  <a:pt x="305" y="397"/>
                  <a:pt x="310" y="463"/>
                  <a:pt x="354" y="500"/>
                </a:cubicBezTo>
                <a:cubicBezTo>
                  <a:pt x="397" y="537"/>
                  <a:pt x="463" y="532"/>
                  <a:pt x="500" y="489"/>
                </a:cubicBezTo>
                <a:cubicBezTo>
                  <a:pt x="537" y="445"/>
                  <a:pt x="532" y="379"/>
                  <a:pt x="489" y="342"/>
                </a:cubicBezTo>
                <a:cubicBezTo>
                  <a:pt x="470" y="326"/>
                  <a:pt x="446" y="317"/>
                  <a:pt x="421" y="317"/>
                </a:cubicBezTo>
                <a:close/>
                <a:moveTo>
                  <a:pt x="368" y="188"/>
                </a:moveTo>
                <a:cubicBezTo>
                  <a:pt x="370" y="158"/>
                  <a:pt x="395" y="136"/>
                  <a:pt x="424" y="138"/>
                </a:cubicBezTo>
                <a:cubicBezTo>
                  <a:pt x="451" y="139"/>
                  <a:pt x="472" y="161"/>
                  <a:pt x="474" y="188"/>
                </a:cubicBezTo>
                <a:cubicBezTo>
                  <a:pt x="442" y="211"/>
                  <a:pt x="400" y="211"/>
                  <a:pt x="368" y="188"/>
                </a:cubicBezTo>
                <a:close/>
                <a:moveTo>
                  <a:pt x="395" y="96"/>
                </a:moveTo>
                <a:cubicBezTo>
                  <a:pt x="395" y="82"/>
                  <a:pt x="407" y="70"/>
                  <a:pt x="421" y="70"/>
                </a:cubicBezTo>
                <a:cubicBezTo>
                  <a:pt x="435" y="70"/>
                  <a:pt x="447" y="82"/>
                  <a:pt x="447" y="96"/>
                </a:cubicBezTo>
                <a:cubicBezTo>
                  <a:pt x="447" y="110"/>
                  <a:pt x="435" y="122"/>
                  <a:pt x="421" y="122"/>
                </a:cubicBezTo>
                <a:cubicBezTo>
                  <a:pt x="407" y="122"/>
                  <a:pt x="395" y="110"/>
                  <a:pt x="395" y="96"/>
                </a:cubicBezTo>
                <a:close/>
                <a:moveTo>
                  <a:pt x="421" y="29"/>
                </a:moveTo>
                <a:cubicBezTo>
                  <a:pt x="470" y="29"/>
                  <a:pt x="509" y="68"/>
                  <a:pt x="509" y="117"/>
                </a:cubicBezTo>
                <a:cubicBezTo>
                  <a:pt x="509" y="138"/>
                  <a:pt x="501" y="158"/>
                  <a:pt x="488" y="174"/>
                </a:cubicBezTo>
                <a:cubicBezTo>
                  <a:pt x="483" y="153"/>
                  <a:pt x="468" y="136"/>
                  <a:pt x="448" y="127"/>
                </a:cubicBezTo>
                <a:cubicBezTo>
                  <a:pt x="466" y="112"/>
                  <a:pt x="468" y="86"/>
                  <a:pt x="452" y="69"/>
                </a:cubicBezTo>
                <a:cubicBezTo>
                  <a:pt x="437" y="51"/>
                  <a:pt x="411" y="49"/>
                  <a:pt x="394" y="65"/>
                </a:cubicBezTo>
                <a:cubicBezTo>
                  <a:pt x="376" y="80"/>
                  <a:pt x="374" y="106"/>
                  <a:pt x="390" y="123"/>
                </a:cubicBezTo>
                <a:cubicBezTo>
                  <a:pt x="391" y="125"/>
                  <a:pt x="392" y="126"/>
                  <a:pt x="394" y="127"/>
                </a:cubicBezTo>
                <a:cubicBezTo>
                  <a:pt x="374" y="136"/>
                  <a:pt x="359" y="153"/>
                  <a:pt x="354" y="174"/>
                </a:cubicBezTo>
                <a:cubicBezTo>
                  <a:pt x="323" y="137"/>
                  <a:pt x="327" y="82"/>
                  <a:pt x="364" y="50"/>
                </a:cubicBezTo>
                <a:cubicBezTo>
                  <a:pt x="380" y="37"/>
                  <a:pt x="400" y="29"/>
                  <a:pt x="421" y="29"/>
                </a:cubicBezTo>
                <a:close/>
                <a:moveTo>
                  <a:pt x="29" y="117"/>
                </a:moveTo>
                <a:cubicBezTo>
                  <a:pt x="29" y="68"/>
                  <a:pt x="68" y="29"/>
                  <a:pt x="117" y="29"/>
                </a:cubicBezTo>
                <a:cubicBezTo>
                  <a:pt x="166" y="29"/>
                  <a:pt x="205" y="68"/>
                  <a:pt x="205" y="117"/>
                </a:cubicBezTo>
                <a:cubicBezTo>
                  <a:pt x="205" y="138"/>
                  <a:pt x="197" y="158"/>
                  <a:pt x="184" y="174"/>
                </a:cubicBezTo>
                <a:cubicBezTo>
                  <a:pt x="179" y="153"/>
                  <a:pt x="164" y="136"/>
                  <a:pt x="144" y="127"/>
                </a:cubicBezTo>
                <a:cubicBezTo>
                  <a:pt x="162" y="112"/>
                  <a:pt x="164" y="86"/>
                  <a:pt x="148" y="69"/>
                </a:cubicBezTo>
                <a:cubicBezTo>
                  <a:pt x="133" y="51"/>
                  <a:pt x="107" y="49"/>
                  <a:pt x="90" y="65"/>
                </a:cubicBezTo>
                <a:cubicBezTo>
                  <a:pt x="72" y="80"/>
                  <a:pt x="70" y="106"/>
                  <a:pt x="86" y="123"/>
                </a:cubicBezTo>
                <a:cubicBezTo>
                  <a:pt x="87" y="125"/>
                  <a:pt x="88" y="126"/>
                  <a:pt x="90" y="127"/>
                </a:cubicBezTo>
                <a:cubicBezTo>
                  <a:pt x="70" y="136"/>
                  <a:pt x="55" y="153"/>
                  <a:pt x="50" y="174"/>
                </a:cubicBezTo>
                <a:cubicBezTo>
                  <a:pt x="37" y="158"/>
                  <a:pt x="29" y="138"/>
                  <a:pt x="29" y="117"/>
                </a:cubicBezTo>
                <a:close/>
                <a:moveTo>
                  <a:pt x="91" y="96"/>
                </a:moveTo>
                <a:cubicBezTo>
                  <a:pt x="91" y="82"/>
                  <a:pt x="103" y="70"/>
                  <a:pt x="117" y="70"/>
                </a:cubicBezTo>
                <a:cubicBezTo>
                  <a:pt x="131" y="70"/>
                  <a:pt x="143" y="82"/>
                  <a:pt x="143" y="96"/>
                </a:cubicBezTo>
                <a:cubicBezTo>
                  <a:pt x="143" y="110"/>
                  <a:pt x="131" y="122"/>
                  <a:pt x="117" y="122"/>
                </a:cubicBezTo>
                <a:cubicBezTo>
                  <a:pt x="103" y="122"/>
                  <a:pt x="91" y="110"/>
                  <a:pt x="91" y="96"/>
                </a:cubicBezTo>
                <a:close/>
                <a:moveTo>
                  <a:pt x="64" y="188"/>
                </a:moveTo>
                <a:cubicBezTo>
                  <a:pt x="66" y="158"/>
                  <a:pt x="91" y="136"/>
                  <a:pt x="120" y="138"/>
                </a:cubicBezTo>
                <a:cubicBezTo>
                  <a:pt x="147" y="139"/>
                  <a:pt x="168" y="161"/>
                  <a:pt x="170" y="188"/>
                </a:cubicBezTo>
                <a:cubicBezTo>
                  <a:pt x="138" y="211"/>
                  <a:pt x="96" y="211"/>
                  <a:pt x="64" y="188"/>
                </a:cubicBezTo>
                <a:close/>
                <a:moveTo>
                  <a:pt x="64" y="492"/>
                </a:moveTo>
                <a:cubicBezTo>
                  <a:pt x="66" y="462"/>
                  <a:pt x="91" y="440"/>
                  <a:pt x="120" y="442"/>
                </a:cubicBezTo>
                <a:cubicBezTo>
                  <a:pt x="147" y="443"/>
                  <a:pt x="168" y="465"/>
                  <a:pt x="170" y="492"/>
                </a:cubicBezTo>
                <a:cubicBezTo>
                  <a:pt x="138" y="515"/>
                  <a:pt x="96" y="515"/>
                  <a:pt x="64" y="492"/>
                </a:cubicBezTo>
                <a:close/>
                <a:moveTo>
                  <a:pt x="91" y="400"/>
                </a:moveTo>
                <a:cubicBezTo>
                  <a:pt x="91" y="386"/>
                  <a:pt x="103" y="374"/>
                  <a:pt x="117" y="374"/>
                </a:cubicBezTo>
                <a:cubicBezTo>
                  <a:pt x="131" y="374"/>
                  <a:pt x="143" y="386"/>
                  <a:pt x="143" y="400"/>
                </a:cubicBezTo>
                <a:cubicBezTo>
                  <a:pt x="143" y="414"/>
                  <a:pt x="131" y="426"/>
                  <a:pt x="117" y="426"/>
                </a:cubicBezTo>
                <a:cubicBezTo>
                  <a:pt x="117" y="426"/>
                  <a:pt x="117" y="426"/>
                  <a:pt x="117" y="426"/>
                </a:cubicBezTo>
                <a:cubicBezTo>
                  <a:pt x="103" y="426"/>
                  <a:pt x="91" y="414"/>
                  <a:pt x="91" y="400"/>
                </a:cubicBezTo>
                <a:close/>
                <a:moveTo>
                  <a:pt x="184" y="478"/>
                </a:moveTo>
                <a:cubicBezTo>
                  <a:pt x="179" y="457"/>
                  <a:pt x="164" y="440"/>
                  <a:pt x="144" y="431"/>
                </a:cubicBezTo>
                <a:cubicBezTo>
                  <a:pt x="162" y="416"/>
                  <a:pt x="164" y="390"/>
                  <a:pt x="148" y="373"/>
                </a:cubicBezTo>
                <a:cubicBezTo>
                  <a:pt x="133" y="355"/>
                  <a:pt x="107" y="353"/>
                  <a:pt x="90" y="369"/>
                </a:cubicBezTo>
                <a:cubicBezTo>
                  <a:pt x="72" y="384"/>
                  <a:pt x="70" y="410"/>
                  <a:pt x="86" y="427"/>
                </a:cubicBezTo>
                <a:cubicBezTo>
                  <a:pt x="87" y="429"/>
                  <a:pt x="88" y="430"/>
                  <a:pt x="90" y="431"/>
                </a:cubicBezTo>
                <a:cubicBezTo>
                  <a:pt x="70" y="440"/>
                  <a:pt x="55" y="457"/>
                  <a:pt x="50" y="478"/>
                </a:cubicBezTo>
                <a:cubicBezTo>
                  <a:pt x="19" y="441"/>
                  <a:pt x="23" y="386"/>
                  <a:pt x="60" y="354"/>
                </a:cubicBezTo>
                <a:cubicBezTo>
                  <a:pt x="97" y="322"/>
                  <a:pt x="152" y="327"/>
                  <a:pt x="184" y="364"/>
                </a:cubicBezTo>
                <a:cubicBezTo>
                  <a:pt x="212" y="397"/>
                  <a:pt x="212" y="445"/>
                  <a:pt x="184" y="478"/>
                </a:cubicBezTo>
                <a:close/>
                <a:moveTo>
                  <a:pt x="245" y="269"/>
                </a:moveTo>
                <a:cubicBezTo>
                  <a:pt x="245" y="256"/>
                  <a:pt x="256" y="245"/>
                  <a:pt x="269" y="245"/>
                </a:cubicBezTo>
                <a:cubicBezTo>
                  <a:pt x="282" y="245"/>
                  <a:pt x="293" y="256"/>
                  <a:pt x="293" y="269"/>
                </a:cubicBezTo>
                <a:cubicBezTo>
                  <a:pt x="293" y="282"/>
                  <a:pt x="282" y="293"/>
                  <a:pt x="269" y="293"/>
                </a:cubicBezTo>
                <a:cubicBezTo>
                  <a:pt x="256" y="293"/>
                  <a:pt x="245" y="282"/>
                  <a:pt x="245" y="269"/>
                </a:cubicBezTo>
                <a:close/>
                <a:moveTo>
                  <a:pt x="368" y="492"/>
                </a:moveTo>
                <a:cubicBezTo>
                  <a:pt x="370" y="462"/>
                  <a:pt x="395" y="440"/>
                  <a:pt x="424" y="442"/>
                </a:cubicBezTo>
                <a:cubicBezTo>
                  <a:pt x="451" y="443"/>
                  <a:pt x="472" y="465"/>
                  <a:pt x="474" y="492"/>
                </a:cubicBezTo>
                <a:cubicBezTo>
                  <a:pt x="442" y="515"/>
                  <a:pt x="400" y="515"/>
                  <a:pt x="368" y="492"/>
                </a:cubicBezTo>
                <a:close/>
                <a:moveTo>
                  <a:pt x="395" y="400"/>
                </a:moveTo>
                <a:cubicBezTo>
                  <a:pt x="395" y="386"/>
                  <a:pt x="407" y="374"/>
                  <a:pt x="421" y="374"/>
                </a:cubicBezTo>
                <a:cubicBezTo>
                  <a:pt x="435" y="374"/>
                  <a:pt x="447" y="386"/>
                  <a:pt x="447" y="400"/>
                </a:cubicBezTo>
                <a:cubicBezTo>
                  <a:pt x="447" y="414"/>
                  <a:pt x="435" y="426"/>
                  <a:pt x="421" y="426"/>
                </a:cubicBezTo>
                <a:cubicBezTo>
                  <a:pt x="407" y="426"/>
                  <a:pt x="395" y="414"/>
                  <a:pt x="395" y="400"/>
                </a:cubicBezTo>
                <a:close/>
                <a:moveTo>
                  <a:pt x="488" y="478"/>
                </a:moveTo>
                <a:cubicBezTo>
                  <a:pt x="483" y="457"/>
                  <a:pt x="468" y="440"/>
                  <a:pt x="448" y="431"/>
                </a:cubicBezTo>
                <a:cubicBezTo>
                  <a:pt x="466" y="416"/>
                  <a:pt x="468" y="390"/>
                  <a:pt x="452" y="373"/>
                </a:cubicBezTo>
                <a:cubicBezTo>
                  <a:pt x="437" y="355"/>
                  <a:pt x="411" y="353"/>
                  <a:pt x="394" y="369"/>
                </a:cubicBezTo>
                <a:cubicBezTo>
                  <a:pt x="376" y="384"/>
                  <a:pt x="374" y="410"/>
                  <a:pt x="390" y="427"/>
                </a:cubicBezTo>
                <a:cubicBezTo>
                  <a:pt x="391" y="429"/>
                  <a:pt x="392" y="430"/>
                  <a:pt x="394" y="431"/>
                </a:cubicBezTo>
                <a:cubicBezTo>
                  <a:pt x="374" y="440"/>
                  <a:pt x="359" y="457"/>
                  <a:pt x="354" y="478"/>
                </a:cubicBezTo>
                <a:cubicBezTo>
                  <a:pt x="323" y="441"/>
                  <a:pt x="327" y="386"/>
                  <a:pt x="364" y="354"/>
                </a:cubicBezTo>
                <a:cubicBezTo>
                  <a:pt x="401" y="322"/>
                  <a:pt x="456" y="327"/>
                  <a:pt x="488" y="364"/>
                </a:cubicBezTo>
                <a:cubicBezTo>
                  <a:pt x="516" y="397"/>
                  <a:pt x="516" y="445"/>
                  <a:pt x="488" y="478"/>
                </a:cubicBezTo>
                <a:close/>
              </a:path>
            </a:pathLst>
          </a:custGeom>
          <a:solidFill>
            <a:srgbClr val="573E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nvGrpSpPr>
          <p:cNvPr id="15" name="Group 8">
            <a:extLst>
              <a:ext uri="{FF2B5EF4-FFF2-40B4-BE49-F238E27FC236}">
                <a16:creationId xmlns:a16="http://schemas.microsoft.com/office/drawing/2014/main" id="{E6523733-B432-4C2E-942D-6BED0D65F402}"/>
              </a:ext>
            </a:extLst>
          </p:cNvPr>
          <p:cNvGrpSpPr>
            <a:grpSpLocks noChangeAspect="1"/>
          </p:cNvGrpSpPr>
          <p:nvPr/>
        </p:nvGrpSpPr>
        <p:grpSpPr bwMode="auto">
          <a:xfrm>
            <a:off x="633235" y="1753160"/>
            <a:ext cx="396955" cy="399601"/>
            <a:chOff x="3689" y="2009"/>
            <a:chExt cx="300" cy="302"/>
          </a:xfrm>
          <a:solidFill>
            <a:srgbClr val="573EEF"/>
          </a:solidFill>
        </p:grpSpPr>
        <p:sp>
          <p:nvSpPr>
            <p:cNvPr id="17" name="Freeform 9">
              <a:extLst>
                <a:ext uri="{FF2B5EF4-FFF2-40B4-BE49-F238E27FC236}">
                  <a16:creationId xmlns:a16="http://schemas.microsoft.com/office/drawing/2014/main" id="{10C9D832-6F57-435D-980A-ED2E2839CEA0}"/>
                </a:ext>
              </a:extLst>
            </p:cNvPr>
            <p:cNvSpPr>
              <a:spLocks/>
            </p:cNvSpPr>
            <p:nvPr/>
          </p:nvSpPr>
          <p:spPr bwMode="auto">
            <a:xfrm>
              <a:off x="3689" y="2026"/>
              <a:ext cx="283" cy="285"/>
            </a:xfrm>
            <a:custGeom>
              <a:avLst/>
              <a:gdLst>
                <a:gd name="T0" fmla="*/ 109 w 117"/>
                <a:gd name="T1" fmla="*/ 33 h 117"/>
                <a:gd name="T2" fmla="*/ 107 w 117"/>
                <a:gd name="T3" fmla="*/ 37 h 117"/>
                <a:gd name="T4" fmla="*/ 112 w 117"/>
                <a:gd name="T5" fmla="*/ 58 h 117"/>
                <a:gd name="T6" fmla="*/ 59 w 117"/>
                <a:gd name="T7" fmla="*/ 111 h 117"/>
                <a:gd name="T8" fmla="*/ 6 w 117"/>
                <a:gd name="T9" fmla="*/ 58 h 117"/>
                <a:gd name="T10" fmla="*/ 59 w 117"/>
                <a:gd name="T11" fmla="*/ 5 h 117"/>
                <a:gd name="T12" fmla="*/ 80 w 117"/>
                <a:gd name="T13" fmla="*/ 10 h 117"/>
                <a:gd name="T14" fmla="*/ 84 w 117"/>
                <a:gd name="T15" fmla="*/ 8 h 117"/>
                <a:gd name="T16" fmla="*/ 82 w 117"/>
                <a:gd name="T17" fmla="*/ 5 h 117"/>
                <a:gd name="T18" fmla="*/ 59 w 117"/>
                <a:gd name="T19" fmla="*/ 0 h 117"/>
                <a:gd name="T20" fmla="*/ 0 w 117"/>
                <a:gd name="T21" fmla="*/ 58 h 117"/>
                <a:gd name="T22" fmla="*/ 59 w 117"/>
                <a:gd name="T23" fmla="*/ 117 h 117"/>
                <a:gd name="T24" fmla="*/ 117 w 117"/>
                <a:gd name="T25" fmla="*/ 58 h 117"/>
                <a:gd name="T26" fmla="*/ 112 w 117"/>
                <a:gd name="T27" fmla="*/ 35 h 117"/>
                <a:gd name="T28" fmla="*/ 109 w 117"/>
                <a:gd name="T29" fmla="*/ 3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7">
                  <a:moveTo>
                    <a:pt x="109" y="33"/>
                  </a:moveTo>
                  <a:cubicBezTo>
                    <a:pt x="107" y="34"/>
                    <a:pt x="107" y="36"/>
                    <a:pt x="107" y="37"/>
                  </a:cubicBezTo>
                  <a:cubicBezTo>
                    <a:pt x="110" y="44"/>
                    <a:pt x="112" y="51"/>
                    <a:pt x="112" y="58"/>
                  </a:cubicBezTo>
                  <a:cubicBezTo>
                    <a:pt x="112" y="88"/>
                    <a:pt x="88" y="111"/>
                    <a:pt x="59" y="111"/>
                  </a:cubicBezTo>
                  <a:cubicBezTo>
                    <a:pt x="29" y="111"/>
                    <a:pt x="6" y="88"/>
                    <a:pt x="6" y="58"/>
                  </a:cubicBezTo>
                  <a:cubicBezTo>
                    <a:pt x="6" y="29"/>
                    <a:pt x="29" y="5"/>
                    <a:pt x="59" y="5"/>
                  </a:cubicBezTo>
                  <a:cubicBezTo>
                    <a:pt x="66" y="5"/>
                    <a:pt x="73" y="7"/>
                    <a:pt x="80" y="10"/>
                  </a:cubicBezTo>
                  <a:cubicBezTo>
                    <a:pt x="81" y="10"/>
                    <a:pt x="83" y="10"/>
                    <a:pt x="84" y="8"/>
                  </a:cubicBezTo>
                  <a:cubicBezTo>
                    <a:pt x="84" y="7"/>
                    <a:pt x="84" y="5"/>
                    <a:pt x="82" y="5"/>
                  </a:cubicBezTo>
                  <a:cubicBezTo>
                    <a:pt x="75" y="2"/>
                    <a:pt x="67" y="0"/>
                    <a:pt x="59" y="0"/>
                  </a:cubicBezTo>
                  <a:cubicBezTo>
                    <a:pt x="26" y="0"/>
                    <a:pt x="0" y="26"/>
                    <a:pt x="0" y="58"/>
                  </a:cubicBezTo>
                  <a:cubicBezTo>
                    <a:pt x="0" y="91"/>
                    <a:pt x="26" y="117"/>
                    <a:pt x="59" y="117"/>
                  </a:cubicBezTo>
                  <a:cubicBezTo>
                    <a:pt x="91" y="117"/>
                    <a:pt x="117" y="91"/>
                    <a:pt x="117" y="58"/>
                  </a:cubicBezTo>
                  <a:cubicBezTo>
                    <a:pt x="117" y="50"/>
                    <a:pt x="116" y="42"/>
                    <a:pt x="112" y="35"/>
                  </a:cubicBezTo>
                  <a:cubicBezTo>
                    <a:pt x="112" y="33"/>
                    <a:pt x="110" y="33"/>
                    <a:pt x="109" y="33"/>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8" name="Freeform 10">
              <a:extLst>
                <a:ext uri="{FF2B5EF4-FFF2-40B4-BE49-F238E27FC236}">
                  <a16:creationId xmlns:a16="http://schemas.microsoft.com/office/drawing/2014/main" id="{E4C813D2-F2A9-4B39-97E5-C6CB88A6E527}"/>
                </a:ext>
              </a:extLst>
            </p:cNvPr>
            <p:cNvSpPr>
              <a:spLocks/>
            </p:cNvSpPr>
            <p:nvPr/>
          </p:nvSpPr>
          <p:spPr bwMode="auto">
            <a:xfrm>
              <a:off x="3747" y="2085"/>
              <a:ext cx="167" cy="167"/>
            </a:xfrm>
            <a:custGeom>
              <a:avLst/>
              <a:gdLst>
                <a:gd name="T0" fmla="*/ 50 w 69"/>
                <a:gd name="T1" fmla="*/ 7 h 69"/>
                <a:gd name="T2" fmla="*/ 49 w 69"/>
                <a:gd name="T3" fmla="*/ 3 h 69"/>
                <a:gd name="T4" fmla="*/ 35 w 69"/>
                <a:gd name="T5" fmla="*/ 0 h 69"/>
                <a:gd name="T6" fmla="*/ 0 w 69"/>
                <a:gd name="T7" fmla="*/ 34 h 69"/>
                <a:gd name="T8" fmla="*/ 35 w 69"/>
                <a:gd name="T9" fmla="*/ 69 h 69"/>
                <a:gd name="T10" fmla="*/ 69 w 69"/>
                <a:gd name="T11" fmla="*/ 34 h 69"/>
                <a:gd name="T12" fmla="*/ 66 w 69"/>
                <a:gd name="T13" fmla="*/ 20 h 69"/>
                <a:gd name="T14" fmla="*/ 62 w 69"/>
                <a:gd name="T15" fmla="*/ 19 h 69"/>
                <a:gd name="T16" fmla="*/ 61 w 69"/>
                <a:gd name="T17" fmla="*/ 22 h 69"/>
                <a:gd name="T18" fmla="*/ 63 w 69"/>
                <a:gd name="T19" fmla="*/ 34 h 69"/>
                <a:gd name="T20" fmla="*/ 35 w 69"/>
                <a:gd name="T21" fmla="*/ 63 h 69"/>
                <a:gd name="T22" fmla="*/ 6 w 69"/>
                <a:gd name="T23" fmla="*/ 34 h 69"/>
                <a:gd name="T24" fmla="*/ 35 w 69"/>
                <a:gd name="T25" fmla="*/ 6 h 69"/>
                <a:gd name="T26" fmla="*/ 47 w 69"/>
                <a:gd name="T27" fmla="*/ 8 h 69"/>
                <a:gd name="T28" fmla="*/ 50 w 69"/>
                <a:gd name="T2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9">
                  <a:moveTo>
                    <a:pt x="50" y="7"/>
                  </a:moveTo>
                  <a:cubicBezTo>
                    <a:pt x="51" y="6"/>
                    <a:pt x="50" y="4"/>
                    <a:pt x="49" y="3"/>
                  </a:cubicBezTo>
                  <a:cubicBezTo>
                    <a:pt x="45" y="1"/>
                    <a:pt x="40" y="0"/>
                    <a:pt x="35" y="0"/>
                  </a:cubicBezTo>
                  <a:cubicBezTo>
                    <a:pt x="16" y="0"/>
                    <a:pt x="0" y="15"/>
                    <a:pt x="0" y="34"/>
                  </a:cubicBezTo>
                  <a:cubicBezTo>
                    <a:pt x="0" y="53"/>
                    <a:pt x="16" y="69"/>
                    <a:pt x="35" y="69"/>
                  </a:cubicBezTo>
                  <a:cubicBezTo>
                    <a:pt x="54" y="69"/>
                    <a:pt x="69" y="53"/>
                    <a:pt x="69" y="34"/>
                  </a:cubicBezTo>
                  <a:cubicBezTo>
                    <a:pt x="69" y="29"/>
                    <a:pt x="68" y="24"/>
                    <a:pt x="66" y="20"/>
                  </a:cubicBezTo>
                  <a:cubicBezTo>
                    <a:pt x="65" y="18"/>
                    <a:pt x="63" y="18"/>
                    <a:pt x="62" y="19"/>
                  </a:cubicBezTo>
                  <a:cubicBezTo>
                    <a:pt x="61" y="19"/>
                    <a:pt x="60" y="21"/>
                    <a:pt x="61" y="22"/>
                  </a:cubicBezTo>
                  <a:cubicBezTo>
                    <a:pt x="63" y="26"/>
                    <a:pt x="63" y="30"/>
                    <a:pt x="63" y="34"/>
                  </a:cubicBezTo>
                  <a:cubicBezTo>
                    <a:pt x="63" y="50"/>
                    <a:pt x="50" y="63"/>
                    <a:pt x="35" y="63"/>
                  </a:cubicBezTo>
                  <a:cubicBezTo>
                    <a:pt x="19" y="63"/>
                    <a:pt x="6" y="50"/>
                    <a:pt x="6" y="34"/>
                  </a:cubicBezTo>
                  <a:cubicBezTo>
                    <a:pt x="6" y="19"/>
                    <a:pt x="19" y="6"/>
                    <a:pt x="35" y="6"/>
                  </a:cubicBezTo>
                  <a:cubicBezTo>
                    <a:pt x="39" y="6"/>
                    <a:pt x="43" y="6"/>
                    <a:pt x="47" y="8"/>
                  </a:cubicBezTo>
                  <a:cubicBezTo>
                    <a:pt x="48" y="9"/>
                    <a:pt x="50" y="8"/>
                    <a:pt x="50" y="7"/>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9" name="Freeform 11">
              <a:extLst>
                <a:ext uri="{FF2B5EF4-FFF2-40B4-BE49-F238E27FC236}">
                  <a16:creationId xmlns:a16="http://schemas.microsoft.com/office/drawing/2014/main" id="{9BFDC730-308F-45B3-ABFD-171531E5E1E6}"/>
                </a:ext>
              </a:extLst>
            </p:cNvPr>
            <p:cNvSpPr>
              <a:spLocks/>
            </p:cNvSpPr>
            <p:nvPr/>
          </p:nvSpPr>
          <p:spPr bwMode="auto">
            <a:xfrm>
              <a:off x="3795" y="2133"/>
              <a:ext cx="70" cy="71"/>
            </a:xfrm>
            <a:custGeom>
              <a:avLst/>
              <a:gdLst>
                <a:gd name="T0" fmla="*/ 15 w 29"/>
                <a:gd name="T1" fmla="*/ 5 h 29"/>
                <a:gd name="T2" fmla="*/ 18 w 29"/>
                <a:gd name="T3" fmla="*/ 3 h 29"/>
                <a:gd name="T4" fmla="*/ 16 w 29"/>
                <a:gd name="T5" fmla="*/ 0 h 29"/>
                <a:gd name="T6" fmla="*/ 15 w 29"/>
                <a:gd name="T7" fmla="*/ 0 h 29"/>
                <a:gd name="T8" fmla="*/ 0 w 29"/>
                <a:gd name="T9" fmla="*/ 14 h 29"/>
                <a:gd name="T10" fmla="*/ 15 w 29"/>
                <a:gd name="T11" fmla="*/ 29 h 29"/>
                <a:gd name="T12" fmla="*/ 29 w 29"/>
                <a:gd name="T13" fmla="*/ 14 h 29"/>
                <a:gd name="T14" fmla="*/ 29 w 29"/>
                <a:gd name="T15" fmla="*/ 13 h 29"/>
                <a:gd name="T16" fmla="*/ 26 w 29"/>
                <a:gd name="T17" fmla="*/ 11 h 29"/>
                <a:gd name="T18" fmla="*/ 24 w 29"/>
                <a:gd name="T19" fmla="*/ 14 h 29"/>
                <a:gd name="T20" fmla="*/ 24 w 29"/>
                <a:gd name="T21" fmla="*/ 14 h 29"/>
                <a:gd name="T22" fmla="*/ 15 w 29"/>
                <a:gd name="T23" fmla="*/ 24 h 29"/>
                <a:gd name="T24" fmla="*/ 5 w 29"/>
                <a:gd name="T25" fmla="*/ 14 h 29"/>
                <a:gd name="T26" fmla="*/ 15 w 29"/>
                <a:gd name="T2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5"/>
                  </a:moveTo>
                  <a:cubicBezTo>
                    <a:pt x="17" y="5"/>
                    <a:pt x="18" y="4"/>
                    <a:pt x="18" y="3"/>
                  </a:cubicBezTo>
                  <a:cubicBezTo>
                    <a:pt x="18" y="1"/>
                    <a:pt x="17" y="0"/>
                    <a:pt x="16" y="0"/>
                  </a:cubicBezTo>
                  <a:cubicBezTo>
                    <a:pt x="15" y="0"/>
                    <a:pt x="15" y="0"/>
                    <a:pt x="15" y="0"/>
                  </a:cubicBezTo>
                  <a:cubicBezTo>
                    <a:pt x="6" y="0"/>
                    <a:pt x="0" y="6"/>
                    <a:pt x="0" y="14"/>
                  </a:cubicBezTo>
                  <a:cubicBezTo>
                    <a:pt x="0" y="23"/>
                    <a:pt x="6" y="29"/>
                    <a:pt x="15" y="29"/>
                  </a:cubicBezTo>
                  <a:cubicBezTo>
                    <a:pt x="23" y="29"/>
                    <a:pt x="29" y="23"/>
                    <a:pt x="29" y="14"/>
                  </a:cubicBezTo>
                  <a:cubicBezTo>
                    <a:pt x="29" y="14"/>
                    <a:pt x="29" y="14"/>
                    <a:pt x="29" y="13"/>
                  </a:cubicBezTo>
                  <a:cubicBezTo>
                    <a:pt x="29" y="12"/>
                    <a:pt x="28" y="11"/>
                    <a:pt x="26" y="11"/>
                  </a:cubicBezTo>
                  <a:cubicBezTo>
                    <a:pt x="25" y="11"/>
                    <a:pt x="24" y="12"/>
                    <a:pt x="24" y="14"/>
                  </a:cubicBezTo>
                  <a:cubicBezTo>
                    <a:pt x="24" y="14"/>
                    <a:pt x="24" y="14"/>
                    <a:pt x="24" y="14"/>
                  </a:cubicBezTo>
                  <a:cubicBezTo>
                    <a:pt x="24" y="19"/>
                    <a:pt x="20" y="24"/>
                    <a:pt x="15" y="24"/>
                  </a:cubicBezTo>
                  <a:cubicBezTo>
                    <a:pt x="10" y="24"/>
                    <a:pt x="5" y="19"/>
                    <a:pt x="5" y="14"/>
                  </a:cubicBezTo>
                  <a:cubicBezTo>
                    <a:pt x="5" y="9"/>
                    <a:pt x="10" y="5"/>
                    <a:pt x="15" y="5"/>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0" name="Freeform 12">
              <a:extLst>
                <a:ext uri="{FF2B5EF4-FFF2-40B4-BE49-F238E27FC236}">
                  <a16:creationId xmlns:a16="http://schemas.microsoft.com/office/drawing/2014/main" id="{05DF622D-617C-4423-A55E-D408F2D16E2C}"/>
                </a:ext>
              </a:extLst>
            </p:cNvPr>
            <p:cNvSpPr>
              <a:spLocks noEditPoints="1"/>
            </p:cNvSpPr>
            <p:nvPr/>
          </p:nvSpPr>
          <p:spPr bwMode="auto">
            <a:xfrm>
              <a:off x="3824" y="2009"/>
              <a:ext cx="165" cy="166"/>
            </a:xfrm>
            <a:custGeom>
              <a:avLst/>
              <a:gdLst>
                <a:gd name="T0" fmla="*/ 68 w 68"/>
                <a:gd name="T1" fmla="*/ 16 h 68"/>
                <a:gd name="T2" fmla="*/ 65 w 68"/>
                <a:gd name="T3" fmla="*/ 14 h 68"/>
                <a:gd name="T4" fmla="*/ 53 w 68"/>
                <a:gd name="T5" fmla="*/ 15 h 68"/>
                <a:gd name="T6" fmla="*/ 54 w 68"/>
                <a:gd name="T7" fmla="*/ 3 h 68"/>
                <a:gd name="T8" fmla="*/ 52 w 68"/>
                <a:gd name="T9" fmla="*/ 0 h 68"/>
                <a:gd name="T10" fmla="*/ 49 w 68"/>
                <a:gd name="T11" fmla="*/ 1 h 68"/>
                <a:gd name="T12" fmla="*/ 30 w 68"/>
                <a:gd name="T13" fmla="*/ 19 h 68"/>
                <a:gd name="T14" fmla="*/ 30 w 68"/>
                <a:gd name="T15" fmla="*/ 22 h 68"/>
                <a:gd name="T16" fmla="*/ 31 w 68"/>
                <a:gd name="T17" fmla="*/ 33 h 68"/>
                <a:gd name="T18" fmla="*/ 1 w 68"/>
                <a:gd name="T19" fmla="*/ 63 h 68"/>
                <a:gd name="T20" fmla="*/ 1 w 68"/>
                <a:gd name="T21" fmla="*/ 67 h 68"/>
                <a:gd name="T22" fmla="*/ 3 w 68"/>
                <a:gd name="T23" fmla="*/ 68 h 68"/>
                <a:gd name="T24" fmla="*/ 5 w 68"/>
                <a:gd name="T25" fmla="*/ 67 h 68"/>
                <a:gd name="T26" fmla="*/ 35 w 68"/>
                <a:gd name="T27" fmla="*/ 37 h 68"/>
                <a:gd name="T28" fmla="*/ 46 w 68"/>
                <a:gd name="T29" fmla="*/ 38 h 68"/>
                <a:gd name="T30" fmla="*/ 47 w 68"/>
                <a:gd name="T31" fmla="*/ 38 h 68"/>
                <a:gd name="T32" fmla="*/ 49 w 68"/>
                <a:gd name="T33" fmla="*/ 38 h 68"/>
                <a:gd name="T34" fmla="*/ 67 w 68"/>
                <a:gd name="T35" fmla="*/ 19 h 68"/>
                <a:gd name="T36" fmla="*/ 68 w 68"/>
                <a:gd name="T37" fmla="*/ 16 h 68"/>
                <a:gd name="T38" fmla="*/ 46 w 68"/>
                <a:gd name="T39" fmla="*/ 33 h 68"/>
                <a:gd name="T40" fmla="*/ 37 w 68"/>
                <a:gd name="T41" fmla="*/ 31 h 68"/>
                <a:gd name="T42" fmla="*/ 35 w 68"/>
                <a:gd name="T43" fmla="*/ 22 h 68"/>
                <a:gd name="T44" fmla="*/ 48 w 68"/>
                <a:gd name="T45" fmla="*/ 10 h 68"/>
                <a:gd name="T46" fmla="*/ 47 w 68"/>
                <a:gd name="T47" fmla="*/ 18 h 68"/>
                <a:gd name="T48" fmla="*/ 48 w 68"/>
                <a:gd name="T49" fmla="*/ 20 h 68"/>
                <a:gd name="T50" fmla="*/ 50 w 68"/>
                <a:gd name="T51" fmla="*/ 21 h 68"/>
                <a:gd name="T52" fmla="*/ 58 w 68"/>
                <a:gd name="T53" fmla="*/ 20 h 68"/>
                <a:gd name="T54" fmla="*/ 46 w 68"/>
                <a:gd name="T55"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8">
                  <a:moveTo>
                    <a:pt x="68" y="16"/>
                  </a:moveTo>
                  <a:cubicBezTo>
                    <a:pt x="67" y="15"/>
                    <a:pt x="66" y="14"/>
                    <a:pt x="65" y="14"/>
                  </a:cubicBezTo>
                  <a:cubicBezTo>
                    <a:pt x="53" y="15"/>
                    <a:pt x="53" y="15"/>
                    <a:pt x="53" y="15"/>
                  </a:cubicBezTo>
                  <a:cubicBezTo>
                    <a:pt x="54" y="3"/>
                    <a:pt x="54" y="3"/>
                    <a:pt x="54" y="3"/>
                  </a:cubicBezTo>
                  <a:cubicBezTo>
                    <a:pt x="54" y="2"/>
                    <a:pt x="53" y="1"/>
                    <a:pt x="52" y="0"/>
                  </a:cubicBezTo>
                  <a:cubicBezTo>
                    <a:pt x="51" y="0"/>
                    <a:pt x="50" y="0"/>
                    <a:pt x="49" y="1"/>
                  </a:cubicBezTo>
                  <a:cubicBezTo>
                    <a:pt x="30" y="19"/>
                    <a:pt x="30" y="19"/>
                    <a:pt x="30" y="19"/>
                  </a:cubicBezTo>
                  <a:cubicBezTo>
                    <a:pt x="30" y="20"/>
                    <a:pt x="29" y="21"/>
                    <a:pt x="30" y="22"/>
                  </a:cubicBezTo>
                  <a:cubicBezTo>
                    <a:pt x="31" y="33"/>
                    <a:pt x="31" y="33"/>
                    <a:pt x="31" y="33"/>
                  </a:cubicBezTo>
                  <a:cubicBezTo>
                    <a:pt x="1" y="63"/>
                    <a:pt x="1" y="63"/>
                    <a:pt x="1" y="63"/>
                  </a:cubicBezTo>
                  <a:cubicBezTo>
                    <a:pt x="0" y="64"/>
                    <a:pt x="0" y="66"/>
                    <a:pt x="1" y="67"/>
                  </a:cubicBezTo>
                  <a:cubicBezTo>
                    <a:pt x="2" y="67"/>
                    <a:pt x="2" y="68"/>
                    <a:pt x="3" y="68"/>
                  </a:cubicBezTo>
                  <a:cubicBezTo>
                    <a:pt x="4" y="68"/>
                    <a:pt x="5" y="67"/>
                    <a:pt x="5" y="67"/>
                  </a:cubicBezTo>
                  <a:cubicBezTo>
                    <a:pt x="35" y="37"/>
                    <a:pt x="35" y="37"/>
                    <a:pt x="35" y="37"/>
                  </a:cubicBezTo>
                  <a:cubicBezTo>
                    <a:pt x="46" y="38"/>
                    <a:pt x="46" y="38"/>
                    <a:pt x="46" y="38"/>
                  </a:cubicBezTo>
                  <a:cubicBezTo>
                    <a:pt x="47" y="38"/>
                    <a:pt x="47" y="38"/>
                    <a:pt x="47" y="38"/>
                  </a:cubicBezTo>
                  <a:cubicBezTo>
                    <a:pt x="48" y="38"/>
                    <a:pt x="48" y="38"/>
                    <a:pt x="49" y="38"/>
                  </a:cubicBezTo>
                  <a:cubicBezTo>
                    <a:pt x="67" y="19"/>
                    <a:pt x="67" y="19"/>
                    <a:pt x="67" y="19"/>
                  </a:cubicBezTo>
                  <a:cubicBezTo>
                    <a:pt x="68" y="18"/>
                    <a:pt x="68" y="17"/>
                    <a:pt x="68" y="16"/>
                  </a:cubicBezTo>
                  <a:close/>
                  <a:moveTo>
                    <a:pt x="46" y="33"/>
                  </a:moveTo>
                  <a:cubicBezTo>
                    <a:pt x="37" y="31"/>
                    <a:pt x="37" y="31"/>
                    <a:pt x="37" y="31"/>
                  </a:cubicBezTo>
                  <a:cubicBezTo>
                    <a:pt x="35" y="22"/>
                    <a:pt x="35" y="22"/>
                    <a:pt x="35" y="22"/>
                  </a:cubicBezTo>
                  <a:cubicBezTo>
                    <a:pt x="48" y="10"/>
                    <a:pt x="48" y="10"/>
                    <a:pt x="48" y="10"/>
                  </a:cubicBezTo>
                  <a:cubicBezTo>
                    <a:pt x="47" y="18"/>
                    <a:pt x="47" y="18"/>
                    <a:pt x="47" y="18"/>
                  </a:cubicBezTo>
                  <a:cubicBezTo>
                    <a:pt x="47" y="19"/>
                    <a:pt x="48" y="19"/>
                    <a:pt x="48" y="20"/>
                  </a:cubicBezTo>
                  <a:cubicBezTo>
                    <a:pt x="49" y="20"/>
                    <a:pt x="49" y="21"/>
                    <a:pt x="50" y="21"/>
                  </a:cubicBezTo>
                  <a:cubicBezTo>
                    <a:pt x="58" y="20"/>
                    <a:pt x="58" y="20"/>
                    <a:pt x="58" y="20"/>
                  </a:cubicBezTo>
                  <a:lnTo>
                    <a:pt x="46" y="33"/>
                  </a:ln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sp>
        <p:nvSpPr>
          <p:cNvPr id="25" name="ZoneTexte 24">
            <a:extLst>
              <a:ext uri="{FF2B5EF4-FFF2-40B4-BE49-F238E27FC236}">
                <a16:creationId xmlns:a16="http://schemas.microsoft.com/office/drawing/2014/main" id="{78620378-5A8E-4F45-BDEF-08AB422E84E2}"/>
              </a:ext>
            </a:extLst>
          </p:cNvPr>
          <p:cNvSpPr txBox="1"/>
          <p:nvPr/>
        </p:nvSpPr>
        <p:spPr>
          <a:xfrm>
            <a:off x="907464" y="1720216"/>
            <a:ext cx="2079625" cy="461665"/>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24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Mission</a:t>
            </a:r>
            <a:endParaRPr kumimoji="0" lang="fr-FR" sz="16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endParaRPr>
          </a:p>
        </p:txBody>
      </p:sp>
      <p:sp>
        <p:nvSpPr>
          <p:cNvPr id="32" name="ZoneTexte 31">
            <a:extLst>
              <a:ext uri="{FF2B5EF4-FFF2-40B4-BE49-F238E27FC236}">
                <a16:creationId xmlns:a16="http://schemas.microsoft.com/office/drawing/2014/main" id="{C66A8C57-117B-4956-B418-76EE938F9F38}"/>
              </a:ext>
            </a:extLst>
          </p:cNvPr>
          <p:cNvSpPr txBox="1"/>
          <p:nvPr/>
        </p:nvSpPr>
        <p:spPr>
          <a:xfrm>
            <a:off x="907464" y="3345322"/>
            <a:ext cx="2750136" cy="461665"/>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lang="fr-FR" sz="2400" b="1" dirty="0">
                <a:solidFill>
                  <a:srgbClr val="33008E"/>
                </a:solidFill>
                <a:latin typeface="Arial" panose="020B0604020202020204" pitchFamily="34" charset="0"/>
                <a:cs typeface="Arial" panose="020B0604020202020204" pitchFamily="34" charset="0"/>
              </a:rPr>
              <a:t>Gouvernance</a:t>
            </a:r>
          </a:p>
        </p:txBody>
      </p:sp>
      <p:sp>
        <p:nvSpPr>
          <p:cNvPr id="33" name="ZoneTexte 32">
            <a:extLst>
              <a:ext uri="{FF2B5EF4-FFF2-40B4-BE49-F238E27FC236}">
                <a16:creationId xmlns:a16="http://schemas.microsoft.com/office/drawing/2014/main" id="{04E70A18-36E4-4CB0-93D4-02F27A2C78D8}"/>
              </a:ext>
            </a:extLst>
          </p:cNvPr>
          <p:cNvSpPr txBox="1"/>
          <p:nvPr/>
        </p:nvSpPr>
        <p:spPr>
          <a:xfrm>
            <a:off x="907464" y="4632972"/>
            <a:ext cx="2288136" cy="461665"/>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lang="fr-FR" sz="2400" b="1" dirty="0">
                <a:solidFill>
                  <a:srgbClr val="33008E"/>
                </a:solidFill>
                <a:latin typeface="Arial" panose="020B0604020202020204" pitchFamily="34" charset="0"/>
                <a:cs typeface="Arial" panose="020B0604020202020204" pitchFamily="34" charset="0"/>
              </a:rPr>
              <a:t>Innovation</a:t>
            </a:r>
          </a:p>
        </p:txBody>
      </p:sp>
      <p:sp>
        <p:nvSpPr>
          <p:cNvPr id="28" name="ZoneTexte 27">
            <a:extLst>
              <a:ext uri="{FF2B5EF4-FFF2-40B4-BE49-F238E27FC236}">
                <a16:creationId xmlns:a16="http://schemas.microsoft.com/office/drawing/2014/main" id="{D570FD29-02DE-417F-9592-C57668602A0E}"/>
              </a:ext>
            </a:extLst>
          </p:cNvPr>
          <p:cNvSpPr txBox="1"/>
          <p:nvPr/>
        </p:nvSpPr>
        <p:spPr>
          <a:xfrm>
            <a:off x="1185987" y="2382719"/>
            <a:ext cx="37384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kumimoji="0" lang="fr-FR" sz="14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Infogérance de </a:t>
            </a:r>
            <a:br>
              <a:rPr kumimoji="0" lang="fr-FR" sz="14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br>
            <a:r>
              <a:rPr kumimoji="0" lang="fr-FR" sz="1400" b="1"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l’environnement de travail</a:t>
            </a:r>
            <a:endParaRPr kumimoji="0" lang="fr-FR" sz="1400" b="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endParaRPr>
          </a:p>
        </p:txBody>
      </p:sp>
      <p:sp>
        <p:nvSpPr>
          <p:cNvPr id="35" name="ZoneTexte 34">
            <a:extLst>
              <a:ext uri="{FF2B5EF4-FFF2-40B4-BE49-F238E27FC236}">
                <a16:creationId xmlns:a16="http://schemas.microsoft.com/office/drawing/2014/main" id="{21450AB7-A432-4266-B608-82235B786F21}"/>
              </a:ext>
            </a:extLst>
          </p:cNvPr>
          <p:cNvSpPr txBox="1"/>
          <p:nvPr/>
        </p:nvSpPr>
        <p:spPr>
          <a:xfrm>
            <a:off x="1185987" y="4003714"/>
            <a:ext cx="374796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lang="fr-FR" sz="1400" b="1" dirty="0">
                <a:solidFill>
                  <a:srgbClr val="33008E"/>
                </a:solidFill>
                <a:latin typeface="Arial" panose="020B0604020202020204" pitchFamily="34" charset="0"/>
                <a:cs typeface="Arial" panose="020B0604020202020204" pitchFamily="34" charset="0"/>
              </a:rPr>
              <a:t>Prise en charge de bout-en-bout</a:t>
            </a:r>
          </a:p>
        </p:txBody>
      </p:sp>
      <p:sp>
        <p:nvSpPr>
          <p:cNvPr id="36" name="ZoneTexte 35">
            <a:extLst>
              <a:ext uri="{FF2B5EF4-FFF2-40B4-BE49-F238E27FC236}">
                <a16:creationId xmlns:a16="http://schemas.microsoft.com/office/drawing/2014/main" id="{5A0F60B9-1EF4-4D8E-9591-617EA47AC22E}"/>
              </a:ext>
            </a:extLst>
          </p:cNvPr>
          <p:cNvSpPr txBox="1"/>
          <p:nvPr/>
        </p:nvSpPr>
        <p:spPr>
          <a:xfrm>
            <a:off x="1185987" y="5282224"/>
            <a:ext cx="3418849" cy="523220"/>
          </a:xfrm>
          <a:prstGeom prst="rect">
            <a:avLst/>
          </a:prstGeom>
          <a:noFill/>
        </p:spPr>
        <p:txBody>
          <a:bodyPr wrap="square">
            <a:spAutoFit/>
          </a:bodyPr>
          <a:lstStyle/>
          <a:p>
            <a:pPr>
              <a:spcBef>
                <a:spcPts val="1500"/>
              </a:spcBef>
              <a:defRPr/>
            </a:pPr>
            <a:r>
              <a:rPr lang="fr-FR" sz="1400" b="1" dirty="0">
                <a:solidFill>
                  <a:srgbClr val="33008E"/>
                </a:solidFill>
                <a:latin typeface="Arial" panose="020B0604020202020204" pitchFamily="34" charset="0"/>
                <a:cs typeface="Arial" panose="020B0604020202020204" pitchFamily="34" charset="0"/>
              </a:rPr>
              <a:t>Amélioration de l’expérience utilisateur</a:t>
            </a:r>
          </a:p>
        </p:txBody>
      </p:sp>
      <p:grpSp>
        <p:nvGrpSpPr>
          <p:cNvPr id="8" name="Group 4">
            <a:extLst>
              <a:ext uri="{FF2B5EF4-FFF2-40B4-BE49-F238E27FC236}">
                <a16:creationId xmlns:a16="http://schemas.microsoft.com/office/drawing/2014/main" id="{74D09C80-5AC6-4702-B693-86D823A558D5}"/>
              </a:ext>
            </a:extLst>
          </p:cNvPr>
          <p:cNvGrpSpPr>
            <a:grpSpLocks noChangeAspect="1"/>
          </p:cNvGrpSpPr>
          <p:nvPr/>
        </p:nvGrpSpPr>
        <p:grpSpPr bwMode="auto">
          <a:xfrm>
            <a:off x="650909" y="4648044"/>
            <a:ext cx="361607" cy="417473"/>
            <a:chOff x="3660" y="1957"/>
            <a:chExt cx="356" cy="411"/>
          </a:xfrm>
          <a:solidFill>
            <a:schemeClr val="tx2"/>
          </a:solidFill>
        </p:grpSpPr>
        <p:sp>
          <p:nvSpPr>
            <p:cNvPr id="10" name="Freeform 5">
              <a:extLst>
                <a:ext uri="{FF2B5EF4-FFF2-40B4-BE49-F238E27FC236}">
                  <a16:creationId xmlns:a16="http://schemas.microsoft.com/office/drawing/2014/main" id="{E72A3AF9-AF76-460E-8DF1-BCF1821E1276}"/>
                </a:ext>
              </a:extLst>
            </p:cNvPr>
            <p:cNvSpPr>
              <a:spLocks noEditPoints="1"/>
            </p:cNvSpPr>
            <p:nvPr/>
          </p:nvSpPr>
          <p:spPr bwMode="auto">
            <a:xfrm>
              <a:off x="3703" y="2000"/>
              <a:ext cx="267" cy="368"/>
            </a:xfrm>
            <a:custGeom>
              <a:avLst/>
              <a:gdLst>
                <a:gd name="T0" fmla="*/ 101 w 110"/>
                <a:gd name="T1" fmla="*/ 86 h 153"/>
                <a:gd name="T2" fmla="*/ 102 w 110"/>
                <a:gd name="T3" fmla="*/ 84 h 153"/>
                <a:gd name="T4" fmla="*/ 110 w 110"/>
                <a:gd name="T5" fmla="*/ 54 h 153"/>
                <a:gd name="T6" fmla="*/ 59 w 110"/>
                <a:gd name="T7" fmla="*/ 2 h 153"/>
                <a:gd name="T8" fmla="*/ 0 w 110"/>
                <a:gd name="T9" fmla="*/ 56 h 153"/>
                <a:gd name="T10" fmla="*/ 4 w 110"/>
                <a:gd name="T11" fmla="*/ 75 h 153"/>
                <a:gd name="T12" fmla="*/ 8 w 110"/>
                <a:gd name="T13" fmla="*/ 84 h 153"/>
                <a:gd name="T14" fmla="*/ 10 w 110"/>
                <a:gd name="T15" fmla="*/ 88 h 153"/>
                <a:gd name="T16" fmla="*/ 10 w 110"/>
                <a:gd name="T17" fmla="*/ 88 h 153"/>
                <a:gd name="T18" fmla="*/ 24 w 110"/>
                <a:gd name="T19" fmla="*/ 123 h 153"/>
                <a:gd name="T20" fmla="*/ 16 w 110"/>
                <a:gd name="T21" fmla="*/ 123 h 153"/>
                <a:gd name="T22" fmla="*/ 16 w 110"/>
                <a:gd name="T23" fmla="*/ 129 h 153"/>
                <a:gd name="T24" fmla="*/ 26 w 110"/>
                <a:gd name="T25" fmla="*/ 129 h 153"/>
                <a:gd name="T26" fmla="*/ 27 w 110"/>
                <a:gd name="T27" fmla="*/ 134 h 153"/>
                <a:gd name="T28" fmla="*/ 20 w 110"/>
                <a:gd name="T29" fmla="*/ 134 h 153"/>
                <a:gd name="T30" fmla="*/ 20 w 110"/>
                <a:gd name="T31" fmla="*/ 140 h 153"/>
                <a:gd name="T32" fmla="*/ 28 w 110"/>
                <a:gd name="T33" fmla="*/ 140 h 153"/>
                <a:gd name="T34" fmla="*/ 29 w 110"/>
                <a:gd name="T35" fmla="*/ 145 h 153"/>
                <a:gd name="T36" fmla="*/ 38 w 110"/>
                <a:gd name="T37" fmla="*/ 153 h 153"/>
                <a:gd name="T38" fmla="*/ 73 w 110"/>
                <a:gd name="T39" fmla="*/ 153 h 153"/>
                <a:gd name="T40" fmla="*/ 82 w 110"/>
                <a:gd name="T41" fmla="*/ 145 h 153"/>
                <a:gd name="T42" fmla="*/ 82 w 110"/>
                <a:gd name="T43" fmla="*/ 144 h 153"/>
                <a:gd name="T44" fmla="*/ 83 w 110"/>
                <a:gd name="T45" fmla="*/ 140 h 153"/>
                <a:gd name="T46" fmla="*/ 90 w 110"/>
                <a:gd name="T47" fmla="*/ 140 h 153"/>
                <a:gd name="T48" fmla="*/ 90 w 110"/>
                <a:gd name="T49" fmla="*/ 134 h 153"/>
                <a:gd name="T50" fmla="*/ 84 w 110"/>
                <a:gd name="T51" fmla="*/ 134 h 153"/>
                <a:gd name="T52" fmla="*/ 85 w 110"/>
                <a:gd name="T53" fmla="*/ 130 h 153"/>
                <a:gd name="T54" fmla="*/ 94 w 110"/>
                <a:gd name="T55" fmla="*/ 130 h 153"/>
                <a:gd name="T56" fmla="*/ 94 w 110"/>
                <a:gd name="T57" fmla="*/ 124 h 153"/>
                <a:gd name="T58" fmla="*/ 86 w 110"/>
                <a:gd name="T59" fmla="*/ 124 h 153"/>
                <a:gd name="T60" fmla="*/ 101 w 110"/>
                <a:gd name="T61" fmla="*/ 86 h 153"/>
                <a:gd name="T62" fmla="*/ 15 w 110"/>
                <a:gd name="T63" fmla="*/ 85 h 153"/>
                <a:gd name="T64" fmla="*/ 15 w 110"/>
                <a:gd name="T65" fmla="*/ 85 h 153"/>
                <a:gd name="T66" fmla="*/ 13 w 110"/>
                <a:gd name="T67" fmla="*/ 82 h 153"/>
                <a:gd name="T68" fmla="*/ 9 w 110"/>
                <a:gd name="T69" fmla="*/ 73 h 153"/>
                <a:gd name="T70" fmla="*/ 6 w 110"/>
                <a:gd name="T71" fmla="*/ 57 h 153"/>
                <a:gd name="T72" fmla="*/ 58 w 110"/>
                <a:gd name="T73" fmla="*/ 8 h 153"/>
                <a:gd name="T74" fmla="*/ 103 w 110"/>
                <a:gd name="T75" fmla="*/ 54 h 153"/>
                <a:gd name="T76" fmla="*/ 97 w 110"/>
                <a:gd name="T77" fmla="*/ 80 h 153"/>
                <a:gd name="T78" fmla="*/ 97 w 110"/>
                <a:gd name="T79" fmla="*/ 81 h 153"/>
                <a:gd name="T80" fmla="*/ 96 w 110"/>
                <a:gd name="T81" fmla="*/ 83 h 153"/>
                <a:gd name="T82" fmla="*/ 79 w 110"/>
                <a:gd name="T83" fmla="*/ 124 h 153"/>
                <a:gd name="T84" fmla="*/ 30 w 110"/>
                <a:gd name="T85" fmla="*/ 124 h 153"/>
                <a:gd name="T86" fmla="*/ 15 w 110"/>
                <a:gd name="T87" fmla="*/ 85 h 153"/>
                <a:gd name="T88" fmla="*/ 76 w 110"/>
                <a:gd name="T89" fmla="*/ 143 h 153"/>
                <a:gd name="T90" fmla="*/ 75 w 110"/>
                <a:gd name="T91" fmla="*/ 145 h 153"/>
                <a:gd name="T92" fmla="*/ 72 w 110"/>
                <a:gd name="T93" fmla="*/ 147 h 153"/>
                <a:gd name="T94" fmla="*/ 37 w 110"/>
                <a:gd name="T95" fmla="*/ 147 h 153"/>
                <a:gd name="T96" fmla="*/ 34 w 110"/>
                <a:gd name="T97" fmla="*/ 145 h 153"/>
                <a:gd name="T98" fmla="*/ 34 w 110"/>
                <a:gd name="T99" fmla="*/ 140 h 153"/>
                <a:gd name="T100" fmla="*/ 76 w 110"/>
                <a:gd name="T101" fmla="*/ 140 h 153"/>
                <a:gd name="T102" fmla="*/ 76 w 110"/>
                <a:gd name="T103" fmla="*/ 143 h 153"/>
                <a:gd name="T104" fmla="*/ 77 w 110"/>
                <a:gd name="T105" fmla="*/ 134 h 153"/>
                <a:gd name="T106" fmla="*/ 33 w 110"/>
                <a:gd name="T107" fmla="*/ 134 h 153"/>
                <a:gd name="T108" fmla="*/ 32 w 110"/>
                <a:gd name="T109" fmla="*/ 130 h 153"/>
                <a:gd name="T110" fmla="*/ 78 w 110"/>
                <a:gd name="T111" fmla="*/ 130 h 153"/>
                <a:gd name="T112" fmla="*/ 77 w 110"/>
                <a:gd name="T113"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53">
                  <a:moveTo>
                    <a:pt x="101" y="86"/>
                  </a:moveTo>
                  <a:cubicBezTo>
                    <a:pt x="102" y="85"/>
                    <a:pt x="102" y="85"/>
                    <a:pt x="102" y="84"/>
                  </a:cubicBezTo>
                  <a:cubicBezTo>
                    <a:pt x="108" y="74"/>
                    <a:pt x="110" y="64"/>
                    <a:pt x="110" y="54"/>
                  </a:cubicBezTo>
                  <a:cubicBezTo>
                    <a:pt x="108" y="26"/>
                    <a:pt x="86" y="4"/>
                    <a:pt x="59" y="2"/>
                  </a:cubicBezTo>
                  <a:cubicBezTo>
                    <a:pt x="27" y="0"/>
                    <a:pt x="0" y="25"/>
                    <a:pt x="0" y="56"/>
                  </a:cubicBezTo>
                  <a:cubicBezTo>
                    <a:pt x="0" y="63"/>
                    <a:pt x="2" y="69"/>
                    <a:pt x="4" y="75"/>
                  </a:cubicBezTo>
                  <a:cubicBezTo>
                    <a:pt x="8" y="84"/>
                    <a:pt x="8" y="84"/>
                    <a:pt x="8" y="84"/>
                  </a:cubicBezTo>
                  <a:cubicBezTo>
                    <a:pt x="9" y="85"/>
                    <a:pt x="10" y="86"/>
                    <a:pt x="10" y="88"/>
                  </a:cubicBezTo>
                  <a:cubicBezTo>
                    <a:pt x="10" y="88"/>
                    <a:pt x="10" y="88"/>
                    <a:pt x="10" y="88"/>
                  </a:cubicBezTo>
                  <a:cubicBezTo>
                    <a:pt x="16" y="98"/>
                    <a:pt x="20" y="110"/>
                    <a:pt x="24" y="123"/>
                  </a:cubicBezTo>
                  <a:cubicBezTo>
                    <a:pt x="16" y="123"/>
                    <a:pt x="16" y="123"/>
                    <a:pt x="16" y="123"/>
                  </a:cubicBezTo>
                  <a:cubicBezTo>
                    <a:pt x="16" y="129"/>
                    <a:pt x="16" y="129"/>
                    <a:pt x="16" y="129"/>
                  </a:cubicBezTo>
                  <a:cubicBezTo>
                    <a:pt x="26" y="129"/>
                    <a:pt x="26" y="129"/>
                    <a:pt x="26" y="129"/>
                  </a:cubicBezTo>
                  <a:cubicBezTo>
                    <a:pt x="26" y="131"/>
                    <a:pt x="26" y="132"/>
                    <a:pt x="27" y="134"/>
                  </a:cubicBezTo>
                  <a:cubicBezTo>
                    <a:pt x="20" y="134"/>
                    <a:pt x="20" y="134"/>
                    <a:pt x="20" y="134"/>
                  </a:cubicBezTo>
                  <a:cubicBezTo>
                    <a:pt x="20" y="140"/>
                    <a:pt x="20" y="140"/>
                    <a:pt x="20" y="140"/>
                  </a:cubicBezTo>
                  <a:cubicBezTo>
                    <a:pt x="28" y="140"/>
                    <a:pt x="28" y="140"/>
                    <a:pt x="28" y="140"/>
                  </a:cubicBezTo>
                  <a:cubicBezTo>
                    <a:pt x="28" y="141"/>
                    <a:pt x="28" y="143"/>
                    <a:pt x="29" y="145"/>
                  </a:cubicBezTo>
                  <a:cubicBezTo>
                    <a:pt x="29" y="150"/>
                    <a:pt x="33" y="153"/>
                    <a:pt x="38" y="153"/>
                  </a:cubicBezTo>
                  <a:cubicBezTo>
                    <a:pt x="73" y="153"/>
                    <a:pt x="73" y="153"/>
                    <a:pt x="73" y="153"/>
                  </a:cubicBezTo>
                  <a:cubicBezTo>
                    <a:pt x="77" y="153"/>
                    <a:pt x="81" y="150"/>
                    <a:pt x="82" y="145"/>
                  </a:cubicBezTo>
                  <a:cubicBezTo>
                    <a:pt x="82" y="144"/>
                    <a:pt x="82" y="144"/>
                    <a:pt x="82" y="144"/>
                  </a:cubicBezTo>
                  <a:cubicBezTo>
                    <a:pt x="82" y="142"/>
                    <a:pt x="82" y="141"/>
                    <a:pt x="83" y="140"/>
                  </a:cubicBezTo>
                  <a:cubicBezTo>
                    <a:pt x="90" y="140"/>
                    <a:pt x="90" y="140"/>
                    <a:pt x="90" y="140"/>
                  </a:cubicBezTo>
                  <a:cubicBezTo>
                    <a:pt x="90" y="134"/>
                    <a:pt x="90" y="134"/>
                    <a:pt x="90" y="134"/>
                  </a:cubicBezTo>
                  <a:cubicBezTo>
                    <a:pt x="84" y="134"/>
                    <a:pt x="84" y="134"/>
                    <a:pt x="84" y="134"/>
                  </a:cubicBezTo>
                  <a:cubicBezTo>
                    <a:pt x="84" y="132"/>
                    <a:pt x="85" y="131"/>
                    <a:pt x="85" y="130"/>
                  </a:cubicBezTo>
                  <a:cubicBezTo>
                    <a:pt x="94" y="130"/>
                    <a:pt x="94" y="130"/>
                    <a:pt x="94" y="130"/>
                  </a:cubicBezTo>
                  <a:cubicBezTo>
                    <a:pt x="94" y="124"/>
                    <a:pt x="94" y="124"/>
                    <a:pt x="94" y="124"/>
                  </a:cubicBezTo>
                  <a:cubicBezTo>
                    <a:pt x="86" y="124"/>
                    <a:pt x="86" y="124"/>
                    <a:pt x="86" y="124"/>
                  </a:cubicBezTo>
                  <a:cubicBezTo>
                    <a:pt x="90" y="110"/>
                    <a:pt x="95" y="96"/>
                    <a:pt x="101" y="86"/>
                  </a:cubicBezTo>
                  <a:close/>
                  <a:moveTo>
                    <a:pt x="15" y="85"/>
                  </a:moveTo>
                  <a:cubicBezTo>
                    <a:pt x="15" y="85"/>
                    <a:pt x="15" y="85"/>
                    <a:pt x="15" y="85"/>
                  </a:cubicBezTo>
                  <a:cubicBezTo>
                    <a:pt x="14" y="84"/>
                    <a:pt x="14" y="82"/>
                    <a:pt x="13" y="82"/>
                  </a:cubicBezTo>
                  <a:cubicBezTo>
                    <a:pt x="9" y="73"/>
                    <a:pt x="9" y="73"/>
                    <a:pt x="9" y="73"/>
                  </a:cubicBezTo>
                  <a:cubicBezTo>
                    <a:pt x="7" y="68"/>
                    <a:pt x="6" y="62"/>
                    <a:pt x="6" y="57"/>
                  </a:cubicBezTo>
                  <a:cubicBezTo>
                    <a:pt x="6" y="29"/>
                    <a:pt x="30" y="6"/>
                    <a:pt x="58" y="8"/>
                  </a:cubicBezTo>
                  <a:cubicBezTo>
                    <a:pt x="83" y="10"/>
                    <a:pt x="102" y="30"/>
                    <a:pt x="103" y="54"/>
                  </a:cubicBezTo>
                  <a:cubicBezTo>
                    <a:pt x="104" y="63"/>
                    <a:pt x="102" y="72"/>
                    <a:pt x="97" y="80"/>
                  </a:cubicBezTo>
                  <a:cubicBezTo>
                    <a:pt x="97" y="81"/>
                    <a:pt x="97" y="81"/>
                    <a:pt x="97" y="81"/>
                  </a:cubicBezTo>
                  <a:cubicBezTo>
                    <a:pt x="96" y="82"/>
                    <a:pt x="96" y="82"/>
                    <a:pt x="96" y="83"/>
                  </a:cubicBezTo>
                  <a:cubicBezTo>
                    <a:pt x="89" y="94"/>
                    <a:pt x="83" y="108"/>
                    <a:pt x="79" y="124"/>
                  </a:cubicBezTo>
                  <a:cubicBezTo>
                    <a:pt x="30" y="124"/>
                    <a:pt x="30" y="124"/>
                    <a:pt x="30" y="124"/>
                  </a:cubicBezTo>
                  <a:cubicBezTo>
                    <a:pt x="26" y="109"/>
                    <a:pt x="21" y="96"/>
                    <a:pt x="15" y="85"/>
                  </a:cubicBezTo>
                  <a:close/>
                  <a:moveTo>
                    <a:pt x="76" y="143"/>
                  </a:moveTo>
                  <a:cubicBezTo>
                    <a:pt x="76" y="143"/>
                    <a:pt x="76" y="144"/>
                    <a:pt x="75" y="145"/>
                  </a:cubicBezTo>
                  <a:cubicBezTo>
                    <a:pt x="75" y="146"/>
                    <a:pt x="74" y="147"/>
                    <a:pt x="72" y="147"/>
                  </a:cubicBezTo>
                  <a:cubicBezTo>
                    <a:pt x="37" y="147"/>
                    <a:pt x="37" y="147"/>
                    <a:pt x="37" y="147"/>
                  </a:cubicBezTo>
                  <a:cubicBezTo>
                    <a:pt x="36" y="147"/>
                    <a:pt x="34" y="146"/>
                    <a:pt x="34" y="145"/>
                  </a:cubicBezTo>
                  <a:cubicBezTo>
                    <a:pt x="34" y="143"/>
                    <a:pt x="34" y="142"/>
                    <a:pt x="34" y="140"/>
                  </a:cubicBezTo>
                  <a:cubicBezTo>
                    <a:pt x="76" y="140"/>
                    <a:pt x="76" y="140"/>
                    <a:pt x="76" y="140"/>
                  </a:cubicBezTo>
                  <a:cubicBezTo>
                    <a:pt x="76" y="141"/>
                    <a:pt x="76" y="142"/>
                    <a:pt x="76" y="143"/>
                  </a:cubicBezTo>
                  <a:close/>
                  <a:moveTo>
                    <a:pt x="77" y="134"/>
                  </a:moveTo>
                  <a:cubicBezTo>
                    <a:pt x="33" y="134"/>
                    <a:pt x="33" y="134"/>
                    <a:pt x="33" y="134"/>
                  </a:cubicBezTo>
                  <a:cubicBezTo>
                    <a:pt x="32" y="133"/>
                    <a:pt x="32" y="131"/>
                    <a:pt x="32" y="130"/>
                  </a:cubicBezTo>
                  <a:cubicBezTo>
                    <a:pt x="78" y="130"/>
                    <a:pt x="78" y="130"/>
                    <a:pt x="78" y="130"/>
                  </a:cubicBezTo>
                  <a:cubicBezTo>
                    <a:pt x="78" y="131"/>
                    <a:pt x="78" y="133"/>
                    <a:pt x="77"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2" name="Freeform 6">
              <a:extLst>
                <a:ext uri="{FF2B5EF4-FFF2-40B4-BE49-F238E27FC236}">
                  <a16:creationId xmlns:a16="http://schemas.microsoft.com/office/drawing/2014/main" id="{965C518A-0CB8-4497-9996-4B5009FA8330}"/>
                </a:ext>
              </a:extLst>
            </p:cNvPr>
            <p:cNvSpPr>
              <a:spLocks/>
            </p:cNvSpPr>
            <p:nvPr/>
          </p:nvSpPr>
          <p:spPr bwMode="auto">
            <a:xfrm>
              <a:off x="3742" y="2043"/>
              <a:ext cx="94" cy="121"/>
            </a:xfrm>
            <a:custGeom>
              <a:avLst/>
              <a:gdLst>
                <a:gd name="T0" fmla="*/ 0 w 39"/>
                <a:gd name="T1" fmla="*/ 38 h 50"/>
                <a:gd name="T2" fmla="*/ 2 w 39"/>
                <a:gd name="T3" fmla="*/ 50 h 50"/>
                <a:gd name="T4" fmla="*/ 8 w 39"/>
                <a:gd name="T5" fmla="*/ 48 h 50"/>
                <a:gd name="T6" fmla="*/ 6 w 39"/>
                <a:gd name="T7" fmla="*/ 38 h 50"/>
                <a:gd name="T8" fmla="*/ 39 w 39"/>
                <a:gd name="T9" fmla="*/ 6 h 50"/>
                <a:gd name="T10" fmla="*/ 39 w 39"/>
                <a:gd name="T11" fmla="*/ 0 h 50"/>
                <a:gd name="T12" fmla="*/ 0 w 39"/>
                <a:gd name="T13" fmla="*/ 38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0" y="38"/>
                  </a:moveTo>
                  <a:cubicBezTo>
                    <a:pt x="0" y="42"/>
                    <a:pt x="1" y="47"/>
                    <a:pt x="2" y="50"/>
                  </a:cubicBezTo>
                  <a:cubicBezTo>
                    <a:pt x="8" y="48"/>
                    <a:pt x="8" y="48"/>
                    <a:pt x="8" y="48"/>
                  </a:cubicBezTo>
                  <a:cubicBezTo>
                    <a:pt x="7" y="45"/>
                    <a:pt x="6" y="42"/>
                    <a:pt x="6" y="38"/>
                  </a:cubicBezTo>
                  <a:cubicBezTo>
                    <a:pt x="6" y="20"/>
                    <a:pt x="21" y="6"/>
                    <a:pt x="39" y="6"/>
                  </a:cubicBezTo>
                  <a:cubicBezTo>
                    <a:pt x="39" y="0"/>
                    <a:pt x="39" y="0"/>
                    <a:pt x="39" y="0"/>
                  </a:cubicBezTo>
                  <a:cubicBezTo>
                    <a:pt x="18" y="0"/>
                    <a:pt x="0" y="17"/>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3" name="Freeform 7">
              <a:extLst>
                <a:ext uri="{FF2B5EF4-FFF2-40B4-BE49-F238E27FC236}">
                  <a16:creationId xmlns:a16="http://schemas.microsoft.com/office/drawing/2014/main" id="{89A26D84-A3F1-4EDC-B788-81C8DB796099}"/>
                </a:ext>
              </a:extLst>
            </p:cNvPr>
            <p:cNvSpPr>
              <a:spLocks/>
            </p:cNvSpPr>
            <p:nvPr/>
          </p:nvSpPr>
          <p:spPr bwMode="auto">
            <a:xfrm>
              <a:off x="3764" y="1969"/>
              <a:ext cx="24" cy="31"/>
            </a:xfrm>
            <a:custGeom>
              <a:avLst/>
              <a:gdLst>
                <a:gd name="T0" fmla="*/ 12 w 24"/>
                <a:gd name="T1" fmla="*/ 0 h 31"/>
                <a:gd name="T2" fmla="*/ 24 w 24"/>
                <a:gd name="T3" fmla="*/ 26 h 31"/>
                <a:gd name="T4" fmla="*/ 9 w 24"/>
                <a:gd name="T5" fmla="*/ 31 h 31"/>
                <a:gd name="T6" fmla="*/ 0 w 24"/>
                <a:gd name="T7" fmla="*/ 4 h 31"/>
                <a:gd name="T8" fmla="*/ 12 w 24"/>
                <a:gd name="T9" fmla="*/ 0 h 31"/>
              </a:gdLst>
              <a:ahLst/>
              <a:cxnLst>
                <a:cxn ang="0">
                  <a:pos x="T0" y="T1"/>
                </a:cxn>
                <a:cxn ang="0">
                  <a:pos x="T2" y="T3"/>
                </a:cxn>
                <a:cxn ang="0">
                  <a:pos x="T4" y="T5"/>
                </a:cxn>
                <a:cxn ang="0">
                  <a:pos x="T6" y="T7"/>
                </a:cxn>
                <a:cxn ang="0">
                  <a:pos x="T8" y="T9"/>
                </a:cxn>
              </a:cxnLst>
              <a:rect l="0" t="0" r="r" b="b"/>
              <a:pathLst>
                <a:path w="24" h="31">
                  <a:moveTo>
                    <a:pt x="12" y="0"/>
                  </a:moveTo>
                  <a:lnTo>
                    <a:pt x="24" y="26"/>
                  </a:lnTo>
                  <a:lnTo>
                    <a:pt x="9" y="31"/>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4" name="Freeform 8">
              <a:extLst>
                <a:ext uri="{FF2B5EF4-FFF2-40B4-BE49-F238E27FC236}">
                  <a16:creationId xmlns:a16="http://schemas.microsoft.com/office/drawing/2014/main" id="{65942188-8F8A-4CE0-BD7E-AFC8D4E72BF7}"/>
                </a:ext>
              </a:extLst>
            </p:cNvPr>
            <p:cNvSpPr>
              <a:spLocks/>
            </p:cNvSpPr>
            <p:nvPr/>
          </p:nvSpPr>
          <p:spPr bwMode="auto">
            <a:xfrm>
              <a:off x="3669" y="2060"/>
              <a:ext cx="32" cy="24"/>
            </a:xfrm>
            <a:custGeom>
              <a:avLst/>
              <a:gdLst>
                <a:gd name="T0" fmla="*/ 5 w 32"/>
                <a:gd name="T1" fmla="*/ 0 h 24"/>
                <a:gd name="T2" fmla="*/ 32 w 32"/>
                <a:gd name="T3" fmla="*/ 10 h 24"/>
                <a:gd name="T4" fmla="*/ 27 w 32"/>
                <a:gd name="T5" fmla="*/ 24 h 24"/>
                <a:gd name="T6" fmla="*/ 0 w 32"/>
                <a:gd name="T7" fmla="*/ 12 h 24"/>
                <a:gd name="T8" fmla="*/ 5 w 32"/>
                <a:gd name="T9" fmla="*/ 0 h 24"/>
              </a:gdLst>
              <a:ahLst/>
              <a:cxnLst>
                <a:cxn ang="0">
                  <a:pos x="T0" y="T1"/>
                </a:cxn>
                <a:cxn ang="0">
                  <a:pos x="T2" y="T3"/>
                </a:cxn>
                <a:cxn ang="0">
                  <a:pos x="T4" y="T5"/>
                </a:cxn>
                <a:cxn ang="0">
                  <a:pos x="T6" y="T7"/>
                </a:cxn>
                <a:cxn ang="0">
                  <a:pos x="T8" y="T9"/>
                </a:cxn>
              </a:cxnLst>
              <a:rect l="0" t="0" r="r" b="b"/>
              <a:pathLst>
                <a:path w="32" h="24">
                  <a:moveTo>
                    <a:pt x="5" y="0"/>
                  </a:moveTo>
                  <a:lnTo>
                    <a:pt x="32" y="10"/>
                  </a:lnTo>
                  <a:lnTo>
                    <a:pt x="27" y="24"/>
                  </a:lnTo>
                  <a:lnTo>
                    <a:pt x="0" y="1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16" name="Freeform 9">
              <a:extLst>
                <a:ext uri="{FF2B5EF4-FFF2-40B4-BE49-F238E27FC236}">
                  <a16:creationId xmlns:a16="http://schemas.microsoft.com/office/drawing/2014/main" id="{37C09548-C3E7-4730-AC0E-87D951890933}"/>
                </a:ext>
              </a:extLst>
            </p:cNvPr>
            <p:cNvSpPr>
              <a:spLocks/>
            </p:cNvSpPr>
            <p:nvPr/>
          </p:nvSpPr>
          <p:spPr bwMode="auto">
            <a:xfrm>
              <a:off x="3669" y="2183"/>
              <a:ext cx="32" cy="24"/>
            </a:xfrm>
            <a:custGeom>
              <a:avLst/>
              <a:gdLst>
                <a:gd name="T0" fmla="*/ 0 w 32"/>
                <a:gd name="T1" fmla="*/ 12 h 24"/>
                <a:gd name="T2" fmla="*/ 27 w 32"/>
                <a:gd name="T3" fmla="*/ 0 h 24"/>
                <a:gd name="T4" fmla="*/ 32 w 32"/>
                <a:gd name="T5" fmla="*/ 14 h 24"/>
                <a:gd name="T6" fmla="*/ 5 w 32"/>
                <a:gd name="T7" fmla="*/ 24 h 24"/>
                <a:gd name="T8" fmla="*/ 0 w 32"/>
                <a:gd name="T9" fmla="*/ 12 h 24"/>
              </a:gdLst>
              <a:ahLst/>
              <a:cxnLst>
                <a:cxn ang="0">
                  <a:pos x="T0" y="T1"/>
                </a:cxn>
                <a:cxn ang="0">
                  <a:pos x="T2" y="T3"/>
                </a:cxn>
                <a:cxn ang="0">
                  <a:pos x="T4" y="T5"/>
                </a:cxn>
                <a:cxn ang="0">
                  <a:pos x="T6" y="T7"/>
                </a:cxn>
                <a:cxn ang="0">
                  <a:pos x="T8" y="T9"/>
                </a:cxn>
              </a:cxnLst>
              <a:rect l="0" t="0" r="r" b="b"/>
              <a:pathLst>
                <a:path w="32" h="24">
                  <a:moveTo>
                    <a:pt x="0" y="12"/>
                  </a:moveTo>
                  <a:lnTo>
                    <a:pt x="27" y="0"/>
                  </a:lnTo>
                  <a:lnTo>
                    <a:pt x="32" y="14"/>
                  </a:lnTo>
                  <a:lnTo>
                    <a:pt x="5" y="24"/>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1" name="Freeform 10">
              <a:extLst>
                <a:ext uri="{FF2B5EF4-FFF2-40B4-BE49-F238E27FC236}">
                  <a16:creationId xmlns:a16="http://schemas.microsoft.com/office/drawing/2014/main" id="{57715723-BFD7-4878-AC03-484568F301B4}"/>
                </a:ext>
              </a:extLst>
            </p:cNvPr>
            <p:cNvSpPr>
              <a:spLocks/>
            </p:cNvSpPr>
            <p:nvPr/>
          </p:nvSpPr>
          <p:spPr bwMode="auto">
            <a:xfrm>
              <a:off x="3972" y="2185"/>
              <a:ext cx="31" cy="27"/>
            </a:xfrm>
            <a:custGeom>
              <a:avLst/>
              <a:gdLst>
                <a:gd name="T0" fmla="*/ 27 w 31"/>
                <a:gd name="T1" fmla="*/ 27 h 27"/>
                <a:gd name="T2" fmla="*/ 0 w 31"/>
                <a:gd name="T3" fmla="*/ 15 h 27"/>
                <a:gd name="T4" fmla="*/ 5 w 31"/>
                <a:gd name="T5" fmla="*/ 0 h 27"/>
                <a:gd name="T6" fmla="*/ 31 w 31"/>
                <a:gd name="T7" fmla="*/ 12 h 27"/>
                <a:gd name="T8" fmla="*/ 27 w 31"/>
                <a:gd name="T9" fmla="*/ 27 h 27"/>
              </a:gdLst>
              <a:ahLst/>
              <a:cxnLst>
                <a:cxn ang="0">
                  <a:pos x="T0" y="T1"/>
                </a:cxn>
                <a:cxn ang="0">
                  <a:pos x="T2" y="T3"/>
                </a:cxn>
                <a:cxn ang="0">
                  <a:pos x="T4" y="T5"/>
                </a:cxn>
                <a:cxn ang="0">
                  <a:pos x="T6" y="T7"/>
                </a:cxn>
                <a:cxn ang="0">
                  <a:pos x="T8" y="T9"/>
                </a:cxn>
              </a:cxnLst>
              <a:rect l="0" t="0" r="r" b="b"/>
              <a:pathLst>
                <a:path w="31" h="27">
                  <a:moveTo>
                    <a:pt x="27" y="27"/>
                  </a:moveTo>
                  <a:lnTo>
                    <a:pt x="0" y="15"/>
                  </a:lnTo>
                  <a:lnTo>
                    <a:pt x="5" y="0"/>
                  </a:lnTo>
                  <a:lnTo>
                    <a:pt x="31" y="12"/>
                  </a:lnTo>
                  <a:lnTo>
                    <a:pt x="2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2" name="Freeform 11">
              <a:extLst>
                <a:ext uri="{FF2B5EF4-FFF2-40B4-BE49-F238E27FC236}">
                  <a16:creationId xmlns:a16="http://schemas.microsoft.com/office/drawing/2014/main" id="{BAAF0EBD-813A-4CD3-B728-75E81046FB09}"/>
                </a:ext>
              </a:extLst>
            </p:cNvPr>
            <p:cNvSpPr>
              <a:spLocks/>
            </p:cNvSpPr>
            <p:nvPr/>
          </p:nvSpPr>
          <p:spPr bwMode="auto">
            <a:xfrm>
              <a:off x="3972" y="2063"/>
              <a:ext cx="34" cy="24"/>
            </a:xfrm>
            <a:custGeom>
              <a:avLst/>
              <a:gdLst>
                <a:gd name="T0" fmla="*/ 27 w 34"/>
                <a:gd name="T1" fmla="*/ 0 h 24"/>
                <a:gd name="T2" fmla="*/ 34 w 34"/>
                <a:gd name="T3" fmla="*/ 12 h 24"/>
                <a:gd name="T4" fmla="*/ 5 w 34"/>
                <a:gd name="T5" fmla="*/ 24 h 24"/>
                <a:gd name="T6" fmla="*/ 0 w 34"/>
                <a:gd name="T7" fmla="*/ 9 h 24"/>
                <a:gd name="T8" fmla="*/ 27 w 34"/>
                <a:gd name="T9" fmla="*/ 0 h 24"/>
              </a:gdLst>
              <a:ahLst/>
              <a:cxnLst>
                <a:cxn ang="0">
                  <a:pos x="T0" y="T1"/>
                </a:cxn>
                <a:cxn ang="0">
                  <a:pos x="T2" y="T3"/>
                </a:cxn>
                <a:cxn ang="0">
                  <a:pos x="T4" y="T5"/>
                </a:cxn>
                <a:cxn ang="0">
                  <a:pos x="T6" y="T7"/>
                </a:cxn>
                <a:cxn ang="0">
                  <a:pos x="T8" y="T9"/>
                </a:cxn>
              </a:cxnLst>
              <a:rect l="0" t="0" r="r" b="b"/>
              <a:pathLst>
                <a:path w="34" h="24">
                  <a:moveTo>
                    <a:pt x="27" y="0"/>
                  </a:moveTo>
                  <a:lnTo>
                    <a:pt x="34" y="12"/>
                  </a:lnTo>
                  <a:lnTo>
                    <a:pt x="5" y="24"/>
                  </a:lnTo>
                  <a:lnTo>
                    <a:pt x="0" y="9"/>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3" name="Freeform 12">
              <a:extLst>
                <a:ext uri="{FF2B5EF4-FFF2-40B4-BE49-F238E27FC236}">
                  <a16:creationId xmlns:a16="http://schemas.microsoft.com/office/drawing/2014/main" id="{222C3ACA-D642-4A25-9360-C2E5BE03B466}"/>
                </a:ext>
              </a:extLst>
            </p:cNvPr>
            <p:cNvSpPr>
              <a:spLocks/>
            </p:cNvSpPr>
            <p:nvPr/>
          </p:nvSpPr>
          <p:spPr bwMode="auto">
            <a:xfrm>
              <a:off x="3890" y="1969"/>
              <a:ext cx="24" cy="33"/>
            </a:xfrm>
            <a:custGeom>
              <a:avLst/>
              <a:gdLst>
                <a:gd name="T0" fmla="*/ 9 w 24"/>
                <a:gd name="T1" fmla="*/ 0 h 33"/>
                <a:gd name="T2" fmla="*/ 24 w 24"/>
                <a:gd name="T3" fmla="*/ 7 h 33"/>
                <a:gd name="T4" fmla="*/ 12 w 24"/>
                <a:gd name="T5" fmla="*/ 33 h 33"/>
                <a:gd name="T6" fmla="*/ 0 w 24"/>
                <a:gd name="T7" fmla="*/ 26 h 33"/>
                <a:gd name="T8" fmla="*/ 9 w 24"/>
                <a:gd name="T9" fmla="*/ 0 h 33"/>
              </a:gdLst>
              <a:ahLst/>
              <a:cxnLst>
                <a:cxn ang="0">
                  <a:pos x="T0" y="T1"/>
                </a:cxn>
                <a:cxn ang="0">
                  <a:pos x="T2" y="T3"/>
                </a:cxn>
                <a:cxn ang="0">
                  <a:pos x="T4" y="T5"/>
                </a:cxn>
                <a:cxn ang="0">
                  <a:pos x="T6" y="T7"/>
                </a:cxn>
                <a:cxn ang="0">
                  <a:pos x="T8" y="T9"/>
                </a:cxn>
              </a:cxnLst>
              <a:rect l="0" t="0" r="r" b="b"/>
              <a:pathLst>
                <a:path w="24" h="33">
                  <a:moveTo>
                    <a:pt x="9" y="0"/>
                  </a:moveTo>
                  <a:lnTo>
                    <a:pt x="24" y="7"/>
                  </a:lnTo>
                  <a:lnTo>
                    <a:pt x="12" y="33"/>
                  </a:lnTo>
                  <a:lnTo>
                    <a:pt x="0" y="26"/>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6" name="Rectangle 13">
              <a:extLst>
                <a:ext uri="{FF2B5EF4-FFF2-40B4-BE49-F238E27FC236}">
                  <a16:creationId xmlns:a16="http://schemas.microsoft.com/office/drawing/2014/main" id="{2C12FDCB-2B5C-4AC3-8EC2-6FE09F22DF40}"/>
                </a:ext>
              </a:extLst>
            </p:cNvPr>
            <p:cNvSpPr>
              <a:spLocks noChangeArrowheads="1"/>
            </p:cNvSpPr>
            <p:nvPr/>
          </p:nvSpPr>
          <p:spPr bwMode="auto">
            <a:xfrm>
              <a:off x="3831" y="1957"/>
              <a:ext cx="15"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7" name="Freeform 14">
              <a:extLst>
                <a:ext uri="{FF2B5EF4-FFF2-40B4-BE49-F238E27FC236}">
                  <a16:creationId xmlns:a16="http://schemas.microsoft.com/office/drawing/2014/main" id="{F18110E6-F907-42B0-B211-A4396E397058}"/>
                </a:ext>
              </a:extLst>
            </p:cNvPr>
            <p:cNvSpPr>
              <a:spLocks/>
            </p:cNvSpPr>
            <p:nvPr/>
          </p:nvSpPr>
          <p:spPr bwMode="auto">
            <a:xfrm>
              <a:off x="3706" y="2005"/>
              <a:ext cx="31" cy="29"/>
            </a:xfrm>
            <a:custGeom>
              <a:avLst/>
              <a:gdLst>
                <a:gd name="T0" fmla="*/ 12 w 31"/>
                <a:gd name="T1" fmla="*/ 0 h 29"/>
                <a:gd name="T2" fmla="*/ 31 w 31"/>
                <a:gd name="T3" fmla="*/ 19 h 29"/>
                <a:gd name="T4" fmla="*/ 19 w 31"/>
                <a:gd name="T5" fmla="*/ 29 h 29"/>
                <a:gd name="T6" fmla="*/ 0 w 31"/>
                <a:gd name="T7" fmla="*/ 9 h 29"/>
                <a:gd name="T8" fmla="*/ 12 w 31"/>
                <a:gd name="T9" fmla="*/ 0 h 29"/>
              </a:gdLst>
              <a:ahLst/>
              <a:cxnLst>
                <a:cxn ang="0">
                  <a:pos x="T0" y="T1"/>
                </a:cxn>
                <a:cxn ang="0">
                  <a:pos x="T2" y="T3"/>
                </a:cxn>
                <a:cxn ang="0">
                  <a:pos x="T4" y="T5"/>
                </a:cxn>
                <a:cxn ang="0">
                  <a:pos x="T6" y="T7"/>
                </a:cxn>
                <a:cxn ang="0">
                  <a:pos x="T8" y="T9"/>
                </a:cxn>
              </a:cxnLst>
              <a:rect l="0" t="0" r="r" b="b"/>
              <a:pathLst>
                <a:path w="31" h="29">
                  <a:moveTo>
                    <a:pt x="12" y="0"/>
                  </a:moveTo>
                  <a:lnTo>
                    <a:pt x="31" y="19"/>
                  </a:lnTo>
                  <a:lnTo>
                    <a:pt x="19" y="29"/>
                  </a:lnTo>
                  <a:lnTo>
                    <a:pt x="0" y="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29" name="Rectangle 15">
              <a:extLst>
                <a:ext uri="{FF2B5EF4-FFF2-40B4-BE49-F238E27FC236}">
                  <a16:creationId xmlns:a16="http://schemas.microsoft.com/office/drawing/2014/main" id="{60A4A2BA-C6C0-4888-BD67-978DE25560FB}"/>
                </a:ext>
              </a:extLst>
            </p:cNvPr>
            <p:cNvSpPr>
              <a:spLocks noChangeArrowheads="1"/>
            </p:cNvSpPr>
            <p:nvPr/>
          </p:nvSpPr>
          <p:spPr bwMode="auto">
            <a:xfrm>
              <a:off x="3660" y="2125"/>
              <a:ext cx="2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30" name="Freeform 16">
              <a:extLst>
                <a:ext uri="{FF2B5EF4-FFF2-40B4-BE49-F238E27FC236}">
                  <a16:creationId xmlns:a16="http://schemas.microsoft.com/office/drawing/2014/main" id="{73F80946-12F7-4EB2-8814-13C12D6E0038}"/>
                </a:ext>
              </a:extLst>
            </p:cNvPr>
            <p:cNvSpPr>
              <a:spLocks/>
            </p:cNvSpPr>
            <p:nvPr/>
          </p:nvSpPr>
          <p:spPr bwMode="auto">
            <a:xfrm>
              <a:off x="3701" y="2234"/>
              <a:ext cx="34" cy="36"/>
            </a:xfrm>
            <a:custGeom>
              <a:avLst/>
              <a:gdLst>
                <a:gd name="T0" fmla="*/ 9 w 34"/>
                <a:gd name="T1" fmla="*/ 36 h 36"/>
                <a:gd name="T2" fmla="*/ 0 w 34"/>
                <a:gd name="T3" fmla="*/ 24 h 36"/>
                <a:gd name="T4" fmla="*/ 24 w 34"/>
                <a:gd name="T5" fmla="*/ 0 h 36"/>
                <a:gd name="T6" fmla="*/ 34 w 34"/>
                <a:gd name="T7" fmla="*/ 12 h 36"/>
                <a:gd name="T8" fmla="*/ 9 w 34"/>
                <a:gd name="T9" fmla="*/ 36 h 36"/>
              </a:gdLst>
              <a:ahLst/>
              <a:cxnLst>
                <a:cxn ang="0">
                  <a:pos x="T0" y="T1"/>
                </a:cxn>
                <a:cxn ang="0">
                  <a:pos x="T2" y="T3"/>
                </a:cxn>
                <a:cxn ang="0">
                  <a:pos x="T4" y="T5"/>
                </a:cxn>
                <a:cxn ang="0">
                  <a:pos x="T6" y="T7"/>
                </a:cxn>
                <a:cxn ang="0">
                  <a:pos x="T8" y="T9"/>
                </a:cxn>
              </a:cxnLst>
              <a:rect l="0" t="0" r="r" b="b"/>
              <a:pathLst>
                <a:path w="34" h="36">
                  <a:moveTo>
                    <a:pt x="9" y="36"/>
                  </a:moveTo>
                  <a:lnTo>
                    <a:pt x="0" y="24"/>
                  </a:lnTo>
                  <a:lnTo>
                    <a:pt x="24" y="0"/>
                  </a:lnTo>
                  <a:lnTo>
                    <a:pt x="34" y="12"/>
                  </a:ln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31" name="Freeform 17">
              <a:extLst>
                <a:ext uri="{FF2B5EF4-FFF2-40B4-BE49-F238E27FC236}">
                  <a16:creationId xmlns:a16="http://schemas.microsoft.com/office/drawing/2014/main" id="{2ED54A1D-66F9-4769-BCB8-6F842944AB39}"/>
                </a:ext>
              </a:extLst>
            </p:cNvPr>
            <p:cNvSpPr>
              <a:spLocks/>
            </p:cNvSpPr>
            <p:nvPr/>
          </p:nvSpPr>
          <p:spPr bwMode="auto">
            <a:xfrm>
              <a:off x="3938" y="2236"/>
              <a:ext cx="32" cy="34"/>
            </a:xfrm>
            <a:custGeom>
              <a:avLst/>
              <a:gdLst>
                <a:gd name="T0" fmla="*/ 22 w 32"/>
                <a:gd name="T1" fmla="*/ 34 h 34"/>
                <a:gd name="T2" fmla="*/ 0 w 32"/>
                <a:gd name="T3" fmla="*/ 10 h 34"/>
                <a:gd name="T4" fmla="*/ 10 w 32"/>
                <a:gd name="T5" fmla="*/ 0 h 34"/>
                <a:gd name="T6" fmla="*/ 32 w 32"/>
                <a:gd name="T7" fmla="*/ 22 h 34"/>
                <a:gd name="T8" fmla="*/ 22 w 32"/>
                <a:gd name="T9" fmla="*/ 34 h 34"/>
              </a:gdLst>
              <a:ahLst/>
              <a:cxnLst>
                <a:cxn ang="0">
                  <a:pos x="T0" y="T1"/>
                </a:cxn>
                <a:cxn ang="0">
                  <a:pos x="T2" y="T3"/>
                </a:cxn>
                <a:cxn ang="0">
                  <a:pos x="T4" y="T5"/>
                </a:cxn>
                <a:cxn ang="0">
                  <a:pos x="T6" y="T7"/>
                </a:cxn>
                <a:cxn ang="0">
                  <a:pos x="T8" y="T9"/>
                </a:cxn>
              </a:cxnLst>
              <a:rect l="0" t="0" r="r" b="b"/>
              <a:pathLst>
                <a:path w="32" h="34">
                  <a:moveTo>
                    <a:pt x="22" y="34"/>
                  </a:moveTo>
                  <a:lnTo>
                    <a:pt x="0" y="10"/>
                  </a:lnTo>
                  <a:lnTo>
                    <a:pt x="10" y="0"/>
                  </a:lnTo>
                  <a:lnTo>
                    <a:pt x="32" y="2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34" name="Rectangle 18">
              <a:extLst>
                <a:ext uri="{FF2B5EF4-FFF2-40B4-BE49-F238E27FC236}">
                  <a16:creationId xmlns:a16="http://schemas.microsoft.com/office/drawing/2014/main" id="{48BEE441-FD8D-49C7-93E8-7E3F1841EB1C}"/>
                </a:ext>
              </a:extLst>
            </p:cNvPr>
            <p:cNvSpPr>
              <a:spLocks noChangeArrowheads="1"/>
            </p:cNvSpPr>
            <p:nvPr/>
          </p:nvSpPr>
          <p:spPr bwMode="auto">
            <a:xfrm>
              <a:off x="3987" y="2130"/>
              <a:ext cx="29"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37" name="Freeform 19">
              <a:extLst>
                <a:ext uri="{FF2B5EF4-FFF2-40B4-BE49-F238E27FC236}">
                  <a16:creationId xmlns:a16="http://schemas.microsoft.com/office/drawing/2014/main" id="{18F2774B-F926-4D0B-A253-243A1975E782}"/>
                </a:ext>
              </a:extLst>
            </p:cNvPr>
            <p:cNvSpPr>
              <a:spLocks/>
            </p:cNvSpPr>
            <p:nvPr/>
          </p:nvSpPr>
          <p:spPr bwMode="auto">
            <a:xfrm>
              <a:off x="3938" y="2007"/>
              <a:ext cx="29" cy="29"/>
            </a:xfrm>
            <a:custGeom>
              <a:avLst/>
              <a:gdLst>
                <a:gd name="T0" fmla="*/ 19 w 29"/>
                <a:gd name="T1" fmla="*/ 0 h 29"/>
                <a:gd name="T2" fmla="*/ 29 w 29"/>
                <a:gd name="T3" fmla="*/ 10 h 29"/>
                <a:gd name="T4" fmla="*/ 10 w 29"/>
                <a:gd name="T5" fmla="*/ 29 h 29"/>
                <a:gd name="T6" fmla="*/ 0 w 29"/>
                <a:gd name="T7" fmla="*/ 19 h 29"/>
                <a:gd name="T8" fmla="*/ 19 w 29"/>
                <a:gd name="T9" fmla="*/ 0 h 29"/>
              </a:gdLst>
              <a:ahLst/>
              <a:cxnLst>
                <a:cxn ang="0">
                  <a:pos x="T0" y="T1"/>
                </a:cxn>
                <a:cxn ang="0">
                  <a:pos x="T2" y="T3"/>
                </a:cxn>
                <a:cxn ang="0">
                  <a:pos x="T4" y="T5"/>
                </a:cxn>
                <a:cxn ang="0">
                  <a:pos x="T6" y="T7"/>
                </a:cxn>
                <a:cxn ang="0">
                  <a:pos x="T8" y="T9"/>
                </a:cxn>
              </a:cxnLst>
              <a:rect l="0" t="0" r="r" b="b"/>
              <a:pathLst>
                <a:path w="29" h="29">
                  <a:moveTo>
                    <a:pt x="19" y="0"/>
                  </a:moveTo>
                  <a:lnTo>
                    <a:pt x="29" y="10"/>
                  </a:lnTo>
                  <a:lnTo>
                    <a:pt x="10" y="29"/>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pic>
        <p:nvPicPr>
          <p:cNvPr id="62" name="Image 61" descr="Une image contenant fenêtre, table, intérieur, chaise&#10;&#10;Description générée automatiquement">
            <a:extLst>
              <a:ext uri="{FF2B5EF4-FFF2-40B4-BE49-F238E27FC236}">
                <a16:creationId xmlns:a16="http://schemas.microsoft.com/office/drawing/2014/main" id="{A1985BB0-4890-4165-A890-07250EA3CA3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40623" t="2620" r="2717" b="2620"/>
          <a:stretch/>
        </p:blipFill>
        <p:spPr>
          <a:xfrm>
            <a:off x="4930163" y="1834015"/>
            <a:ext cx="3793178" cy="4229281"/>
          </a:xfrm>
          <a:custGeom>
            <a:avLst/>
            <a:gdLst>
              <a:gd name="connsiteX0" fmla="*/ 0 w 4908446"/>
              <a:gd name="connsiteY0" fmla="*/ 0 h 2972214"/>
              <a:gd name="connsiteX1" fmla="*/ 4908446 w 4908446"/>
              <a:gd name="connsiteY1" fmla="*/ 0 h 2972214"/>
              <a:gd name="connsiteX2" fmla="*/ 4908446 w 4908446"/>
              <a:gd name="connsiteY2" fmla="*/ 2972214 h 2972214"/>
              <a:gd name="connsiteX3" fmla="*/ 0 w 4908446"/>
              <a:gd name="connsiteY3" fmla="*/ 2972214 h 2972214"/>
            </a:gdLst>
            <a:ahLst/>
            <a:cxnLst>
              <a:cxn ang="0">
                <a:pos x="connsiteX0" y="connsiteY0"/>
              </a:cxn>
              <a:cxn ang="0">
                <a:pos x="connsiteX1" y="connsiteY1"/>
              </a:cxn>
              <a:cxn ang="0">
                <a:pos x="connsiteX2" y="connsiteY2"/>
              </a:cxn>
              <a:cxn ang="0">
                <a:pos x="connsiteX3" y="connsiteY3"/>
              </a:cxn>
            </a:cxnLst>
            <a:rect l="l" t="t" r="r" b="b"/>
            <a:pathLst>
              <a:path w="4908446" h="2972214">
                <a:moveTo>
                  <a:pt x="0" y="0"/>
                </a:moveTo>
                <a:lnTo>
                  <a:pt x="4908446" y="0"/>
                </a:lnTo>
                <a:lnTo>
                  <a:pt x="4908446" y="2972214"/>
                </a:lnTo>
                <a:lnTo>
                  <a:pt x="0" y="2972214"/>
                </a:lnTo>
                <a:close/>
              </a:path>
            </a:pathLst>
          </a:custGeom>
        </p:spPr>
      </p:pic>
      <p:cxnSp>
        <p:nvCxnSpPr>
          <p:cNvPr id="59" name="Connecteur droit 58">
            <a:extLst>
              <a:ext uri="{FF2B5EF4-FFF2-40B4-BE49-F238E27FC236}">
                <a16:creationId xmlns:a16="http://schemas.microsoft.com/office/drawing/2014/main" id="{63F0CC10-65FB-405F-A094-9DFDBAF83189}"/>
              </a:ext>
            </a:extLst>
          </p:cNvPr>
          <p:cNvCxnSpPr>
            <a:cxnSpLocks/>
          </p:cNvCxnSpPr>
          <p:nvPr/>
        </p:nvCxnSpPr>
        <p:spPr>
          <a:xfrm>
            <a:off x="1265377" y="2240607"/>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EA51D166-FD1F-4FC0-8686-0530BF434440}"/>
              </a:ext>
            </a:extLst>
          </p:cNvPr>
          <p:cNvCxnSpPr>
            <a:cxnSpLocks/>
          </p:cNvCxnSpPr>
          <p:nvPr/>
        </p:nvCxnSpPr>
        <p:spPr>
          <a:xfrm>
            <a:off x="1265377" y="3866145"/>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A8C5230E-BEDB-4028-8E06-496D6F7C1DE5}"/>
              </a:ext>
            </a:extLst>
          </p:cNvPr>
          <p:cNvCxnSpPr>
            <a:cxnSpLocks/>
          </p:cNvCxnSpPr>
          <p:nvPr/>
        </p:nvCxnSpPr>
        <p:spPr>
          <a:xfrm>
            <a:off x="1265377" y="5154592"/>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5F492C8-5F75-487C-8415-5745F3E81FF3}"/>
              </a:ext>
            </a:extLst>
          </p:cNvPr>
          <p:cNvSpPr/>
          <p:nvPr/>
        </p:nvSpPr>
        <p:spPr>
          <a:xfrm flipV="1">
            <a:off x="9048668" y="1834015"/>
            <a:ext cx="2714170" cy="4229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45" name="Connecteur droit 44">
            <a:extLst>
              <a:ext uri="{FF2B5EF4-FFF2-40B4-BE49-F238E27FC236}">
                <a16:creationId xmlns:a16="http://schemas.microsoft.com/office/drawing/2014/main" id="{155EA461-9DA8-4020-8CCF-61D555E7E378}"/>
              </a:ext>
            </a:extLst>
          </p:cNvPr>
          <p:cNvCxnSpPr>
            <a:cxnSpLocks/>
          </p:cNvCxnSpPr>
          <p:nvPr/>
        </p:nvCxnSpPr>
        <p:spPr>
          <a:xfrm>
            <a:off x="10058091" y="1818394"/>
            <a:ext cx="69532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4D14C864-B8CD-44F0-9A24-B8A8972653FA}"/>
              </a:ext>
            </a:extLst>
          </p:cNvPr>
          <p:cNvSpPr txBox="1"/>
          <p:nvPr/>
        </p:nvSpPr>
        <p:spPr>
          <a:xfrm>
            <a:off x="9219042" y="2030322"/>
            <a:ext cx="2373422" cy="308588"/>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73EEF"/>
                </a:solidFill>
                <a:effectLst/>
                <a:uLnTx/>
                <a:uFillTx/>
                <a:latin typeface="Arial Black" panose="020B0A04020102020204" pitchFamily="34" charset="0"/>
              </a:rPr>
              <a:t>Chiffres clés</a:t>
            </a:r>
          </a:p>
        </p:txBody>
      </p:sp>
      <p:grpSp>
        <p:nvGrpSpPr>
          <p:cNvPr id="5" name="Groupe 4">
            <a:extLst>
              <a:ext uri="{FF2B5EF4-FFF2-40B4-BE49-F238E27FC236}">
                <a16:creationId xmlns:a16="http://schemas.microsoft.com/office/drawing/2014/main" id="{F2FF2D17-F770-4689-AA73-C692D0CD88B9}"/>
              </a:ext>
            </a:extLst>
          </p:cNvPr>
          <p:cNvGrpSpPr/>
          <p:nvPr/>
        </p:nvGrpSpPr>
        <p:grpSpPr>
          <a:xfrm>
            <a:off x="9694023" y="2809221"/>
            <a:ext cx="1423467" cy="2891036"/>
            <a:chOff x="9694023" y="2809221"/>
            <a:chExt cx="1423467" cy="2891036"/>
          </a:xfrm>
        </p:grpSpPr>
        <p:sp>
          <p:nvSpPr>
            <p:cNvPr id="44" name="ZoneTexte 43">
              <a:extLst>
                <a:ext uri="{FF2B5EF4-FFF2-40B4-BE49-F238E27FC236}">
                  <a16:creationId xmlns:a16="http://schemas.microsoft.com/office/drawing/2014/main" id="{875A53EF-3192-458E-A2C8-65BF5223898A}"/>
                </a:ext>
              </a:extLst>
            </p:cNvPr>
            <p:cNvSpPr txBox="1"/>
            <p:nvPr/>
          </p:nvSpPr>
          <p:spPr>
            <a:xfrm>
              <a:off x="9766957" y="3885407"/>
              <a:ext cx="1277594" cy="738664"/>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lang="fr-FR" sz="2400" b="1" dirty="0">
                  <a:solidFill>
                    <a:srgbClr val="33008E"/>
                  </a:solidFill>
                  <a:latin typeface="Arial Black" panose="020B0A04020102020204" pitchFamily="34" charset="0"/>
                </a:rPr>
                <a:t>44 000 </a:t>
              </a:r>
              <a:br>
                <a:rPr kumimoji="0" lang="fr-FR" sz="2400" b="1" i="0" u="none" strike="noStrike" kern="1200" cap="none" spc="0" normalizeH="0" baseline="0" noProof="0" dirty="0">
                  <a:ln>
                    <a:noFill/>
                  </a:ln>
                  <a:solidFill>
                    <a:srgbClr val="33008E"/>
                  </a:solidFill>
                  <a:effectLst/>
                  <a:uLnTx/>
                  <a:uFillTx/>
                  <a:latin typeface="Montserrat ExtraBold"/>
                  <a:ea typeface="+mn-ea"/>
                  <a:cs typeface="+mn-cs"/>
                </a:rPr>
              </a:br>
              <a:r>
                <a:rPr lang="fr-FR" dirty="0">
                  <a:solidFill>
                    <a:srgbClr val="33008E"/>
                  </a:solidFill>
                  <a:latin typeface="Arial" panose="020B0604020202020204" pitchFamily="34" charset="0"/>
                  <a:cs typeface="Arial" panose="020B0604020202020204" pitchFamily="34" charset="0"/>
                </a:rPr>
                <a:t>utilisateurs</a:t>
              </a:r>
            </a:p>
          </p:txBody>
        </p:sp>
        <p:sp>
          <p:nvSpPr>
            <p:cNvPr id="52" name="ZoneTexte 51">
              <a:extLst>
                <a:ext uri="{FF2B5EF4-FFF2-40B4-BE49-F238E27FC236}">
                  <a16:creationId xmlns:a16="http://schemas.microsoft.com/office/drawing/2014/main" id="{694F1A46-EBB1-4471-81F1-A835BF516FFD}"/>
                </a:ext>
              </a:extLst>
            </p:cNvPr>
            <p:cNvSpPr txBox="1"/>
            <p:nvPr/>
          </p:nvSpPr>
          <p:spPr>
            <a:xfrm>
              <a:off x="9694023" y="4961593"/>
              <a:ext cx="1423467" cy="738664"/>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lang="fr-FR" sz="2400" b="1" dirty="0">
                  <a:solidFill>
                    <a:srgbClr val="33008E"/>
                  </a:solidFill>
                  <a:latin typeface="Arial Black" panose="020B0A04020102020204" pitchFamily="34" charset="0"/>
                </a:rPr>
                <a:t>5 ans</a:t>
              </a:r>
              <a:br>
                <a:rPr kumimoji="0" lang="fr-FR" sz="1800" b="0" i="0" u="none" strike="noStrike" kern="1200" cap="none" spc="0" normalizeH="0" baseline="0" noProof="0" dirty="0">
                  <a:ln>
                    <a:noFill/>
                  </a:ln>
                  <a:solidFill>
                    <a:srgbClr val="33008E"/>
                  </a:solidFill>
                  <a:effectLst/>
                  <a:uLnTx/>
                  <a:uFillTx/>
                  <a:latin typeface="Montserrat ExtraBold"/>
                  <a:ea typeface="+mn-ea"/>
                  <a:cs typeface="+mn-cs"/>
                </a:rPr>
              </a:br>
              <a:r>
                <a:rPr lang="fr-FR" dirty="0">
                  <a:solidFill>
                    <a:srgbClr val="33008E"/>
                  </a:solidFill>
                  <a:latin typeface="Arial" panose="020B0604020202020204" pitchFamily="34" charset="0"/>
                  <a:cs typeface="Arial" panose="020B0604020202020204" pitchFamily="34" charset="0"/>
                </a:rPr>
                <a:t>durée contrat </a:t>
              </a:r>
            </a:p>
          </p:txBody>
        </p:sp>
        <p:sp>
          <p:nvSpPr>
            <p:cNvPr id="54" name="ZoneTexte 53">
              <a:extLst>
                <a:ext uri="{FF2B5EF4-FFF2-40B4-BE49-F238E27FC236}">
                  <a16:creationId xmlns:a16="http://schemas.microsoft.com/office/drawing/2014/main" id="{0066E8A2-CBF4-4D33-A961-B04B34175B1B}"/>
                </a:ext>
              </a:extLst>
            </p:cNvPr>
            <p:cNvSpPr txBox="1"/>
            <p:nvPr/>
          </p:nvSpPr>
          <p:spPr>
            <a:xfrm>
              <a:off x="9872754" y="2809221"/>
              <a:ext cx="1065996" cy="738664"/>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kumimoji="0" lang="fr-FR" sz="2400" b="1" i="0" u="none" strike="noStrike" kern="1200" cap="none" spc="0" normalizeH="0" baseline="0" noProof="0" dirty="0">
                  <a:ln>
                    <a:noFill/>
                  </a:ln>
                  <a:solidFill>
                    <a:srgbClr val="33008E"/>
                  </a:solidFill>
                  <a:effectLst/>
                  <a:uLnTx/>
                  <a:uFillTx/>
                  <a:latin typeface="Arial Black" panose="020B0A04020102020204" pitchFamily="34" charset="0"/>
                </a:rPr>
                <a:t>52 m€</a:t>
              </a:r>
              <a:br>
                <a:rPr kumimoji="0" lang="fr-FR" sz="1800" b="0" i="0" u="none" strike="noStrike" kern="1200" cap="none" spc="0" normalizeH="0" baseline="0" noProof="0" dirty="0">
                  <a:ln>
                    <a:noFill/>
                  </a:ln>
                  <a:solidFill>
                    <a:srgbClr val="33008E"/>
                  </a:solidFill>
                  <a:effectLst/>
                  <a:uLnTx/>
                  <a:uFillTx/>
                  <a:latin typeface="Montserrat ExtraBold"/>
                  <a:ea typeface="+mn-ea"/>
                  <a:cs typeface="+mn-cs"/>
                </a:rPr>
              </a:br>
              <a:r>
                <a:rPr kumimoji="0" lang="fr-FR" sz="1800" b="0" i="0" u="none" strike="noStrike" kern="1200" cap="none" spc="0" normalizeH="0" baseline="0" noProof="0" dirty="0">
                  <a:ln>
                    <a:noFill/>
                  </a:ln>
                  <a:solidFill>
                    <a:srgbClr val="33008E"/>
                  </a:solidFill>
                  <a:effectLst/>
                  <a:uLnTx/>
                  <a:uFillTx/>
                  <a:latin typeface="Arial" panose="020B0604020202020204" pitchFamily="34" charset="0"/>
                  <a:cs typeface="Arial" panose="020B0604020202020204" pitchFamily="34" charset="0"/>
                </a:rPr>
                <a:t>projet</a:t>
              </a:r>
            </a:p>
          </p:txBody>
        </p:sp>
      </p:grpSp>
      <p:sp>
        <p:nvSpPr>
          <p:cNvPr id="42" name="Espace réservé du numéro de diapositive 2">
            <a:extLst>
              <a:ext uri="{FF2B5EF4-FFF2-40B4-BE49-F238E27FC236}">
                <a16:creationId xmlns:a16="http://schemas.microsoft.com/office/drawing/2014/main" id="{7A270848-1CFC-4FB6-868D-BFDB80F022BD}"/>
              </a:ext>
            </a:extLst>
          </p:cNvPr>
          <p:cNvSpPr txBox="1">
            <a:spLocks/>
          </p:cNvSpPr>
          <p:nvPr/>
        </p:nvSpPr>
        <p:spPr>
          <a:xfrm>
            <a:off x="10620375" y="6360161"/>
            <a:ext cx="660400" cy="246221"/>
          </a:xfrm>
          <a:prstGeom prst="rect">
            <a:avLst/>
          </a:prstGeom>
        </p:spPr>
        <p:txBody>
          <a:bodyPr vert="horz" lIns="91440" tIns="45720" rIns="91440" bIns="45720" rtlCol="0" anchor="ctr">
            <a:spAutoFit/>
          </a:bodyPr>
          <a:lstStyle>
            <a:defPPr>
              <a:defRPr lang="fr-FR"/>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b="1" smtClean="0">
                <a:solidFill>
                  <a:schemeClr val="tx2"/>
                </a:solidFill>
                <a:latin typeface="Arial" panose="020B0604020202020204" pitchFamily="34" charset="0"/>
                <a:cs typeface="Arial" panose="020B0604020202020204" pitchFamily="34" charset="0"/>
              </a:rPr>
              <a:pPr/>
              <a:t>16</a:t>
            </a:fld>
            <a:endParaRPr lang="fr-FR"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81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35" presetClass="path" presetSubtype="0" decel="98667" fill="hold" grpId="1" nodeType="withEffect">
                                  <p:stCondLst>
                                    <p:cond delay="150"/>
                                  </p:stCondLst>
                                  <p:childTnLst>
                                    <p:animMotion origin="layout" path="M 4.375E-6 0.00046 L 4.375E-6 0.03796 " pathEditMode="relative" rAng="0" ptsTypes="AA">
                                      <p:cBhvr>
                                        <p:cTn id="12" dur="750" spd="-100000" fill="hold"/>
                                        <p:tgtEl>
                                          <p:spTgt spid="25"/>
                                        </p:tgtEl>
                                        <p:attrNameLst>
                                          <p:attrName>ppt_x</p:attrName>
                                          <p:attrName>ppt_y</p:attrName>
                                        </p:attrNameLst>
                                      </p:cBhvr>
                                      <p:rCtr x="0" y="1875"/>
                                    </p:animMotion>
                                  </p:childTnLst>
                                </p:cTn>
                              </p:par>
                              <p:par>
                                <p:cTn id="13" presetID="16" presetClass="entr" presetSubtype="37" fill="hold" nodeType="withEffect">
                                  <p:stCondLst>
                                    <p:cond delay="150"/>
                                  </p:stCondLst>
                                  <p:childTnLst>
                                    <p:set>
                                      <p:cBhvr>
                                        <p:cTn id="14" dur="1" fill="hold">
                                          <p:stCondLst>
                                            <p:cond delay="0"/>
                                          </p:stCondLst>
                                        </p:cTn>
                                        <p:tgtEl>
                                          <p:spTgt spid="59"/>
                                        </p:tgtEl>
                                        <p:attrNameLst>
                                          <p:attrName>style.visibility</p:attrName>
                                        </p:attrNameLst>
                                      </p:cBhvr>
                                      <p:to>
                                        <p:strVal val="visible"/>
                                      </p:to>
                                    </p:set>
                                    <p:animEffect transition="in" filter="barn(outVertical)">
                                      <p:cBhvr>
                                        <p:cTn id="15" dur="25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35" presetClass="path" presetSubtype="0" decel="98667" fill="hold" grpId="1" nodeType="withEffect">
                                  <p:stCondLst>
                                    <p:cond delay="0"/>
                                  </p:stCondLst>
                                  <p:childTnLst>
                                    <p:animMotion origin="layout" path="M 2.91667E-6 -2.22222E-6 L 0.00026 -0.04097 " pathEditMode="relative" rAng="0" ptsTypes="AA">
                                      <p:cBhvr>
                                        <p:cTn id="20" dur="750" spd="-100000" fill="hold"/>
                                        <p:tgtEl>
                                          <p:spTgt spid="28"/>
                                        </p:tgtEl>
                                        <p:attrNameLst>
                                          <p:attrName>ppt_x</p:attrName>
                                          <p:attrName>ppt_y</p:attrName>
                                        </p:attrNameLst>
                                      </p:cBhvr>
                                      <p:rCtr x="13" y="-2060"/>
                                    </p:animMotion>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childTnLst>
                                </p:cTn>
                              </p:par>
                              <p:par>
                                <p:cTn id="29" presetID="10" presetClass="entr" presetSubtype="0" fill="hold" grpId="0" nodeType="withEffect">
                                  <p:stCondLst>
                                    <p:cond delay="15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35" presetClass="path" presetSubtype="0" decel="98667" fill="hold" grpId="1" nodeType="withEffect">
                                  <p:stCondLst>
                                    <p:cond delay="150"/>
                                  </p:stCondLst>
                                  <p:childTnLst>
                                    <p:animMotion origin="layout" path="M 4.375E-6 0.00046 L 4.375E-6 0.03796 " pathEditMode="relative" rAng="0" ptsTypes="AA">
                                      <p:cBhvr>
                                        <p:cTn id="33" dur="750" spd="-100000" fill="hold"/>
                                        <p:tgtEl>
                                          <p:spTgt spid="32"/>
                                        </p:tgtEl>
                                        <p:attrNameLst>
                                          <p:attrName>ppt_x</p:attrName>
                                          <p:attrName>ppt_y</p:attrName>
                                        </p:attrNameLst>
                                      </p:cBhvr>
                                      <p:rCtr x="0" y="1875"/>
                                    </p:animMotion>
                                  </p:childTnLst>
                                </p:cTn>
                              </p:par>
                              <p:par>
                                <p:cTn id="34" presetID="16" presetClass="entr" presetSubtype="37" fill="hold" nodeType="withEffect">
                                  <p:stCondLst>
                                    <p:cond delay="150"/>
                                  </p:stCondLst>
                                  <p:childTnLst>
                                    <p:set>
                                      <p:cBhvr>
                                        <p:cTn id="35" dur="1" fill="hold">
                                          <p:stCondLst>
                                            <p:cond delay="0"/>
                                          </p:stCondLst>
                                        </p:cTn>
                                        <p:tgtEl>
                                          <p:spTgt spid="60"/>
                                        </p:tgtEl>
                                        <p:attrNameLst>
                                          <p:attrName>style.visibility</p:attrName>
                                        </p:attrNameLst>
                                      </p:cBhvr>
                                      <p:to>
                                        <p:strVal val="visible"/>
                                      </p:to>
                                    </p:set>
                                    <p:animEffect transition="in" filter="barn(outVertical)">
                                      <p:cBhvr>
                                        <p:cTn id="36" dur="250"/>
                                        <p:tgtEl>
                                          <p:spTgt spid="6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35" presetClass="path" presetSubtype="0" decel="98667" fill="hold" grpId="1" nodeType="withEffect">
                                  <p:stCondLst>
                                    <p:cond delay="0"/>
                                  </p:stCondLst>
                                  <p:childTnLst>
                                    <p:animMotion origin="layout" path="M 2.91667E-6 -2.22222E-6 L 0.00026 -0.04097 " pathEditMode="relative" rAng="0" ptsTypes="AA">
                                      <p:cBhvr>
                                        <p:cTn id="41" dur="750" spd="-100000" fill="hold"/>
                                        <p:tgtEl>
                                          <p:spTgt spid="35"/>
                                        </p:tgtEl>
                                        <p:attrNameLst>
                                          <p:attrName>ppt_x</p:attrName>
                                          <p:attrName>ppt_y</p:attrName>
                                        </p:attrNameLst>
                                      </p:cBhvr>
                                      <p:rCtr x="13" y="-206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50"/>
                                        <p:tgtEl>
                                          <p:spTgt spid="8"/>
                                        </p:tgtEl>
                                      </p:cBhvr>
                                    </p:animEffect>
                                  </p:childTnLst>
                                </p:cTn>
                              </p:par>
                              <p:par>
                                <p:cTn id="47" presetID="10" presetClass="entr" presetSubtype="0" fill="hold" grpId="0" nodeType="withEffect">
                                  <p:stCondLst>
                                    <p:cond delay="15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35" presetClass="path" presetSubtype="0" decel="98667" fill="hold" grpId="1" nodeType="withEffect">
                                  <p:stCondLst>
                                    <p:cond delay="150"/>
                                  </p:stCondLst>
                                  <p:childTnLst>
                                    <p:animMotion origin="layout" path="M 4.375E-6 0.00046 L 4.375E-6 0.03796 " pathEditMode="relative" rAng="0" ptsTypes="AA">
                                      <p:cBhvr>
                                        <p:cTn id="51" dur="750" spd="-100000" fill="hold"/>
                                        <p:tgtEl>
                                          <p:spTgt spid="33"/>
                                        </p:tgtEl>
                                        <p:attrNameLst>
                                          <p:attrName>ppt_x</p:attrName>
                                          <p:attrName>ppt_y</p:attrName>
                                        </p:attrNameLst>
                                      </p:cBhvr>
                                      <p:rCtr x="0" y="1875"/>
                                    </p:animMotion>
                                  </p:childTnLst>
                                </p:cTn>
                              </p:par>
                              <p:par>
                                <p:cTn id="52" presetID="16" presetClass="entr" presetSubtype="37" fill="hold" nodeType="withEffect">
                                  <p:stCondLst>
                                    <p:cond delay="150"/>
                                  </p:stCondLst>
                                  <p:childTnLst>
                                    <p:set>
                                      <p:cBhvr>
                                        <p:cTn id="53" dur="1" fill="hold">
                                          <p:stCondLst>
                                            <p:cond delay="0"/>
                                          </p:stCondLst>
                                        </p:cTn>
                                        <p:tgtEl>
                                          <p:spTgt spid="61"/>
                                        </p:tgtEl>
                                        <p:attrNameLst>
                                          <p:attrName>style.visibility</p:attrName>
                                        </p:attrNameLst>
                                      </p:cBhvr>
                                      <p:to>
                                        <p:strVal val="visible"/>
                                      </p:to>
                                    </p:set>
                                    <p:animEffect transition="in" filter="barn(outVertical)">
                                      <p:cBhvr>
                                        <p:cTn id="54" dur="25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35" presetClass="path" presetSubtype="0" decel="98667" fill="hold" grpId="1" nodeType="withEffect">
                                  <p:stCondLst>
                                    <p:cond delay="0"/>
                                  </p:stCondLst>
                                  <p:childTnLst>
                                    <p:animMotion origin="layout" path="M 2.91667E-6 -2.22222E-6 L 0.00026 -0.04097 " pathEditMode="relative" rAng="0" ptsTypes="AA">
                                      <p:cBhvr>
                                        <p:cTn id="59" dur="750" spd="-100000" fill="hold"/>
                                        <p:tgtEl>
                                          <p:spTgt spid="36"/>
                                        </p:tgtEl>
                                        <p:attrNameLst>
                                          <p:attrName>ppt_x</p:attrName>
                                          <p:attrName>ppt_y</p:attrName>
                                        </p:attrNameLst>
                                      </p:cBhvr>
                                      <p:rCtr x="13" y="-2060"/>
                                    </p:animMotion>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outVertical)">
                                      <p:cBhvr>
                                        <p:cTn id="64" dur="25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35" presetClass="path" presetSubtype="0" decel="98667" fill="hold" grpId="1" nodeType="withEffect">
                                  <p:stCondLst>
                                    <p:cond delay="0"/>
                                  </p:stCondLst>
                                  <p:childTnLst>
                                    <p:animMotion origin="layout" path="M 2.91667E-6 -2.22222E-6 L 0.00026 -0.04097 " pathEditMode="relative" rAng="0" ptsTypes="AA">
                                      <p:cBhvr>
                                        <p:cTn id="72" dur="750" spd="-100000" fill="hold"/>
                                        <p:tgtEl>
                                          <p:spTgt spid="46"/>
                                        </p:tgtEl>
                                        <p:attrNameLst>
                                          <p:attrName>ppt_x</p:attrName>
                                          <p:attrName>ppt_y</p:attrName>
                                        </p:attrNameLst>
                                      </p:cBhvr>
                                      <p:rCtr x="13" y="-2060"/>
                                    </p:animMotion>
                                  </p:childTnLst>
                                </p:cTn>
                              </p:par>
                              <p:par>
                                <p:cTn id="73" presetID="10" presetClass="entr" presetSubtype="0" fill="hold" nodeType="withEffect">
                                  <p:stCondLst>
                                    <p:cond delay="15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35" presetClass="path" presetSubtype="0" decel="98667" fill="hold" nodeType="withEffect">
                                  <p:stCondLst>
                                    <p:cond delay="150"/>
                                  </p:stCondLst>
                                  <p:childTnLst>
                                    <p:animMotion origin="layout" path="M 2.91667E-6 -2.22222E-6 L 0.00026 -0.04097 " pathEditMode="relative" rAng="0" ptsTypes="AA">
                                      <p:cBhvr>
                                        <p:cTn id="77" dur="750" spd="-100000" fill="hold"/>
                                        <p:tgtEl>
                                          <p:spTgt spid="5"/>
                                        </p:tgtEl>
                                        <p:attrNameLst>
                                          <p:attrName>ppt_x</p:attrName>
                                          <p:attrName>ppt_y</p:attrName>
                                        </p:attrNameLst>
                                      </p:cBhvr>
                                      <p:rCtr x="13"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25" grpId="1"/>
      <p:bldP spid="32" grpId="0"/>
      <p:bldP spid="32" grpId="1"/>
      <p:bldP spid="33" grpId="0"/>
      <p:bldP spid="33" grpId="1"/>
      <p:bldP spid="28" grpId="0"/>
      <p:bldP spid="28" grpId="1"/>
      <p:bldP spid="35" grpId="0"/>
      <p:bldP spid="35" grpId="1"/>
      <p:bldP spid="36" grpId="0"/>
      <p:bldP spid="36" grpId="1"/>
      <p:bldP spid="3" grpId="0" animBg="1"/>
      <p:bldP spid="46" grpId="0"/>
      <p:bldP spid="4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 57" descr="Une image contenant homme, portable, assis, ordinateur&#10;&#10;Description générée automatiquement">
            <a:extLst>
              <a:ext uri="{FF2B5EF4-FFF2-40B4-BE49-F238E27FC236}">
                <a16:creationId xmlns:a16="http://schemas.microsoft.com/office/drawing/2014/main" id="{13223B62-5149-4DD6-B9D2-269AF152903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8585" r="21558" b="172"/>
          <a:stretch/>
        </p:blipFill>
        <p:spPr>
          <a:xfrm>
            <a:off x="4930163" y="1834015"/>
            <a:ext cx="3793178" cy="4221990"/>
          </a:xfrm>
          <a:custGeom>
            <a:avLst/>
            <a:gdLst>
              <a:gd name="connsiteX0" fmla="*/ 0 w 3943281"/>
              <a:gd name="connsiteY0" fmla="*/ 0 h 4221990"/>
              <a:gd name="connsiteX1" fmla="*/ 3943281 w 3943281"/>
              <a:gd name="connsiteY1" fmla="*/ 0 h 4221990"/>
              <a:gd name="connsiteX2" fmla="*/ 3943281 w 3943281"/>
              <a:gd name="connsiteY2" fmla="*/ 4221990 h 4221990"/>
              <a:gd name="connsiteX3" fmla="*/ 0 w 3943281"/>
              <a:gd name="connsiteY3" fmla="*/ 4221990 h 4221990"/>
            </a:gdLst>
            <a:ahLst/>
            <a:cxnLst>
              <a:cxn ang="0">
                <a:pos x="connsiteX0" y="connsiteY0"/>
              </a:cxn>
              <a:cxn ang="0">
                <a:pos x="connsiteX1" y="connsiteY1"/>
              </a:cxn>
              <a:cxn ang="0">
                <a:pos x="connsiteX2" y="connsiteY2"/>
              </a:cxn>
              <a:cxn ang="0">
                <a:pos x="connsiteX3" y="connsiteY3"/>
              </a:cxn>
            </a:cxnLst>
            <a:rect l="l" t="t" r="r" b="b"/>
            <a:pathLst>
              <a:path w="3943281" h="4221990">
                <a:moveTo>
                  <a:pt x="0" y="0"/>
                </a:moveTo>
                <a:lnTo>
                  <a:pt x="3943281" y="0"/>
                </a:lnTo>
                <a:lnTo>
                  <a:pt x="3943281" y="4221990"/>
                </a:lnTo>
                <a:lnTo>
                  <a:pt x="0" y="4221990"/>
                </a:lnTo>
                <a:close/>
              </a:path>
            </a:pathLst>
          </a:custGeom>
        </p:spPr>
      </p:pic>
      <p:sp>
        <p:nvSpPr>
          <p:cNvPr id="2" name="Titre 1">
            <a:extLst>
              <a:ext uri="{FF2B5EF4-FFF2-40B4-BE49-F238E27FC236}">
                <a16:creationId xmlns:a16="http://schemas.microsoft.com/office/drawing/2014/main" id="{DB6762D6-5B84-494E-A93A-97BEAA904C3F}"/>
              </a:ext>
            </a:extLst>
          </p:cNvPr>
          <p:cNvSpPr>
            <a:spLocks noGrp="1"/>
          </p:cNvSpPr>
          <p:nvPr>
            <p:ph type="title"/>
          </p:nvPr>
        </p:nvSpPr>
        <p:spPr>
          <a:xfrm>
            <a:off x="508376" y="502091"/>
            <a:ext cx="11312322" cy="1255728"/>
          </a:xfrm>
        </p:spPr>
        <p:txBody>
          <a:bodyPr/>
          <a:lstStyle/>
          <a:p>
            <a:r>
              <a:rPr lang="fr-FR" u="sng" dirty="0">
                <a:latin typeface="Arial Black" panose="020B0A04020102020204" pitchFamily="34" charset="0"/>
              </a:rPr>
              <a:t>Exemple de réalisation </a:t>
            </a:r>
            <a:r>
              <a:rPr lang="fr-FR" dirty="0">
                <a:latin typeface="Arial Black" panose="020B0A04020102020204" pitchFamily="34" charset="0"/>
              </a:rPr>
              <a:t>: digitalisation des points de vente européens d’un constructeur automobile leader</a:t>
            </a:r>
          </a:p>
        </p:txBody>
      </p:sp>
      <p:sp>
        <p:nvSpPr>
          <p:cNvPr id="3" name="Rectangle 2">
            <a:extLst>
              <a:ext uri="{FF2B5EF4-FFF2-40B4-BE49-F238E27FC236}">
                <a16:creationId xmlns:a16="http://schemas.microsoft.com/office/drawing/2014/main" id="{35F492C8-5F75-487C-8415-5745F3E81FF3}"/>
              </a:ext>
            </a:extLst>
          </p:cNvPr>
          <p:cNvSpPr/>
          <p:nvPr/>
        </p:nvSpPr>
        <p:spPr>
          <a:xfrm flipV="1">
            <a:off x="9048668" y="1834015"/>
            <a:ext cx="2714170" cy="42292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cxnSp>
        <p:nvCxnSpPr>
          <p:cNvPr id="45" name="Connecteur droit 44">
            <a:extLst>
              <a:ext uri="{FF2B5EF4-FFF2-40B4-BE49-F238E27FC236}">
                <a16:creationId xmlns:a16="http://schemas.microsoft.com/office/drawing/2014/main" id="{155EA461-9DA8-4020-8CCF-61D555E7E378}"/>
              </a:ext>
            </a:extLst>
          </p:cNvPr>
          <p:cNvCxnSpPr>
            <a:cxnSpLocks/>
          </p:cNvCxnSpPr>
          <p:nvPr/>
        </p:nvCxnSpPr>
        <p:spPr>
          <a:xfrm>
            <a:off x="10058091" y="1818394"/>
            <a:ext cx="695325"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4D14C864-B8CD-44F0-9A24-B8A8972653FA}"/>
              </a:ext>
            </a:extLst>
          </p:cNvPr>
          <p:cNvSpPr txBox="1"/>
          <p:nvPr/>
        </p:nvSpPr>
        <p:spPr>
          <a:xfrm>
            <a:off x="9106025" y="2030322"/>
            <a:ext cx="2599456" cy="308588"/>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rgbClr val="573EEF"/>
                </a:solidFill>
                <a:latin typeface="Arial Black" panose="020B0A04020102020204" pitchFamily="34" charset="0"/>
              </a:rPr>
              <a:t>Chiffres clés</a:t>
            </a:r>
          </a:p>
        </p:txBody>
      </p:sp>
      <p:grpSp>
        <p:nvGrpSpPr>
          <p:cNvPr id="5" name="Groupe 4">
            <a:extLst>
              <a:ext uri="{FF2B5EF4-FFF2-40B4-BE49-F238E27FC236}">
                <a16:creationId xmlns:a16="http://schemas.microsoft.com/office/drawing/2014/main" id="{6ED269CD-1E79-4CF4-9A36-E92B6A635591}"/>
              </a:ext>
            </a:extLst>
          </p:cNvPr>
          <p:cNvGrpSpPr/>
          <p:nvPr/>
        </p:nvGrpSpPr>
        <p:grpSpPr>
          <a:xfrm>
            <a:off x="9443951" y="2809221"/>
            <a:ext cx="1923604" cy="2891036"/>
            <a:chOff x="9443951" y="2809221"/>
            <a:chExt cx="1923604" cy="2891036"/>
          </a:xfrm>
        </p:grpSpPr>
        <p:sp>
          <p:nvSpPr>
            <p:cNvPr id="44" name="ZoneTexte 43">
              <a:extLst>
                <a:ext uri="{FF2B5EF4-FFF2-40B4-BE49-F238E27FC236}">
                  <a16:creationId xmlns:a16="http://schemas.microsoft.com/office/drawing/2014/main" id="{875A53EF-3192-458E-A2C8-65BF5223898A}"/>
                </a:ext>
              </a:extLst>
            </p:cNvPr>
            <p:cNvSpPr txBox="1"/>
            <p:nvPr/>
          </p:nvSpPr>
          <p:spPr>
            <a:xfrm>
              <a:off x="9443951" y="3746907"/>
              <a:ext cx="1923604" cy="1015663"/>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lang="fr-FR" sz="2400" b="1" dirty="0">
                  <a:solidFill>
                    <a:srgbClr val="33008E"/>
                  </a:solidFill>
                  <a:latin typeface="Arial Black" panose="020B0A04020102020204" pitchFamily="34" charset="0"/>
                </a:rPr>
                <a:t>15 000 </a:t>
              </a:r>
              <a:br>
                <a:rPr kumimoji="0" lang="fr-FR" sz="2400" b="1" i="0" u="none" strike="noStrike" kern="1200" cap="none" spc="0" normalizeH="0" baseline="0" noProof="0" dirty="0">
                  <a:ln>
                    <a:noFill/>
                  </a:ln>
                  <a:solidFill>
                    <a:srgbClr val="33008E"/>
                  </a:solidFill>
                  <a:effectLst/>
                  <a:uLnTx/>
                  <a:uFillTx/>
                  <a:latin typeface="Montserrat ExtraBold"/>
                  <a:ea typeface="+mn-ea"/>
                  <a:cs typeface="+mn-cs"/>
                </a:rPr>
              </a:br>
              <a:r>
                <a:rPr lang="fr-FR" dirty="0">
                  <a:solidFill>
                    <a:srgbClr val="33008E"/>
                  </a:solidFill>
                  <a:latin typeface="Arial" panose="020B0604020202020204" pitchFamily="34" charset="0"/>
                  <a:cs typeface="Arial" panose="020B0604020202020204" pitchFamily="34" charset="0"/>
                </a:rPr>
                <a:t>équipements livrés</a:t>
              </a:r>
              <a:br>
                <a:rPr lang="fr-FR" dirty="0">
                  <a:solidFill>
                    <a:srgbClr val="33008E"/>
                  </a:solidFill>
                  <a:latin typeface="Arial" panose="020B0604020202020204" pitchFamily="34" charset="0"/>
                  <a:cs typeface="Arial" panose="020B0604020202020204" pitchFamily="34" charset="0"/>
                </a:rPr>
              </a:br>
              <a:r>
                <a:rPr lang="fr-FR" dirty="0">
                  <a:solidFill>
                    <a:srgbClr val="33008E"/>
                  </a:solidFill>
                  <a:latin typeface="Arial" panose="020B0604020202020204" pitchFamily="34" charset="0"/>
                  <a:cs typeface="Arial" panose="020B0604020202020204" pitchFamily="34" charset="0"/>
                </a:rPr>
                <a:t>et installés</a:t>
              </a:r>
            </a:p>
          </p:txBody>
        </p:sp>
        <p:sp>
          <p:nvSpPr>
            <p:cNvPr id="52" name="ZoneTexte 51">
              <a:extLst>
                <a:ext uri="{FF2B5EF4-FFF2-40B4-BE49-F238E27FC236}">
                  <a16:creationId xmlns:a16="http://schemas.microsoft.com/office/drawing/2014/main" id="{694F1A46-EBB1-4471-81F1-A835BF516FFD}"/>
                </a:ext>
              </a:extLst>
            </p:cNvPr>
            <p:cNvSpPr txBox="1"/>
            <p:nvPr/>
          </p:nvSpPr>
          <p:spPr>
            <a:xfrm>
              <a:off x="10130037" y="4961593"/>
              <a:ext cx="551433" cy="738664"/>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lang="fr-FR" sz="2400" b="1" dirty="0">
                  <a:solidFill>
                    <a:srgbClr val="33008E"/>
                  </a:solidFill>
                  <a:latin typeface="Arial Black" panose="020B0A04020102020204" pitchFamily="34" charset="0"/>
                </a:rPr>
                <a:t>16</a:t>
              </a:r>
              <a:r>
                <a:rPr kumimoji="0" lang="fr-FR" sz="2400" b="1" i="0" u="none" strike="noStrike" kern="1200" cap="none" spc="0" normalizeH="0" baseline="0" noProof="0" dirty="0">
                  <a:ln>
                    <a:noFill/>
                  </a:ln>
                  <a:solidFill>
                    <a:srgbClr val="33008E"/>
                  </a:solidFill>
                  <a:effectLst/>
                  <a:uLnTx/>
                  <a:uFillTx/>
                  <a:latin typeface="Montserrat ExtraBold"/>
                  <a:ea typeface="+mn-ea"/>
                  <a:cs typeface="+mn-cs"/>
                </a:rPr>
                <a:t> </a:t>
              </a:r>
              <a:br>
                <a:rPr kumimoji="0" lang="fr-FR" sz="1800" b="0" i="0" u="none" strike="noStrike" kern="1200" cap="none" spc="0" normalizeH="0" baseline="0" noProof="0" dirty="0">
                  <a:ln>
                    <a:noFill/>
                  </a:ln>
                  <a:solidFill>
                    <a:srgbClr val="33008E"/>
                  </a:solidFill>
                  <a:effectLst/>
                  <a:uLnTx/>
                  <a:uFillTx/>
                  <a:latin typeface="Montserrat ExtraBold"/>
                  <a:ea typeface="+mn-ea"/>
                  <a:cs typeface="+mn-cs"/>
                </a:rPr>
              </a:br>
              <a:r>
                <a:rPr lang="fr-FR" dirty="0">
                  <a:solidFill>
                    <a:srgbClr val="33008E"/>
                  </a:solidFill>
                  <a:latin typeface="Arial" panose="020B0604020202020204" pitchFamily="34" charset="0"/>
                  <a:cs typeface="Arial" panose="020B0604020202020204" pitchFamily="34" charset="0"/>
                </a:rPr>
                <a:t>pays </a:t>
              </a:r>
            </a:p>
          </p:txBody>
        </p:sp>
        <p:sp>
          <p:nvSpPr>
            <p:cNvPr id="54" name="ZoneTexte 53">
              <a:extLst>
                <a:ext uri="{FF2B5EF4-FFF2-40B4-BE49-F238E27FC236}">
                  <a16:creationId xmlns:a16="http://schemas.microsoft.com/office/drawing/2014/main" id="{0066E8A2-CBF4-4D33-A961-B04B34175B1B}"/>
                </a:ext>
              </a:extLst>
            </p:cNvPr>
            <p:cNvSpPr txBox="1"/>
            <p:nvPr/>
          </p:nvSpPr>
          <p:spPr>
            <a:xfrm>
              <a:off x="9873556" y="2809221"/>
              <a:ext cx="1064394" cy="738664"/>
            </a:xfrm>
            <a:prstGeom prst="rect">
              <a:avLst/>
            </a:prstGeom>
            <a:noFill/>
          </p:spPr>
          <p:txBody>
            <a:bodyPr wrap="none" lIns="0" rIns="0">
              <a:spAutoFit/>
            </a:bodyPr>
            <a:lstStyle/>
            <a:p>
              <a:pPr marL="0" marR="0" lvl="1" indent="0" algn="ctr" defTabSz="914400" rtl="0" eaLnBrk="1" fontAlgn="auto" latinLnBrk="0" hangingPunct="1">
                <a:lnSpc>
                  <a:spcPct val="100000"/>
                </a:lnSpc>
                <a:spcBef>
                  <a:spcPts val="1600"/>
                </a:spcBef>
                <a:spcAft>
                  <a:spcPts val="0"/>
                </a:spcAft>
                <a:buClrTx/>
                <a:buSzTx/>
                <a:buFontTx/>
                <a:buNone/>
                <a:tabLst>
                  <a:tab pos="0" algn="l"/>
                  <a:tab pos="542925" algn="l"/>
                </a:tabLst>
                <a:defRPr/>
              </a:pPr>
              <a:r>
                <a:rPr lang="fr-FR" sz="2400" b="1" dirty="0">
                  <a:solidFill>
                    <a:srgbClr val="33008E"/>
                  </a:solidFill>
                  <a:latin typeface="Arial Black" panose="020B0A04020102020204" pitchFamily="34" charset="0"/>
                </a:rPr>
                <a:t>30 m€</a:t>
              </a:r>
              <a:br>
                <a:rPr kumimoji="0" lang="fr-FR" sz="1800" b="0" i="0" u="none" strike="noStrike" kern="1200" cap="none" spc="0" normalizeH="0" baseline="0" noProof="0" dirty="0">
                  <a:ln>
                    <a:noFill/>
                  </a:ln>
                  <a:solidFill>
                    <a:srgbClr val="33008E"/>
                  </a:solidFill>
                  <a:effectLst/>
                  <a:uLnTx/>
                  <a:uFillTx/>
                  <a:latin typeface="Montserrat ExtraBold"/>
                  <a:ea typeface="+mn-ea"/>
                  <a:cs typeface="+mn-cs"/>
                </a:rPr>
              </a:br>
              <a:r>
                <a:rPr lang="fr-FR" dirty="0">
                  <a:solidFill>
                    <a:srgbClr val="33008E"/>
                  </a:solidFill>
                  <a:latin typeface="Arial" panose="020B0604020202020204" pitchFamily="34" charset="0"/>
                  <a:cs typeface="Arial" panose="020B0604020202020204" pitchFamily="34" charset="0"/>
                </a:rPr>
                <a:t>projet</a:t>
              </a:r>
            </a:p>
          </p:txBody>
        </p:sp>
      </p:grpSp>
      <p:sp>
        <p:nvSpPr>
          <p:cNvPr id="43" name="Freeform 5">
            <a:extLst>
              <a:ext uri="{FF2B5EF4-FFF2-40B4-BE49-F238E27FC236}">
                <a16:creationId xmlns:a16="http://schemas.microsoft.com/office/drawing/2014/main" id="{BC8742BA-A6D8-45A4-9F7E-D556D2B05373}"/>
              </a:ext>
            </a:extLst>
          </p:cNvPr>
          <p:cNvSpPr>
            <a:spLocks noEditPoints="1"/>
          </p:cNvSpPr>
          <p:nvPr/>
        </p:nvSpPr>
        <p:spPr bwMode="auto">
          <a:xfrm>
            <a:off x="623681" y="3247959"/>
            <a:ext cx="416063" cy="415091"/>
          </a:xfrm>
          <a:custGeom>
            <a:avLst/>
            <a:gdLst>
              <a:gd name="T0" fmla="*/ 353 w 538"/>
              <a:gd name="T1" fmla="*/ 342 h 537"/>
              <a:gd name="T2" fmla="*/ 304 w 538"/>
              <a:gd name="T3" fmla="*/ 249 h 537"/>
              <a:gd name="T4" fmla="*/ 502 w 538"/>
              <a:gd name="T5" fmla="*/ 182 h 537"/>
              <a:gd name="T6" fmla="*/ 340 w 538"/>
              <a:gd name="T7" fmla="*/ 51 h 537"/>
              <a:gd name="T8" fmla="*/ 293 w 538"/>
              <a:gd name="T9" fmla="*/ 237 h 537"/>
              <a:gd name="T10" fmla="*/ 196 w 538"/>
              <a:gd name="T11" fmla="*/ 185 h 537"/>
              <a:gd name="T12" fmla="*/ 38 w 538"/>
              <a:gd name="T13" fmla="*/ 49 h 537"/>
              <a:gd name="T14" fmla="*/ 185 w 538"/>
              <a:gd name="T15" fmla="*/ 196 h 537"/>
              <a:gd name="T16" fmla="*/ 237 w 538"/>
              <a:gd name="T17" fmla="*/ 293 h 537"/>
              <a:gd name="T18" fmla="*/ 39 w 538"/>
              <a:gd name="T19" fmla="*/ 351 h 537"/>
              <a:gd name="T20" fmla="*/ 194 w 538"/>
              <a:gd name="T21" fmla="*/ 491 h 537"/>
              <a:gd name="T22" fmla="*/ 249 w 538"/>
              <a:gd name="T23" fmla="*/ 304 h 537"/>
              <a:gd name="T24" fmla="*/ 342 w 538"/>
              <a:gd name="T25" fmla="*/ 353 h 537"/>
              <a:gd name="T26" fmla="*/ 500 w 538"/>
              <a:gd name="T27" fmla="*/ 489 h 537"/>
              <a:gd name="T28" fmla="*/ 421 w 538"/>
              <a:gd name="T29" fmla="*/ 317 h 537"/>
              <a:gd name="T30" fmla="*/ 424 w 538"/>
              <a:gd name="T31" fmla="*/ 138 h 537"/>
              <a:gd name="T32" fmla="*/ 368 w 538"/>
              <a:gd name="T33" fmla="*/ 188 h 537"/>
              <a:gd name="T34" fmla="*/ 421 w 538"/>
              <a:gd name="T35" fmla="*/ 70 h 537"/>
              <a:gd name="T36" fmla="*/ 421 w 538"/>
              <a:gd name="T37" fmla="*/ 122 h 537"/>
              <a:gd name="T38" fmla="*/ 421 w 538"/>
              <a:gd name="T39" fmla="*/ 29 h 537"/>
              <a:gd name="T40" fmla="*/ 488 w 538"/>
              <a:gd name="T41" fmla="*/ 174 h 537"/>
              <a:gd name="T42" fmla="*/ 452 w 538"/>
              <a:gd name="T43" fmla="*/ 69 h 537"/>
              <a:gd name="T44" fmla="*/ 390 w 538"/>
              <a:gd name="T45" fmla="*/ 123 h 537"/>
              <a:gd name="T46" fmla="*/ 354 w 538"/>
              <a:gd name="T47" fmla="*/ 174 h 537"/>
              <a:gd name="T48" fmla="*/ 421 w 538"/>
              <a:gd name="T49" fmla="*/ 29 h 537"/>
              <a:gd name="T50" fmla="*/ 117 w 538"/>
              <a:gd name="T51" fmla="*/ 29 h 537"/>
              <a:gd name="T52" fmla="*/ 184 w 538"/>
              <a:gd name="T53" fmla="*/ 174 h 537"/>
              <a:gd name="T54" fmla="*/ 148 w 538"/>
              <a:gd name="T55" fmla="*/ 69 h 537"/>
              <a:gd name="T56" fmla="*/ 86 w 538"/>
              <a:gd name="T57" fmla="*/ 123 h 537"/>
              <a:gd name="T58" fmla="*/ 50 w 538"/>
              <a:gd name="T59" fmla="*/ 174 h 537"/>
              <a:gd name="T60" fmla="*/ 91 w 538"/>
              <a:gd name="T61" fmla="*/ 96 h 537"/>
              <a:gd name="T62" fmla="*/ 143 w 538"/>
              <a:gd name="T63" fmla="*/ 96 h 537"/>
              <a:gd name="T64" fmla="*/ 91 w 538"/>
              <a:gd name="T65" fmla="*/ 96 h 537"/>
              <a:gd name="T66" fmla="*/ 120 w 538"/>
              <a:gd name="T67" fmla="*/ 138 h 537"/>
              <a:gd name="T68" fmla="*/ 64 w 538"/>
              <a:gd name="T69" fmla="*/ 188 h 537"/>
              <a:gd name="T70" fmla="*/ 120 w 538"/>
              <a:gd name="T71" fmla="*/ 442 h 537"/>
              <a:gd name="T72" fmla="*/ 64 w 538"/>
              <a:gd name="T73" fmla="*/ 492 h 537"/>
              <a:gd name="T74" fmla="*/ 117 w 538"/>
              <a:gd name="T75" fmla="*/ 374 h 537"/>
              <a:gd name="T76" fmla="*/ 117 w 538"/>
              <a:gd name="T77" fmla="*/ 426 h 537"/>
              <a:gd name="T78" fmla="*/ 91 w 538"/>
              <a:gd name="T79" fmla="*/ 400 h 537"/>
              <a:gd name="T80" fmla="*/ 144 w 538"/>
              <a:gd name="T81" fmla="*/ 431 h 537"/>
              <a:gd name="T82" fmla="*/ 90 w 538"/>
              <a:gd name="T83" fmla="*/ 369 h 537"/>
              <a:gd name="T84" fmla="*/ 90 w 538"/>
              <a:gd name="T85" fmla="*/ 431 h 537"/>
              <a:gd name="T86" fmla="*/ 60 w 538"/>
              <a:gd name="T87" fmla="*/ 354 h 537"/>
              <a:gd name="T88" fmla="*/ 184 w 538"/>
              <a:gd name="T89" fmla="*/ 478 h 537"/>
              <a:gd name="T90" fmla="*/ 269 w 538"/>
              <a:gd name="T91" fmla="*/ 245 h 537"/>
              <a:gd name="T92" fmla="*/ 269 w 538"/>
              <a:gd name="T93" fmla="*/ 293 h 537"/>
              <a:gd name="T94" fmla="*/ 368 w 538"/>
              <a:gd name="T95" fmla="*/ 492 h 537"/>
              <a:gd name="T96" fmla="*/ 474 w 538"/>
              <a:gd name="T97" fmla="*/ 492 h 537"/>
              <a:gd name="T98" fmla="*/ 395 w 538"/>
              <a:gd name="T99" fmla="*/ 400 h 537"/>
              <a:gd name="T100" fmla="*/ 447 w 538"/>
              <a:gd name="T101" fmla="*/ 400 h 537"/>
              <a:gd name="T102" fmla="*/ 395 w 538"/>
              <a:gd name="T103" fmla="*/ 400 h 537"/>
              <a:gd name="T104" fmla="*/ 448 w 538"/>
              <a:gd name="T105" fmla="*/ 431 h 537"/>
              <a:gd name="T106" fmla="*/ 394 w 538"/>
              <a:gd name="T107" fmla="*/ 369 h 537"/>
              <a:gd name="T108" fmla="*/ 394 w 538"/>
              <a:gd name="T109" fmla="*/ 431 h 537"/>
              <a:gd name="T110" fmla="*/ 364 w 538"/>
              <a:gd name="T111" fmla="*/ 354 h 537"/>
              <a:gd name="T112" fmla="*/ 488 w 538"/>
              <a:gd name="T113" fmla="*/ 47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537">
                <a:moveTo>
                  <a:pt x="421" y="317"/>
                </a:moveTo>
                <a:cubicBezTo>
                  <a:pt x="396" y="317"/>
                  <a:pt x="372" y="326"/>
                  <a:pt x="353" y="342"/>
                </a:cubicBezTo>
                <a:cubicBezTo>
                  <a:pt x="302" y="291"/>
                  <a:pt x="302" y="291"/>
                  <a:pt x="302" y="291"/>
                </a:cubicBezTo>
                <a:cubicBezTo>
                  <a:pt x="311" y="279"/>
                  <a:pt x="311" y="262"/>
                  <a:pt x="304" y="249"/>
                </a:cubicBezTo>
                <a:cubicBezTo>
                  <a:pt x="356" y="198"/>
                  <a:pt x="356" y="198"/>
                  <a:pt x="356" y="198"/>
                </a:cubicBezTo>
                <a:cubicBezTo>
                  <a:pt x="400" y="234"/>
                  <a:pt x="466" y="227"/>
                  <a:pt x="502" y="182"/>
                </a:cubicBezTo>
                <a:cubicBezTo>
                  <a:pt x="538" y="138"/>
                  <a:pt x="531" y="72"/>
                  <a:pt x="486" y="36"/>
                </a:cubicBezTo>
                <a:cubicBezTo>
                  <a:pt x="442" y="0"/>
                  <a:pt x="376" y="7"/>
                  <a:pt x="340" y="51"/>
                </a:cubicBezTo>
                <a:cubicBezTo>
                  <a:pt x="308" y="91"/>
                  <a:pt x="309" y="149"/>
                  <a:pt x="344" y="187"/>
                </a:cubicBezTo>
                <a:cubicBezTo>
                  <a:pt x="293" y="237"/>
                  <a:pt x="293" y="237"/>
                  <a:pt x="293" y="237"/>
                </a:cubicBezTo>
                <a:cubicBezTo>
                  <a:pt x="280" y="227"/>
                  <a:pt x="261" y="226"/>
                  <a:pt x="247" y="236"/>
                </a:cubicBezTo>
                <a:cubicBezTo>
                  <a:pt x="196" y="185"/>
                  <a:pt x="196" y="185"/>
                  <a:pt x="196" y="185"/>
                </a:cubicBezTo>
                <a:cubicBezTo>
                  <a:pt x="233" y="141"/>
                  <a:pt x="228" y="75"/>
                  <a:pt x="185" y="38"/>
                </a:cubicBezTo>
                <a:cubicBezTo>
                  <a:pt x="141" y="0"/>
                  <a:pt x="75" y="5"/>
                  <a:pt x="38" y="49"/>
                </a:cubicBezTo>
                <a:cubicBezTo>
                  <a:pt x="0" y="93"/>
                  <a:pt x="5" y="158"/>
                  <a:pt x="49" y="196"/>
                </a:cubicBezTo>
                <a:cubicBezTo>
                  <a:pt x="88" y="229"/>
                  <a:pt x="146" y="229"/>
                  <a:pt x="185" y="196"/>
                </a:cubicBezTo>
                <a:cubicBezTo>
                  <a:pt x="236" y="247"/>
                  <a:pt x="236" y="247"/>
                  <a:pt x="236" y="247"/>
                </a:cubicBezTo>
                <a:cubicBezTo>
                  <a:pt x="226" y="261"/>
                  <a:pt x="227" y="280"/>
                  <a:pt x="237" y="293"/>
                </a:cubicBezTo>
                <a:cubicBezTo>
                  <a:pt x="187" y="344"/>
                  <a:pt x="187" y="344"/>
                  <a:pt x="187" y="344"/>
                </a:cubicBezTo>
                <a:cubicBezTo>
                  <a:pt x="144" y="305"/>
                  <a:pt x="78" y="308"/>
                  <a:pt x="39" y="351"/>
                </a:cubicBezTo>
                <a:cubicBezTo>
                  <a:pt x="1" y="394"/>
                  <a:pt x="4" y="460"/>
                  <a:pt x="46" y="499"/>
                </a:cubicBezTo>
                <a:cubicBezTo>
                  <a:pt x="89" y="537"/>
                  <a:pt x="155" y="534"/>
                  <a:pt x="194" y="491"/>
                </a:cubicBezTo>
                <a:cubicBezTo>
                  <a:pt x="229" y="453"/>
                  <a:pt x="230" y="396"/>
                  <a:pt x="198" y="356"/>
                </a:cubicBezTo>
                <a:cubicBezTo>
                  <a:pt x="249" y="304"/>
                  <a:pt x="249" y="304"/>
                  <a:pt x="249" y="304"/>
                </a:cubicBezTo>
                <a:cubicBezTo>
                  <a:pt x="262" y="311"/>
                  <a:pt x="279" y="311"/>
                  <a:pt x="291" y="302"/>
                </a:cubicBezTo>
                <a:cubicBezTo>
                  <a:pt x="342" y="353"/>
                  <a:pt x="342" y="353"/>
                  <a:pt x="342" y="353"/>
                </a:cubicBezTo>
                <a:cubicBezTo>
                  <a:pt x="305" y="397"/>
                  <a:pt x="310" y="463"/>
                  <a:pt x="354" y="500"/>
                </a:cubicBezTo>
                <a:cubicBezTo>
                  <a:pt x="397" y="537"/>
                  <a:pt x="463" y="532"/>
                  <a:pt x="500" y="489"/>
                </a:cubicBezTo>
                <a:cubicBezTo>
                  <a:pt x="537" y="445"/>
                  <a:pt x="532" y="379"/>
                  <a:pt x="489" y="342"/>
                </a:cubicBezTo>
                <a:cubicBezTo>
                  <a:pt x="470" y="326"/>
                  <a:pt x="446" y="317"/>
                  <a:pt x="421" y="317"/>
                </a:cubicBezTo>
                <a:close/>
                <a:moveTo>
                  <a:pt x="368" y="188"/>
                </a:moveTo>
                <a:cubicBezTo>
                  <a:pt x="370" y="158"/>
                  <a:pt x="395" y="136"/>
                  <a:pt x="424" y="138"/>
                </a:cubicBezTo>
                <a:cubicBezTo>
                  <a:pt x="451" y="139"/>
                  <a:pt x="472" y="161"/>
                  <a:pt x="474" y="188"/>
                </a:cubicBezTo>
                <a:cubicBezTo>
                  <a:pt x="442" y="211"/>
                  <a:pt x="400" y="211"/>
                  <a:pt x="368" y="188"/>
                </a:cubicBezTo>
                <a:close/>
                <a:moveTo>
                  <a:pt x="395" y="96"/>
                </a:moveTo>
                <a:cubicBezTo>
                  <a:pt x="395" y="82"/>
                  <a:pt x="407" y="70"/>
                  <a:pt x="421" y="70"/>
                </a:cubicBezTo>
                <a:cubicBezTo>
                  <a:pt x="435" y="70"/>
                  <a:pt x="447" y="82"/>
                  <a:pt x="447" y="96"/>
                </a:cubicBezTo>
                <a:cubicBezTo>
                  <a:pt x="447" y="110"/>
                  <a:pt x="435" y="122"/>
                  <a:pt x="421" y="122"/>
                </a:cubicBezTo>
                <a:cubicBezTo>
                  <a:pt x="407" y="122"/>
                  <a:pt x="395" y="110"/>
                  <a:pt x="395" y="96"/>
                </a:cubicBezTo>
                <a:close/>
                <a:moveTo>
                  <a:pt x="421" y="29"/>
                </a:moveTo>
                <a:cubicBezTo>
                  <a:pt x="470" y="29"/>
                  <a:pt x="509" y="68"/>
                  <a:pt x="509" y="117"/>
                </a:cubicBezTo>
                <a:cubicBezTo>
                  <a:pt x="509" y="138"/>
                  <a:pt x="501" y="158"/>
                  <a:pt x="488" y="174"/>
                </a:cubicBezTo>
                <a:cubicBezTo>
                  <a:pt x="483" y="153"/>
                  <a:pt x="468" y="136"/>
                  <a:pt x="448" y="127"/>
                </a:cubicBezTo>
                <a:cubicBezTo>
                  <a:pt x="466" y="112"/>
                  <a:pt x="468" y="86"/>
                  <a:pt x="452" y="69"/>
                </a:cubicBezTo>
                <a:cubicBezTo>
                  <a:pt x="437" y="51"/>
                  <a:pt x="411" y="49"/>
                  <a:pt x="394" y="65"/>
                </a:cubicBezTo>
                <a:cubicBezTo>
                  <a:pt x="376" y="80"/>
                  <a:pt x="374" y="106"/>
                  <a:pt x="390" y="123"/>
                </a:cubicBezTo>
                <a:cubicBezTo>
                  <a:pt x="391" y="125"/>
                  <a:pt x="392" y="126"/>
                  <a:pt x="394" y="127"/>
                </a:cubicBezTo>
                <a:cubicBezTo>
                  <a:pt x="374" y="136"/>
                  <a:pt x="359" y="153"/>
                  <a:pt x="354" y="174"/>
                </a:cubicBezTo>
                <a:cubicBezTo>
                  <a:pt x="323" y="137"/>
                  <a:pt x="327" y="82"/>
                  <a:pt x="364" y="50"/>
                </a:cubicBezTo>
                <a:cubicBezTo>
                  <a:pt x="380" y="37"/>
                  <a:pt x="400" y="29"/>
                  <a:pt x="421" y="29"/>
                </a:cubicBezTo>
                <a:close/>
                <a:moveTo>
                  <a:pt x="29" y="117"/>
                </a:moveTo>
                <a:cubicBezTo>
                  <a:pt x="29" y="68"/>
                  <a:pt x="68" y="29"/>
                  <a:pt x="117" y="29"/>
                </a:cubicBezTo>
                <a:cubicBezTo>
                  <a:pt x="166" y="29"/>
                  <a:pt x="205" y="68"/>
                  <a:pt x="205" y="117"/>
                </a:cubicBezTo>
                <a:cubicBezTo>
                  <a:pt x="205" y="138"/>
                  <a:pt x="197" y="158"/>
                  <a:pt x="184" y="174"/>
                </a:cubicBezTo>
                <a:cubicBezTo>
                  <a:pt x="179" y="153"/>
                  <a:pt x="164" y="136"/>
                  <a:pt x="144" y="127"/>
                </a:cubicBezTo>
                <a:cubicBezTo>
                  <a:pt x="162" y="112"/>
                  <a:pt x="164" y="86"/>
                  <a:pt x="148" y="69"/>
                </a:cubicBezTo>
                <a:cubicBezTo>
                  <a:pt x="133" y="51"/>
                  <a:pt x="107" y="49"/>
                  <a:pt x="90" y="65"/>
                </a:cubicBezTo>
                <a:cubicBezTo>
                  <a:pt x="72" y="80"/>
                  <a:pt x="70" y="106"/>
                  <a:pt x="86" y="123"/>
                </a:cubicBezTo>
                <a:cubicBezTo>
                  <a:pt x="87" y="125"/>
                  <a:pt x="88" y="126"/>
                  <a:pt x="90" y="127"/>
                </a:cubicBezTo>
                <a:cubicBezTo>
                  <a:pt x="70" y="136"/>
                  <a:pt x="55" y="153"/>
                  <a:pt x="50" y="174"/>
                </a:cubicBezTo>
                <a:cubicBezTo>
                  <a:pt x="37" y="158"/>
                  <a:pt x="29" y="138"/>
                  <a:pt x="29" y="117"/>
                </a:cubicBezTo>
                <a:close/>
                <a:moveTo>
                  <a:pt x="91" y="96"/>
                </a:moveTo>
                <a:cubicBezTo>
                  <a:pt x="91" y="82"/>
                  <a:pt x="103" y="70"/>
                  <a:pt x="117" y="70"/>
                </a:cubicBezTo>
                <a:cubicBezTo>
                  <a:pt x="131" y="70"/>
                  <a:pt x="143" y="82"/>
                  <a:pt x="143" y="96"/>
                </a:cubicBezTo>
                <a:cubicBezTo>
                  <a:pt x="143" y="110"/>
                  <a:pt x="131" y="122"/>
                  <a:pt x="117" y="122"/>
                </a:cubicBezTo>
                <a:cubicBezTo>
                  <a:pt x="103" y="122"/>
                  <a:pt x="91" y="110"/>
                  <a:pt x="91" y="96"/>
                </a:cubicBezTo>
                <a:close/>
                <a:moveTo>
                  <a:pt x="64" y="188"/>
                </a:moveTo>
                <a:cubicBezTo>
                  <a:pt x="66" y="158"/>
                  <a:pt x="91" y="136"/>
                  <a:pt x="120" y="138"/>
                </a:cubicBezTo>
                <a:cubicBezTo>
                  <a:pt x="147" y="139"/>
                  <a:pt x="168" y="161"/>
                  <a:pt x="170" y="188"/>
                </a:cubicBezTo>
                <a:cubicBezTo>
                  <a:pt x="138" y="211"/>
                  <a:pt x="96" y="211"/>
                  <a:pt x="64" y="188"/>
                </a:cubicBezTo>
                <a:close/>
                <a:moveTo>
                  <a:pt x="64" y="492"/>
                </a:moveTo>
                <a:cubicBezTo>
                  <a:pt x="66" y="462"/>
                  <a:pt x="91" y="440"/>
                  <a:pt x="120" y="442"/>
                </a:cubicBezTo>
                <a:cubicBezTo>
                  <a:pt x="147" y="443"/>
                  <a:pt x="168" y="465"/>
                  <a:pt x="170" y="492"/>
                </a:cubicBezTo>
                <a:cubicBezTo>
                  <a:pt x="138" y="515"/>
                  <a:pt x="96" y="515"/>
                  <a:pt x="64" y="492"/>
                </a:cubicBezTo>
                <a:close/>
                <a:moveTo>
                  <a:pt x="91" y="400"/>
                </a:moveTo>
                <a:cubicBezTo>
                  <a:pt x="91" y="386"/>
                  <a:pt x="103" y="374"/>
                  <a:pt x="117" y="374"/>
                </a:cubicBezTo>
                <a:cubicBezTo>
                  <a:pt x="131" y="374"/>
                  <a:pt x="143" y="386"/>
                  <a:pt x="143" y="400"/>
                </a:cubicBezTo>
                <a:cubicBezTo>
                  <a:pt x="143" y="414"/>
                  <a:pt x="131" y="426"/>
                  <a:pt x="117" y="426"/>
                </a:cubicBezTo>
                <a:cubicBezTo>
                  <a:pt x="117" y="426"/>
                  <a:pt x="117" y="426"/>
                  <a:pt x="117" y="426"/>
                </a:cubicBezTo>
                <a:cubicBezTo>
                  <a:pt x="103" y="426"/>
                  <a:pt x="91" y="414"/>
                  <a:pt x="91" y="400"/>
                </a:cubicBezTo>
                <a:close/>
                <a:moveTo>
                  <a:pt x="184" y="478"/>
                </a:moveTo>
                <a:cubicBezTo>
                  <a:pt x="179" y="457"/>
                  <a:pt x="164" y="440"/>
                  <a:pt x="144" y="431"/>
                </a:cubicBezTo>
                <a:cubicBezTo>
                  <a:pt x="162" y="416"/>
                  <a:pt x="164" y="390"/>
                  <a:pt x="148" y="373"/>
                </a:cubicBezTo>
                <a:cubicBezTo>
                  <a:pt x="133" y="355"/>
                  <a:pt x="107" y="353"/>
                  <a:pt x="90" y="369"/>
                </a:cubicBezTo>
                <a:cubicBezTo>
                  <a:pt x="72" y="384"/>
                  <a:pt x="70" y="410"/>
                  <a:pt x="86" y="427"/>
                </a:cubicBezTo>
                <a:cubicBezTo>
                  <a:pt x="87" y="429"/>
                  <a:pt x="88" y="430"/>
                  <a:pt x="90" y="431"/>
                </a:cubicBezTo>
                <a:cubicBezTo>
                  <a:pt x="70" y="440"/>
                  <a:pt x="55" y="457"/>
                  <a:pt x="50" y="478"/>
                </a:cubicBezTo>
                <a:cubicBezTo>
                  <a:pt x="19" y="441"/>
                  <a:pt x="23" y="386"/>
                  <a:pt x="60" y="354"/>
                </a:cubicBezTo>
                <a:cubicBezTo>
                  <a:pt x="97" y="322"/>
                  <a:pt x="152" y="327"/>
                  <a:pt x="184" y="364"/>
                </a:cubicBezTo>
                <a:cubicBezTo>
                  <a:pt x="212" y="397"/>
                  <a:pt x="212" y="445"/>
                  <a:pt x="184" y="478"/>
                </a:cubicBezTo>
                <a:close/>
                <a:moveTo>
                  <a:pt x="245" y="269"/>
                </a:moveTo>
                <a:cubicBezTo>
                  <a:pt x="245" y="256"/>
                  <a:pt x="256" y="245"/>
                  <a:pt x="269" y="245"/>
                </a:cubicBezTo>
                <a:cubicBezTo>
                  <a:pt x="282" y="245"/>
                  <a:pt x="293" y="256"/>
                  <a:pt x="293" y="269"/>
                </a:cubicBezTo>
                <a:cubicBezTo>
                  <a:pt x="293" y="282"/>
                  <a:pt x="282" y="293"/>
                  <a:pt x="269" y="293"/>
                </a:cubicBezTo>
                <a:cubicBezTo>
                  <a:pt x="256" y="293"/>
                  <a:pt x="245" y="282"/>
                  <a:pt x="245" y="269"/>
                </a:cubicBezTo>
                <a:close/>
                <a:moveTo>
                  <a:pt x="368" y="492"/>
                </a:moveTo>
                <a:cubicBezTo>
                  <a:pt x="370" y="462"/>
                  <a:pt x="395" y="440"/>
                  <a:pt x="424" y="442"/>
                </a:cubicBezTo>
                <a:cubicBezTo>
                  <a:pt x="451" y="443"/>
                  <a:pt x="472" y="465"/>
                  <a:pt x="474" y="492"/>
                </a:cubicBezTo>
                <a:cubicBezTo>
                  <a:pt x="442" y="515"/>
                  <a:pt x="400" y="515"/>
                  <a:pt x="368" y="492"/>
                </a:cubicBezTo>
                <a:close/>
                <a:moveTo>
                  <a:pt x="395" y="400"/>
                </a:moveTo>
                <a:cubicBezTo>
                  <a:pt x="395" y="386"/>
                  <a:pt x="407" y="374"/>
                  <a:pt x="421" y="374"/>
                </a:cubicBezTo>
                <a:cubicBezTo>
                  <a:pt x="435" y="374"/>
                  <a:pt x="447" y="386"/>
                  <a:pt x="447" y="400"/>
                </a:cubicBezTo>
                <a:cubicBezTo>
                  <a:pt x="447" y="414"/>
                  <a:pt x="435" y="426"/>
                  <a:pt x="421" y="426"/>
                </a:cubicBezTo>
                <a:cubicBezTo>
                  <a:pt x="407" y="426"/>
                  <a:pt x="395" y="414"/>
                  <a:pt x="395" y="400"/>
                </a:cubicBezTo>
                <a:close/>
                <a:moveTo>
                  <a:pt x="488" y="478"/>
                </a:moveTo>
                <a:cubicBezTo>
                  <a:pt x="483" y="457"/>
                  <a:pt x="468" y="440"/>
                  <a:pt x="448" y="431"/>
                </a:cubicBezTo>
                <a:cubicBezTo>
                  <a:pt x="466" y="416"/>
                  <a:pt x="468" y="390"/>
                  <a:pt x="452" y="373"/>
                </a:cubicBezTo>
                <a:cubicBezTo>
                  <a:pt x="437" y="355"/>
                  <a:pt x="411" y="353"/>
                  <a:pt x="394" y="369"/>
                </a:cubicBezTo>
                <a:cubicBezTo>
                  <a:pt x="376" y="384"/>
                  <a:pt x="374" y="410"/>
                  <a:pt x="390" y="427"/>
                </a:cubicBezTo>
                <a:cubicBezTo>
                  <a:pt x="391" y="429"/>
                  <a:pt x="392" y="430"/>
                  <a:pt x="394" y="431"/>
                </a:cubicBezTo>
                <a:cubicBezTo>
                  <a:pt x="374" y="440"/>
                  <a:pt x="359" y="457"/>
                  <a:pt x="354" y="478"/>
                </a:cubicBezTo>
                <a:cubicBezTo>
                  <a:pt x="323" y="441"/>
                  <a:pt x="327" y="386"/>
                  <a:pt x="364" y="354"/>
                </a:cubicBezTo>
                <a:cubicBezTo>
                  <a:pt x="401" y="322"/>
                  <a:pt x="456" y="327"/>
                  <a:pt x="488" y="364"/>
                </a:cubicBezTo>
                <a:cubicBezTo>
                  <a:pt x="516" y="397"/>
                  <a:pt x="516" y="445"/>
                  <a:pt x="488" y="478"/>
                </a:cubicBezTo>
                <a:close/>
              </a:path>
            </a:pathLst>
          </a:custGeom>
          <a:solidFill>
            <a:srgbClr val="573E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nvGrpSpPr>
          <p:cNvPr id="49" name="Group 8">
            <a:extLst>
              <a:ext uri="{FF2B5EF4-FFF2-40B4-BE49-F238E27FC236}">
                <a16:creationId xmlns:a16="http://schemas.microsoft.com/office/drawing/2014/main" id="{7B901AE9-D822-4F3A-BB2D-75F3D194BEC0}"/>
              </a:ext>
            </a:extLst>
          </p:cNvPr>
          <p:cNvGrpSpPr>
            <a:grpSpLocks noChangeAspect="1"/>
          </p:cNvGrpSpPr>
          <p:nvPr/>
        </p:nvGrpSpPr>
        <p:grpSpPr bwMode="auto">
          <a:xfrm>
            <a:off x="633235" y="1753160"/>
            <a:ext cx="396955" cy="399601"/>
            <a:chOff x="3689" y="2009"/>
            <a:chExt cx="300" cy="302"/>
          </a:xfrm>
          <a:solidFill>
            <a:srgbClr val="573EEF"/>
          </a:solidFill>
        </p:grpSpPr>
        <p:sp>
          <p:nvSpPr>
            <p:cNvPr id="50" name="Freeform 9">
              <a:extLst>
                <a:ext uri="{FF2B5EF4-FFF2-40B4-BE49-F238E27FC236}">
                  <a16:creationId xmlns:a16="http://schemas.microsoft.com/office/drawing/2014/main" id="{DC7A54CF-F747-41B8-B06D-1B66DABEF6C8}"/>
                </a:ext>
              </a:extLst>
            </p:cNvPr>
            <p:cNvSpPr>
              <a:spLocks/>
            </p:cNvSpPr>
            <p:nvPr/>
          </p:nvSpPr>
          <p:spPr bwMode="auto">
            <a:xfrm>
              <a:off x="3689" y="2026"/>
              <a:ext cx="283" cy="285"/>
            </a:xfrm>
            <a:custGeom>
              <a:avLst/>
              <a:gdLst>
                <a:gd name="T0" fmla="*/ 109 w 117"/>
                <a:gd name="T1" fmla="*/ 33 h 117"/>
                <a:gd name="T2" fmla="*/ 107 w 117"/>
                <a:gd name="T3" fmla="*/ 37 h 117"/>
                <a:gd name="T4" fmla="*/ 112 w 117"/>
                <a:gd name="T5" fmla="*/ 58 h 117"/>
                <a:gd name="T6" fmla="*/ 59 w 117"/>
                <a:gd name="T7" fmla="*/ 111 h 117"/>
                <a:gd name="T8" fmla="*/ 6 w 117"/>
                <a:gd name="T9" fmla="*/ 58 h 117"/>
                <a:gd name="T10" fmla="*/ 59 w 117"/>
                <a:gd name="T11" fmla="*/ 5 h 117"/>
                <a:gd name="T12" fmla="*/ 80 w 117"/>
                <a:gd name="T13" fmla="*/ 10 h 117"/>
                <a:gd name="T14" fmla="*/ 84 w 117"/>
                <a:gd name="T15" fmla="*/ 8 h 117"/>
                <a:gd name="T16" fmla="*/ 82 w 117"/>
                <a:gd name="T17" fmla="*/ 5 h 117"/>
                <a:gd name="T18" fmla="*/ 59 w 117"/>
                <a:gd name="T19" fmla="*/ 0 h 117"/>
                <a:gd name="T20" fmla="*/ 0 w 117"/>
                <a:gd name="T21" fmla="*/ 58 h 117"/>
                <a:gd name="T22" fmla="*/ 59 w 117"/>
                <a:gd name="T23" fmla="*/ 117 h 117"/>
                <a:gd name="T24" fmla="*/ 117 w 117"/>
                <a:gd name="T25" fmla="*/ 58 h 117"/>
                <a:gd name="T26" fmla="*/ 112 w 117"/>
                <a:gd name="T27" fmla="*/ 35 h 117"/>
                <a:gd name="T28" fmla="*/ 109 w 117"/>
                <a:gd name="T29" fmla="*/ 3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17">
                  <a:moveTo>
                    <a:pt x="109" y="33"/>
                  </a:moveTo>
                  <a:cubicBezTo>
                    <a:pt x="107" y="34"/>
                    <a:pt x="107" y="36"/>
                    <a:pt x="107" y="37"/>
                  </a:cubicBezTo>
                  <a:cubicBezTo>
                    <a:pt x="110" y="44"/>
                    <a:pt x="112" y="51"/>
                    <a:pt x="112" y="58"/>
                  </a:cubicBezTo>
                  <a:cubicBezTo>
                    <a:pt x="112" y="88"/>
                    <a:pt x="88" y="111"/>
                    <a:pt x="59" y="111"/>
                  </a:cubicBezTo>
                  <a:cubicBezTo>
                    <a:pt x="29" y="111"/>
                    <a:pt x="6" y="88"/>
                    <a:pt x="6" y="58"/>
                  </a:cubicBezTo>
                  <a:cubicBezTo>
                    <a:pt x="6" y="29"/>
                    <a:pt x="29" y="5"/>
                    <a:pt x="59" y="5"/>
                  </a:cubicBezTo>
                  <a:cubicBezTo>
                    <a:pt x="66" y="5"/>
                    <a:pt x="73" y="7"/>
                    <a:pt x="80" y="10"/>
                  </a:cubicBezTo>
                  <a:cubicBezTo>
                    <a:pt x="81" y="10"/>
                    <a:pt x="83" y="10"/>
                    <a:pt x="84" y="8"/>
                  </a:cubicBezTo>
                  <a:cubicBezTo>
                    <a:pt x="84" y="7"/>
                    <a:pt x="84" y="5"/>
                    <a:pt x="82" y="5"/>
                  </a:cubicBezTo>
                  <a:cubicBezTo>
                    <a:pt x="75" y="2"/>
                    <a:pt x="67" y="0"/>
                    <a:pt x="59" y="0"/>
                  </a:cubicBezTo>
                  <a:cubicBezTo>
                    <a:pt x="26" y="0"/>
                    <a:pt x="0" y="26"/>
                    <a:pt x="0" y="58"/>
                  </a:cubicBezTo>
                  <a:cubicBezTo>
                    <a:pt x="0" y="91"/>
                    <a:pt x="26" y="117"/>
                    <a:pt x="59" y="117"/>
                  </a:cubicBezTo>
                  <a:cubicBezTo>
                    <a:pt x="91" y="117"/>
                    <a:pt x="117" y="91"/>
                    <a:pt x="117" y="58"/>
                  </a:cubicBezTo>
                  <a:cubicBezTo>
                    <a:pt x="117" y="50"/>
                    <a:pt x="116" y="42"/>
                    <a:pt x="112" y="35"/>
                  </a:cubicBezTo>
                  <a:cubicBezTo>
                    <a:pt x="112" y="33"/>
                    <a:pt x="110" y="33"/>
                    <a:pt x="109" y="33"/>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51" name="Freeform 10">
              <a:extLst>
                <a:ext uri="{FF2B5EF4-FFF2-40B4-BE49-F238E27FC236}">
                  <a16:creationId xmlns:a16="http://schemas.microsoft.com/office/drawing/2014/main" id="{0A5A0795-A3C4-482C-BC6D-08A7062C38EE}"/>
                </a:ext>
              </a:extLst>
            </p:cNvPr>
            <p:cNvSpPr>
              <a:spLocks/>
            </p:cNvSpPr>
            <p:nvPr/>
          </p:nvSpPr>
          <p:spPr bwMode="auto">
            <a:xfrm>
              <a:off x="3747" y="2085"/>
              <a:ext cx="167" cy="167"/>
            </a:xfrm>
            <a:custGeom>
              <a:avLst/>
              <a:gdLst>
                <a:gd name="T0" fmla="*/ 50 w 69"/>
                <a:gd name="T1" fmla="*/ 7 h 69"/>
                <a:gd name="T2" fmla="*/ 49 w 69"/>
                <a:gd name="T3" fmla="*/ 3 h 69"/>
                <a:gd name="T4" fmla="*/ 35 w 69"/>
                <a:gd name="T5" fmla="*/ 0 h 69"/>
                <a:gd name="T6" fmla="*/ 0 w 69"/>
                <a:gd name="T7" fmla="*/ 34 h 69"/>
                <a:gd name="T8" fmla="*/ 35 w 69"/>
                <a:gd name="T9" fmla="*/ 69 h 69"/>
                <a:gd name="T10" fmla="*/ 69 w 69"/>
                <a:gd name="T11" fmla="*/ 34 h 69"/>
                <a:gd name="T12" fmla="*/ 66 w 69"/>
                <a:gd name="T13" fmla="*/ 20 h 69"/>
                <a:gd name="T14" fmla="*/ 62 w 69"/>
                <a:gd name="T15" fmla="*/ 19 h 69"/>
                <a:gd name="T16" fmla="*/ 61 w 69"/>
                <a:gd name="T17" fmla="*/ 22 h 69"/>
                <a:gd name="T18" fmla="*/ 63 w 69"/>
                <a:gd name="T19" fmla="*/ 34 h 69"/>
                <a:gd name="T20" fmla="*/ 35 w 69"/>
                <a:gd name="T21" fmla="*/ 63 h 69"/>
                <a:gd name="T22" fmla="*/ 6 w 69"/>
                <a:gd name="T23" fmla="*/ 34 h 69"/>
                <a:gd name="T24" fmla="*/ 35 w 69"/>
                <a:gd name="T25" fmla="*/ 6 h 69"/>
                <a:gd name="T26" fmla="*/ 47 w 69"/>
                <a:gd name="T27" fmla="*/ 8 h 69"/>
                <a:gd name="T28" fmla="*/ 50 w 69"/>
                <a:gd name="T2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9">
                  <a:moveTo>
                    <a:pt x="50" y="7"/>
                  </a:moveTo>
                  <a:cubicBezTo>
                    <a:pt x="51" y="6"/>
                    <a:pt x="50" y="4"/>
                    <a:pt x="49" y="3"/>
                  </a:cubicBezTo>
                  <a:cubicBezTo>
                    <a:pt x="45" y="1"/>
                    <a:pt x="40" y="0"/>
                    <a:pt x="35" y="0"/>
                  </a:cubicBezTo>
                  <a:cubicBezTo>
                    <a:pt x="16" y="0"/>
                    <a:pt x="0" y="15"/>
                    <a:pt x="0" y="34"/>
                  </a:cubicBezTo>
                  <a:cubicBezTo>
                    <a:pt x="0" y="53"/>
                    <a:pt x="16" y="69"/>
                    <a:pt x="35" y="69"/>
                  </a:cubicBezTo>
                  <a:cubicBezTo>
                    <a:pt x="54" y="69"/>
                    <a:pt x="69" y="53"/>
                    <a:pt x="69" y="34"/>
                  </a:cubicBezTo>
                  <a:cubicBezTo>
                    <a:pt x="69" y="29"/>
                    <a:pt x="68" y="24"/>
                    <a:pt x="66" y="20"/>
                  </a:cubicBezTo>
                  <a:cubicBezTo>
                    <a:pt x="65" y="18"/>
                    <a:pt x="63" y="18"/>
                    <a:pt x="62" y="19"/>
                  </a:cubicBezTo>
                  <a:cubicBezTo>
                    <a:pt x="61" y="19"/>
                    <a:pt x="60" y="21"/>
                    <a:pt x="61" y="22"/>
                  </a:cubicBezTo>
                  <a:cubicBezTo>
                    <a:pt x="63" y="26"/>
                    <a:pt x="63" y="30"/>
                    <a:pt x="63" y="34"/>
                  </a:cubicBezTo>
                  <a:cubicBezTo>
                    <a:pt x="63" y="50"/>
                    <a:pt x="50" y="63"/>
                    <a:pt x="35" y="63"/>
                  </a:cubicBezTo>
                  <a:cubicBezTo>
                    <a:pt x="19" y="63"/>
                    <a:pt x="6" y="50"/>
                    <a:pt x="6" y="34"/>
                  </a:cubicBezTo>
                  <a:cubicBezTo>
                    <a:pt x="6" y="19"/>
                    <a:pt x="19" y="6"/>
                    <a:pt x="35" y="6"/>
                  </a:cubicBezTo>
                  <a:cubicBezTo>
                    <a:pt x="39" y="6"/>
                    <a:pt x="43" y="6"/>
                    <a:pt x="47" y="8"/>
                  </a:cubicBezTo>
                  <a:cubicBezTo>
                    <a:pt x="48" y="9"/>
                    <a:pt x="50" y="8"/>
                    <a:pt x="50" y="7"/>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53" name="Freeform 11">
              <a:extLst>
                <a:ext uri="{FF2B5EF4-FFF2-40B4-BE49-F238E27FC236}">
                  <a16:creationId xmlns:a16="http://schemas.microsoft.com/office/drawing/2014/main" id="{4394C13F-67F3-4A80-9AAA-20943BEE4AB5}"/>
                </a:ext>
              </a:extLst>
            </p:cNvPr>
            <p:cNvSpPr>
              <a:spLocks/>
            </p:cNvSpPr>
            <p:nvPr/>
          </p:nvSpPr>
          <p:spPr bwMode="auto">
            <a:xfrm>
              <a:off x="3795" y="2133"/>
              <a:ext cx="70" cy="71"/>
            </a:xfrm>
            <a:custGeom>
              <a:avLst/>
              <a:gdLst>
                <a:gd name="T0" fmla="*/ 15 w 29"/>
                <a:gd name="T1" fmla="*/ 5 h 29"/>
                <a:gd name="T2" fmla="*/ 18 w 29"/>
                <a:gd name="T3" fmla="*/ 3 h 29"/>
                <a:gd name="T4" fmla="*/ 16 w 29"/>
                <a:gd name="T5" fmla="*/ 0 h 29"/>
                <a:gd name="T6" fmla="*/ 15 w 29"/>
                <a:gd name="T7" fmla="*/ 0 h 29"/>
                <a:gd name="T8" fmla="*/ 0 w 29"/>
                <a:gd name="T9" fmla="*/ 14 h 29"/>
                <a:gd name="T10" fmla="*/ 15 w 29"/>
                <a:gd name="T11" fmla="*/ 29 h 29"/>
                <a:gd name="T12" fmla="*/ 29 w 29"/>
                <a:gd name="T13" fmla="*/ 14 h 29"/>
                <a:gd name="T14" fmla="*/ 29 w 29"/>
                <a:gd name="T15" fmla="*/ 13 h 29"/>
                <a:gd name="T16" fmla="*/ 26 w 29"/>
                <a:gd name="T17" fmla="*/ 11 h 29"/>
                <a:gd name="T18" fmla="*/ 24 w 29"/>
                <a:gd name="T19" fmla="*/ 14 h 29"/>
                <a:gd name="T20" fmla="*/ 24 w 29"/>
                <a:gd name="T21" fmla="*/ 14 h 29"/>
                <a:gd name="T22" fmla="*/ 15 w 29"/>
                <a:gd name="T23" fmla="*/ 24 h 29"/>
                <a:gd name="T24" fmla="*/ 5 w 29"/>
                <a:gd name="T25" fmla="*/ 14 h 29"/>
                <a:gd name="T26" fmla="*/ 15 w 29"/>
                <a:gd name="T2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9">
                  <a:moveTo>
                    <a:pt x="15" y="5"/>
                  </a:moveTo>
                  <a:cubicBezTo>
                    <a:pt x="17" y="5"/>
                    <a:pt x="18" y="4"/>
                    <a:pt x="18" y="3"/>
                  </a:cubicBezTo>
                  <a:cubicBezTo>
                    <a:pt x="18" y="1"/>
                    <a:pt x="17" y="0"/>
                    <a:pt x="16" y="0"/>
                  </a:cubicBezTo>
                  <a:cubicBezTo>
                    <a:pt x="15" y="0"/>
                    <a:pt x="15" y="0"/>
                    <a:pt x="15" y="0"/>
                  </a:cubicBezTo>
                  <a:cubicBezTo>
                    <a:pt x="6" y="0"/>
                    <a:pt x="0" y="6"/>
                    <a:pt x="0" y="14"/>
                  </a:cubicBezTo>
                  <a:cubicBezTo>
                    <a:pt x="0" y="23"/>
                    <a:pt x="6" y="29"/>
                    <a:pt x="15" y="29"/>
                  </a:cubicBezTo>
                  <a:cubicBezTo>
                    <a:pt x="23" y="29"/>
                    <a:pt x="29" y="23"/>
                    <a:pt x="29" y="14"/>
                  </a:cubicBezTo>
                  <a:cubicBezTo>
                    <a:pt x="29" y="14"/>
                    <a:pt x="29" y="14"/>
                    <a:pt x="29" y="13"/>
                  </a:cubicBezTo>
                  <a:cubicBezTo>
                    <a:pt x="29" y="12"/>
                    <a:pt x="28" y="11"/>
                    <a:pt x="26" y="11"/>
                  </a:cubicBezTo>
                  <a:cubicBezTo>
                    <a:pt x="25" y="11"/>
                    <a:pt x="24" y="12"/>
                    <a:pt x="24" y="14"/>
                  </a:cubicBezTo>
                  <a:cubicBezTo>
                    <a:pt x="24" y="14"/>
                    <a:pt x="24" y="14"/>
                    <a:pt x="24" y="14"/>
                  </a:cubicBezTo>
                  <a:cubicBezTo>
                    <a:pt x="24" y="19"/>
                    <a:pt x="20" y="24"/>
                    <a:pt x="15" y="24"/>
                  </a:cubicBezTo>
                  <a:cubicBezTo>
                    <a:pt x="10" y="24"/>
                    <a:pt x="5" y="19"/>
                    <a:pt x="5" y="14"/>
                  </a:cubicBezTo>
                  <a:cubicBezTo>
                    <a:pt x="5" y="9"/>
                    <a:pt x="10" y="5"/>
                    <a:pt x="15" y="5"/>
                  </a:cubicBez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55" name="Freeform 12">
              <a:extLst>
                <a:ext uri="{FF2B5EF4-FFF2-40B4-BE49-F238E27FC236}">
                  <a16:creationId xmlns:a16="http://schemas.microsoft.com/office/drawing/2014/main" id="{9E58A743-2C0C-4D93-9046-AB660872378F}"/>
                </a:ext>
              </a:extLst>
            </p:cNvPr>
            <p:cNvSpPr>
              <a:spLocks noEditPoints="1"/>
            </p:cNvSpPr>
            <p:nvPr/>
          </p:nvSpPr>
          <p:spPr bwMode="auto">
            <a:xfrm>
              <a:off x="3824" y="2009"/>
              <a:ext cx="165" cy="166"/>
            </a:xfrm>
            <a:custGeom>
              <a:avLst/>
              <a:gdLst>
                <a:gd name="T0" fmla="*/ 68 w 68"/>
                <a:gd name="T1" fmla="*/ 16 h 68"/>
                <a:gd name="T2" fmla="*/ 65 w 68"/>
                <a:gd name="T3" fmla="*/ 14 h 68"/>
                <a:gd name="T4" fmla="*/ 53 w 68"/>
                <a:gd name="T5" fmla="*/ 15 h 68"/>
                <a:gd name="T6" fmla="*/ 54 w 68"/>
                <a:gd name="T7" fmla="*/ 3 h 68"/>
                <a:gd name="T8" fmla="*/ 52 w 68"/>
                <a:gd name="T9" fmla="*/ 0 h 68"/>
                <a:gd name="T10" fmla="*/ 49 w 68"/>
                <a:gd name="T11" fmla="*/ 1 h 68"/>
                <a:gd name="T12" fmla="*/ 30 w 68"/>
                <a:gd name="T13" fmla="*/ 19 h 68"/>
                <a:gd name="T14" fmla="*/ 30 w 68"/>
                <a:gd name="T15" fmla="*/ 22 h 68"/>
                <a:gd name="T16" fmla="*/ 31 w 68"/>
                <a:gd name="T17" fmla="*/ 33 h 68"/>
                <a:gd name="T18" fmla="*/ 1 w 68"/>
                <a:gd name="T19" fmla="*/ 63 h 68"/>
                <a:gd name="T20" fmla="*/ 1 w 68"/>
                <a:gd name="T21" fmla="*/ 67 h 68"/>
                <a:gd name="T22" fmla="*/ 3 w 68"/>
                <a:gd name="T23" fmla="*/ 68 h 68"/>
                <a:gd name="T24" fmla="*/ 5 w 68"/>
                <a:gd name="T25" fmla="*/ 67 h 68"/>
                <a:gd name="T26" fmla="*/ 35 w 68"/>
                <a:gd name="T27" fmla="*/ 37 h 68"/>
                <a:gd name="T28" fmla="*/ 46 w 68"/>
                <a:gd name="T29" fmla="*/ 38 h 68"/>
                <a:gd name="T30" fmla="*/ 47 w 68"/>
                <a:gd name="T31" fmla="*/ 38 h 68"/>
                <a:gd name="T32" fmla="*/ 49 w 68"/>
                <a:gd name="T33" fmla="*/ 38 h 68"/>
                <a:gd name="T34" fmla="*/ 67 w 68"/>
                <a:gd name="T35" fmla="*/ 19 h 68"/>
                <a:gd name="T36" fmla="*/ 68 w 68"/>
                <a:gd name="T37" fmla="*/ 16 h 68"/>
                <a:gd name="T38" fmla="*/ 46 w 68"/>
                <a:gd name="T39" fmla="*/ 33 h 68"/>
                <a:gd name="T40" fmla="*/ 37 w 68"/>
                <a:gd name="T41" fmla="*/ 31 h 68"/>
                <a:gd name="T42" fmla="*/ 35 w 68"/>
                <a:gd name="T43" fmla="*/ 22 h 68"/>
                <a:gd name="T44" fmla="*/ 48 w 68"/>
                <a:gd name="T45" fmla="*/ 10 h 68"/>
                <a:gd name="T46" fmla="*/ 47 w 68"/>
                <a:gd name="T47" fmla="*/ 18 h 68"/>
                <a:gd name="T48" fmla="*/ 48 w 68"/>
                <a:gd name="T49" fmla="*/ 20 h 68"/>
                <a:gd name="T50" fmla="*/ 50 w 68"/>
                <a:gd name="T51" fmla="*/ 21 h 68"/>
                <a:gd name="T52" fmla="*/ 58 w 68"/>
                <a:gd name="T53" fmla="*/ 20 h 68"/>
                <a:gd name="T54" fmla="*/ 46 w 68"/>
                <a:gd name="T55"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68">
                  <a:moveTo>
                    <a:pt x="68" y="16"/>
                  </a:moveTo>
                  <a:cubicBezTo>
                    <a:pt x="67" y="15"/>
                    <a:pt x="66" y="14"/>
                    <a:pt x="65" y="14"/>
                  </a:cubicBezTo>
                  <a:cubicBezTo>
                    <a:pt x="53" y="15"/>
                    <a:pt x="53" y="15"/>
                    <a:pt x="53" y="15"/>
                  </a:cubicBezTo>
                  <a:cubicBezTo>
                    <a:pt x="54" y="3"/>
                    <a:pt x="54" y="3"/>
                    <a:pt x="54" y="3"/>
                  </a:cubicBezTo>
                  <a:cubicBezTo>
                    <a:pt x="54" y="2"/>
                    <a:pt x="53" y="1"/>
                    <a:pt x="52" y="0"/>
                  </a:cubicBezTo>
                  <a:cubicBezTo>
                    <a:pt x="51" y="0"/>
                    <a:pt x="50" y="0"/>
                    <a:pt x="49" y="1"/>
                  </a:cubicBezTo>
                  <a:cubicBezTo>
                    <a:pt x="30" y="19"/>
                    <a:pt x="30" y="19"/>
                    <a:pt x="30" y="19"/>
                  </a:cubicBezTo>
                  <a:cubicBezTo>
                    <a:pt x="30" y="20"/>
                    <a:pt x="29" y="21"/>
                    <a:pt x="30" y="22"/>
                  </a:cubicBezTo>
                  <a:cubicBezTo>
                    <a:pt x="31" y="33"/>
                    <a:pt x="31" y="33"/>
                    <a:pt x="31" y="33"/>
                  </a:cubicBezTo>
                  <a:cubicBezTo>
                    <a:pt x="1" y="63"/>
                    <a:pt x="1" y="63"/>
                    <a:pt x="1" y="63"/>
                  </a:cubicBezTo>
                  <a:cubicBezTo>
                    <a:pt x="0" y="64"/>
                    <a:pt x="0" y="66"/>
                    <a:pt x="1" y="67"/>
                  </a:cubicBezTo>
                  <a:cubicBezTo>
                    <a:pt x="2" y="67"/>
                    <a:pt x="2" y="68"/>
                    <a:pt x="3" y="68"/>
                  </a:cubicBezTo>
                  <a:cubicBezTo>
                    <a:pt x="4" y="68"/>
                    <a:pt x="5" y="67"/>
                    <a:pt x="5" y="67"/>
                  </a:cubicBezTo>
                  <a:cubicBezTo>
                    <a:pt x="35" y="37"/>
                    <a:pt x="35" y="37"/>
                    <a:pt x="35" y="37"/>
                  </a:cubicBezTo>
                  <a:cubicBezTo>
                    <a:pt x="46" y="38"/>
                    <a:pt x="46" y="38"/>
                    <a:pt x="46" y="38"/>
                  </a:cubicBezTo>
                  <a:cubicBezTo>
                    <a:pt x="47" y="38"/>
                    <a:pt x="47" y="38"/>
                    <a:pt x="47" y="38"/>
                  </a:cubicBezTo>
                  <a:cubicBezTo>
                    <a:pt x="48" y="38"/>
                    <a:pt x="48" y="38"/>
                    <a:pt x="49" y="38"/>
                  </a:cubicBezTo>
                  <a:cubicBezTo>
                    <a:pt x="67" y="19"/>
                    <a:pt x="67" y="19"/>
                    <a:pt x="67" y="19"/>
                  </a:cubicBezTo>
                  <a:cubicBezTo>
                    <a:pt x="68" y="18"/>
                    <a:pt x="68" y="17"/>
                    <a:pt x="68" y="16"/>
                  </a:cubicBezTo>
                  <a:close/>
                  <a:moveTo>
                    <a:pt x="46" y="33"/>
                  </a:moveTo>
                  <a:cubicBezTo>
                    <a:pt x="37" y="31"/>
                    <a:pt x="37" y="31"/>
                    <a:pt x="37" y="31"/>
                  </a:cubicBezTo>
                  <a:cubicBezTo>
                    <a:pt x="35" y="22"/>
                    <a:pt x="35" y="22"/>
                    <a:pt x="35" y="22"/>
                  </a:cubicBezTo>
                  <a:cubicBezTo>
                    <a:pt x="48" y="10"/>
                    <a:pt x="48" y="10"/>
                    <a:pt x="48" y="10"/>
                  </a:cubicBezTo>
                  <a:cubicBezTo>
                    <a:pt x="47" y="18"/>
                    <a:pt x="47" y="18"/>
                    <a:pt x="47" y="18"/>
                  </a:cubicBezTo>
                  <a:cubicBezTo>
                    <a:pt x="47" y="19"/>
                    <a:pt x="48" y="19"/>
                    <a:pt x="48" y="20"/>
                  </a:cubicBezTo>
                  <a:cubicBezTo>
                    <a:pt x="49" y="20"/>
                    <a:pt x="49" y="21"/>
                    <a:pt x="50" y="21"/>
                  </a:cubicBezTo>
                  <a:cubicBezTo>
                    <a:pt x="58" y="20"/>
                    <a:pt x="58" y="20"/>
                    <a:pt x="58" y="20"/>
                  </a:cubicBezTo>
                  <a:lnTo>
                    <a:pt x="46" y="33"/>
                  </a:lnTo>
                  <a:close/>
                </a:path>
              </a:pathLst>
            </a:custGeom>
            <a:grpFill/>
            <a:ln w="0">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sp>
        <p:nvSpPr>
          <p:cNvPr id="56" name="ZoneTexte 55">
            <a:extLst>
              <a:ext uri="{FF2B5EF4-FFF2-40B4-BE49-F238E27FC236}">
                <a16:creationId xmlns:a16="http://schemas.microsoft.com/office/drawing/2014/main" id="{54871061-C074-4441-8AB9-D80D28FA5F84}"/>
              </a:ext>
            </a:extLst>
          </p:cNvPr>
          <p:cNvSpPr txBox="1"/>
          <p:nvPr/>
        </p:nvSpPr>
        <p:spPr>
          <a:xfrm>
            <a:off x="907464" y="1720216"/>
            <a:ext cx="2079625" cy="461665"/>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lang="fr-FR" sz="2400" b="1" dirty="0">
                <a:solidFill>
                  <a:srgbClr val="33008E"/>
                </a:solidFill>
                <a:latin typeface="Arial" panose="020B0604020202020204" pitchFamily="34" charset="0"/>
                <a:cs typeface="Arial" panose="020B0604020202020204" pitchFamily="34" charset="0"/>
              </a:rPr>
              <a:t>Mission</a:t>
            </a:r>
          </a:p>
        </p:txBody>
      </p:sp>
      <p:sp>
        <p:nvSpPr>
          <p:cNvPr id="57" name="ZoneTexte 56">
            <a:extLst>
              <a:ext uri="{FF2B5EF4-FFF2-40B4-BE49-F238E27FC236}">
                <a16:creationId xmlns:a16="http://schemas.microsoft.com/office/drawing/2014/main" id="{CD215920-FE45-476F-9305-0028A9E50018}"/>
              </a:ext>
            </a:extLst>
          </p:cNvPr>
          <p:cNvSpPr txBox="1"/>
          <p:nvPr/>
        </p:nvSpPr>
        <p:spPr>
          <a:xfrm>
            <a:off x="907464" y="3237554"/>
            <a:ext cx="2079625" cy="461665"/>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lang="fr-FR" sz="2400" b="1" dirty="0">
                <a:solidFill>
                  <a:srgbClr val="33008E"/>
                </a:solidFill>
                <a:latin typeface="Arial" panose="020B0604020202020204" pitchFamily="34" charset="0"/>
                <a:cs typeface="Arial" panose="020B0604020202020204" pitchFamily="34" charset="0"/>
              </a:rPr>
              <a:t>Équipe</a:t>
            </a:r>
          </a:p>
        </p:txBody>
      </p:sp>
      <p:sp>
        <p:nvSpPr>
          <p:cNvPr id="60" name="ZoneTexte 59">
            <a:extLst>
              <a:ext uri="{FF2B5EF4-FFF2-40B4-BE49-F238E27FC236}">
                <a16:creationId xmlns:a16="http://schemas.microsoft.com/office/drawing/2014/main" id="{76116B06-8570-4BFF-9DE5-124B5896B456}"/>
              </a:ext>
            </a:extLst>
          </p:cNvPr>
          <p:cNvSpPr txBox="1"/>
          <p:nvPr/>
        </p:nvSpPr>
        <p:spPr>
          <a:xfrm>
            <a:off x="907464" y="4754892"/>
            <a:ext cx="2288136" cy="461665"/>
          </a:xfrm>
          <a:prstGeom prst="rect">
            <a:avLst/>
          </a:prstGeom>
          <a:noFill/>
        </p:spPr>
        <p:txBody>
          <a:bodyPr wrap="square">
            <a:spAutoFit/>
          </a:bodyPr>
          <a:lstStyle/>
          <a:p>
            <a:pPr marL="269875" lvl="1">
              <a:spcBef>
                <a:spcPts val="1600"/>
              </a:spcBef>
              <a:tabLst>
                <a:tab pos="266700" algn="l"/>
                <a:tab pos="542925" algn="l"/>
              </a:tabLst>
              <a:defRPr/>
            </a:pPr>
            <a:r>
              <a:rPr lang="fr-FR" sz="2400" b="1" dirty="0">
                <a:solidFill>
                  <a:srgbClr val="33008E"/>
                </a:solidFill>
                <a:latin typeface="Arial" panose="020B0604020202020204" pitchFamily="34" charset="0"/>
                <a:cs typeface="Arial" panose="020B0604020202020204" pitchFamily="34" charset="0"/>
              </a:rPr>
              <a:t>Innovation</a:t>
            </a:r>
          </a:p>
        </p:txBody>
      </p:sp>
      <p:sp>
        <p:nvSpPr>
          <p:cNvPr id="62" name="ZoneTexte 61">
            <a:extLst>
              <a:ext uri="{FF2B5EF4-FFF2-40B4-BE49-F238E27FC236}">
                <a16:creationId xmlns:a16="http://schemas.microsoft.com/office/drawing/2014/main" id="{1127F765-29E5-41E4-A689-8B88FC689F46}"/>
              </a:ext>
            </a:extLst>
          </p:cNvPr>
          <p:cNvSpPr txBox="1"/>
          <p:nvPr/>
        </p:nvSpPr>
        <p:spPr>
          <a:xfrm>
            <a:off x="1185987" y="2382719"/>
            <a:ext cx="373843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lang="fr-FR" sz="1400" b="1" dirty="0">
                <a:solidFill>
                  <a:srgbClr val="33008E"/>
                </a:solidFill>
                <a:latin typeface="Arial" panose="020B0604020202020204" pitchFamily="34" charset="0"/>
                <a:cs typeface="Arial" panose="020B0604020202020204" pitchFamily="34" charset="0"/>
              </a:rPr>
              <a:t>Transformer et digitaliser </a:t>
            </a:r>
            <a:br>
              <a:rPr lang="fr-FR" sz="1400" b="1" dirty="0">
                <a:solidFill>
                  <a:srgbClr val="33008E"/>
                </a:solidFill>
                <a:latin typeface="Arial" panose="020B0604020202020204" pitchFamily="34" charset="0"/>
                <a:cs typeface="Arial" panose="020B0604020202020204" pitchFamily="34" charset="0"/>
              </a:rPr>
            </a:br>
            <a:r>
              <a:rPr lang="fr-FR" sz="1400" b="1" dirty="0">
                <a:solidFill>
                  <a:srgbClr val="33008E"/>
                </a:solidFill>
                <a:latin typeface="Arial" panose="020B0604020202020204" pitchFamily="34" charset="0"/>
                <a:cs typeface="Arial" panose="020B0604020202020204" pitchFamily="34" charset="0"/>
              </a:rPr>
              <a:t>des concessions en Europe</a:t>
            </a:r>
          </a:p>
        </p:txBody>
      </p:sp>
      <p:sp>
        <p:nvSpPr>
          <p:cNvPr id="63" name="ZoneTexte 62">
            <a:extLst>
              <a:ext uri="{FF2B5EF4-FFF2-40B4-BE49-F238E27FC236}">
                <a16:creationId xmlns:a16="http://schemas.microsoft.com/office/drawing/2014/main" id="{E9338FB3-C5D1-457E-826B-7FAC6AFBB806}"/>
              </a:ext>
            </a:extLst>
          </p:cNvPr>
          <p:cNvSpPr txBox="1"/>
          <p:nvPr/>
        </p:nvSpPr>
        <p:spPr>
          <a:xfrm>
            <a:off x="1185987" y="3895946"/>
            <a:ext cx="3747963" cy="523220"/>
          </a:xfrm>
          <a:prstGeom prst="rect">
            <a:avLst/>
          </a:prstGeom>
          <a:noFill/>
        </p:spPr>
        <p:txBody>
          <a:bodyPr wrap="square">
            <a:spAutoFit/>
          </a:bodyPr>
          <a:lstStyle/>
          <a:p>
            <a:pPr>
              <a:spcBef>
                <a:spcPts val="1500"/>
              </a:spcBef>
              <a:defRPr/>
            </a:pPr>
            <a:r>
              <a:rPr lang="fr-FR" sz="1400" b="1" dirty="0">
                <a:solidFill>
                  <a:srgbClr val="33008E"/>
                </a:solidFill>
                <a:latin typeface="Arial" panose="020B0604020202020204" pitchFamily="34" charset="0"/>
                <a:cs typeface="Arial" panose="020B0604020202020204" pitchFamily="34" charset="0"/>
              </a:rPr>
              <a:t>Tous les pays impliqués </a:t>
            </a:r>
            <a:br>
              <a:rPr lang="fr-FR" sz="1400" b="1" dirty="0">
                <a:solidFill>
                  <a:srgbClr val="33008E"/>
                </a:solidFill>
                <a:latin typeface="Arial" panose="020B0604020202020204" pitchFamily="34" charset="0"/>
                <a:cs typeface="Arial" panose="020B0604020202020204" pitchFamily="34" charset="0"/>
              </a:rPr>
            </a:br>
            <a:r>
              <a:rPr lang="fr-FR" sz="1400" b="1" dirty="0">
                <a:solidFill>
                  <a:srgbClr val="33008E"/>
                </a:solidFill>
                <a:latin typeface="Arial" panose="020B0604020202020204" pitchFamily="34" charset="0"/>
                <a:cs typeface="Arial" panose="020B0604020202020204" pitchFamily="34" charset="0"/>
              </a:rPr>
              <a:t>avec coordination centrale</a:t>
            </a:r>
          </a:p>
        </p:txBody>
      </p:sp>
      <p:sp>
        <p:nvSpPr>
          <p:cNvPr id="64" name="ZoneTexte 63">
            <a:extLst>
              <a:ext uri="{FF2B5EF4-FFF2-40B4-BE49-F238E27FC236}">
                <a16:creationId xmlns:a16="http://schemas.microsoft.com/office/drawing/2014/main" id="{B4C087E7-B427-47EE-9CE9-A34103A3F58E}"/>
              </a:ext>
            </a:extLst>
          </p:cNvPr>
          <p:cNvSpPr txBox="1"/>
          <p:nvPr/>
        </p:nvSpPr>
        <p:spPr>
          <a:xfrm>
            <a:off x="1185987" y="5404144"/>
            <a:ext cx="3747962" cy="523220"/>
          </a:xfrm>
          <a:prstGeom prst="rect">
            <a:avLst/>
          </a:prstGeom>
          <a:noFill/>
        </p:spPr>
        <p:txBody>
          <a:bodyPr wrap="square">
            <a:spAutoFit/>
          </a:bodyPr>
          <a:lstStyle/>
          <a:p>
            <a:pPr marR="0" lvl="0" indent="0" fontAlgn="auto">
              <a:lnSpc>
                <a:spcPct val="100000"/>
              </a:lnSpc>
              <a:spcBef>
                <a:spcPts val="1500"/>
              </a:spcBef>
              <a:spcAft>
                <a:spcPts val="0"/>
              </a:spcAft>
              <a:buClrTx/>
              <a:buSzTx/>
              <a:buFontTx/>
              <a:buNone/>
              <a:tabLst/>
              <a:defRPr/>
            </a:pPr>
            <a:r>
              <a:rPr lang="fr-FR" sz="1400" b="1" dirty="0">
                <a:solidFill>
                  <a:srgbClr val="33008E"/>
                </a:solidFill>
                <a:latin typeface="Arial" panose="020B0604020202020204" pitchFamily="34" charset="0"/>
                <a:cs typeface="Arial" panose="020B0604020202020204" pitchFamily="34" charset="0"/>
              </a:rPr>
              <a:t>Installation et maintenance</a:t>
            </a:r>
            <a:br>
              <a:rPr lang="fr-FR" sz="1400" b="1" dirty="0">
                <a:solidFill>
                  <a:srgbClr val="33008E"/>
                </a:solidFill>
                <a:latin typeface="Arial" panose="020B0604020202020204" pitchFamily="34" charset="0"/>
                <a:cs typeface="Arial" panose="020B0604020202020204" pitchFamily="34" charset="0"/>
              </a:rPr>
            </a:br>
            <a:r>
              <a:rPr lang="fr-FR" sz="1400" b="1" dirty="0">
                <a:solidFill>
                  <a:srgbClr val="33008E"/>
                </a:solidFill>
                <a:latin typeface="Arial" panose="020B0604020202020204" pitchFamily="34" charset="0"/>
                <a:cs typeface="Arial" panose="020B0604020202020204" pitchFamily="34" charset="0"/>
              </a:rPr>
              <a:t>de solutions audiovisuelles </a:t>
            </a:r>
          </a:p>
        </p:txBody>
      </p:sp>
      <p:grpSp>
        <p:nvGrpSpPr>
          <p:cNvPr id="65" name="Group 4">
            <a:extLst>
              <a:ext uri="{FF2B5EF4-FFF2-40B4-BE49-F238E27FC236}">
                <a16:creationId xmlns:a16="http://schemas.microsoft.com/office/drawing/2014/main" id="{C488B399-B56E-45E8-B419-77545AFAA0A2}"/>
              </a:ext>
            </a:extLst>
          </p:cNvPr>
          <p:cNvGrpSpPr>
            <a:grpSpLocks noChangeAspect="1"/>
          </p:cNvGrpSpPr>
          <p:nvPr/>
        </p:nvGrpSpPr>
        <p:grpSpPr bwMode="auto">
          <a:xfrm>
            <a:off x="650909" y="4769964"/>
            <a:ext cx="361607" cy="417473"/>
            <a:chOff x="3660" y="1957"/>
            <a:chExt cx="356" cy="411"/>
          </a:xfrm>
          <a:solidFill>
            <a:schemeClr val="tx2"/>
          </a:solidFill>
        </p:grpSpPr>
        <p:sp>
          <p:nvSpPr>
            <p:cNvPr id="66" name="Freeform 5">
              <a:extLst>
                <a:ext uri="{FF2B5EF4-FFF2-40B4-BE49-F238E27FC236}">
                  <a16:creationId xmlns:a16="http://schemas.microsoft.com/office/drawing/2014/main" id="{114D2364-00AA-4D5E-9213-FAAC93C89E53}"/>
                </a:ext>
              </a:extLst>
            </p:cNvPr>
            <p:cNvSpPr>
              <a:spLocks noEditPoints="1"/>
            </p:cNvSpPr>
            <p:nvPr/>
          </p:nvSpPr>
          <p:spPr bwMode="auto">
            <a:xfrm>
              <a:off x="3703" y="2000"/>
              <a:ext cx="267" cy="368"/>
            </a:xfrm>
            <a:custGeom>
              <a:avLst/>
              <a:gdLst>
                <a:gd name="T0" fmla="*/ 101 w 110"/>
                <a:gd name="T1" fmla="*/ 86 h 153"/>
                <a:gd name="T2" fmla="*/ 102 w 110"/>
                <a:gd name="T3" fmla="*/ 84 h 153"/>
                <a:gd name="T4" fmla="*/ 110 w 110"/>
                <a:gd name="T5" fmla="*/ 54 h 153"/>
                <a:gd name="T6" fmla="*/ 59 w 110"/>
                <a:gd name="T7" fmla="*/ 2 h 153"/>
                <a:gd name="T8" fmla="*/ 0 w 110"/>
                <a:gd name="T9" fmla="*/ 56 h 153"/>
                <a:gd name="T10" fmla="*/ 4 w 110"/>
                <a:gd name="T11" fmla="*/ 75 h 153"/>
                <a:gd name="T12" fmla="*/ 8 w 110"/>
                <a:gd name="T13" fmla="*/ 84 h 153"/>
                <a:gd name="T14" fmla="*/ 10 w 110"/>
                <a:gd name="T15" fmla="*/ 88 h 153"/>
                <a:gd name="T16" fmla="*/ 10 w 110"/>
                <a:gd name="T17" fmla="*/ 88 h 153"/>
                <a:gd name="T18" fmla="*/ 24 w 110"/>
                <a:gd name="T19" fmla="*/ 123 h 153"/>
                <a:gd name="T20" fmla="*/ 16 w 110"/>
                <a:gd name="T21" fmla="*/ 123 h 153"/>
                <a:gd name="T22" fmla="*/ 16 w 110"/>
                <a:gd name="T23" fmla="*/ 129 h 153"/>
                <a:gd name="T24" fmla="*/ 26 w 110"/>
                <a:gd name="T25" fmla="*/ 129 h 153"/>
                <a:gd name="T26" fmla="*/ 27 w 110"/>
                <a:gd name="T27" fmla="*/ 134 h 153"/>
                <a:gd name="T28" fmla="*/ 20 w 110"/>
                <a:gd name="T29" fmla="*/ 134 h 153"/>
                <a:gd name="T30" fmla="*/ 20 w 110"/>
                <a:gd name="T31" fmla="*/ 140 h 153"/>
                <a:gd name="T32" fmla="*/ 28 w 110"/>
                <a:gd name="T33" fmla="*/ 140 h 153"/>
                <a:gd name="T34" fmla="*/ 29 w 110"/>
                <a:gd name="T35" fmla="*/ 145 h 153"/>
                <a:gd name="T36" fmla="*/ 38 w 110"/>
                <a:gd name="T37" fmla="*/ 153 h 153"/>
                <a:gd name="T38" fmla="*/ 73 w 110"/>
                <a:gd name="T39" fmla="*/ 153 h 153"/>
                <a:gd name="T40" fmla="*/ 82 w 110"/>
                <a:gd name="T41" fmla="*/ 145 h 153"/>
                <a:gd name="T42" fmla="*/ 82 w 110"/>
                <a:gd name="T43" fmla="*/ 144 h 153"/>
                <a:gd name="T44" fmla="*/ 83 w 110"/>
                <a:gd name="T45" fmla="*/ 140 h 153"/>
                <a:gd name="T46" fmla="*/ 90 w 110"/>
                <a:gd name="T47" fmla="*/ 140 h 153"/>
                <a:gd name="T48" fmla="*/ 90 w 110"/>
                <a:gd name="T49" fmla="*/ 134 h 153"/>
                <a:gd name="T50" fmla="*/ 84 w 110"/>
                <a:gd name="T51" fmla="*/ 134 h 153"/>
                <a:gd name="T52" fmla="*/ 85 w 110"/>
                <a:gd name="T53" fmla="*/ 130 h 153"/>
                <a:gd name="T54" fmla="*/ 94 w 110"/>
                <a:gd name="T55" fmla="*/ 130 h 153"/>
                <a:gd name="T56" fmla="*/ 94 w 110"/>
                <a:gd name="T57" fmla="*/ 124 h 153"/>
                <a:gd name="T58" fmla="*/ 86 w 110"/>
                <a:gd name="T59" fmla="*/ 124 h 153"/>
                <a:gd name="T60" fmla="*/ 101 w 110"/>
                <a:gd name="T61" fmla="*/ 86 h 153"/>
                <a:gd name="T62" fmla="*/ 15 w 110"/>
                <a:gd name="T63" fmla="*/ 85 h 153"/>
                <a:gd name="T64" fmla="*/ 15 w 110"/>
                <a:gd name="T65" fmla="*/ 85 h 153"/>
                <a:gd name="T66" fmla="*/ 13 w 110"/>
                <a:gd name="T67" fmla="*/ 82 h 153"/>
                <a:gd name="T68" fmla="*/ 9 w 110"/>
                <a:gd name="T69" fmla="*/ 73 h 153"/>
                <a:gd name="T70" fmla="*/ 6 w 110"/>
                <a:gd name="T71" fmla="*/ 57 h 153"/>
                <a:gd name="T72" fmla="*/ 58 w 110"/>
                <a:gd name="T73" fmla="*/ 8 h 153"/>
                <a:gd name="T74" fmla="*/ 103 w 110"/>
                <a:gd name="T75" fmla="*/ 54 h 153"/>
                <a:gd name="T76" fmla="*/ 97 w 110"/>
                <a:gd name="T77" fmla="*/ 80 h 153"/>
                <a:gd name="T78" fmla="*/ 97 w 110"/>
                <a:gd name="T79" fmla="*/ 81 h 153"/>
                <a:gd name="T80" fmla="*/ 96 w 110"/>
                <a:gd name="T81" fmla="*/ 83 h 153"/>
                <a:gd name="T82" fmla="*/ 79 w 110"/>
                <a:gd name="T83" fmla="*/ 124 h 153"/>
                <a:gd name="T84" fmla="*/ 30 w 110"/>
                <a:gd name="T85" fmla="*/ 124 h 153"/>
                <a:gd name="T86" fmla="*/ 15 w 110"/>
                <a:gd name="T87" fmla="*/ 85 h 153"/>
                <a:gd name="T88" fmla="*/ 76 w 110"/>
                <a:gd name="T89" fmla="*/ 143 h 153"/>
                <a:gd name="T90" fmla="*/ 75 w 110"/>
                <a:gd name="T91" fmla="*/ 145 h 153"/>
                <a:gd name="T92" fmla="*/ 72 w 110"/>
                <a:gd name="T93" fmla="*/ 147 h 153"/>
                <a:gd name="T94" fmla="*/ 37 w 110"/>
                <a:gd name="T95" fmla="*/ 147 h 153"/>
                <a:gd name="T96" fmla="*/ 34 w 110"/>
                <a:gd name="T97" fmla="*/ 145 h 153"/>
                <a:gd name="T98" fmla="*/ 34 w 110"/>
                <a:gd name="T99" fmla="*/ 140 h 153"/>
                <a:gd name="T100" fmla="*/ 76 w 110"/>
                <a:gd name="T101" fmla="*/ 140 h 153"/>
                <a:gd name="T102" fmla="*/ 76 w 110"/>
                <a:gd name="T103" fmla="*/ 143 h 153"/>
                <a:gd name="T104" fmla="*/ 77 w 110"/>
                <a:gd name="T105" fmla="*/ 134 h 153"/>
                <a:gd name="T106" fmla="*/ 33 w 110"/>
                <a:gd name="T107" fmla="*/ 134 h 153"/>
                <a:gd name="T108" fmla="*/ 32 w 110"/>
                <a:gd name="T109" fmla="*/ 130 h 153"/>
                <a:gd name="T110" fmla="*/ 78 w 110"/>
                <a:gd name="T111" fmla="*/ 130 h 153"/>
                <a:gd name="T112" fmla="*/ 77 w 110"/>
                <a:gd name="T113"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53">
                  <a:moveTo>
                    <a:pt x="101" y="86"/>
                  </a:moveTo>
                  <a:cubicBezTo>
                    <a:pt x="102" y="85"/>
                    <a:pt x="102" y="85"/>
                    <a:pt x="102" y="84"/>
                  </a:cubicBezTo>
                  <a:cubicBezTo>
                    <a:pt x="108" y="74"/>
                    <a:pt x="110" y="64"/>
                    <a:pt x="110" y="54"/>
                  </a:cubicBezTo>
                  <a:cubicBezTo>
                    <a:pt x="108" y="26"/>
                    <a:pt x="86" y="4"/>
                    <a:pt x="59" y="2"/>
                  </a:cubicBezTo>
                  <a:cubicBezTo>
                    <a:pt x="27" y="0"/>
                    <a:pt x="0" y="25"/>
                    <a:pt x="0" y="56"/>
                  </a:cubicBezTo>
                  <a:cubicBezTo>
                    <a:pt x="0" y="63"/>
                    <a:pt x="2" y="69"/>
                    <a:pt x="4" y="75"/>
                  </a:cubicBezTo>
                  <a:cubicBezTo>
                    <a:pt x="8" y="84"/>
                    <a:pt x="8" y="84"/>
                    <a:pt x="8" y="84"/>
                  </a:cubicBezTo>
                  <a:cubicBezTo>
                    <a:pt x="9" y="85"/>
                    <a:pt x="10" y="86"/>
                    <a:pt x="10" y="88"/>
                  </a:cubicBezTo>
                  <a:cubicBezTo>
                    <a:pt x="10" y="88"/>
                    <a:pt x="10" y="88"/>
                    <a:pt x="10" y="88"/>
                  </a:cubicBezTo>
                  <a:cubicBezTo>
                    <a:pt x="16" y="98"/>
                    <a:pt x="20" y="110"/>
                    <a:pt x="24" y="123"/>
                  </a:cubicBezTo>
                  <a:cubicBezTo>
                    <a:pt x="16" y="123"/>
                    <a:pt x="16" y="123"/>
                    <a:pt x="16" y="123"/>
                  </a:cubicBezTo>
                  <a:cubicBezTo>
                    <a:pt x="16" y="129"/>
                    <a:pt x="16" y="129"/>
                    <a:pt x="16" y="129"/>
                  </a:cubicBezTo>
                  <a:cubicBezTo>
                    <a:pt x="26" y="129"/>
                    <a:pt x="26" y="129"/>
                    <a:pt x="26" y="129"/>
                  </a:cubicBezTo>
                  <a:cubicBezTo>
                    <a:pt x="26" y="131"/>
                    <a:pt x="26" y="132"/>
                    <a:pt x="27" y="134"/>
                  </a:cubicBezTo>
                  <a:cubicBezTo>
                    <a:pt x="20" y="134"/>
                    <a:pt x="20" y="134"/>
                    <a:pt x="20" y="134"/>
                  </a:cubicBezTo>
                  <a:cubicBezTo>
                    <a:pt x="20" y="140"/>
                    <a:pt x="20" y="140"/>
                    <a:pt x="20" y="140"/>
                  </a:cubicBezTo>
                  <a:cubicBezTo>
                    <a:pt x="28" y="140"/>
                    <a:pt x="28" y="140"/>
                    <a:pt x="28" y="140"/>
                  </a:cubicBezTo>
                  <a:cubicBezTo>
                    <a:pt x="28" y="141"/>
                    <a:pt x="28" y="143"/>
                    <a:pt x="29" y="145"/>
                  </a:cubicBezTo>
                  <a:cubicBezTo>
                    <a:pt x="29" y="150"/>
                    <a:pt x="33" y="153"/>
                    <a:pt x="38" y="153"/>
                  </a:cubicBezTo>
                  <a:cubicBezTo>
                    <a:pt x="73" y="153"/>
                    <a:pt x="73" y="153"/>
                    <a:pt x="73" y="153"/>
                  </a:cubicBezTo>
                  <a:cubicBezTo>
                    <a:pt x="77" y="153"/>
                    <a:pt x="81" y="150"/>
                    <a:pt x="82" y="145"/>
                  </a:cubicBezTo>
                  <a:cubicBezTo>
                    <a:pt x="82" y="144"/>
                    <a:pt x="82" y="144"/>
                    <a:pt x="82" y="144"/>
                  </a:cubicBezTo>
                  <a:cubicBezTo>
                    <a:pt x="82" y="142"/>
                    <a:pt x="82" y="141"/>
                    <a:pt x="83" y="140"/>
                  </a:cubicBezTo>
                  <a:cubicBezTo>
                    <a:pt x="90" y="140"/>
                    <a:pt x="90" y="140"/>
                    <a:pt x="90" y="140"/>
                  </a:cubicBezTo>
                  <a:cubicBezTo>
                    <a:pt x="90" y="134"/>
                    <a:pt x="90" y="134"/>
                    <a:pt x="90" y="134"/>
                  </a:cubicBezTo>
                  <a:cubicBezTo>
                    <a:pt x="84" y="134"/>
                    <a:pt x="84" y="134"/>
                    <a:pt x="84" y="134"/>
                  </a:cubicBezTo>
                  <a:cubicBezTo>
                    <a:pt x="84" y="132"/>
                    <a:pt x="85" y="131"/>
                    <a:pt x="85" y="130"/>
                  </a:cubicBezTo>
                  <a:cubicBezTo>
                    <a:pt x="94" y="130"/>
                    <a:pt x="94" y="130"/>
                    <a:pt x="94" y="130"/>
                  </a:cubicBezTo>
                  <a:cubicBezTo>
                    <a:pt x="94" y="124"/>
                    <a:pt x="94" y="124"/>
                    <a:pt x="94" y="124"/>
                  </a:cubicBezTo>
                  <a:cubicBezTo>
                    <a:pt x="86" y="124"/>
                    <a:pt x="86" y="124"/>
                    <a:pt x="86" y="124"/>
                  </a:cubicBezTo>
                  <a:cubicBezTo>
                    <a:pt x="90" y="110"/>
                    <a:pt x="95" y="96"/>
                    <a:pt x="101" y="86"/>
                  </a:cubicBezTo>
                  <a:close/>
                  <a:moveTo>
                    <a:pt x="15" y="85"/>
                  </a:moveTo>
                  <a:cubicBezTo>
                    <a:pt x="15" y="85"/>
                    <a:pt x="15" y="85"/>
                    <a:pt x="15" y="85"/>
                  </a:cubicBezTo>
                  <a:cubicBezTo>
                    <a:pt x="14" y="84"/>
                    <a:pt x="14" y="82"/>
                    <a:pt x="13" y="82"/>
                  </a:cubicBezTo>
                  <a:cubicBezTo>
                    <a:pt x="9" y="73"/>
                    <a:pt x="9" y="73"/>
                    <a:pt x="9" y="73"/>
                  </a:cubicBezTo>
                  <a:cubicBezTo>
                    <a:pt x="7" y="68"/>
                    <a:pt x="6" y="62"/>
                    <a:pt x="6" y="57"/>
                  </a:cubicBezTo>
                  <a:cubicBezTo>
                    <a:pt x="6" y="29"/>
                    <a:pt x="30" y="6"/>
                    <a:pt x="58" y="8"/>
                  </a:cubicBezTo>
                  <a:cubicBezTo>
                    <a:pt x="83" y="10"/>
                    <a:pt x="102" y="30"/>
                    <a:pt x="103" y="54"/>
                  </a:cubicBezTo>
                  <a:cubicBezTo>
                    <a:pt x="104" y="63"/>
                    <a:pt x="102" y="72"/>
                    <a:pt x="97" y="80"/>
                  </a:cubicBezTo>
                  <a:cubicBezTo>
                    <a:pt x="97" y="81"/>
                    <a:pt x="97" y="81"/>
                    <a:pt x="97" y="81"/>
                  </a:cubicBezTo>
                  <a:cubicBezTo>
                    <a:pt x="96" y="82"/>
                    <a:pt x="96" y="82"/>
                    <a:pt x="96" y="83"/>
                  </a:cubicBezTo>
                  <a:cubicBezTo>
                    <a:pt x="89" y="94"/>
                    <a:pt x="83" y="108"/>
                    <a:pt x="79" y="124"/>
                  </a:cubicBezTo>
                  <a:cubicBezTo>
                    <a:pt x="30" y="124"/>
                    <a:pt x="30" y="124"/>
                    <a:pt x="30" y="124"/>
                  </a:cubicBezTo>
                  <a:cubicBezTo>
                    <a:pt x="26" y="109"/>
                    <a:pt x="21" y="96"/>
                    <a:pt x="15" y="85"/>
                  </a:cubicBezTo>
                  <a:close/>
                  <a:moveTo>
                    <a:pt x="76" y="143"/>
                  </a:moveTo>
                  <a:cubicBezTo>
                    <a:pt x="76" y="143"/>
                    <a:pt x="76" y="144"/>
                    <a:pt x="75" y="145"/>
                  </a:cubicBezTo>
                  <a:cubicBezTo>
                    <a:pt x="75" y="146"/>
                    <a:pt x="74" y="147"/>
                    <a:pt x="72" y="147"/>
                  </a:cubicBezTo>
                  <a:cubicBezTo>
                    <a:pt x="37" y="147"/>
                    <a:pt x="37" y="147"/>
                    <a:pt x="37" y="147"/>
                  </a:cubicBezTo>
                  <a:cubicBezTo>
                    <a:pt x="36" y="147"/>
                    <a:pt x="34" y="146"/>
                    <a:pt x="34" y="145"/>
                  </a:cubicBezTo>
                  <a:cubicBezTo>
                    <a:pt x="34" y="143"/>
                    <a:pt x="34" y="142"/>
                    <a:pt x="34" y="140"/>
                  </a:cubicBezTo>
                  <a:cubicBezTo>
                    <a:pt x="76" y="140"/>
                    <a:pt x="76" y="140"/>
                    <a:pt x="76" y="140"/>
                  </a:cubicBezTo>
                  <a:cubicBezTo>
                    <a:pt x="76" y="141"/>
                    <a:pt x="76" y="142"/>
                    <a:pt x="76" y="143"/>
                  </a:cubicBezTo>
                  <a:close/>
                  <a:moveTo>
                    <a:pt x="77" y="134"/>
                  </a:moveTo>
                  <a:cubicBezTo>
                    <a:pt x="33" y="134"/>
                    <a:pt x="33" y="134"/>
                    <a:pt x="33" y="134"/>
                  </a:cubicBezTo>
                  <a:cubicBezTo>
                    <a:pt x="32" y="133"/>
                    <a:pt x="32" y="131"/>
                    <a:pt x="32" y="130"/>
                  </a:cubicBezTo>
                  <a:cubicBezTo>
                    <a:pt x="78" y="130"/>
                    <a:pt x="78" y="130"/>
                    <a:pt x="78" y="130"/>
                  </a:cubicBezTo>
                  <a:cubicBezTo>
                    <a:pt x="78" y="131"/>
                    <a:pt x="78" y="133"/>
                    <a:pt x="77" y="1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67" name="Freeform 6">
              <a:extLst>
                <a:ext uri="{FF2B5EF4-FFF2-40B4-BE49-F238E27FC236}">
                  <a16:creationId xmlns:a16="http://schemas.microsoft.com/office/drawing/2014/main" id="{855A2145-1C75-46E3-90F3-891524C61130}"/>
                </a:ext>
              </a:extLst>
            </p:cNvPr>
            <p:cNvSpPr>
              <a:spLocks/>
            </p:cNvSpPr>
            <p:nvPr/>
          </p:nvSpPr>
          <p:spPr bwMode="auto">
            <a:xfrm>
              <a:off x="3742" y="2043"/>
              <a:ext cx="94" cy="121"/>
            </a:xfrm>
            <a:custGeom>
              <a:avLst/>
              <a:gdLst>
                <a:gd name="T0" fmla="*/ 0 w 39"/>
                <a:gd name="T1" fmla="*/ 38 h 50"/>
                <a:gd name="T2" fmla="*/ 2 w 39"/>
                <a:gd name="T3" fmla="*/ 50 h 50"/>
                <a:gd name="T4" fmla="*/ 8 w 39"/>
                <a:gd name="T5" fmla="*/ 48 h 50"/>
                <a:gd name="T6" fmla="*/ 6 w 39"/>
                <a:gd name="T7" fmla="*/ 38 h 50"/>
                <a:gd name="T8" fmla="*/ 39 w 39"/>
                <a:gd name="T9" fmla="*/ 6 h 50"/>
                <a:gd name="T10" fmla="*/ 39 w 39"/>
                <a:gd name="T11" fmla="*/ 0 h 50"/>
                <a:gd name="T12" fmla="*/ 0 w 39"/>
                <a:gd name="T13" fmla="*/ 38 h 50"/>
              </a:gdLst>
              <a:ahLst/>
              <a:cxnLst>
                <a:cxn ang="0">
                  <a:pos x="T0" y="T1"/>
                </a:cxn>
                <a:cxn ang="0">
                  <a:pos x="T2" y="T3"/>
                </a:cxn>
                <a:cxn ang="0">
                  <a:pos x="T4" y="T5"/>
                </a:cxn>
                <a:cxn ang="0">
                  <a:pos x="T6" y="T7"/>
                </a:cxn>
                <a:cxn ang="0">
                  <a:pos x="T8" y="T9"/>
                </a:cxn>
                <a:cxn ang="0">
                  <a:pos x="T10" y="T11"/>
                </a:cxn>
                <a:cxn ang="0">
                  <a:pos x="T12" y="T13"/>
                </a:cxn>
              </a:cxnLst>
              <a:rect l="0" t="0" r="r" b="b"/>
              <a:pathLst>
                <a:path w="39" h="50">
                  <a:moveTo>
                    <a:pt x="0" y="38"/>
                  </a:moveTo>
                  <a:cubicBezTo>
                    <a:pt x="0" y="42"/>
                    <a:pt x="1" y="47"/>
                    <a:pt x="2" y="50"/>
                  </a:cubicBezTo>
                  <a:cubicBezTo>
                    <a:pt x="8" y="48"/>
                    <a:pt x="8" y="48"/>
                    <a:pt x="8" y="48"/>
                  </a:cubicBezTo>
                  <a:cubicBezTo>
                    <a:pt x="7" y="45"/>
                    <a:pt x="6" y="42"/>
                    <a:pt x="6" y="38"/>
                  </a:cubicBezTo>
                  <a:cubicBezTo>
                    <a:pt x="6" y="20"/>
                    <a:pt x="21" y="6"/>
                    <a:pt x="39" y="6"/>
                  </a:cubicBezTo>
                  <a:cubicBezTo>
                    <a:pt x="39" y="0"/>
                    <a:pt x="39" y="0"/>
                    <a:pt x="39" y="0"/>
                  </a:cubicBezTo>
                  <a:cubicBezTo>
                    <a:pt x="18" y="0"/>
                    <a:pt x="0" y="17"/>
                    <a:pt x="0"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68" name="Freeform 7">
              <a:extLst>
                <a:ext uri="{FF2B5EF4-FFF2-40B4-BE49-F238E27FC236}">
                  <a16:creationId xmlns:a16="http://schemas.microsoft.com/office/drawing/2014/main" id="{15BA9049-BB6A-4608-890C-922B49843555}"/>
                </a:ext>
              </a:extLst>
            </p:cNvPr>
            <p:cNvSpPr>
              <a:spLocks/>
            </p:cNvSpPr>
            <p:nvPr/>
          </p:nvSpPr>
          <p:spPr bwMode="auto">
            <a:xfrm>
              <a:off x="3764" y="1969"/>
              <a:ext cx="24" cy="31"/>
            </a:xfrm>
            <a:custGeom>
              <a:avLst/>
              <a:gdLst>
                <a:gd name="T0" fmla="*/ 12 w 24"/>
                <a:gd name="T1" fmla="*/ 0 h 31"/>
                <a:gd name="T2" fmla="*/ 24 w 24"/>
                <a:gd name="T3" fmla="*/ 26 h 31"/>
                <a:gd name="T4" fmla="*/ 9 w 24"/>
                <a:gd name="T5" fmla="*/ 31 h 31"/>
                <a:gd name="T6" fmla="*/ 0 w 24"/>
                <a:gd name="T7" fmla="*/ 4 h 31"/>
                <a:gd name="T8" fmla="*/ 12 w 24"/>
                <a:gd name="T9" fmla="*/ 0 h 31"/>
              </a:gdLst>
              <a:ahLst/>
              <a:cxnLst>
                <a:cxn ang="0">
                  <a:pos x="T0" y="T1"/>
                </a:cxn>
                <a:cxn ang="0">
                  <a:pos x="T2" y="T3"/>
                </a:cxn>
                <a:cxn ang="0">
                  <a:pos x="T4" y="T5"/>
                </a:cxn>
                <a:cxn ang="0">
                  <a:pos x="T6" y="T7"/>
                </a:cxn>
                <a:cxn ang="0">
                  <a:pos x="T8" y="T9"/>
                </a:cxn>
              </a:cxnLst>
              <a:rect l="0" t="0" r="r" b="b"/>
              <a:pathLst>
                <a:path w="24" h="31">
                  <a:moveTo>
                    <a:pt x="12" y="0"/>
                  </a:moveTo>
                  <a:lnTo>
                    <a:pt x="24" y="26"/>
                  </a:lnTo>
                  <a:lnTo>
                    <a:pt x="9" y="31"/>
                  </a:lnTo>
                  <a:lnTo>
                    <a:pt x="0" y="4"/>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69" name="Freeform 8">
              <a:extLst>
                <a:ext uri="{FF2B5EF4-FFF2-40B4-BE49-F238E27FC236}">
                  <a16:creationId xmlns:a16="http://schemas.microsoft.com/office/drawing/2014/main" id="{0076E79A-F05C-49C0-8F01-B408B1897005}"/>
                </a:ext>
              </a:extLst>
            </p:cNvPr>
            <p:cNvSpPr>
              <a:spLocks/>
            </p:cNvSpPr>
            <p:nvPr/>
          </p:nvSpPr>
          <p:spPr bwMode="auto">
            <a:xfrm>
              <a:off x="3669" y="2060"/>
              <a:ext cx="32" cy="24"/>
            </a:xfrm>
            <a:custGeom>
              <a:avLst/>
              <a:gdLst>
                <a:gd name="T0" fmla="*/ 5 w 32"/>
                <a:gd name="T1" fmla="*/ 0 h 24"/>
                <a:gd name="T2" fmla="*/ 32 w 32"/>
                <a:gd name="T3" fmla="*/ 10 h 24"/>
                <a:gd name="T4" fmla="*/ 27 w 32"/>
                <a:gd name="T5" fmla="*/ 24 h 24"/>
                <a:gd name="T6" fmla="*/ 0 w 32"/>
                <a:gd name="T7" fmla="*/ 12 h 24"/>
                <a:gd name="T8" fmla="*/ 5 w 32"/>
                <a:gd name="T9" fmla="*/ 0 h 24"/>
              </a:gdLst>
              <a:ahLst/>
              <a:cxnLst>
                <a:cxn ang="0">
                  <a:pos x="T0" y="T1"/>
                </a:cxn>
                <a:cxn ang="0">
                  <a:pos x="T2" y="T3"/>
                </a:cxn>
                <a:cxn ang="0">
                  <a:pos x="T4" y="T5"/>
                </a:cxn>
                <a:cxn ang="0">
                  <a:pos x="T6" y="T7"/>
                </a:cxn>
                <a:cxn ang="0">
                  <a:pos x="T8" y="T9"/>
                </a:cxn>
              </a:cxnLst>
              <a:rect l="0" t="0" r="r" b="b"/>
              <a:pathLst>
                <a:path w="32" h="24">
                  <a:moveTo>
                    <a:pt x="5" y="0"/>
                  </a:moveTo>
                  <a:lnTo>
                    <a:pt x="32" y="10"/>
                  </a:lnTo>
                  <a:lnTo>
                    <a:pt x="27" y="24"/>
                  </a:lnTo>
                  <a:lnTo>
                    <a:pt x="0" y="12"/>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0" name="Freeform 9">
              <a:extLst>
                <a:ext uri="{FF2B5EF4-FFF2-40B4-BE49-F238E27FC236}">
                  <a16:creationId xmlns:a16="http://schemas.microsoft.com/office/drawing/2014/main" id="{0825AF73-4177-4859-83C5-D198FD326EAE}"/>
                </a:ext>
              </a:extLst>
            </p:cNvPr>
            <p:cNvSpPr>
              <a:spLocks/>
            </p:cNvSpPr>
            <p:nvPr/>
          </p:nvSpPr>
          <p:spPr bwMode="auto">
            <a:xfrm>
              <a:off x="3669" y="2183"/>
              <a:ext cx="32" cy="24"/>
            </a:xfrm>
            <a:custGeom>
              <a:avLst/>
              <a:gdLst>
                <a:gd name="T0" fmla="*/ 0 w 32"/>
                <a:gd name="T1" fmla="*/ 12 h 24"/>
                <a:gd name="T2" fmla="*/ 27 w 32"/>
                <a:gd name="T3" fmla="*/ 0 h 24"/>
                <a:gd name="T4" fmla="*/ 32 w 32"/>
                <a:gd name="T5" fmla="*/ 14 h 24"/>
                <a:gd name="T6" fmla="*/ 5 w 32"/>
                <a:gd name="T7" fmla="*/ 24 h 24"/>
                <a:gd name="T8" fmla="*/ 0 w 32"/>
                <a:gd name="T9" fmla="*/ 12 h 24"/>
              </a:gdLst>
              <a:ahLst/>
              <a:cxnLst>
                <a:cxn ang="0">
                  <a:pos x="T0" y="T1"/>
                </a:cxn>
                <a:cxn ang="0">
                  <a:pos x="T2" y="T3"/>
                </a:cxn>
                <a:cxn ang="0">
                  <a:pos x="T4" y="T5"/>
                </a:cxn>
                <a:cxn ang="0">
                  <a:pos x="T6" y="T7"/>
                </a:cxn>
                <a:cxn ang="0">
                  <a:pos x="T8" y="T9"/>
                </a:cxn>
              </a:cxnLst>
              <a:rect l="0" t="0" r="r" b="b"/>
              <a:pathLst>
                <a:path w="32" h="24">
                  <a:moveTo>
                    <a:pt x="0" y="12"/>
                  </a:moveTo>
                  <a:lnTo>
                    <a:pt x="27" y="0"/>
                  </a:lnTo>
                  <a:lnTo>
                    <a:pt x="32" y="14"/>
                  </a:lnTo>
                  <a:lnTo>
                    <a:pt x="5" y="24"/>
                  </a:ln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1" name="Freeform 10">
              <a:extLst>
                <a:ext uri="{FF2B5EF4-FFF2-40B4-BE49-F238E27FC236}">
                  <a16:creationId xmlns:a16="http://schemas.microsoft.com/office/drawing/2014/main" id="{6BB40950-9E00-40C1-87E2-90C937E26889}"/>
                </a:ext>
              </a:extLst>
            </p:cNvPr>
            <p:cNvSpPr>
              <a:spLocks/>
            </p:cNvSpPr>
            <p:nvPr/>
          </p:nvSpPr>
          <p:spPr bwMode="auto">
            <a:xfrm>
              <a:off x="3972" y="2185"/>
              <a:ext cx="31" cy="27"/>
            </a:xfrm>
            <a:custGeom>
              <a:avLst/>
              <a:gdLst>
                <a:gd name="T0" fmla="*/ 27 w 31"/>
                <a:gd name="T1" fmla="*/ 27 h 27"/>
                <a:gd name="T2" fmla="*/ 0 w 31"/>
                <a:gd name="T3" fmla="*/ 15 h 27"/>
                <a:gd name="T4" fmla="*/ 5 w 31"/>
                <a:gd name="T5" fmla="*/ 0 h 27"/>
                <a:gd name="T6" fmla="*/ 31 w 31"/>
                <a:gd name="T7" fmla="*/ 12 h 27"/>
                <a:gd name="T8" fmla="*/ 27 w 31"/>
                <a:gd name="T9" fmla="*/ 27 h 27"/>
              </a:gdLst>
              <a:ahLst/>
              <a:cxnLst>
                <a:cxn ang="0">
                  <a:pos x="T0" y="T1"/>
                </a:cxn>
                <a:cxn ang="0">
                  <a:pos x="T2" y="T3"/>
                </a:cxn>
                <a:cxn ang="0">
                  <a:pos x="T4" y="T5"/>
                </a:cxn>
                <a:cxn ang="0">
                  <a:pos x="T6" y="T7"/>
                </a:cxn>
                <a:cxn ang="0">
                  <a:pos x="T8" y="T9"/>
                </a:cxn>
              </a:cxnLst>
              <a:rect l="0" t="0" r="r" b="b"/>
              <a:pathLst>
                <a:path w="31" h="27">
                  <a:moveTo>
                    <a:pt x="27" y="27"/>
                  </a:moveTo>
                  <a:lnTo>
                    <a:pt x="0" y="15"/>
                  </a:lnTo>
                  <a:lnTo>
                    <a:pt x="5" y="0"/>
                  </a:lnTo>
                  <a:lnTo>
                    <a:pt x="31" y="12"/>
                  </a:lnTo>
                  <a:lnTo>
                    <a:pt x="2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2" name="Freeform 11">
              <a:extLst>
                <a:ext uri="{FF2B5EF4-FFF2-40B4-BE49-F238E27FC236}">
                  <a16:creationId xmlns:a16="http://schemas.microsoft.com/office/drawing/2014/main" id="{8EE27895-3B0E-4851-BD3D-8D8518FD809B}"/>
                </a:ext>
              </a:extLst>
            </p:cNvPr>
            <p:cNvSpPr>
              <a:spLocks/>
            </p:cNvSpPr>
            <p:nvPr/>
          </p:nvSpPr>
          <p:spPr bwMode="auto">
            <a:xfrm>
              <a:off x="3972" y="2063"/>
              <a:ext cx="34" cy="24"/>
            </a:xfrm>
            <a:custGeom>
              <a:avLst/>
              <a:gdLst>
                <a:gd name="T0" fmla="*/ 27 w 34"/>
                <a:gd name="T1" fmla="*/ 0 h 24"/>
                <a:gd name="T2" fmla="*/ 34 w 34"/>
                <a:gd name="T3" fmla="*/ 12 h 24"/>
                <a:gd name="T4" fmla="*/ 5 w 34"/>
                <a:gd name="T5" fmla="*/ 24 h 24"/>
                <a:gd name="T6" fmla="*/ 0 w 34"/>
                <a:gd name="T7" fmla="*/ 9 h 24"/>
                <a:gd name="T8" fmla="*/ 27 w 34"/>
                <a:gd name="T9" fmla="*/ 0 h 24"/>
              </a:gdLst>
              <a:ahLst/>
              <a:cxnLst>
                <a:cxn ang="0">
                  <a:pos x="T0" y="T1"/>
                </a:cxn>
                <a:cxn ang="0">
                  <a:pos x="T2" y="T3"/>
                </a:cxn>
                <a:cxn ang="0">
                  <a:pos x="T4" y="T5"/>
                </a:cxn>
                <a:cxn ang="0">
                  <a:pos x="T6" y="T7"/>
                </a:cxn>
                <a:cxn ang="0">
                  <a:pos x="T8" y="T9"/>
                </a:cxn>
              </a:cxnLst>
              <a:rect l="0" t="0" r="r" b="b"/>
              <a:pathLst>
                <a:path w="34" h="24">
                  <a:moveTo>
                    <a:pt x="27" y="0"/>
                  </a:moveTo>
                  <a:lnTo>
                    <a:pt x="34" y="12"/>
                  </a:lnTo>
                  <a:lnTo>
                    <a:pt x="5" y="24"/>
                  </a:lnTo>
                  <a:lnTo>
                    <a:pt x="0" y="9"/>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3" name="Freeform 12">
              <a:extLst>
                <a:ext uri="{FF2B5EF4-FFF2-40B4-BE49-F238E27FC236}">
                  <a16:creationId xmlns:a16="http://schemas.microsoft.com/office/drawing/2014/main" id="{F3A558E2-668E-4C97-9B04-E17269BB4424}"/>
                </a:ext>
              </a:extLst>
            </p:cNvPr>
            <p:cNvSpPr>
              <a:spLocks/>
            </p:cNvSpPr>
            <p:nvPr/>
          </p:nvSpPr>
          <p:spPr bwMode="auto">
            <a:xfrm>
              <a:off x="3890" y="1969"/>
              <a:ext cx="24" cy="33"/>
            </a:xfrm>
            <a:custGeom>
              <a:avLst/>
              <a:gdLst>
                <a:gd name="T0" fmla="*/ 9 w 24"/>
                <a:gd name="T1" fmla="*/ 0 h 33"/>
                <a:gd name="T2" fmla="*/ 24 w 24"/>
                <a:gd name="T3" fmla="*/ 7 h 33"/>
                <a:gd name="T4" fmla="*/ 12 w 24"/>
                <a:gd name="T5" fmla="*/ 33 h 33"/>
                <a:gd name="T6" fmla="*/ 0 w 24"/>
                <a:gd name="T7" fmla="*/ 26 h 33"/>
                <a:gd name="T8" fmla="*/ 9 w 24"/>
                <a:gd name="T9" fmla="*/ 0 h 33"/>
              </a:gdLst>
              <a:ahLst/>
              <a:cxnLst>
                <a:cxn ang="0">
                  <a:pos x="T0" y="T1"/>
                </a:cxn>
                <a:cxn ang="0">
                  <a:pos x="T2" y="T3"/>
                </a:cxn>
                <a:cxn ang="0">
                  <a:pos x="T4" y="T5"/>
                </a:cxn>
                <a:cxn ang="0">
                  <a:pos x="T6" y="T7"/>
                </a:cxn>
                <a:cxn ang="0">
                  <a:pos x="T8" y="T9"/>
                </a:cxn>
              </a:cxnLst>
              <a:rect l="0" t="0" r="r" b="b"/>
              <a:pathLst>
                <a:path w="24" h="33">
                  <a:moveTo>
                    <a:pt x="9" y="0"/>
                  </a:moveTo>
                  <a:lnTo>
                    <a:pt x="24" y="7"/>
                  </a:lnTo>
                  <a:lnTo>
                    <a:pt x="12" y="33"/>
                  </a:lnTo>
                  <a:lnTo>
                    <a:pt x="0" y="26"/>
                  </a:ln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4" name="Rectangle 13">
              <a:extLst>
                <a:ext uri="{FF2B5EF4-FFF2-40B4-BE49-F238E27FC236}">
                  <a16:creationId xmlns:a16="http://schemas.microsoft.com/office/drawing/2014/main" id="{CE900C61-FBEA-441E-AEB5-987659DA8951}"/>
                </a:ext>
              </a:extLst>
            </p:cNvPr>
            <p:cNvSpPr>
              <a:spLocks noChangeArrowheads="1"/>
            </p:cNvSpPr>
            <p:nvPr/>
          </p:nvSpPr>
          <p:spPr bwMode="auto">
            <a:xfrm>
              <a:off x="3831" y="1957"/>
              <a:ext cx="15" cy="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5" name="Freeform 14">
              <a:extLst>
                <a:ext uri="{FF2B5EF4-FFF2-40B4-BE49-F238E27FC236}">
                  <a16:creationId xmlns:a16="http://schemas.microsoft.com/office/drawing/2014/main" id="{B6531A9D-9631-495F-94FB-F46B8C18E2FB}"/>
                </a:ext>
              </a:extLst>
            </p:cNvPr>
            <p:cNvSpPr>
              <a:spLocks/>
            </p:cNvSpPr>
            <p:nvPr/>
          </p:nvSpPr>
          <p:spPr bwMode="auto">
            <a:xfrm>
              <a:off x="3706" y="2005"/>
              <a:ext cx="31" cy="29"/>
            </a:xfrm>
            <a:custGeom>
              <a:avLst/>
              <a:gdLst>
                <a:gd name="T0" fmla="*/ 12 w 31"/>
                <a:gd name="T1" fmla="*/ 0 h 29"/>
                <a:gd name="T2" fmla="*/ 31 w 31"/>
                <a:gd name="T3" fmla="*/ 19 h 29"/>
                <a:gd name="T4" fmla="*/ 19 w 31"/>
                <a:gd name="T5" fmla="*/ 29 h 29"/>
                <a:gd name="T6" fmla="*/ 0 w 31"/>
                <a:gd name="T7" fmla="*/ 9 h 29"/>
                <a:gd name="T8" fmla="*/ 12 w 31"/>
                <a:gd name="T9" fmla="*/ 0 h 29"/>
              </a:gdLst>
              <a:ahLst/>
              <a:cxnLst>
                <a:cxn ang="0">
                  <a:pos x="T0" y="T1"/>
                </a:cxn>
                <a:cxn ang="0">
                  <a:pos x="T2" y="T3"/>
                </a:cxn>
                <a:cxn ang="0">
                  <a:pos x="T4" y="T5"/>
                </a:cxn>
                <a:cxn ang="0">
                  <a:pos x="T6" y="T7"/>
                </a:cxn>
                <a:cxn ang="0">
                  <a:pos x="T8" y="T9"/>
                </a:cxn>
              </a:cxnLst>
              <a:rect l="0" t="0" r="r" b="b"/>
              <a:pathLst>
                <a:path w="31" h="29">
                  <a:moveTo>
                    <a:pt x="12" y="0"/>
                  </a:moveTo>
                  <a:lnTo>
                    <a:pt x="31" y="19"/>
                  </a:lnTo>
                  <a:lnTo>
                    <a:pt x="19" y="29"/>
                  </a:lnTo>
                  <a:lnTo>
                    <a:pt x="0" y="9"/>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6" name="Rectangle 15">
              <a:extLst>
                <a:ext uri="{FF2B5EF4-FFF2-40B4-BE49-F238E27FC236}">
                  <a16:creationId xmlns:a16="http://schemas.microsoft.com/office/drawing/2014/main" id="{F9EAEA8F-684E-48CB-A923-D22886F1ACF3}"/>
                </a:ext>
              </a:extLst>
            </p:cNvPr>
            <p:cNvSpPr>
              <a:spLocks noChangeArrowheads="1"/>
            </p:cNvSpPr>
            <p:nvPr/>
          </p:nvSpPr>
          <p:spPr bwMode="auto">
            <a:xfrm>
              <a:off x="3660" y="2125"/>
              <a:ext cx="2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7" name="Freeform 16">
              <a:extLst>
                <a:ext uri="{FF2B5EF4-FFF2-40B4-BE49-F238E27FC236}">
                  <a16:creationId xmlns:a16="http://schemas.microsoft.com/office/drawing/2014/main" id="{E9CF0FFA-6442-4823-BB55-C2C845AF255A}"/>
                </a:ext>
              </a:extLst>
            </p:cNvPr>
            <p:cNvSpPr>
              <a:spLocks/>
            </p:cNvSpPr>
            <p:nvPr/>
          </p:nvSpPr>
          <p:spPr bwMode="auto">
            <a:xfrm>
              <a:off x="3701" y="2234"/>
              <a:ext cx="34" cy="36"/>
            </a:xfrm>
            <a:custGeom>
              <a:avLst/>
              <a:gdLst>
                <a:gd name="T0" fmla="*/ 9 w 34"/>
                <a:gd name="T1" fmla="*/ 36 h 36"/>
                <a:gd name="T2" fmla="*/ 0 w 34"/>
                <a:gd name="T3" fmla="*/ 24 h 36"/>
                <a:gd name="T4" fmla="*/ 24 w 34"/>
                <a:gd name="T5" fmla="*/ 0 h 36"/>
                <a:gd name="T6" fmla="*/ 34 w 34"/>
                <a:gd name="T7" fmla="*/ 12 h 36"/>
                <a:gd name="T8" fmla="*/ 9 w 34"/>
                <a:gd name="T9" fmla="*/ 36 h 36"/>
              </a:gdLst>
              <a:ahLst/>
              <a:cxnLst>
                <a:cxn ang="0">
                  <a:pos x="T0" y="T1"/>
                </a:cxn>
                <a:cxn ang="0">
                  <a:pos x="T2" y="T3"/>
                </a:cxn>
                <a:cxn ang="0">
                  <a:pos x="T4" y="T5"/>
                </a:cxn>
                <a:cxn ang="0">
                  <a:pos x="T6" y="T7"/>
                </a:cxn>
                <a:cxn ang="0">
                  <a:pos x="T8" y="T9"/>
                </a:cxn>
              </a:cxnLst>
              <a:rect l="0" t="0" r="r" b="b"/>
              <a:pathLst>
                <a:path w="34" h="36">
                  <a:moveTo>
                    <a:pt x="9" y="36"/>
                  </a:moveTo>
                  <a:lnTo>
                    <a:pt x="0" y="24"/>
                  </a:lnTo>
                  <a:lnTo>
                    <a:pt x="24" y="0"/>
                  </a:lnTo>
                  <a:lnTo>
                    <a:pt x="34" y="12"/>
                  </a:ln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8" name="Freeform 17">
              <a:extLst>
                <a:ext uri="{FF2B5EF4-FFF2-40B4-BE49-F238E27FC236}">
                  <a16:creationId xmlns:a16="http://schemas.microsoft.com/office/drawing/2014/main" id="{2CE1E1C0-32FA-48D6-9A92-8F1169540DB4}"/>
                </a:ext>
              </a:extLst>
            </p:cNvPr>
            <p:cNvSpPr>
              <a:spLocks/>
            </p:cNvSpPr>
            <p:nvPr/>
          </p:nvSpPr>
          <p:spPr bwMode="auto">
            <a:xfrm>
              <a:off x="3938" y="2236"/>
              <a:ext cx="32" cy="34"/>
            </a:xfrm>
            <a:custGeom>
              <a:avLst/>
              <a:gdLst>
                <a:gd name="T0" fmla="*/ 22 w 32"/>
                <a:gd name="T1" fmla="*/ 34 h 34"/>
                <a:gd name="T2" fmla="*/ 0 w 32"/>
                <a:gd name="T3" fmla="*/ 10 h 34"/>
                <a:gd name="T4" fmla="*/ 10 w 32"/>
                <a:gd name="T5" fmla="*/ 0 h 34"/>
                <a:gd name="T6" fmla="*/ 32 w 32"/>
                <a:gd name="T7" fmla="*/ 22 h 34"/>
                <a:gd name="T8" fmla="*/ 22 w 32"/>
                <a:gd name="T9" fmla="*/ 34 h 34"/>
              </a:gdLst>
              <a:ahLst/>
              <a:cxnLst>
                <a:cxn ang="0">
                  <a:pos x="T0" y="T1"/>
                </a:cxn>
                <a:cxn ang="0">
                  <a:pos x="T2" y="T3"/>
                </a:cxn>
                <a:cxn ang="0">
                  <a:pos x="T4" y="T5"/>
                </a:cxn>
                <a:cxn ang="0">
                  <a:pos x="T6" y="T7"/>
                </a:cxn>
                <a:cxn ang="0">
                  <a:pos x="T8" y="T9"/>
                </a:cxn>
              </a:cxnLst>
              <a:rect l="0" t="0" r="r" b="b"/>
              <a:pathLst>
                <a:path w="32" h="34">
                  <a:moveTo>
                    <a:pt x="22" y="34"/>
                  </a:moveTo>
                  <a:lnTo>
                    <a:pt x="0" y="10"/>
                  </a:lnTo>
                  <a:lnTo>
                    <a:pt x="10" y="0"/>
                  </a:lnTo>
                  <a:lnTo>
                    <a:pt x="32" y="22"/>
                  </a:lnTo>
                  <a:lnTo>
                    <a:pt x="22"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79" name="Rectangle 18">
              <a:extLst>
                <a:ext uri="{FF2B5EF4-FFF2-40B4-BE49-F238E27FC236}">
                  <a16:creationId xmlns:a16="http://schemas.microsoft.com/office/drawing/2014/main" id="{32E3E0F5-DB2D-47E8-8337-6AB344803592}"/>
                </a:ext>
              </a:extLst>
            </p:cNvPr>
            <p:cNvSpPr>
              <a:spLocks noChangeArrowheads="1"/>
            </p:cNvSpPr>
            <p:nvPr/>
          </p:nvSpPr>
          <p:spPr bwMode="auto">
            <a:xfrm>
              <a:off x="3987" y="2130"/>
              <a:ext cx="29"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sp>
          <p:nvSpPr>
            <p:cNvPr id="80" name="Freeform 19">
              <a:extLst>
                <a:ext uri="{FF2B5EF4-FFF2-40B4-BE49-F238E27FC236}">
                  <a16:creationId xmlns:a16="http://schemas.microsoft.com/office/drawing/2014/main" id="{D151C481-4FEE-4A22-9AAE-EB9221578091}"/>
                </a:ext>
              </a:extLst>
            </p:cNvPr>
            <p:cNvSpPr>
              <a:spLocks/>
            </p:cNvSpPr>
            <p:nvPr/>
          </p:nvSpPr>
          <p:spPr bwMode="auto">
            <a:xfrm>
              <a:off x="3938" y="2007"/>
              <a:ext cx="29" cy="29"/>
            </a:xfrm>
            <a:custGeom>
              <a:avLst/>
              <a:gdLst>
                <a:gd name="T0" fmla="*/ 19 w 29"/>
                <a:gd name="T1" fmla="*/ 0 h 29"/>
                <a:gd name="T2" fmla="*/ 29 w 29"/>
                <a:gd name="T3" fmla="*/ 10 h 29"/>
                <a:gd name="T4" fmla="*/ 10 w 29"/>
                <a:gd name="T5" fmla="*/ 29 h 29"/>
                <a:gd name="T6" fmla="*/ 0 w 29"/>
                <a:gd name="T7" fmla="*/ 19 h 29"/>
                <a:gd name="T8" fmla="*/ 19 w 29"/>
                <a:gd name="T9" fmla="*/ 0 h 29"/>
              </a:gdLst>
              <a:ahLst/>
              <a:cxnLst>
                <a:cxn ang="0">
                  <a:pos x="T0" y="T1"/>
                </a:cxn>
                <a:cxn ang="0">
                  <a:pos x="T2" y="T3"/>
                </a:cxn>
                <a:cxn ang="0">
                  <a:pos x="T4" y="T5"/>
                </a:cxn>
                <a:cxn ang="0">
                  <a:pos x="T6" y="T7"/>
                </a:cxn>
                <a:cxn ang="0">
                  <a:pos x="T8" y="T9"/>
                </a:cxn>
              </a:cxnLst>
              <a:rect l="0" t="0" r="r" b="b"/>
              <a:pathLst>
                <a:path w="29" h="29">
                  <a:moveTo>
                    <a:pt x="19" y="0"/>
                  </a:moveTo>
                  <a:lnTo>
                    <a:pt x="29" y="10"/>
                  </a:lnTo>
                  <a:lnTo>
                    <a:pt x="10" y="29"/>
                  </a:lnTo>
                  <a:lnTo>
                    <a:pt x="0" y="19"/>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33008E"/>
                </a:solidFill>
                <a:effectLst/>
                <a:uLnTx/>
                <a:uFillTx/>
                <a:latin typeface="Montserrat"/>
                <a:ea typeface="+mn-ea"/>
                <a:cs typeface="+mn-cs"/>
              </a:endParaRPr>
            </a:p>
          </p:txBody>
        </p:sp>
      </p:grpSp>
      <p:cxnSp>
        <p:nvCxnSpPr>
          <p:cNvPr id="81" name="Connecteur droit 80">
            <a:extLst>
              <a:ext uri="{FF2B5EF4-FFF2-40B4-BE49-F238E27FC236}">
                <a16:creationId xmlns:a16="http://schemas.microsoft.com/office/drawing/2014/main" id="{A9D9017B-DA5E-4029-8053-B516EEA8C715}"/>
              </a:ext>
            </a:extLst>
          </p:cNvPr>
          <p:cNvCxnSpPr>
            <a:cxnSpLocks/>
          </p:cNvCxnSpPr>
          <p:nvPr/>
        </p:nvCxnSpPr>
        <p:spPr>
          <a:xfrm>
            <a:off x="1265377" y="2240607"/>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19D1C7BB-C1CB-4A3F-B0B4-2DF7E757ACDE}"/>
              </a:ext>
            </a:extLst>
          </p:cNvPr>
          <p:cNvCxnSpPr>
            <a:cxnSpLocks/>
          </p:cNvCxnSpPr>
          <p:nvPr/>
        </p:nvCxnSpPr>
        <p:spPr>
          <a:xfrm>
            <a:off x="1265377" y="3758377"/>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A4AA389B-DB8D-41FF-9732-DF5B4051E74F}"/>
              </a:ext>
            </a:extLst>
          </p:cNvPr>
          <p:cNvCxnSpPr>
            <a:cxnSpLocks/>
          </p:cNvCxnSpPr>
          <p:nvPr/>
        </p:nvCxnSpPr>
        <p:spPr>
          <a:xfrm>
            <a:off x="1265377" y="5276512"/>
            <a:ext cx="307780" cy="0"/>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2" name="Espace réservé du numéro de diapositive 2">
            <a:extLst>
              <a:ext uri="{FF2B5EF4-FFF2-40B4-BE49-F238E27FC236}">
                <a16:creationId xmlns:a16="http://schemas.microsoft.com/office/drawing/2014/main" id="{023A2EFE-0B40-46C2-819D-A542CA23B905}"/>
              </a:ext>
            </a:extLst>
          </p:cNvPr>
          <p:cNvSpPr txBox="1">
            <a:spLocks/>
          </p:cNvSpPr>
          <p:nvPr/>
        </p:nvSpPr>
        <p:spPr>
          <a:xfrm>
            <a:off x="10620375" y="6360161"/>
            <a:ext cx="660400" cy="246221"/>
          </a:xfrm>
          <a:prstGeom prst="rect">
            <a:avLst/>
          </a:prstGeom>
        </p:spPr>
        <p:txBody>
          <a:bodyPr vert="horz" lIns="91440" tIns="45720" rIns="91440" bIns="45720" rtlCol="0" anchor="ctr">
            <a:spAutoFit/>
          </a:bodyPr>
          <a:lstStyle>
            <a:defPPr>
              <a:defRPr lang="fr-FR"/>
            </a:defPPr>
            <a:lvl1pPr marL="0" algn="r" defTabSz="914400" rtl="0" eaLnBrk="1" latinLnBrk="0" hangingPunct="1">
              <a:defRPr sz="10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b="1" smtClean="0">
                <a:solidFill>
                  <a:schemeClr val="tx2"/>
                </a:solidFill>
                <a:latin typeface="Arial" panose="020B0604020202020204" pitchFamily="34" charset="0"/>
                <a:cs typeface="Arial" panose="020B0604020202020204" pitchFamily="34" charset="0"/>
              </a:rPr>
              <a:pPr/>
              <a:t>17</a:t>
            </a:fld>
            <a:endParaRPr lang="fr-FR"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802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35" presetClass="path" presetSubtype="0" decel="98667" fill="hold" grpId="1" nodeType="withEffect">
                                  <p:stCondLst>
                                    <p:cond delay="150"/>
                                  </p:stCondLst>
                                  <p:childTnLst>
                                    <p:animMotion origin="layout" path="M 4.375E-6 0.00046 L 4.375E-6 0.03796 " pathEditMode="relative" rAng="0" ptsTypes="AA">
                                      <p:cBhvr>
                                        <p:cTn id="12" dur="750" spd="-100000" fill="hold"/>
                                        <p:tgtEl>
                                          <p:spTgt spid="56"/>
                                        </p:tgtEl>
                                        <p:attrNameLst>
                                          <p:attrName>ppt_x</p:attrName>
                                          <p:attrName>ppt_y</p:attrName>
                                        </p:attrNameLst>
                                      </p:cBhvr>
                                      <p:rCtr x="0" y="1875"/>
                                    </p:animMotion>
                                  </p:childTnLst>
                                </p:cTn>
                              </p:par>
                              <p:par>
                                <p:cTn id="13" presetID="16" presetClass="entr" presetSubtype="37" fill="hold" nodeType="withEffect">
                                  <p:stCondLst>
                                    <p:cond delay="150"/>
                                  </p:stCondLst>
                                  <p:childTnLst>
                                    <p:set>
                                      <p:cBhvr>
                                        <p:cTn id="14" dur="1" fill="hold">
                                          <p:stCondLst>
                                            <p:cond delay="0"/>
                                          </p:stCondLst>
                                        </p:cTn>
                                        <p:tgtEl>
                                          <p:spTgt spid="81"/>
                                        </p:tgtEl>
                                        <p:attrNameLst>
                                          <p:attrName>style.visibility</p:attrName>
                                        </p:attrNameLst>
                                      </p:cBhvr>
                                      <p:to>
                                        <p:strVal val="visible"/>
                                      </p:to>
                                    </p:set>
                                    <p:animEffect transition="in" filter="barn(outVertical)">
                                      <p:cBhvr>
                                        <p:cTn id="15" dur="250"/>
                                        <p:tgtEl>
                                          <p:spTgt spid="8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35" presetClass="path" presetSubtype="0" decel="98667" fill="hold" grpId="1" nodeType="withEffect">
                                  <p:stCondLst>
                                    <p:cond delay="0"/>
                                  </p:stCondLst>
                                  <p:childTnLst>
                                    <p:animMotion origin="layout" path="M -8.33333E-7 -3.33333E-6 L 0.00026 -0.04097 " pathEditMode="relative" rAng="0" ptsTypes="AA">
                                      <p:cBhvr>
                                        <p:cTn id="20" dur="750" spd="-100000" fill="hold"/>
                                        <p:tgtEl>
                                          <p:spTgt spid="62"/>
                                        </p:tgtEl>
                                        <p:attrNameLst>
                                          <p:attrName>ppt_x</p:attrName>
                                          <p:attrName>ppt_y</p:attrName>
                                        </p:attrNameLst>
                                      </p:cBhvr>
                                      <p:rCtr x="13" y="-2060"/>
                                    </p:animMotion>
                                  </p:childTnLst>
                                </p:cTn>
                              </p:par>
                              <p:par>
                                <p:cTn id="21" presetID="10" presetClass="entr" presetSubtype="0" fill="hold" nodeType="with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250"/>
                                        <p:tgtEl>
                                          <p:spTgt spid="43"/>
                                        </p:tgtEl>
                                      </p:cBhvr>
                                    </p:animEffect>
                                  </p:childTnLst>
                                </p:cTn>
                              </p:par>
                              <p:par>
                                <p:cTn id="29" presetID="10" presetClass="entr" presetSubtype="0" fill="hold" grpId="0" nodeType="withEffect">
                                  <p:stCondLst>
                                    <p:cond delay="15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35" presetClass="path" presetSubtype="0" decel="98667" fill="hold" grpId="1" nodeType="withEffect">
                                  <p:stCondLst>
                                    <p:cond delay="150"/>
                                  </p:stCondLst>
                                  <p:childTnLst>
                                    <p:animMotion origin="layout" path="M 4.16667E-7 0.00046 L 4.16667E-7 0.03796 " pathEditMode="relative" rAng="0" ptsTypes="AA">
                                      <p:cBhvr>
                                        <p:cTn id="33" dur="750" spd="-100000" fill="hold"/>
                                        <p:tgtEl>
                                          <p:spTgt spid="57"/>
                                        </p:tgtEl>
                                        <p:attrNameLst>
                                          <p:attrName>ppt_x</p:attrName>
                                          <p:attrName>ppt_y</p:attrName>
                                        </p:attrNameLst>
                                      </p:cBhvr>
                                      <p:rCtr x="0" y="1875"/>
                                    </p:animMotion>
                                  </p:childTnLst>
                                </p:cTn>
                              </p:par>
                              <p:par>
                                <p:cTn id="34" presetID="16" presetClass="entr" presetSubtype="37" fill="hold" nodeType="withEffect">
                                  <p:stCondLst>
                                    <p:cond delay="150"/>
                                  </p:stCondLst>
                                  <p:childTnLst>
                                    <p:set>
                                      <p:cBhvr>
                                        <p:cTn id="35" dur="1" fill="hold">
                                          <p:stCondLst>
                                            <p:cond delay="0"/>
                                          </p:stCondLst>
                                        </p:cTn>
                                        <p:tgtEl>
                                          <p:spTgt spid="82"/>
                                        </p:tgtEl>
                                        <p:attrNameLst>
                                          <p:attrName>style.visibility</p:attrName>
                                        </p:attrNameLst>
                                      </p:cBhvr>
                                      <p:to>
                                        <p:strVal val="visible"/>
                                      </p:to>
                                    </p:set>
                                    <p:animEffect transition="in" filter="barn(outVertical)">
                                      <p:cBhvr>
                                        <p:cTn id="36" dur="250"/>
                                        <p:tgtEl>
                                          <p:spTgt spid="8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par>
                                <p:cTn id="40" presetID="35" presetClass="path" presetSubtype="0" decel="98667" fill="hold" grpId="1" nodeType="withEffect">
                                  <p:stCondLst>
                                    <p:cond delay="0"/>
                                  </p:stCondLst>
                                  <p:childTnLst>
                                    <p:animMotion origin="layout" path="M -1.45833E-6 4.81481E-6 L 0.00026 -0.04098 " pathEditMode="relative" rAng="0" ptsTypes="AA">
                                      <p:cBhvr>
                                        <p:cTn id="41" dur="750" spd="-100000" fill="hold"/>
                                        <p:tgtEl>
                                          <p:spTgt spid="63"/>
                                        </p:tgtEl>
                                        <p:attrNameLst>
                                          <p:attrName>ppt_x</p:attrName>
                                          <p:attrName>ppt_y</p:attrName>
                                        </p:attrNameLst>
                                      </p:cBhvr>
                                      <p:rCtr x="13" y="-2060"/>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250"/>
                                        <p:tgtEl>
                                          <p:spTgt spid="65"/>
                                        </p:tgtEl>
                                      </p:cBhvr>
                                    </p:animEffect>
                                  </p:childTnLst>
                                </p:cTn>
                              </p:par>
                              <p:par>
                                <p:cTn id="47" presetID="10" presetClass="entr" presetSubtype="0" fill="hold" grpId="0" nodeType="withEffect">
                                  <p:stCondLst>
                                    <p:cond delay="15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35" presetClass="path" presetSubtype="0" decel="98667" fill="hold" grpId="1" nodeType="withEffect">
                                  <p:stCondLst>
                                    <p:cond delay="150"/>
                                  </p:stCondLst>
                                  <p:childTnLst>
                                    <p:animMotion origin="layout" path="M 8.33333E-7 0.00047 L 8.33333E-7 0.03797 " pathEditMode="relative" rAng="0" ptsTypes="AA">
                                      <p:cBhvr>
                                        <p:cTn id="51" dur="750" spd="-100000" fill="hold"/>
                                        <p:tgtEl>
                                          <p:spTgt spid="60"/>
                                        </p:tgtEl>
                                        <p:attrNameLst>
                                          <p:attrName>ppt_x</p:attrName>
                                          <p:attrName>ppt_y</p:attrName>
                                        </p:attrNameLst>
                                      </p:cBhvr>
                                      <p:rCtr x="0" y="1875"/>
                                    </p:animMotion>
                                  </p:childTnLst>
                                </p:cTn>
                              </p:par>
                              <p:par>
                                <p:cTn id="52" presetID="16" presetClass="entr" presetSubtype="37" fill="hold" nodeType="withEffect">
                                  <p:stCondLst>
                                    <p:cond delay="150"/>
                                  </p:stCondLst>
                                  <p:childTnLst>
                                    <p:set>
                                      <p:cBhvr>
                                        <p:cTn id="53" dur="1" fill="hold">
                                          <p:stCondLst>
                                            <p:cond delay="0"/>
                                          </p:stCondLst>
                                        </p:cTn>
                                        <p:tgtEl>
                                          <p:spTgt spid="83"/>
                                        </p:tgtEl>
                                        <p:attrNameLst>
                                          <p:attrName>style.visibility</p:attrName>
                                        </p:attrNameLst>
                                      </p:cBhvr>
                                      <p:to>
                                        <p:strVal val="visible"/>
                                      </p:to>
                                    </p:set>
                                    <p:animEffect transition="in" filter="barn(outVertical)">
                                      <p:cBhvr>
                                        <p:cTn id="54" dur="250"/>
                                        <p:tgtEl>
                                          <p:spTgt spid="8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35" presetClass="path" presetSubtype="0" decel="98667" fill="hold" grpId="1" nodeType="withEffect">
                                  <p:stCondLst>
                                    <p:cond delay="0"/>
                                  </p:stCondLst>
                                  <p:childTnLst>
                                    <p:animMotion origin="layout" path="M 2.77556E-17 1.48148E-6 L 0.00026 -0.04097 " pathEditMode="relative" rAng="0" ptsTypes="AA">
                                      <p:cBhvr>
                                        <p:cTn id="59" dur="750" spd="-100000" fill="hold"/>
                                        <p:tgtEl>
                                          <p:spTgt spid="64"/>
                                        </p:tgtEl>
                                        <p:attrNameLst>
                                          <p:attrName>ppt_x</p:attrName>
                                          <p:attrName>ppt_y</p:attrName>
                                        </p:attrNameLst>
                                      </p:cBhvr>
                                      <p:rCtr x="13" y="-2060"/>
                                    </p:animMotion>
                                  </p:childTnLst>
                                </p:cTn>
                              </p:par>
                            </p:childTnLst>
                          </p:cTn>
                        </p:par>
                      </p:childTnLst>
                    </p:cTn>
                  </p:par>
                  <p:par>
                    <p:cTn id="60" fill="hold">
                      <p:stCondLst>
                        <p:cond delay="indefinite"/>
                      </p:stCondLst>
                      <p:childTnLst>
                        <p:par>
                          <p:cTn id="61" fill="hold">
                            <p:stCondLst>
                              <p:cond delay="0"/>
                            </p:stCondLst>
                            <p:childTnLst>
                              <p:par>
                                <p:cTn id="62" presetID="16" presetClass="entr" presetSubtype="37" fill="hold"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outVertical)">
                                      <p:cBhvr>
                                        <p:cTn id="64" dur="25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fade">
                                      <p:cBhvr>
                                        <p:cTn id="67" dur="500"/>
                                        <p:tgtEl>
                                          <p:spTgt spid="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500"/>
                                        <p:tgtEl>
                                          <p:spTgt spid="46"/>
                                        </p:tgtEl>
                                      </p:cBhvr>
                                    </p:animEffect>
                                  </p:childTnLst>
                                </p:cTn>
                              </p:par>
                              <p:par>
                                <p:cTn id="71" presetID="35" presetClass="path" presetSubtype="0" decel="98667" fill="hold" grpId="1" nodeType="withEffect">
                                  <p:stCondLst>
                                    <p:cond delay="0"/>
                                  </p:stCondLst>
                                  <p:childTnLst>
                                    <p:animMotion origin="layout" path="M 4.58333E-6 -3.7037E-6 L 0.00026 -0.04097 " pathEditMode="relative" rAng="0" ptsTypes="AA">
                                      <p:cBhvr>
                                        <p:cTn id="72" dur="750" spd="-100000" fill="hold"/>
                                        <p:tgtEl>
                                          <p:spTgt spid="46"/>
                                        </p:tgtEl>
                                        <p:attrNameLst>
                                          <p:attrName>ppt_x</p:attrName>
                                          <p:attrName>ppt_y</p:attrName>
                                        </p:attrNameLst>
                                      </p:cBhvr>
                                      <p:rCtr x="13" y="-2060"/>
                                    </p:animMotion>
                                  </p:childTnLst>
                                </p:cTn>
                              </p:par>
                              <p:par>
                                <p:cTn id="73" presetID="10" presetClass="entr" presetSubtype="0" fill="hold" nodeType="withEffect">
                                  <p:stCondLst>
                                    <p:cond delay="15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500"/>
                                        <p:tgtEl>
                                          <p:spTgt spid="5"/>
                                        </p:tgtEl>
                                      </p:cBhvr>
                                    </p:animEffect>
                                  </p:childTnLst>
                                </p:cTn>
                              </p:par>
                              <p:par>
                                <p:cTn id="76" presetID="35" presetClass="path" presetSubtype="0" decel="98667" fill="hold" nodeType="withEffect">
                                  <p:stCondLst>
                                    <p:cond delay="150"/>
                                  </p:stCondLst>
                                  <p:childTnLst>
                                    <p:animMotion origin="layout" path="M 4.375E-6 -3.7037E-7 L 0.00026 -0.04097 " pathEditMode="relative" rAng="0" ptsTypes="AA">
                                      <p:cBhvr>
                                        <p:cTn id="77" dur="750" spd="-100000" fill="hold"/>
                                        <p:tgtEl>
                                          <p:spTgt spid="5"/>
                                        </p:tgtEl>
                                        <p:attrNameLst>
                                          <p:attrName>ppt_x</p:attrName>
                                          <p:attrName>ppt_y</p:attrName>
                                        </p:attrNameLst>
                                      </p:cBhvr>
                                      <p:rCtr x="13"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p:bldP spid="46" grpId="1"/>
      <p:bldP spid="43" grpId="0" animBg="1"/>
      <p:bldP spid="56" grpId="0"/>
      <p:bldP spid="56" grpId="1"/>
      <p:bldP spid="57" grpId="0"/>
      <p:bldP spid="57" grpId="1"/>
      <p:bldP spid="60" grpId="0"/>
      <p:bldP spid="60" grpId="1"/>
      <p:bldP spid="62" grpId="0"/>
      <p:bldP spid="62" grpId="1"/>
      <p:bldP spid="63" grpId="0"/>
      <p:bldP spid="63" grpId="1"/>
      <p:bldP spid="64" grpId="0"/>
      <p:bldP spid="6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8481633-E73F-4967-89D2-CA81D29EA732}"/>
              </a:ext>
            </a:extLst>
          </p:cNvPr>
          <p:cNvPicPr>
            <a:picLocks noChangeAspect="1"/>
          </p:cNvPicPr>
          <p:nvPr/>
        </p:nvPicPr>
        <p:blipFill rotWithShape="1">
          <a:blip r:embed="rId2"/>
          <a:srcRect l="459" r="4431" b="1"/>
          <a:stretch/>
        </p:blipFill>
        <p:spPr>
          <a:xfrm>
            <a:off x="20" y="10"/>
            <a:ext cx="12191980" cy="6857990"/>
          </a:xfrm>
          <a:prstGeom prst="rect">
            <a:avLst/>
          </a:prstGeom>
          <a:noFill/>
        </p:spPr>
      </p:pic>
    </p:spTree>
    <p:extLst>
      <p:ext uri="{BB962C8B-B14F-4D97-AF65-F5344CB8AC3E}">
        <p14:creationId xmlns:p14="http://schemas.microsoft.com/office/powerpoint/2010/main" val="316750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17EBE3D7-E94D-4652-9EB4-EC9027BCC064}"/>
              </a:ext>
            </a:extLst>
          </p:cNvPr>
          <p:cNvSpPr>
            <a:spLocks noGrp="1"/>
          </p:cNvSpPr>
          <p:nvPr>
            <p:ph type="body" sz="quarter" idx="12"/>
          </p:nvPr>
        </p:nvSpPr>
        <p:spPr>
          <a:xfrm>
            <a:off x="460004" y="342277"/>
            <a:ext cx="10967191" cy="1321029"/>
          </a:xfrm>
        </p:spPr>
        <p:txBody>
          <a:bodyPr/>
          <a:lstStyle/>
          <a:p>
            <a:pPr marL="0" indent="0">
              <a:buNone/>
            </a:pPr>
            <a:endParaRPr lang="fr-FR" dirty="0"/>
          </a:p>
          <a:p>
            <a:pPr marL="0" indent="0" algn="ctr">
              <a:spcBef>
                <a:spcPts val="600"/>
              </a:spcBef>
              <a:buNone/>
            </a:pPr>
            <a:r>
              <a:rPr lang="fr-FR" sz="2800" dirty="0">
                <a:solidFill>
                  <a:srgbClr val="33008E"/>
                </a:solidFill>
                <a:latin typeface="Arial Black" panose="020B0A04020102020204" pitchFamily="34" charset="0"/>
              </a:rPr>
              <a:t>Face à </a:t>
            </a:r>
            <a:r>
              <a:rPr lang="fr-FR" sz="2800" dirty="0">
                <a:latin typeface="Arial Black" panose="020B0A04020102020204" pitchFamily="34" charset="0"/>
              </a:rPr>
              <a:t>des besoins de transformation digitale </a:t>
            </a:r>
          </a:p>
          <a:p>
            <a:pPr marL="0" indent="0" algn="ctr">
              <a:spcBef>
                <a:spcPts val="600"/>
              </a:spcBef>
              <a:buNone/>
            </a:pPr>
            <a:r>
              <a:rPr lang="fr-FR" sz="2800" dirty="0">
                <a:solidFill>
                  <a:srgbClr val="33008E"/>
                </a:solidFill>
                <a:latin typeface="Arial Black" panose="020B0A04020102020204" pitchFamily="34" charset="0"/>
              </a:rPr>
              <a:t>des entreprises et des institutions </a:t>
            </a:r>
          </a:p>
          <a:p>
            <a:pPr marL="0" indent="0" algn="ctr">
              <a:spcBef>
                <a:spcPts val="600"/>
              </a:spcBef>
              <a:buNone/>
            </a:pPr>
            <a:r>
              <a:rPr lang="fr-FR" sz="2800" dirty="0">
                <a:latin typeface="Arial Black" panose="020B0A04020102020204" pitchFamily="34" charset="0"/>
              </a:rPr>
              <a:t>de plus en plus globaux</a:t>
            </a:r>
            <a:r>
              <a:rPr lang="fr-FR" sz="2800" dirty="0">
                <a:solidFill>
                  <a:srgbClr val="33008E"/>
                </a:solidFill>
                <a:latin typeface="Arial Black" panose="020B0A04020102020204" pitchFamily="34" charset="0"/>
              </a:rPr>
              <a:t> …</a:t>
            </a:r>
          </a:p>
          <a:p>
            <a:pPr marL="0" indent="0" algn="ctr">
              <a:buNone/>
            </a:pPr>
            <a:endParaRPr lang="fr-FR" sz="3600" dirty="0">
              <a:solidFill>
                <a:srgbClr val="33008E"/>
              </a:solidFill>
              <a:latin typeface="Arial Black" panose="020B0A04020102020204" pitchFamily="34" charset="0"/>
              <a:ea typeface="+mj-ea"/>
              <a:cs typeface="+mj-cs"/>
            </a:endParaRPr>
          </a:p>
        </p:txBody>
      </p:sp>
      <p:sp>
        <p:nvSpPr>
          <p:cNvPr id="6" name="Ellipse 5">
            <a:extLst>
              <a:ext uri="{FF2B5EF4-FFF2-40B4-BE49-F238E27FC236}">
                <a16:creationId xmlns:a16="http://schemas.microsoft.com/office/drawing/2014/main" id="{8FD60CE6-2B85-4A81-A5CF-E9D7BD20E44A}"/>
              </a:ext>
            </a:extLst>
          </p:cNvPr>
          <p:cNvSpPr/>
          <p:nvPr/>
        </p:nvSpPr>
        <p:spPr>
          <a:xfrm>
            <a:off x="2809491" y="2624953"/>
            <a:ext cx="3115057" cy="3078321"/>
          </a:xfrm>
          <a:prstGeom prst="ellipse">
            <a:avLst/>
          </a:prstGeom>
          <a:noFill/>
          <a:ln w="19050" cap="flat" cmpd="sng" algn="ctr">
            <a:solidFill>
              <a:srgbClr val="33008E"/>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a:ea typeface="+mn-ea"/>
              <a:cs typeface="+mn-cs"/>
            </a:endParaRPr>
          </a:p>
        </p:txBody>
      </p:sp>
      <p:sp>
        <p:nvSpPr>
          <p:cNvPr id="8" name="ZoneTexte 7">
            <a:extLst>
              <a:ext uri="{FF2B5EF4-FFF2-40B4-BE49-F238E27FC236}">
                <a16:creationId xmlns:a16="http://schemas.microsoft.com/office/drawing/2014/main" id="{42646EA6-18A3-442A-97B8-947669E6756E}"/>
              </a:ext>
            </a:extLst>
          </p:cNvPr>
          <p:cNvSpPr txBox="1"/>
          <p:nvPr/>
        </p:nvSpPr>
        <p:spPr>
          <a:xfrm>
            <a:off x="2720465" y="3837659"/>
            <a:ext cx="3293108"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E0D81"/>
                </a:solidFill>
                <a:effectLst/>
                <a:uLnTx/>
                <a:uFillTx/>
                <a:latin typeface="Arial Black" panose="020B0A04020102020204" pitchFamily="34" charset="0"/>
                <a:ea typeface="+mn-ea"/>
                <a:cs typeface="+mn-cs"/>
              </a:rPr>
              <a:t>COMPLEXITÉ</a:t>
            </a:r>
          </a:p>
        </p:txBody>
      </p:sp>
      <p:sp>
        <p:nvSpPr>
          <p:cNvPr id="9" name="Arc 8">
            <a:extLst>
              <a:ext uri="{FF2B5EF4-FFF2-40B4-BE49-F238E27FC236}">
                <a16:creationId xmlns:a16="http://schemas.microsoft.com/office/drawing/2014/main" id="{3C4F918B-3F09-4339-9C18-EAF97B72235A}"/>
              </a:ext>
            </a:extLst>
          </p:cNvPr>
          <p:cNvSpPr/>
          <p:nvPr/>
        </p:nvSpPr>
        <p:spPr>
          <a:xfrm>
            <a:off x="2532055" y="2179952"/>
            <a:ext cx="3626978" cy="3843988"/>
          </a:xfrm>
          <a:prstGeom prst="arc">
            <a:avLst>
              <a:gd name="adj1" fmla="val 1122785"/>
              <a:gd name="adj2" fmla="val 9792231"/>
            </a:avLst>
          </a:prstGeom>
          <a:noFill/>
          <a:ln w="31750" cap="flat" cmpd="sng" algn="ctr">
            <a:solidFill>
              <a:srgbClr val="F9D957"/>
            </a:solidFill>
            <a:prstDash val="solid"/>
            <a:miter lim="800000"/>
            <a:headEnd type="arrow"/>
            <a:tailEnd type="non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008E"/>
              </a:solidFill>
              <a:effectLst/>
              <a:uLnTx/>
              <a:uFillTx/>
              <a:latin typeface="Montserrat"/>
              <a:ea typeface="+mn-ea"/>
              <a:cs typeface="+mn-cs"/>
            </a:endParaRPr>
          </a:p>
        </p:txBody>
      </p:sp>
      <p:sp>
        <p:nvSpPr>
          <p:cNvPr id="10" name="Ellipse 9">
            <a:extLst>
              <a:ext uri="{FF2B5EF4-FFF2-40B4-BE49-F238E27FC236}">
                <a16:creationId xmlns:a16="http://schemas.microsoft.com/office/drawing/2014/main" id="{ED2A8126-FB74-4194-8903-8349847D4017}"/>
              </a:ext>
            </a:extLst>
          </p:cNvPr>
          <p:cNvSpPr/>
          <p:nvPr/>
        </p:nvSpPr>
        <p:spPr>
          <a:xfrm>
            <a:off x="6450570" y="2729386"/>
            <a:ext cx="3122708" cy="3078319"/>
          </a:xfrm>
          <a:prstGeom prst="ellipse">
            <a:avLst/>
          </a:prstGeom>
          <a:solidFill>
            <a:srgbClr val="33008E"/>
          </a:solidFill>
          <a:ln w="444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a:ea typeface="+mn-ea"/>
              <a:cs typeface="+mn-cs"/>
            </a:endParaRPr>
          </a:p>
        </p:txBody>
      </p:sp>
      <p:sp>
        <p:nvSpPr>
          <p:cNvPr id="11" name="ZoneTexte 10">
            <a:extLst>
              <a:ext uri="{FF2B5EF4-FFF2-40B4-BE49-F238E27FC236}">
                <a16:creationId xmlns:a16="http://schemas.microsoft.com/office/drawing/2014/main" id="{4B9ABCB0-9CE1-4E4A-A80E-B01CAD0C9C7D}"/>
              </a:ext>
            </a:extLst>
          </p:cNvPr>
          <p:cNvSpPr txBox="1"/>
          <p:nvPr/>
        </p:nvSpPr>
        <p:spPr>
          <a:xfrm>
            <a:off x="6013573" y="3837659"/>
            <a:ext cx="4105604" cy="461665"/>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INTERNATIONAL</a:t>
            </a:r>
          </a:p>
        </p:txBody>
      </p:sp>
      <p:sp>
        <p:nvSpPr>
          <p:cNvPr id="13" name="Arc 12">
            <a:extLst>
              <a:ext uri="{FF2B5EF4-FFF2-40B4-BE49-F238E27FC236}">
                <a16:creationId xmlns:a16="http://schemas.microsoft.com/office/drawing/2014/main" id="{9ED3EBEF-FEBC-4ABC-9AEE-87F8D61CBB77}"/>
              </a:ext>
            </a:extLst>
          </p:cNvPr>
          <p:cNvSpPr/>
          <p:nvPr/>
        </p:nvSpPr>
        <p:spPr>
          <a:xfrm>
            <a:off x="6248059" y="2503888"/>
            <a:ext cx="3626978" cy="3843988"/>
          </a:xfrm>
          <a:prstGeom prst="arc">
            <a:avLst>
              <a:gd name="adj1" fmla="val 11327271"/>
              <a:gd name="adj2" fmla="val 19273293"/>
            </a:avLst>
          </a:prstGeom>
          <a:noFill/>
          <a:ln w="31750" cap="flat" cmpd="sng" algn="ctr">
            <a:solidFill>
              <a:srgbClr val="F9D957"/>
            </a:solidFill>
            <a:prstDash val="solid"/>
            <a:miter lim="800000"/>
            <a:headEnd type="none"/>
            <a:tailEnd type="arrow"/>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33008E"/>
              </a:solidFill>
              <a:effectLst/>
              <a:uLnTx/>
              <a:uFillTx/>
              <a:latin typeface="Montserrat"/>
              <a:ea typeface="+mn-ea"/>
              <a:cs typeface="+mn-cs"/>
            </a:endParaRPr>
          </a:p>
        </p:txBody>
      </p:sp>
      <p:sp>
        <p:nvSpPr>
          <p:cNvPr id="2" name="ZoneTexte 1">
            <a:extLst>
              <a:ext uri="{FF2B5EF4-FFF2-40B4-BE49-F238E27FC236}">
                <a16:creationId xmlns:a16="http://schemas.microsoft.com/office/drawing/2014/main" id="{8C12BE24-0851-49EA-9947-36F680659792}"/>
              </a:ext>
            </a:extLst>
          </p:cNvPr>
          <p:cNvSpPr txBox="1"/>
          <p:nvPr/>
        </p:nvSpPr>
        <p:spPr>
          <a:xfrm>
            <a:off x="3345800" y="4374993"/>
            <a:ext cx="1999488" cy="738664"/>
          </a:xfrm>
          <a:prstGeom prst="rect">
            <a:avLst/>
          </a:prstGeom>
        </p:spPr>
        <p:txBody>
          <a:bodyPr vert="horz" wrap="square" lIns="0" tIns="0" rIns="0" bIns="0" rtlCol="0" anchor="b" anchorCtr="0">
            <a:spAutoFit/>
          </a:bodyPr>
          <a:lstStyle/>
          <a:p>
            <a:pPr algn="ctr"/>
            <a:r>
              <a:rPr lang="fr-FR" sz="1200" dirty="0"/>
              <a:t>Evolutions technologiques</a:t>
            </a:r>
          </a:p>
          <a:p>
            <a:pPr algn="ctr"/>
            <a:r>
              <a:rPr lang="fr-FR" sz="1200" dirty="0"/>
              <a:t>Enjeux RSE</a:t>
            </a:r>
          </a:p>
          <a:p>
            <a:pPr algn="ctr"/>
            <a:r>
              <a:rPr lang="fr-FR" sz="1200" dirty="0"/>
              <a:t>Offre fragmentée</a:t>
            </a:r>
          </a:p>
          <a:p>
            <a:pPr algn="ctr"/>
            <a:r>
              <a:rPr lang="fr-FR" sz="1200" dirty="0"/>
              <a:t>Utilisateurs finaux exigeants </a:t>
            </a:r>
          </a:p>
        </p:txBody>
      </p:sp>
      <p:sp>
        <p:nvSpPr>
          <p:cNvPr id="12" name="ZoneTexte 11">
            <a:extLst>
              <a:ext uri="{FF2B5EF4-FFF2-40B4-BE49-F238E27FC236}">
                <a16:creationId xmlns:a16="http://schemas.microsoft.com/office/drawing/2014/main" id="{6179D7E8-BC60-40E3-A274-D0D7305BED9F}"/>
              </a:ext>
            </a:extLst>
          </p:cNvPr>
          <p:cNvSpPr txBox="1"/>
          <p:nvPr/>
        </p:nvSpPr>
        <p:spPr>
          <a:xfrm>
            <a:off x="7061804" y="4425882"/>
            <a:ext cx="1999488" cy="369332"/>
          </a:xfrm>
          <a:prstGeom prst="rect">
            <a:avLst/>
          </a:prstGeom>
        </p:spPr>
        <p:txBody>
          <a:bodyPr vert="horz" wrap="square" lIns="0" tIns="0" rIns="0" bIns="0" rtlCol="0" anchor="b" anchorCtr="0">
            <a:spAutoFit/>
          </a:bodyPr>
          <a:lstStyle/>
          <a:p>
            <a:pPr algn="ctr"/>
            <a:r>
              <a:rPr lang="fr-FR" sz="1200" dirty="0">
                <a:solidFill>
                  <a:schemeClr val="bg1"/>
                </a:solidFill>
              </a:rPr>
              <a:t>Déploiement multi-pays</a:t>
            </a:r>
          </a:p>
          <a:p>
            <a:pPr algn="ctr"/>
            <a:r>
              <a:rPr lang="fr-FR" sz="1200" dirty="0">
                <a:solidFill>
                  <a:schemeClr val="bg1"/>
                </a:solidFill>
              </a:rPr>
              <a:t>Optimisation des coûts</a:t>
            </a:r>
          </a:p>
        </p:txBody>
      </p:sp>
      <p:sp>
        <p:nvSpPr>
          <p:cNvPr id="14" name="Espace réservé du numéro de diapositive 2">
            <a:extLst>
              <a:ext uri="{FF2B5EF4-FFF2-40B4-BE49-F238E27FC236}">
                <a16:creationId xmlns:a16="http://schemas.microsoft.com/office/drawing/2014/main" id="{D306960D-77B9-4D2F-8279-D71F2E0280EC}"/>
              </a:ext>
            </a:extLst>
          </p:cNvPr>
          <p:cNvSpPr>
            <a:spLocks noGrp="1"/>
          </p:cNvSpPr>
          <p:nvPr>
            <p:ph type="sldNum" sz="quarter" idx="11"/>
          </p:nvPr>
        </p:nvSpPr>
        <p:spPr>
          <a:xfrm>
            <a:off x="10620375" y="6390938"/>
            <a:ext cx="660400" cy="184666"/>
          </a:xfrm>
        </p:spPr>
        <p:txBody>
          <a:bodyPr/>
          <a:lstStyle/>
          <a:p>
            <a:fld id="{16F61B19-5FB1-451F-938F-D0B1FAC2BDF6}" type="slidenum">
              <a:rPr lang="fr-FR" smtClean="0"/>
              <a:pPr/>
              <a:t>2</a:t>
            </a:fld>
            <a:endParaRPr lang="fr-FR"/>
          </a:p>
        </p:txBody>
      </p:sp>
    </p:spTree>
    <p:extLst>
      <p:ext uri="{BB962C8B-B14F-4D97-AF65-F5344CB8AC3E}">
        <p14:creationId xmlns:p14="http://schemas.microsoft.com/office/powerpoint/2010/main" val="316994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026A3-2A76-4B44-BC69-AFA8ADF38B20}"/>
              </a:ext>
            </a:extLst>
          </p:cNvPr>
          <p:cNvSpPr/>
          <p:nvPr/>
        </p:nvSpPr>
        <p:spPr>
          <a:xfrm>
            <a:off x="-1" y="2842192"/>
            <a:ext cx="12192001" cy="2838518"/>
          </a:xfrm>
          <a:prstGeom prst="rect">
            <a:avLst/>
          </a:prstGeom>
          <a:solidFill>
            <a:srgbClr val="2E0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4">
            <a:extLst>
              <a:ext uri="{FF2B5EF4-FFF2-40B4-BE49-F238E27FC236}">
                <a16:creationId xmlns:a16="http://schemas.microsoft.com/office/drawing/2014/main" id="{4CBD4CD4-5C2D-47DD-8DE8-F0557DCB4691}"/>
              </a:ext>
            </a:extLst>
          </p:cNvPr>
          <p:cNvSpPr txBox="1">
            <a:spLocks/>
          </p:cNvSpPr>
          <p:nvPr/>
        </p:nvSpPr>
        <p:spPr>
          <a:xfrm>
            <a:off x="-6201" y="342277"/>
            <a:ext cx="12191999" cy="1321029"/>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fr-FR" dirty="0"/>
          </a:p>
          <a:p>
            <a:pPr marL="0" indent="0" algn="ctr">
              <a:buFont typeface="+mj-lt"/>
              <a:buNone/>
            </a:pPr>
            <a:r>
              <a:rPr lang="fr-FR" sz="3600" dirty="0">
                <a:solidFill>
                  <a:srgbClr val="33008E"/>
                </a:solidFill>
                <a:latin typeface="Arial Black" panose="020B0A04020102020204" pitchFamily="34" charset="0"/>
                <a:ea typeface="+mj-ea"/>
                <a:cs typeface="+mj-cs"/>
              </a:rPr>
              <a:t>… Econocom apporte une réponse simple et </a:t>
            </a:r>
            <a:r>
              <a:rPr lang="fr-FR" sz="3600" dirty="0">
                <a:latin typeface="Arial Black" panose="020B0A04020102020204" pitchFamily="34" charset="0"/>
                <a:ea typeface="+mj-ea"/>
                <a:cs typeface="+mj-cs"/>
              </a:rPr>
              <a:t>unique sur le marché :</a:t>
            </a:r>
            <a:r>
              <a:rPr lang="fr-FR" sz="3600" dirty="0">
                <a:solidFill>
                  <a:srgbClr val="33008E"/>
                </a:solidFill>
                <a:latin typeface="Arial Black" panose="020B0A04020102020204" pitchFamily="34" charset="0"/>
                <a:ea typeface="+mj-ea"/>
                <a:cs typeface="+mj-cs"/>
              </a:rPr>
              <a:t> </a:t>
            </a:r>
          </a:p>
        </p:txBody>
      </p:sp>
      <p:pic>
        <p:nvPicPr>
          <p:cNvPr id="6" name="Image 5">
            <a:extLst>
              <a:ext uri="{FF2B5EF4-FFF2-40B4-BE49-F238E27FC236}">
                <a16:creationId xmlns:a16="http://schemas.microsoft.com/office/drawing/2014/main" id="{5340C4D5-E09A-4DAD-AB0F-2384EEC9BFCE}"/>
              </a:ext>
            </a:extLst>
          </p:cNvPr>
          <p:cNvPicPr>
            <a:picLocks noChangeAspect="1"/>
          </p:cNvPicPr>
          <p:nvPr/>
        </p:nvPicPr>
        <p:blipFill rotWithShape="1">
          <a:blip r:embed="rId3">
            <a:extLst>
              <a:ext uri="{28A0092B-C50C-407E-A947-70E740481C1C}">
                <a14:useLocalDpi xmlns:a14="http://schemas.microsoft.com/office/drawing/2010/main" val="0"/>
              </a:ext>
            </a:extLst>
          </a:blip>
          <a:srcRect l="-1" r="34018"/>
          <a:stretch/>
        </p:blipFill>
        <p:spPr>
          <a:xfrm>
            <a:off x="2646963" y="2842193"/>
            <a:ext cx="6885670" cy="2838517"/>
          </a:xfrm>
          <a:prstGeom prst="rect">
            <a:avLst/>
          </a:prstGeom>
        </p:spPr>
      </p:pic>
      <p:sp>
        <p:nvSpPr>
          <p:cNvPr id="5" name="Espace réservé du numéro de diapositive 2">
            <a:extLst>
              <a:ext uri="{FF2B5EF4-FFF2-40B4-BE49-F238E27FC236}">
                <a16:creationId xmlns:a16="http://schemas.microsoft.com/office/drawing/2014/main" id="{8C1CFD10-FC0E-48B3-AFAD-F6F41600ADB5}"/>
              </a:ext>
            </a:extLst>
          </p:cNvPr>
          <p:cNvSpPr>
            <a:spLocks noGrp="1"/>
          </p:cNvSpPr>
          <p:nvPr>
            <p:ph type="sldNum" sz="quarter" idx="11"/>
          </p:nvPr>
        </p:nvSpPr>
        <p:spPr>
          <a:xfrm>
            <a:off x="10620375" y="6390938"/>
            <a:ext cx="660400" cy="184666"/>
          </a:xfrm>
        </p:spPr>
        <p:txBody>
          <a:bodyPr/>
          <a:lstStyle/>
          <a:p>
            <a:fld id="{16F61B19-5FB1-451F-938F-D0B1FAC2BDF6}" type="slidenum">
              <a:rPr lang="fr-FR" smtClean="0"/>
              <a:pPr/>
              <a:t>3</a:t>
            </a:fld>
            <a:endParaRPr lang="fr-FR"/>
          </a:p>
        </p:txBody>
      </p:sp>
    </p:spTree>
    <p:extLst>
      <p:ext uri="{BB962C8B-B14F-4D97-AF65-F5344CB8AC3E}">
        <p14:creationId xmlns:p14="http://schemas.microsoft.com/office/powerpoint/2010/main" val="90395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7B27858-DC9C-468F-87D3-68AB58FFCC15}"/>
              </a:ext>
            </a:extLst>
          </p:cNvPr>
          <p:cNvSpPr>
            <a:spLocks noGrp="1"/>
          </p:cNvSpPr>
          <p:nvPr>
            <p:ph type="sldNum" sz="quarter" idx="11"/>
          </p:nvPr>
        </p:nvSpPr>
        <p:spPr/>
        <p:txBody>
          <a:bodyPr/>
          <a:lstStyle/>
          <a:p>
            <a:fld id="{16F61B19-5FB1-451F-938F-D0B1FAC2BDF6}" type="slidenum">
              <a:rPr lang="fr-FR" smtClean="0"/>
              <a:pPr/>
              <a:t>4</a:t>
            </a:fld>
            <a:endParaRPr lang="fr-FR"/>
          </a:p>
        </p:txBody>
      </p:sp>
      <p:sp>
        <p:nvSpPr>
          <p:cNvPr id="7" name="Espace réservé du texte 4">
            <a:extLst>
              <a:ext uri="{FF2B5EF4-FFF2-40B4-BE49-F238E27FC236}">
                <a16:creationId xmlns:a16="http://schemas.microsoft.com/office/drawing/2014/main" id="{0BA5E647-E38F-4E1E-A8C8-DAA339A91DD7}"/>
              </a:ext>
            </a:extLst>
          </p:cNvPr>
          <p:cNvSpPr txBox="1">
            <a:spLocks/>
          </p:cNvSpPr>
          <p:nvPr/>
        </p:nvSpPr>
        <p:spPr>
          <a:xfrm>
            <a:off x="-6201" y="342277"/>
            <a:ext cx="12191999" cy="1321029"/>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fr-FR" dirty="0"/>
          </a:p>
          <a:p>
            <a:pPr marL="0" indent="0" algn="ctr">
              <a:buNone/>
            </a:pPr>
            <a:r>
              <a:rPr lang="fr-FR" sz="3600" dirty="0">
                <a:solidFill>
                  <a:srgbClr val="33008E"/>
                </a:solidFill>
                <a:latin typeface="Arial Black" panose="020B0A04020102020204" pitchFamily="34" charset="0"/>
                <a:ea typeface="+mj-ea"/>
                <a:cs typeface="+mj-cs"/>
              </a:rPr>
              <a:t>Econocom est la première </a:t>
            </a:r>
          </a:p>
          <a:p>
            <a:pPr marL="0" indent="0" algn="ctr">
              <a:buNone/>
            </a:pPr>
            <a:r>
              <a:rPr lang="fr-FR" sz="3600" dirty="0">
                <a:solidFill>
                  <a:schemeClr val="bg1"/>
                </a:solidFill>
                <a:highlight>
                  <a:srgbClr val="440086"/>
                </a:highlight>
                <a:latin typeface="Arial Black" panose="020B0A04020102020204" pitchFamily="34" charset="0"/>
                <a:ea typeface="+mj-ea"/>
                <a:cs typeface="+mj-cs"/>
              </a:rPr>
              <a:t>Entreprise Générale du Digital en Europe</a:t>
            </a:r>
            <a:r>
              <a:rPr lang="fr-FR" sz="3600" dirty="0">
                <a:solidFill>
                  <a:srgbClr val="33008E"/>
                </a:solidFill>
                <a:latin typeface="Arial Black" panose="020B0A04020102020204" pitchFamily="34" charset="0"/>
                <a:ea typeface="+mj-ea"/>
                <a:cs typeface="+mj-cs"/>
              </a:rPr>
              <a:t> </a:t>
            </a:r>
          </a:p>
          <a:p>
            <a:pPr marL="0" indent="0" algn="ctr">
              <a:buFont typeface="+mj-lt"/>
              <a:buNone/>
            </a:pPr>
            <a:endParaRPr lang="fr-FR" sz="3600" dirty="0">
              <a:solidFill>
                <a:srgbClr val="33008E"/>
              </a:solidFill>
              <a:latin typeface="Arial Black" panose="020B0A04020102020204" pitchFamily="34" charset="0"/>
              <a:ea typeface="+mj-ea"/>
              <a:cs typeface="+mj-cs"/>
            </a:endParaRPr>
          </a:p>
        </p:txBody>
      </p:sp>
      <p:sp>
        <p:nvSpPr>
          <p:cNvPr id="5" name="Rectangle 4">
            <a:extLst>
              <a:ext uri="{FF2B5EF4-FFF2-40B4-BE49-F238E27FC236}">
                <a16:creationId xmlns:a16="http://schemas.microsoft.com/office/drawing/2014/main" id="{BC1144FF-E91F-4961-8F1F-41656D619F44}"/>
              </a:ext>
            </a:extLst>
          </p:cNvPr>
          <p:cNvSpPr/>
          <p:nvPr/>
        </p:nvSpPr>
        <p:spPr>
          <a:xfrm>
            <a:off x="986733" y="2676262"/>
            <a:ext cx="2132278" cy="707886"/>
          </a:xfrm>
          <a:prstGeom prst="rect">
            <a:avLst/>
          </a:prstGeom>
          <a:noFill/>
        </p:spPr>
        <p:txBody>
          <a:bodyPr wrap="square">
            <a:spAutoFit/>
          </a:bodyPr>
          <a:lstStyle/>
          <a:p>
            <a:pPr marL="0" marR="0" lvl="1" indent="0" defTabSz="914400" rtl="0" eaLnBrk="1" fontAlgn="auto" latinLnBrk="0" hangingPunct="1">
              <a:lnSpc>
                <a:spcPct val="100000"/>
              </a:lnSpc>
              <a:spcBef>
                <a:spcPts val="1200"/>
              </a:spcBef>
              <a:spcAft>
                <a:spcPts val="0"/>
              </a:spcAft>
              <a:buClrTx/>
              <a:buSzTx/>
              <a:buFontTx/>
              <a:buNone/>
              <a:tabLst/>
              <a:defRPr/>
            </a:pPr>
            <a:r>
              <a:rPr lang="fr-FR" sz="2000" b="1" dirty="0">
                <a:solidFill>
                  <a:schemeClr val="tx2"/>
                </a:solidFill>
                <a:latin typeface="Arial" panose="020B0604020202020204"/>
              </a:rPr>
              <a:t>Ce que nous faisons</a:t>
            </a:r>
            <a:endParaRPr kumimoji="0" lang="fr-FR" sz="2000" b="1"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7435224D-CE71-4657-A8D5-966219CBA7A0}"/>
              </a:ext>
            </a:extLst>
          </p:cNvPr>
          <p:cNvSpPr/>
          <p:nvPr/>
        </p:nvSpPr>
        <p:spPr>
          <a:xfrm>
            <a:off x="8502716" y="2676262"/>
            <a:ext cx="2132278" cy="707886"/>
          </a:xfrm>
          <a:prstGeom prst="rect">
            <a:avLst/>
          </a:prstGeom>
          <a:noFill/>
        </p:spPr>
        <p:txBody>
          <a:bodyPr wrap="square">
            <a:spAutoFit/>
          </a:bodyPr>
          <a:lstStyle/>
          <a:p>
            <a:pPr marL="0" lvl="1">
              <a:spcBef>
                <a:spcPts val="1200"/>
              </a:spcBef>
              <a:defRPr/>
            </a:pPr>
            <a:r>
              <a:rPr lang="fr-FR" sz="2000" b="1" dirty="0">
                <a:solidFill>
                  <a:schemeClr val="tx2"/>
                </a:solidFill>
              </a:rPr>
              <a:t>Ce qui nous distingue</a:t>
            </a:r>
            <a:endParaRPr kumimoji="0" lang="fr-FR" sz="2000" b="1"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766F8DD4-CF52-46A2-9F26-F2D9DB499DEF}"/>
              </a:ext>
            </a:extLst>
          </p:cNvPr>
          <p:cNvSpPr/>
          <p:nvPr/>
        </p:nvSpPr>
        <p:spPr>
          <a:xfrm>
            <a:off x="4749872" y="2678698"/>
            <a:ext cx="2132278" cy="707886"/>
          </a:xfrm>
          <a:prstGeom prst="rect">
            <a:avLst/>
          </a:prstGeom>
          <a:noFill/>
        </p:spPr>
        <p:txBody>
          <a:bodyPr wrap="square">
            <a:spAutoFit/>
          </a:bodyPr>
          <a:lstStyle/>
          <a:p>
            <a:pPr marL="0" marR="0" lvl="1" indent="0" defTabSz="914400" rtl="0" eaLnBrk="1" fontAlgn="auto" latinLnBrk="0" hangingPunct="1">
              <a:lnSpc>
                <a:spcPct val="100000"/>
              </a:lnSpc>
              <a:spcBef>
                <a:spcPts val="1200"/>
              </a:spcBef>
              <a:spcAft>
                <a:spcPts val="0"/>
              </a:spcAft>
              <a:buClrTx/>
              <a:buSzTx/>
              <a:buFontTx/>
              <a:buNone/>
              <a:tabLst/>
              <a:defRPr/>
            </a:pPr>
            <a:r>
              <a:rPr lang="fr-FR" sz="2000" b="1" dirty="0">
                <a:solidFill>
                  <a:schemeClr val="tx2"/>
                </a:solidFill>
                <a:latin typeface="Arial" panose="020B0604020202020204"/>
              </a:rPr>
              <a:t>Comment nous le faisons</a:t>
            </a:r>
            <a:endParaRPr kumimoji="0" lang="fr-FR" sz="2000" b="1" i="0" u="none" strike="noStrike" kern="1200" cap="none" spc="0" normalizeH="0" baseline="0" noProof="0" dirty="0">
              <a:ln>
                <a:noFill/>
              </a:ln>
              <a:solidFill>
                <a:schemeClr val="tx2"/>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6A3DFDF4-7EE3-418D-96B4-F2F02669EF09}"/>
              </a:ext>
            </a:extLst>
          </p:cNvPr>
          <p:cNvSpPr/>
          <p:nvPr/>
        </p:nvSpPr>
        <p:spPr>
          <a:xfrm>
            <a:off x="1101028" y="3441193"/>
            <a:ext cx="2611603" cy="2462213"/>
          </a:xfrm>
          <a:prstGeom prst="rect">
            <a:avLst/>
          </a:prstGeom>
          <a:noFill/>
        </p:spPr>
        <p:txBody>
          <a:bodyPr wrap="square">
            <a:spAutoFit/>
          </a:bodyPr>
          <a:lstStyle/>
          <a:p>
            <a:pPr marL="0" lvl="1" algn="just">
              <a:spcBef>
                <a:spcPts val="1200"/>
              </a:spcBef>
            </a:pPr>
            <a:r>
              <a:rPr lang="fr-FR" sz="1400" dirty="0">
                <a:solidFill>
                  <a:schemeClr val="tx2"/>
                </a:solidFill>
              </a:rPr>
              <a:t>Le Groupe est parmi les rares à pouvoir </a:t>
            </a:r>
            <a:r>
              <a:rPr lang="fr-FR" sz="1400" b="1" dirty="0">
                <a:solidFill>
                  <a:schemeClr val="tx2"/>
                </a:solidFill>
              </a:rPr>
              <a:t>coordonner et prendre la responsabilité globale de toute la chaine de métiers d’un projet digital </a:t>
            </a:r>
            <a:r>
              <a:rPr lang="fr-FR" sz="1400" dirty="0">
                <a:solidFill>
                  <a:schemeClr val="tx2"/>
                </a:solidFill>
              </a:rPr>
              <a:t>: des équipements, aux services jusqu’à leur financement sur mesure ou leur paiement à l’usage…  Et cela dans un ou plusieurs pays. </a:t>
            </a:r>
          </a:p>
        </p:txBody>
      </p:sp>
      <p:sp>
        <p:nvSpPr>
          <p:cNvPr id="11" name="Rectangle 10">
            <a:extLst>
              <a:ext uri="{FF2B5EF4-FFF2-40B4-BE49-F238E27FC236}">
                <a16:creationId xmlns:a16="http://schemas.microsoft.com/office/drawing/2014/main" id="{4B7BDF2A-72D5-4DE5-801F-E3E6E73B83AE}"/>
              </a:ext>
            </a:extLst>
          </p:cNvPr>
          <p:cNvSpPr/>
          <p:nvPr/>
        </p:nvSpPr>
        <p:spPr>
          <a:xfrm>
            <a:off x="8591785" y="3441193"/>
            <a:ext cx="2768942" cy="2893100"/>
          </a:xfrm>
          <a:prstGeom prst="rect">
            <a:avLst/>
          </a:prstGeom>
          <a:noFill/>
        </p:spPr>
        <p:txBody>
          <a:bodyPr wrap="square">
            <a:spAutoFit/>
          </a:bodyPr>
          <a:lstStyle/>
          <a:p>
            <a:pPr indent="11113">
              <a:defRPr/>
            </a:pPr>
            <a:r>
              <a:rPr lang="fr-FR" sz="1400" dirty="0">
                <a:solidFill>
                  <a:schemeClr val="tx2"/>
                </a:solidFill>
              </a:rPr>
              <a:t>Nous faisons </a:t>
            </a:r>
            <a:r>
              <a:rPr lang="en-US" altLang="fr-FR" sz="1400" dirty="0" err="1">
                <a:solidFill>
                  <a:schemeClr val="tx2"/>
                </a:solidFill>
              </a:rPr>
              <a:t>aboutir</a:t>
            </a:r>
            <a:r>
              <a:rPr lang="en-US" altLang="fr-FR" sz="1400" dirty="0">
                <a:solidFill>
                  <a:schemeClr val="tx2"/>
                </a:solidFill>
              </a:rPr>
              <a:t> les </a:t>
            </a:r>
            <a:r>
              <a:rPr lang="en-US" altLang="fr-FR" sz="1400" dirty="0" err="1">
                <a:solidFill>
                  <a:schemeClr val="tx2"/>
                </a:solidFill>
              </a:rPr>
              <a:t>projets</a:t>
            </a:r>
            <a:r>
              <a:rPr lang="en-US" altLang="fr-FR" sz="1400" dirty="0">
                <a:solidFill>
                  <a:schemeClr val="tx2"/>
                </a:solidFill>
              </a:rPr>
              <a:t> </a:t>
            </a:r>
            <a:r>
              <a:rPr lang="en-US" altLang="fr-FR" sz="1400" dirty="0" err="1">
                <a:solidFill>
                  <a:schemeClr val="tx2"/>
                </a:solidFill>
              </a:rPr>
              <a:t>digitaux</a:t>
            </a:r>
            <a:r>
              <a:rPr lang="en-US" altLang="fr-FR" sz="1400" dirty="0">
                <a:solidFill>
                  <a:schemeClr val="tx2"/>
                </a:solidFill>
              </a:rPr>
              <a:t>, </a:t>
            </a:r>
            <a:r>
              <a:rPr lang="en-US" altLang="fr-FR" sz="1400" dirty="0" err="1">
                <a:solidFill>
                  <a:schemeClr val="tx2"/>
                </a:solidFill>
              </a:rPr>
              <a:t>en</a:t>
            </a:r>
            <a:r>
              <a:rPr lang="en-US" altLang="fr-FR" sz="1400" dirty="0">
                <a:solidFill>
                  <a:schemeClr val="tx2"/>
                </a:solidFill>
              </a:rPr>
              <a:t> </a:t>
            </a:r>
            <a:r>
              <a:rPr lang="en-US" altLang="fr-FR" sz="1400" dirty="0" err="1">
                <a:solidFill>
                  <a:schemeClr val="tx2"/>
                </a:solidFill>
              </a:rPr>
              <a:t>gérant</a:t>
            </a:r>
            <a:r>
              <a:rPr lang="en-US" altLang="fr-FR" sz="1400" dirty="0">
                <a:solidFill>
                  <a:schemeClr val="tx2"/>
                </a:solidFill>
              </a:rPr>
              <a:t> </a:t>
            </a:r>
            <a:r>
              <a:rPr lang="en-US" altLang="fr-FR" sz="1400" dirty="0" err="1">
                <a:solidFill>
                  <a:schemeClr val="tx2"/>
                </a:solidFill>
              </a:rPr>
              <a:t>leur</a:t>
            </a:r>
            <a:r>
              <a:rPr lang="en-US" altLang="fr-FR" sz="1400" dirty="0">
                <a:solidFill>
                  <a:schemeClr val="tx2"/>
                </a:solidFill>
              </a:rPr>
              <a:t> </a:t>
            </a:r>
            <a:r>
              <a:rPr lang="en-US" altLang="fr-FR" sz="1400" dirty="0" err="1">
                <a:solidFill>
                  <a:schemeClr val="tx2"/>
                </a:solidFill>
              </a:rPr>
              <a:t>complexité</a:t>
            </a:r>
            <a:r>
              <a:rPr lang="en-US" altLang="fr-FR" sz="1400" dirty="0">
                <a:solidFill>
                  <a:schemeClr val="tx2"/>
                </a:solidFill>
              </a:rPr>
              <a:t> et </a:t>
            </a:r>
            <a:r>
              <a:rPr lang="en-US" altLang="fr-FR" sz="1400" dirty="0" err="1">
                <a:solidFill>
                  <a:schemeClr val="tx2"/>
                </a:solidFill>
              </a:rPr>
              <a:t>leur</a:t>
            </a:r>
            <a:r>
              <a:rPr lang="en-US" altLang="fr-FR" sz="1400" dirty="0">
                <a:solidFill>
                  <a:schemeClr val="tx2"/>
                </a:solidFill>
              </a:rPr>
              <a:t> </a:t>
            </a:r>
            <a:r>
              <a:rPr lang="en-US" altLang="fr-FR" sz="1400" dirty="0" err="1">
                <a:solidFill>
                  <a:schemeClr val="tx2"/>
                </a:solidFill>
              </a:rPr>
              <a:t>durabilité</a:t>
            </a:r>
            <a:r>
              <a:rPr lang="fr-FR" sz="1400" dirty="0">
                <a:solidFill>
                  <a:schemeClr val="tx2"/>
                </a:solidFill>
              </a:rPr>
              <a:t>. </a:t>
            </a:r>
          </a:p>
          <a:p>
            <a:pPr indent="11113">
              <a:defRPr/>
            </a:pPr>
            <a:r>
              <a:rPr lang="fr-FR" sz="1400" dirty="0">
                <a:solidFill>
                  <a:schemeClr val="tx2"/>
                </a:solidFill>
              </a:rPr>
              <a:t>Pour cela nous nous appuyons sur des spécificités uniques sur le marché : </a:t>
            </a:r>
          </a:p>
          <a:p>
            <a:pPr marL="285750" indent="-285750">
              <a:buFontTx/>
              <a:buChar char="-"/>
              <a:defRPr/>
            </a:pPr>
            <a:r>
              <a:rPr lang="fr-FR" sz="1400" b="1" dirty="0">
                <a:solidFill>
                  <a:schemeClr val="tx2"/>
                </a:solidFill>
              </a:rPr>
              <a:t>le mix de nos 3 métiers</a:t>
            </a:r>
            <a:r>
              <a:rPr lang="fr-FR" sz="1400" dirty="0">
                <a:solidFill>
                  <a:schemeClr val="tx2"/>
                </a:solidFill>
              </a:rPr>
              <a:t>, </a:t>
            </a:r>
          </a:p>
          <a:p>
            <a:pPr marL="285750" indent="-285750">
              <a:buFontTx/>
              <a:buChar char="-"/>
              <a:defRPr/>
            </a:pPr>
            <a:r>
              <a:rPr lang="fr-FR" sz="1400" b="1" dirty="0">
                <a:solidFill>
                  <a:schemeClr val="tx2"/>
                </a:solidFill>
              </a:rPr>
              <a:t>notre organisation</a:t>
            </a:r>
            <a:r>
              <a:rPr lang="fr-FR" sz="1400" dirty="0">
                <a:solidFill>
                  <a:schemeClr val="tx2"/>
                </a:solidFill>
              </a:rPr>
              <a:t>, nous permettant de coordonner tous les métiers du digital, y compris la sous-traitance,</a:t>
            </a:r>
          </a:p>
          <a:p>
            <a:pPr marL="285750" indent="-285750">
              <a:buFontTx/>
              <a:buChar char="-"/>
              <a:defRPr/>
            </a:pPr>
            <a:r>
              <a:rPr lang="fr-FR" sz="1400" b="1" dirty="0">
                <a:solidFill>
                  <a:schemeClr val="tx2"/>
                </a:solidFill>
              </a:rPr>
              <a:t>notre présence dans 18 pays</a:t>
            </a:r>
            <a:r>
              <a:rPr lang="fr-FR" sz="1400" dirty="0">
                <a:solidFill>
                  <a:schemeClr val="tx2"/>
                </a:solidFill>
              </a:rPr>
              <a:t>.</a:t>
            </a:r>
          </a:p>
        </p:txBody>
      </p:sp>
      <p:sp>
        <p:nvSpPr>
          <p:cNvPr id="12" name="Rectangle 11">
            <a:extLst>
              <a:ext uri="{FF2B5EF4-FFF2-40B4-BE49-F238E27FC236}">
                <a16:creationId xmlns:a16="http://schemas.microsoft.com/office/drawing/2014/main" id="{2E4DF43B-BCB2-41C0-8DF1-B035C75A247A}"/>
              </a:ext>
            </a:extLst>
          </p:cNvPr>
          <p:cNvSpPr/>
          <p:nvPr/>
        </p:nvSpPr>
        <p:spPr>
          <a:xfrm>
            <a:off x="4873630" y="3471417"/>
            <a:ext cx="2611603" cy="2677656"/>
          </a:xfrm>
          <a:prstGeom prst="rect">
            <a:avLst/>
          </a:prstGeom>
          <a:noFill/>
        </p:spPr>
        <p:txBody>
          <a:bodyPr wrap="square">
            <a:spAutoFit/>
          </a:bodyPr>
          <a:lstStyle/>
          <a:p>
            <a:pPr marL="0" lvl="1" algn="just">
              <a:spcBef>
                <a:spcPts val="1200"/>
              </a:spcBef>
            </a:pPr>
            <a:r>
              <a:rPr lang="fr-FR" sz="1400" dirty="0">
                <a:solidFill>
                  <a:schemeClr val="tx2"/>
                </a:solidFill>
              </a:rPr>
              <a:t>Pour ses clients, Econocom conçoit et </a:t>
            </a:r>
            <a:r>
              <a:rPr lang="fr-FR" sz="1400" b="1" dirty="0">
                <a:solidFill>
                  <a:schemeClr val="tx2"/>
                </a:solidFill>
              </a:rPr>
              <a:t>met en œuvre un numérique qui leur sert vraiment et qui crée de la valeur durable</a:t>
            </a:r>
            <a:r>
              <a:rPr lang="fr-FR" sz="1400" dirty="0">
                <a:solidFill>
                  <a:schemeClr val="tx2"/>
                </a:solidFill>
              </a:rPr>
              <a:t>. Pour cela, ses équipes conçoivent toutes ses solutions à partir des usages réels de ses clients, </a:t>
            </a:r>
            <a:r>
              <a:rPr lang="fr-FR" sz="1400" b="1" dirty="0">
                <a:solidFill>
                  <a:schemeClr val="tx2"/>
                </a:solidFill>
              </a:rPr>
              <a:t>en préparant toujours l’étape d’après et en plaçant le numérique responsable au cœur de ses activités</a:t>
            </a:r>
            <a:r>
              <a:rPr lang="fr-FR" sz="1400" dirty="0">
                <a:solidFill>
                  <a:schemeClr val="tx2"/>
                </a:solidFill>
              </a:rPr>
              <a:t>.</a:t>
            </a:r>
          </a:p>
        </p:txBody>
      </p:sp>
      <p:cxnSp>
        <p:nvCxnSpPr>
          <p:cNvPr id="13" name="Connecteur droit 12">
            <a:extLst>
              <a:ext uri="{FF2B5EF4-FFF2-40B4-BE49-F238E27FC236}">
                <a16:creationId xmlns:a16="http://schemas.microsoft.com/office/drawing/2014/main" id="{9B07DD1B-8903-4927-9799-E5FC36162451}"/>
              </a:ext>
            </a:extLst>
          </p:cNvPr>
          <p:cNvCxnSpPr>
            <a:cxnSpLocks/>
          </p:cNvCxnSpPr>
          <p:nvPr/>
        </p:nvCxnSpPr>
        <p:spPr>
          <a:xfrm>
            <a:off x="1088638" y="3407179"/>
            <a:ext cx="307780" cy="0"/>
          </a:xfrm>
          <a:prstGeom prst="line">
            <a:avLst/>
          </a:prstGeom>
          <a:noFill/>
          <a:ln w="50800" cap="flat" cmpd="sng" algn="ctr">
            <a:solidFill>
              <a:srgbClr val="F9D957"/>
            </a:solidFill>
            <a:prstDash val="solid"/>
            <a:miter lim="800000"/>
          </a:ln>
          <a:effectLst/>
        </p:spPr>
      </p:cxnSp>
      <p:cxnSp>
        <p:nvCxnSpPr>
          <p:cNvPr id="14" name="Connecteur droit 13">
            <a:extLst>
              <a:ext uri="{FF2B5EF4-FFF2-40B4-BE49-F238E27FC236}">
                <a16:creationId xmlns:a16="http://schemas.microsoft.com/office/drawing/2014/main" id="{C0595EA9-C1B8-4457-B603-6AAAB40C73A3}"/>
              </a:ext>
            </a:extLst>
          </p:cNvPr>
          <p:cNvCxnSpPr>
            <a:cxnSpLocks/>
          </p:cNvCxnSpPr>
          <p:nvPr/>
        </p:nvCxnSpPr>
        <p:spPr>
          <a:xfrm>
            <a:off x="4873630" y="3410488"/>
            <a:ext cx="307780" cy="0"/>
          </a:xfrm>
          <a:prstGeom prst="line">
            <a:avLst/>
          </a:prstGeom>
          <a:noFill/>
          <a:ln w="50800" cap="flat" cmpd="sng" algn="ctr">
            <a:solidFill>
              <a:srgbClr val="F9D957"/>
            </a:solidFill>
            <a:prstDash val="solid"/>
            <a:miter lim="800000"/>
          </a:ln>
          <a:effectLst/>
        </p:spPr>
      </p:cxnSp>
      <p:cxnSp>
        <p:nvCxnSpPr>
          <p:cNvPr id="15" name="Connecteur droit 14">
            <a:extLst>
              <a:ext uri="{FF2B5EF4-FFF2-40B4-BE49-F238E27FC236}">
                <a16:creationId xmlns:a16="http://schemas.microsoft.com/office/drawing/2014/main" id="{33685270-681D-46E3-BDE3-F9D0C96A1E75}"/>
              </a:ext>
            </a:extLst>
          </p:cNvPr>
          <p:cNvCxnSpPr>
            <a:cxnSpLocks/>
          </p:cNvCxnSpPr>
          <p:nvPr/>
        </p:nvCxnSpPr>
        <p:spPr>
          <a:xfrm>
            <a:off x="8591785" y="3402076"/>
            <a:ext cx="307780" cy="0"/>
          </a:xfrm>
          <a:prstGeom prst="line">
            <a:avLst/>
          </a:prstGeom>
          <a:noFill/>
          <a:ln w="50800" cap="flat" cmpd="sng" algn="ctr">
            <a:solidFill>
              <a:srgbClr val="F9D957"/>
            </a:solidFill>
            <a:prstDash val="solid"/>
            <a:miter lim="800000"/>
          </a:ln>
          <a:effectLst/>
        </p:spPr>
      </p:cxnSp>
    </p:spTree>
    <p:extLst>
      <p:ext uri="{BB962C8B-B14F-4D97-AF65-F5344CB8AC3E}">
        <p14:creationId xmlns:p14="http://schemas.microsoft.com/office/powerpoint/2010/main" val="258975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7B27858-DC9C-468F-87D3-68AB58FFCC15}"/>
              </a:ext>
            </a:extLst>
          </p:cNvPr>
          <p:cNvSpPr>
            <a:spLocks noGrp="1"/>
          </p:cNvSpPr>
          <p:nvPr>
            <p:ph type="sldNum" sz="quarter" idx="11"/>
          </p:nvPr>
        </p:nvSpPr>
        <p:spPr/>
        <p:txBody>
          <a:bodyPr/>
          <a:lstStyle/>
          <a:p>
            <a:fld id="{16F61B19-5FB1-451F-938F-D0B1FAC2BDF6}" type="slidenum">
              <a:rPr lang="fr-FR" smtClean="0"/>
              <a:pPr/>
              <a:t>5</a:t>
            </a:fld>
            <a:endParaRPr lang="fr-FR" dirty="0"/>
          </a:p>
        </p:txBody>
      </p:sp>
      <p:sp>
        <p:nvSpPr>
          <p:cNvPr id="7" name="Espace réservé du texte 4">
            <a:extLst>
              <a:ext uri="{FF2B5EF4-FFF2-40B4-BE49-F238E27FC236}">
                <a16:creationId xmlns:a16="http://schemas.microsoft.com/office/drawing/2014/main" id="{0BA5E647-E38F-4E1E-A8C8-DAA339A91DD7}"/>
              </a:ext>
            </a:extLst>
          </p:cNvPr>
          <p:cNvSpPr txBox="1">
            <a:spLocks/>
          </p:cNvSpPr>
          <p:nvPr/>
        </p:nvSpPr>
        <p:spPr>
          <a:xfrm>
            <a:off x="-6201" y="342277"/>
            <a:ext cx="12191999" cy="1321029"/>
          </a:xfrm>
          <a:prstGeom prst="rect">
            <a:avLst/>
          </a:prstGeom>
        </p:spPr>
        <p:txBody>
          <a:bodyPr vert="horz" lIns="0" tIns="0" rIns="0" bIns="0" rtlCol="0">
            <a:noAutofit/>
          </a:bodyPr>
          <a:lstStyle>
            <a:lvl1pPr marL="360000" indent="-360000" algn="l" defTabSz="914400" rtl="0" eaLnBrk="1" latinLnBrk="0" hangingPunct="1">
              <a:lnSpc>
                <a:spcPct val="90000"/>
              </a:lnSpc>
              <a:spcBef>
                <a:spcPts val="1000"/>
              </a:spcBef>
              <a:buFont typeface="+mj-lt"/>
              <a:buAutoNum type="arabicPeriod"/>
              <a:defRPr sz="2200" b="1" kern="1200">
                <a:solidFill>
                  <a:schemeClr val="tx1"/>
                </a:solidFill>
                <a:latin typeface="+mn-lt"/>
                <a:ea typeface="+mn-ea"/>
                <a:cs typeface="+mn-cs"/>
              </a:defRPr>
            </a:lvl1pPr>
            <a:lvl2pPr marL="360000" indent="-360000" algn="l" defTabSz="914400" rtl="0" eaLnBrk="1" latinLnBrk="0" hangingPunct="1">
              <a:lnSpc>
                <a:spcPct val="90000"/>
              </a:lnSpc>
              <a:spcBef>
                <a:spcPts val="1200"/>
              </a:spcBef>
              <a:buFont typeface="+mj-lt"/>
              <a:buAutoNum type="alphaUcPeriod"/>
              <a:defRPr sz="1800" b="1" kern="1200">
                <a:solidFill>
                  <a:schemeClr val="tx2"/>
                </a:solidFill>
                <a:latin typeface="+mn-lt"/>
                <a:ea typeface="+mn-ea"/>
                <a:cs typeface="+mn-cs"/>
              </a:defRPr>
            </a:lvl2pPr>
            <a:lvl3pPr marL="360000" indent="-360000" algn="l" defTabSz="914400" rtl="0" eaLnBrk="1" latinLnBrk="0" hangingPunct="1">
              <a:lnSpc>
                <a:spcPct val="90000"/>
              </a:lnSpc>
              <a:spcBef>
                <a:spcPts val="1200"/>
              </a:spcBef>
              <a:buFont typeface="+mj-lt"/>
              <a:buAutoNum type="alphaLcPeriod"/>
              <a:defRPr sz="1800" kern="1200">
                <a:solidFill>
                  <a:schemeClr val="tx2"/>
                </a:solidFill>
                <a:latin typeface="+mn-lt"/>
                <a:ea typeface="+mn-ea"/>
                <a:cs typeface="+mn-cs"/>
              </a:defRPr>
            </a:lvl3pPr>
            <a:lvl4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4pPr>
            <a:lvl5pPr marL="630000" indent="-270000" algn="l" defTabSz="914400" rtl="0" eaLnBrk="1" latinLnBrk="0" hangingPunct="1">
              <a:lnSpc>
                <a:spcPct val="90000"/>
              </a:lnSpc>
              <a:spcBef>
                <a:spcPts val="10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mj-lt"/>
              <a:buNone/>
            </a:pPr>
            <a:endParaRPr lang="fr-FR" dirty="0"/>
          </a:p>
          <a:p>
            <a:pPr marL="0" indent="0" algn="ctr">
              <a:buNone/>
            </a:pPr>
            <a:r>
              <a:rPr lang="fr-FR" sz="3600" dirty="0">
                <a:solidFill>
                  <a:srgbClr val="33008E"/>
                </a:solidFill>
                <a:latin typeface="Arial Black" panose="020B0A04020102020204" pitchFamily="34" charset="0"/>
                <a:ea typeface="+mj-ea"/>
                <a:cs typeface="+mj-cs"/>
              </a:rPr>
              <a:t>Econocom en chiffres</a:t>
            </a:r>
          </a:p>
          <a:p>
            <a:pPr marL="0" indent="0" algn="ctr">
              <a:buFont typeface="+mj-lt"/>
              <a:buNone/>
            </a:pPr>
            <a:endParaRPr lang="fr-FR" sz="3600" dirty="0">
              <a:solidFill>
                <a:srgbClr val="33008E"/>
              </a:solidFill>
              <a:latin typeface="Arial Black" panose="020B0A04020102020204" pitchFamily="34" charset="0"/>
              <a:ea typeface="+mj-ea"/>
              <a:cs typeface="+mj-cs"/>
            </a:endParaRPr>
          </a:p>
        </p:txBody>
      </p:sp>
      <p:sp>
        <p:nvSpPr>
          <p:cNvPr id="20" name="Rectangle 19">
            <a:extLst>
              <a:ext uri="{FF2B5EF4-FFF2-40B4-BE49-F238E27FC236}">
                <a16:creationId xmlns:a16="http://schemas.microsoft.com/office/drawing/2014/main" id="{494C5901-2B07-4608-8773-3D120654C805}"/>
              </a:ext>
            </a:extLst>
          </p:cNvPr>
          <p:cNvSpPr/>
          <p:nvPr/>
        </p:nvSpPr>
        <p:spPr>
          <a:xfrm flipV="1">
            <a:off x="2409508" y="2170485"/>
            <a:ext cx="2324035" cy="1412052"/>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21" name="ZoneTexte 20">
            <a:extLst>
              <a:ext uri="{FF2B5EF4-FFF2-40B4-BE49-F238E27FC236}">
                <a16:creationId xmlns:a16="http://schemas.microsoft.com/office/drawing/2014/main" id="{690F6DBC-65D9-45A3-B5BE-C2991D2B94C6}"/>
              </a:ext>
            </a:extLst>
          </p:cNvPr>
          <p:cNvSpPr txBox="1"/>
          <p:nvPr/>
        </p:nvSpPr>
        <p:spPr>
          <a:xfrm>
            <a:off x="2407331" y="2323200"/>
            <a:ext cx="2324035" cy="720710"/>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18</a:t>
            </a:r>
          </a:p>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1600" i="0" u="none" strike="noStrike" kern="1200" cap="none" spc="0" normalizeH="0" baseline="0" noProof="0" dirty="0">
                <a:ln>
                  <a:noFill/>
                </a:ln>
                <a:solidFill>
                  <a:prstClr val="white"/>
                </a:solidFill>
                <a:effectLst/>
                <a:uLnTx/>
                <a:uFillTx/>
                <a:latin typeface="+mj-lt"/>
                <a:ea typeface="+mn-ea"/>
                <a:cs typeface="+mn-cs"/>
              </a:rPr>
              <a:t>pays</a:t>
            </a:r>
          </a:p>
        </p:txBody>
      </p:sp>
      <p:cxnSp>
        <p:nvCxnSpPr>
          <p:cNvPr id="22" name="Connecteur droit 21">
            <a:extLst>
              <a:ext uri="{FF2B5EF4-FFF2-40B4-BE49-F238E27FC236}">
                <a16:creationId xmlns:a16="http://schemas.microsoft.com/office/drawing/2014/main" id="{C8CE1FDF-2F27-414F-9D61-5CBDA504E33A}"/>
              </a:ext>
            </a:extLst>
          </p:cNvPr>
          <p:cNvCxnSpPr>
            <a:cxnSpLocks/>
          </p:cNvCxnSpPr>
          <p:nvPr/>
        </p:nvCxnSpPr>
        <p:spPr>
          <a:xfrm>
            <a:off x="3448004" y="3272896"/>
            <a:ext cx="307780" cy="0"/>
          </a:xfrm>
          <a:prstGeom prst="line">
            <a:avLst/>
          </a:prstGeom>
          <a:noFill/>
          <a:ln w="50800" cap="flat" cmpd="sng" algn="ctr">
            <a:solidFill>
              <a:srgbClr val="F9D957"/>
            </a:solidFill>
            <a:prstDash val="solid"/>
            <a:miter lim="800000"/>
          </a:ln>
          <a:effectLst/>
        </p:spPr>
      </p:cxnSp>
      <p:sp>
        <p:nvSpPr>
          <p:cNvPr id="23" name="Rectangle 22">
            <a:extLst>
              <a:ext uri="{FF2B5EF4-FFF2-40B4-BE49-F238E27FC236}">
                <a16:creationId xmlns:a16="http://schemas.microsoft.com/office/drawing/2014/main" id="{F4D7D934-384E-467E-AE8E-782B00AC68B4}"/>
              </a:ext>
            </a:extLst>
          </p:cNvPr>
          <p:cNvSpPr/>
          <p:nvPr/>
        </p:nvSpPr>
        <p:spPr>
          <a:xfrm flipV="1">
            <a:off x="5226131" y="2170485"/>
            <a:ext cx="2324035" cy="1412052"/>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24" name="ZoneTexte 23">
            <a:extLst>
              <a:ext uri="{FF2B5EF4-FFF2-40B4-BE49-F238E27FC236}">
                <a16:creationId xmlns:a16="http://schemas.microsoft.com/office/drawing/2014/main" id="{9B3300D8-9406-45B2-83CD-AF1143E1AA3A}"/>
              </a:ext>
            </a:extLst>
          </p:cNvPr>
          <p:cNvSpPr txBox="1"/>
          <p:nvPr/>
        </p:nvSpPr>
        <p:spPr>
          <a:xfrm>
            <a:off x="5226131" y="2323200"/>
            <a:ext cx="2324035" cy="720710"/>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9 </a:t>
            </a:r>
            <a:r>
              <a:rPr lang="fr-FR" sz="2400" b="1" dirty="0">
                <a:solidFill>
                  <a:prstClr val="white"/>
                </a:solidFill>
                <a:latin typeface="Arial Black" panose="020B0A04020102020204" pitchFamily="34" charset="0"/>
              </a:rPr>
              <a:t>2</a:t>
            </a: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00</a:t>
            </a:r>
          </a:p>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1600" i="0" u="none" strike="noStrike" kern="1200" cap="none" spc="0" normalizeH="0" baseline="0" noProof="0" dirty="0">
                <a:ln>
                  <a:noFill/>
                </a:ln>
                <a:solidFill>
                  <a:prstClr val="white"/>
                </a:solidFill>
                <a:effectLst/>
                <a:uLnTx/>
                <a:uFillTx/>
                <a:latin typeface="+mj-lt"/>
                <a:ea typeface="+mn-ea"/>
                <a:cs typeface="+mn-cs"/>
              </a:rPr>
              <a:t>collaborateurs</a:t>
            </a:r>
            <a:endParaRPr kumimoji="0" lang="fr-FR" sz="1200" i="0" u="none" strike="noStrike" kern="1200" cap="none" spc="0" normalizeH="0" baseline="0" noProof="0" dirty="0">
              <a:ln>
                <a:noFill/>
              </a:ln>
              <a:solidFill>
                <a:prstClr val="white"/>
              </a:solidFill>
              <a:effectLst/>
              <a:uLnTx/>
              <a:uFillTx/>
              <a:latin typeface="+mj-lt"/>
              <a:ea typeface="+mn-ea"/>
              <a:cs typeface="+mn-cs"/>
            </a:endParaRPr>
          </a:p>
        </p:txBody>
      </p:sp>
      <p:cxnSp>
        <p:nvCxnSpPr>
          <p:cNvPr id="25" name="Connecteur droit 24">
            <a:extLst>
              <a:ext uri="{FF2B5EF4-FFF2-40B4-BE49-F238E27FC236}">
                <a16:creationId xmlns:a16="http://schemas.microsoft.com/office/drawing/2014/main" id="{274A7B8D-A6D2-4317-B281-6F2FD722482D}"/>
              </a:ext>
            </a:extLst>
          </p:cNvPr>
          <p:cNvCxnSpPr>
            <a:cxnSpLocks/>
          </p:cNvCxnSpPr>
          <p:nvPr/>
        </p:nvCxnSpPr>
        <p:spPr>
          <a:xfrm>
            <a:off x="6259935" y="3299171"/>
            <a:ext cx="307780" cy="0"/>
          </a:xfrm>
          <a:prstGeom prst="line">
            <a:avLst/>
          </a:prstGeom>
          <a:noFill/>
          <a:ln w="50800" cap="flat" cmpd="sng" algn="ctr">
            <a:solidFill>
              <a:srgbClr val="F9D957"/>
            </a:solidFill>
            <a:prstDash val="solid"/>
            <a:miter lim="800000"/>
          </a:ln>
          <a:effectLst/>
        </p:spPr>
      </p:cxnSp>
      <p:sp>
        <p:nvSpPr>
          <p:cNvPr id="32" name="Rectangle 31">
            <a:extLst>
              <a:ext uri="{FF2B5EF4-FFF2-40B4-BE49-F238E27FC236}">
                <a16:creationId xmlns:a16="http://schemas.microsoft.com/office/drawing/2014/main" id="{3A4CA441-E4D3-4CBC-A99F-3296FBB64048}"/>
              </a:ext>
            </a:extLst>
          </p:cNvPr>
          <p:cNvSpPr/>
          <p:nvPr/>
        </p:nvSpPr>
        <p:spPr>
          <a:xfrm flipV="1">
            <a:off x="8042754" y="2170485"/>
            <a:ext cx="2324035" cy="1412052"/>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33" name="ZoneTexte 32">
            <a:extLst>
              <a:ext uri="{FF2B5EF4-FFF2-40B4-BE49-F238E27FC236}">
                <a16:creationId xmlns:a16="http://schemas.microsoft.com/office/drawing/2014/main" id="{7166D5C6-741F-4DD1-A50D-DD40B7CF07B5}"/>
              </a:ext>
            </a:extLst>
          </p:cNvPr>
          <p:cNvSpPr txBox="1"/>
          <p:nvPr/>
        </p:nvSpPr>
        <p:spPr>
          <a:xfrm>
            <a:off x="8042754" y="2323200"/>
            <a:ext cx="2324035" cy="720710"/>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 </a:t>
            </a:r>
            <a:r>
              <a:rPr lang="fr-FR" sz="2400" b="1" dirty="0">
                <a:solidFill>
                  <a:prstClr val="white"/>
                </a:solidFill>
                <a:latin typeface="Arial Black" panose="020B0A04020102020204" pitchFamily="34" charset="0"/>
              </a:rPr>
              <a:t>559</a:t>
            </a:r>
            <a:r>
              <a:rPr kumimoji="0" lang="fr-FR" sz="24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 M€</a:t>
            </a:r>
          </a:p>
          <a:p>
            <a:pPr marL="0" marR="0" lvl="0" indent="0" algn="ctr" defTabSz="914400" rtl="0" eaLnBrk="1" fontAlgn="auto" latinLnBrk="0" hangingPunct="1">
              <a:lnSpc>
                <a:spcPct val="105000"/>
              </a:lnSpc>
              <a:spcBef>
                <a:spcPts val="0"/>
              </a:spcBef>
              <a:spcAft>
                <a:spcPts val="0"/>
              </a:spcAft>
              <a:buClrTx/>
              <a:buSzTx/>
              <a:buFontTx/>
              <a:buNone/>
              <a:tabLst/>
              <a:defRPr/>
            </a:pPr>
            <a:r>
              <a:rPr lang="fr-FR" sz="1600" dirty="0">
                <a:solidFill>
                  <a:prstClr val="white"/>
                </a:solidFill>
                <a:latin typeface="+mj-lt"/>
              </a:rPr>
              <a:t>de CA en 2020</a:t>
            </a:r>
            <a:endParaRPr kumimoji="0" lang="fr-FR" sz="1600" i="0" u="none" strike="noStrike" kern="1200" cap="none" spc="0" normalizeH="0" baseline="0" noProof="0" dirty="0">
              <a:ln>
                <a:noFill/>
              </a:ln>
              <a:solidFill>
                <a:prstClr val="white"/>
              </a:solidFill>
              <a:effectLst/>
              <a:uLnTx/>
              <a:uFillTx/>
              <a:latin typeface="+mj-lt"/>
              <a:ea typeface="+mn-ea"/>
              <a:cs typeface="+mn-cs"/>
            </a:endParaRPr>
          </a:p>
        </p:txBody>
      </p:sp>
      <p:cxnSp>
        <p:nvCxnSpPr>
          <p:cNvPr id="34" name="Connecteur droit 33">
            <a:extLst>
              <a:ext uri="{FF2B5EF4-FFF2-40B4-BE49-F238E27FC236}">
                <a16:creationId xmlns:a16="http://schemas.microsoft.com/office/drawing/2014/main" id="{345EDD88-05F6-41A1-A3E7-4E9603DC1DA2}"/>
              </a:ext>
            </a:extLst>
          </p:cNvPr>
          <p:cNvCxnSpPr>
            <a:cxnSpLocks/>
          </p:cNvCxnSpPr>
          <p:nvPr/>
        </p:nvCxnSpPr>
        <p:spPr>
          <a:xfrm>
            <a:off x="9076558" y="3299171"/>
            <a:ext cx="307780" cy="0"/>
          </a:xfrm>
          <a:prstGeom prst="line">
            <a:avLst/>
          </a:prstGeom>
          <a:noFill/>
          <a:ln w="50800" cap="flat" cmpd="sng" algn="ctr">
            <a:solidFill>
              <a:srgbClr val="F9D957"/>
            </a:solidFill>
            <a:prstDash val="solid"/>
            <a:miter lim="800000"/>
          </a:ln>
          <a:effectLst/>
        </p:spPr>
      </p:cxnSp>
      <p:sp>
        <p:nvSpPr>
          <p:cNvPr id="35" name="Rectangle 34">
            <a:extLst>
              <a:ext uri="{FF2B5EF4-FFF2-40B4-BE49-F238E27FC236}">
                <a16:creationId xmlns:a16="http://schemas.microsoft.com/office/drawing/2014/main" id="{E33A748E-CFB5-41DD-A0B4-93E70056F2B8}"/>
              </a:ext>
            </a:extLst>
          </p:cNvPr>
          <p:cNvSpPr/>
          <p:nvPr/>
        </p:nvSpPr>
        <p:spPr>
          <a:xfrm flipV="1">
            <a:off x="5228308" y="4022031"/>
            <a:ext cx="2324035" cy="152577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36" name="ZoneTexte 35">
            <a:extLst>
              <a:ext uri="{FF2B5EF4-FFF2-40B4-BE49-F238E27FC236}">
                <a16:creationId xmlns:a16="http://schemas.microsoft.com/office/drawing/2014/main" id="{63CD0C7F-E99F-48E0-8CF1-C5CC6D4EF3CE}"/>
              </a:ext>
            </a:extLst>
          </p:cNvPr>
          <p:cNvSpPr txBox="1"/>
          <p:nvPr/>
        </p:nvSpPr>
        <p:spPr>
          <a:xfrm>
            <a:off x="5226131" y="4174747"/>
            <a:ext cx="2324035" cy="979242"/>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tx2"/>
                </a:solidFill>
                <a:effectLst/>
                <a:uLnTx/>
                <a:uFillTx/>
                <a:latin typeface="Arial Black" panose="020B0A04020102020204" pitchFamily="34" charset="0"/>
                <a:ea typeface="+mn-ea"/>
                <a:cs typeface="+mn-cs"/>
              </a:rPr>
              <a:t>7M</a:t>
            </a:r>
          </a:p>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1600" i="0" u="none" strike="noStrike" kern="1200" cap="none" spc="0" normalizeH="0" baseline="0" noProof="0" dirty="0">
                <a:ln>
                  <a:noFill/>
                </a:ln>
                <a:solidFill>
                  <a:schemeClr val="tx2"/>
                </a:solidFill>
                <a:effectLst/>
                <a:uLnTx/>
                <a:uFillTx/>
                <a:latin typeface="+mj-lt"/>
                <a:ea typeface="+mn-ea"/>
                <a:cs typeface="+mn-cs"/>
              </a:rPr>
              <a:t>d’actifs technologiques gérés</a:t>
            </a:r>
          </a:p>
        </p:txBody>
      </p:sp>
      <p:cxnSp>
        <p:nvCxnSpPr>
          <p:cNvPr id="37" name="Connecteur droit 36">
            <a:extLst>
              <a:ext uri="{FF2B5EF4-FFF2-40B4-BE49-F238E27FC236}">
                <a16:creationId xmlns:a16="http://schemas.microsoft.com/office/drawing/2014/main" id="{F8831F8D-C3E6-4499-A842-5883DA44ED87}"/>
              </a:ext>
            </a:extLst>
          </p:cNvPr>
          <p:cNvCxnSpPr>
            <a:cxnSpLocks/>
          </p:cNvCxnSpPr>
          <p:nvPr/>
        </p:nvCxnSpPr>
        <p:spPr>
          <a:xfrm>
            <a:off x="6266804" y="5267747"/>
            <a:ext cx="307780" cy="0"/>
          </a:xfrm>
          <a:prstGeom prst="line">
            <a:avLst/>
          </a:prstGeom>
          <a:noFill/>
          <a:ln w="50800" cap="flat" cmpd="sng" algn="ctr">
            <a:solidFill>
              <a:schemeClr val="tx2"/>
            </a:solidFill>
            <a:prstDash val="solid"/>
            <a:miter lim="800000"/>
          </a:ln>
          <a:effectLst/>
        </p:spPr>
      </p:cxnSp>
      <p:sp>
        <p:nvSpPr>
          <p:cNvPr id="38" name="Rectangle 37">
            <a:extLst>
              <a:ext uri="{FF2B5EF4-FFF2-40B4-BE49-F238E27FC236}">
                <a16:creationId xmlns:a16="http://schemas.microsoft.com/office/drawing/2014/main" id="{BD482B92-2B86-4C26-BBDE-42BE84E1C0DB}"/>
              </a:ext>
            </a:extLst>
          </p:cNvPr>
          <p:cNvSpPr/>
          <p:nvPr/>
        </p:nvSpPr>
        <p:spPr>
          <a:xfrm flipV="1">
            <a:off x="8044931" y="4022031"/>
            <a:ext cx="2324035" cy="152577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39" name="ZoneTexte 38">
            <a:extLst>
              <a:ext uri="{FF2B5EF4-FFF2-40B4-BE49-F238E27FC236}">
                <a16:creationId xmlns:a16="http://schemas.microsoft.com/office/drawing/2014/main" id="{C2DC29CA-FE0D-4952-B740-F18B6EB93BD5}"/>
              </a:ext>
            </a:extLst>
          </p:cNvPr>
          <p:cNvSpPr txBox="1"/>
          <p:nvPr/>
        </p:nvSpPr>
        <p:spPr>
          <a:xfrm>
            <a:off x="8044931" y="4174747"/>
            <a:ext cx="2324035" cy="979242"/>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lang="fr-FR" sz="2400" b="1" dirty="0">
                <a:solidFill>
                  <a:schemeClr val="tx2"/>
                </a:solidFill>
                <a:latin typeface="Arial Black" panose="020B0A04020102020204" pitchFamily="34" charset="0"/>
              </a:rPr>
              <a:t>3</a:t>
            </a:r>
            <a:r>
              <a:rPr kumimoji="0" lang="fr-FR" sz="2400" b="1" i="0" u="none" strike="noStrike" kern="1200" cap="none" spc="0" normalizeH="0" baseline="0" noProof="0" dirty="0">
                <a:ln>
                  <a:noFill/>
                </a:ln>
                <a:solidFill>
                  <a:schemeClr val="tx2"/>
                </a:solidFill>
                <a:effectLst/>
                <a:uLnTx/>
                <a:uFillTx/>
                <a:latin typeface="Arial Black" panose="020B0A04020102020204" pitchFamily="34" charset="0"/>
                <a:ea typeface="+mn-ea"/>
                <a:cs typeface="+mn-cs"/>
              </a:rPr>
              <a:t>00 000</a:t>
            </a:r>
          </a:p>
          <a:p>
            <a:pPr marL="0" marR="0" lvl="0" indent="0" algn="ctr" defTabSz="914400" rtl="0" eaLnBrk="1" fontAlgn="auto" latinLnBrk="0" hangingPunct="1">
              <a:lnSpc>
                <a:spcPct val="105000"/>
              </a:lnSpc>
              <a:spcBef>
                <a:spcPts val="0"/>
              </a:spcBef>
              <a:spcAft>
                <a:spcPts val="0"/>
              </a:spcAft>
              <a:buClrTx/>
              <a:buSzTx/>
              <a:buFontTx/>
              <a:buNone/>
              <a:tabLst/>
              <a:defRPr/>
            </a:pPr>
            <a:r>
              <a:rPr lang="fr-FR" sz="1600" dirty="0">
                <a:solidFill>
                  <a:schemeClr val="tx2"/>
                </a:solidFill>
                <a:latin typeface="+mj-lt"/>
              </a:rPr>
              <a:t>m</a:t>
            </a:r>
            <a:r>
              <a:rPr kumimoji="0" lang="fr-FR" sz="1600" i="0" u="none" strike="noStrike" kern="1200" cap="none" spc="0" normalizeH="0" baseline="0" noProof="0" dirty="0" err="1">
                <a:ln>
                  <a:noFill/>
                </a:ln>
                <a:solidFill>
                  <a:schemeClr val="tx2"/>
                </a:solidFill>
                <a:effectLst/>
                <a:uLnTx/>
                <a:uFillTx/>
                <a:latin typeface="+mj-lt"/>
                <a:ea typeface="+mn-ea"/>
                <a:cs typeface="+mn-cs"/>
              </a:rPr>
              <a:t>atériels</a:t>
            </a:r>
            <a:r>
              <a:rPr kumimoji="0" lang="fr-FR" sz="1600" i="0" u="none" strike="noStrike" kern="1200" cap="none" spc="0" normalizeH="0" baseline="0" noProof="0" dirty="0">
                <a:ln>
                  <a:noFill/>
                </a:ln>
                <a:solidFill>
                  <a:schemeClr val="tx2"/>
                </a:solidFill>
                <a:effectLst/>
                <a:uLnTx/>
                <a:uFillTx/>
                <a:latin typeface="+mj-lt"/>
                <a:ea typeface="+mn-ea"/>
                <a:cs typeface="+mn-cs"/>
              </a:rPr>
              <a:t> reconditionnés par an</a:t>
            </a:r>
            <a:endParaRPr kumimoji="0" lang="fr-FR" sz="1200" i="0" u="none" strike="noStrike" kern="1200" cap="none" spc="0" normalizeH="0" baseline="0" noProof="0" dirty="0">
              <a:ln>
                <a:noFill/>
              </a:ln>
              <a:solidFill>
                <a:schemeClr val="tx2"/>
              </a:solidFill>
              <a:effectLst/>
              <a:uLnTx/>
              <a:uFillTx/>
              <a:latin typeface="+mj-lt"/>
              <a:ea typeface="+mn-ea"/>
              <a:cs typeface="+mn-cs"/>
            </a:endParaRPr>
          </a:p>
        </p:txBody>
      </p:sp>
      <p:cxnSp>
        <p:nvCxnSpPr>
          <p:cNvPr id="40" name="Connecteur droit 39">
            <a:extLst>
              <a:ext uri="{FF2B5EF4-FFF2-40B4-BE49-F238E27FC236}">
                <a16:creationId xmlns:a16="http://schemas.microsoft.com/office/drawing/2014/main" id="{2A5AF5A6-E76B-457B-A3D4-6C5EE415A42F}"/>
              </a:ext>
            </a:extLst>
          </p:cNvPr>
          <p:cNvCxnSpPr>
            <a:cxnSpLocks/>
          </p:cNvCxnSpPr>
          <p:nvPr/>
        </p:nvCxnSpPr>
        <p:spPr>
          <a:xfrm>
            <a:off x="9078735" y="5294022"/>
            <a:ext cx="307780" cy="0"/>
          </a:xfrm>
          <a:prstGeom prst="line">
            <a:avLst/>
          </a:prstGeom>
          <a:noFill/>
          <a:ln w="50800" cap="flat" cmpd="sng" algn="ctr">
            <a:solidFill>
              <a:schemeClr val="tx2"/>
            </a:solidFill>
            <a:prstDash val="solid"/>
            <a:miter lim="800000"/>
          </a:ln>
          <a:effectLst/>
        </p:spPr>
      </p:cxnSp>
      <p:sp>
        <p:nvSpPr>
          <p:cNvPr id="41" name="Rectangle 40">
            <a:extLst>
              <a:ext uri="{FF2B5EF4-FFF2-40B4-BE49-F238E27FC236}">
                <a16:creationId xmlns:a16="http://schemas.microsoft.com/office/drawing/2014/main" id="{954934B7-F228-4241-8378-A266D3327B88}"/>
              </a:ext>
            </a:extLst>
          </p:cNvPr>
          <p:cNvSpPr/>
          <p:nvPr/>
        </p:nvSpPr>
        <p:spPr>
          <a:xfrm flipV="1">
            <a:off x="2407331" y="4022031"/>
            <a:ext cx="2324035" cy="152577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42" name="ZoneTexte 41">
            <a:extLst>
              <a:ext uri="{FF2B5EF4-FFF2-40B4-BE49-F238E27FC236}">
                <a16:creationId xmlns:a16="http://schemas.microsoft.com/office/drawing/2014/main" id="{9E59508D-877E-4DF7-8043-CE672DD7206E}"/>
              </a:ext>
            </a:extLst>
          </p:cNvPr>
          <p:cNvSpPr txBox="1"/>
          <p:nvPr/>
        </p:nvSpPr>
        <p:spPr>
          <a:xfrm>
            <a:off x="2407331" y="4174747"/>
            <a:ext cx="2324035" cy="979242"/>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tx2"/>
                </a:solidFill>
                <a:effectLst/>
                <a:uLnTx/>
                <a:uFillTx/>
                <a:latin typeface="Arial Black" panose="020B0A04020102020204" pitchFamily="34" charset="0"/>
                <a:ea typeface="+mn-ea"/>
                <a:cs typeface="+mn-cs"/>
              </a:rPr>
              <a:t>48 ans</a:t>
            </a:r>
          </a:p>
          <a:p>
            <a:pPr marL="0" marR="0" lvl="0" indent="0" algn="ctr" defTabSz="914400" rtl="0" eaLnBrk="1" fontAlgn="auto" latinLnBrk="0" hangingPunct="1">
              <a:lnSpc>
                <a:spcPct val="105000"/>
              </a:lnSpc>
              <a:spcBef>
                <a:spcPts val="0"/>
              </a:spcBef>
              <a:spcAft>
                <a:spcPts val="0"/>
              </a:spcAft>
              <a:buClrTx/>
              <a:buSzTx/>
              <a:buFontTx/>
              <a:buNone/>
              <a:tabLst/>
              <a:defRPr/>
            </a:pPr>
            <a:r>
              <a:rPr lang="fr-FR" sz="1600" dirty="0">
                <a:solidFill>
                  <a:schemeClr val="tx2"/>
                </a:solidFill>
                <a:latin typeface="+mj-lt"/>
              </a:rPr>
              <a:t>d’expérience terrain auprès des clients</a:t>
            </a:r>
            <a:endParaRPr kumimoji="0" lang="fr-FR" sz="1600" i="0" u="none" strike="noStrike" kern="1200" cap="none" spc="0" normalizeH="0" baseline="0" noProof="0" dirty="0">
              <a:ln>
                <a:noFill/>
              </a:ln>
              <a:solidFill>
                <a:schemeClr val="tx2"/>
              </a:solidFill>
              <a:effectLst/>
              <a:uLnTx/>
              <a:uFillTx/>
              <a:latin typeface="+mj-lt"/>
              <a:ea typeface="+mn-ea"/>
              <a:cs typeface="+mn-cs"/>
            </a:endParaRPr>
          </a:p>
        </p:txBody>
      </p:sp>
      <p:cxnSp>
        <p:nvCxnSpPr>
          <p:cNvPr id="43" name="Connecteur droit 42">
            <a:extLst>
              <a:ext uri="{FF2B5EF4-FFF2-40B4-BE49-F238E27FC236}">
                <a16:creationId xmlns:a16="http://schemas.microsoft.com/office/drawing/2014/main" id="{C9B3A4B2-6FED-4D89-BDDD-88C830A2B048}"/>
              </a:ext>
            </a:extLst>
          </p:cNvPr>
          <p:cNvCxnSpPr>
            <a:cxnSpLocks/>
          </p:cNvCxnSpPr>
          <p:nvPr/>
        </p:nvCxnSpPr>
        <p:spPr>
          <a:xfrm>
            <a:off x="3441135" y="5294022"/>
            <a:ext cx="307780" cy="0"/>
          </a:xfrm>
          <a:prstGeom prst="line">
            <a:avLst/>
          </a:prstGeom>
          <a:noFill/>
          <a:ln w="50800" cap="flat" cmpd="sng" algn="ctr">
            <a:solidFill>
              <a:schemeClr val="tx2"/>
            </a:solidFill>
            <a:prstDash val="solid"/>
            <a:miter lim="800000"/>
          </a:ln>
          <a:effectLst/>
        </p:spPr>
      </p:cxnSp>
      <p:sp>
        <p:nvSpPr>
          <p:cNvPr id="26" name="ZoneTexte 25">
            <a:extLst>
              <a:ext uri="{FF2B5EF4-FFF2-40B4-BE49-F238E27FC236}">
                <a16:creationId xmlns:a16="http://schemas.microsoft.com/office/drawing/2014/main" id="{B9ACC66D-71F7-4D19-8111-A5727C0CEC9D}"/>
              </a:ext>
            </a:extLst>
          </p:cNvPr>
          <p:cNvSpPr txBox="1"/>
          <p:nvPr/>
        </p:nvSpPr>
        <p:spPr>
          <a:xfrm>
            <a:off x="4927780" y="6267827"/>
            <a:ext cx="2324035" cy="215444"/>
          </a:xfrm>
          <a:prstGeom prst="rect">
            <a:avLst/>
          </a:prstGeom>
        </p:spPr>
        <p:txBody>
          <a:bodyPr vert="horz" wrap="square" lIns="0" tIns="0" rIns="0" bIns="0" rtlCol="0" anchor="b" anchorCtr="0">
            <a:spAutoFit/>
          </a:bodyPr>
          <a:lstStyle/>
          <a:p>
            <a:pPr algn="ctr"/>
            <a:r>
              <a:rPr lang="fr-FR" sz="1400" dirty="0">
                <a:solidFill>
                  <a:schemeClr val="bg2">
                    <a:lumMod val="50000"/>
                  </a:schemeClr>
                </a:solidFill>
              </a:rPr>
              <a:t>Chiffres au 31.12.2020</a:t>
            </a:r>
          </a:p>
        </p:txBody>
      </p:sp>
    </p:spTree>
    <p:extLst>
      <p:ext uri="{BB962C8B-B14F-4D97-AF65-F5344CB8AC3E}">
        <p14:creationId xmlns:p14="http://schemas.microsoft.com/office/powerpoint/2010/main" val="170377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19">
            <a:extLst>
              <a:ext uri="{FF2B5EF4-FFF2-40B4-BE49-F238E27FC236}">
                <a16:creationId xmlns:a16="http://schemas.microsoft.com/office/drawing/2014/main" id="{36E01059-E632-41F6-913F-1848F7045967}"/>
              </a:ext>
            </a:extLst>
          </p:cNvPr>
          <p:cNvSpPr txBox="1">
            <a:spLocks/>
          </p:cNvSpPr>
          <p:nvPr/>
        </p:nvSpPr>
        <p:spPr>
          <a:xfrm>
            <a:off x="838200" y="329265"/>
            <a:ext cx="10442575" cy="276999"/>
          </a:xfrm>
          <a:prstGeom prst="rect">
            <a:avLst/>
          </a:prstGeom>
        </p:spPr>
        <p:txBody>
          <a:bodyPr/>
          <a:lstStyle>
            <a:lvl1pPr algn="l" defTabSz="914400" rtl="0" eaLnBrk="1" latinLnBrk="0" hangingPunct="1">
              <a:lnSpc>
                <a:spcPct val="90000"/>
              </a:lnSpc>
              <a:spcBef>
                <a:spcPct val="0"/>
              </a:spcBef>
              <a:buNone/>
              <a:defRPr lang="fr-FR" sz="2000" b="0" kern="1200" cap="none" spc="40" baseline="0">
                <a:solidFill>
                  <a:schemeClr val="accent1"/>
                </a:solidFill>
                <a:latin typeface="+mj-lt"/>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0" i="0" u="none" strike="noStrike" kern="1200" cap="none" spc="40" normalizeH="0" baseline="0" noProof="0" dirty="0">
                <a:ln>
                  <a:noFill/>
                </a:ln>
                <a:solidFill>
                  <a:prstClr val="white"/>
                </a:solidFill>
                <a:effectLst/>
                <a:uLnTx/>
                <a:uFillTx/>
                <a:latin typeface="Arial" panose="020B0604020202020204"/>
                <a:ea typeface="+mj-ea"/>
                <a:cs typeface="Calibri" panose="020F0502020204030204" pitchFamily="34" charset="0"/>
              </a:rPr>
              <a:t>Une entreprise pas comme les autres</a:t>
            </a:r>
          </a:p>
        </p:txBody>
      </p:sp>
      <p:sp>
        <p:nvSpPr>
          <p:cNvPr id="40" name="Rectangle 39">
            <a:extLst>
              <a:ext uri="{FF2B5EF4-FFF2-40B4-BE49-F238E27FC236}">
                <a16:creationId xmlns:a16="http://schemas.microsoft.com/office/drawing/2014/main" id="{55853094-4E44-4AF9-9594-7F35DB5D5751}"/>
              </a:ext>
            </a:extLst>
          </p:cNvPr>
          <p:cNvSpPr/>
          <p:nvPr/>
        </p:nvSpPr>
        <p:spPr>
          <a:xfrm flipH="1">
            <a:off x="9378430" y="3332173"/>
            <a:ext cx="617939" cy="276999"/>
          </a:xfrm>
          <a:prstGeom prst="rect">
            <a:avLst/>
          </a:prstGeom>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E0D81"/>
                </a:solidFill>
                <a:effectLst/>
                <a:uLnTx/>
                <a:uFillTx/>
                <a:ea typeface="+mn-ea"/>
                <a:cs typeface="+mn-cs"/>
              </a:rPr>
              <a:t>France</a:t>
            </a:r>
            <a:endParaRPr kumimoji="0" lang="en-US" sz="1200" b="0" i="0" u="none" strike="noStrike" kern="0" cap="none" spc="0" normalizeH="0" baseline="30000" noProof="0" dirty="0">
              <a:ln>
                <a:noFill/>
              </a:ln>
              <a:solidFill>
                <a:srgbClr val="3E0D81"/>
              </a:solidFill>
              <a:effectLst/>
              <a:uLnTx/>
              <a:uFillTx/>
              <a:ea typeface="+mn-ea"/>
              <a:cs typeface="+mn-cs"/>
            </a:endParaRPr>
          </a:p>
        </p:txBody>
      </p:sp>
      <p:sp>
        <p:nvSpPr>
          <p:cNvPr id="41" name="Forme libre : forme 40">
            <a:extLst>
              <a:ext uri="{FF2B5EF4-FFF2-40B4-BE49-F238E27FC236}">
                <a16:creationId xmlns:a16="http://schemas.microsoft.com/office/drawing/2014/main" id="{CA8A263A-0243-4FE2-87DE-0C8D345529A2}"/>
              </a:ext>
            </a:extLst>
          </p:cNvPr>
          <p:cNvSpPr/>
          <p:nvPr/>
        </p:nvSpPr>
        <p:spPr>
          <a:xfrm flipH="1">
            <a:off x="8388865" y="3637804"/>
            <a:ext cx="1636052" cy="269901"/>
          </a:xfrm>
          <a:custGeom>
            <a:avLst/>
            <a:gdLst>
              <a:gd name="connsiteX0" fmla="*/ 0 w 1524000"/>
              <a:gd name="connsiteY0" fmla="*/ 0 h 222250"/>
              <a:gd name="connsiteX1" fmla="*/ 1301750 w 1524000"/>
              <a:gd name="connsiteY1" fmla="*/ 0 h 222250"/>
              <a:gd name="connsiteX2" fmla="*/ 1524000 w 1524000"/>
              <a:gd name="connsiteY2" fmla="*/ 222250 h 222250"/>
            </a:gdLst>
            <a:ahLst/>
            <a:cxnLst>
              <a:cxn ang="0">
                <a:pos x="connsiteX0" y="connsiteY0"/>
              </a:cxn>
              <a:cxn ang="0">
                <a:pos x="connsiteX1" y="connsiteY1"/>
              </a:cxn>
              <a:cxn ang="0">
                <a:pos x="connsiteX2" y="connsiteY2"/>
              </a:cxn>
            </a:cxnLst>
            <a:rect l="l" t="t" r="r" b="b"/>
            <a:pathLst>
              <a:path w="1524000" h="222250">
                <a:moveTo>
                  <a:pt x="0" y="0"/>
                </a:moveTo>
                <a:lnTo>
                  <a:pt x="1301750" y="0"/>
                </a:lnTo>
                <a:lnTo>
                  <a:pt x="1524000" y="222250"/>
                </a:lnTo>
              </a:path>
            </a:pathLst>
          </a:custGeom>
          <a:noFill/>
          <a:ln w="12700" cap="flat" cmpd="sng" algn="ctr">
            <a:solidFill>
              <a:srgbClr val="5F5F5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42" name="Rectangle 41">
            <a:extLst>
              <a:ext uri="{FF2B5EF4-FFF2-40B4-BE49-F238E27FC236}">
                <a16:creationId xmlns:a16="http://schemas.microsoft.com/office/drawing/2014/main" id="{9381E20C-5910-497F-96BB-DBAB48221858}"/>
              </a:ext>
            </a:extLst>
          </p:cNvPr>
          <p:cNvSpPr/>
          <p:nvPr/>
        </p:nvSpPr>
        <p:spPr>
          <a:xfrm flipH="1">
            <a:off x="8677831" y="3633607"/>
            <a:ext cx="1347087" cy="338554"/>
          </a:xfrm>
          <a:prstGeom prst="rect">
            <a:avLst/>
          </a:prstGeom>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73EEF"/>
                </a:solidFill>
                <a:effectLst/>
                <a:uLnTx/>
                <a:uFillTx/>
                <a:ea typeface="+mn-ea"/>
                <a:cs typeface="+mn-cs"/>
              </a:rPr>
              <a:t>56%</a:t>
            </a:r>
            <a:endParaRPr kumimoji="0" lang="en-US" sz="1200" b="1" i="0" u="none" strike="noStrike" kern="0" cap="none" spc="0" normalizeH="0" baseline="0" noProof="0" dirty="0">
              <a:ln>
                <a:noFill/>
              </a:ln>
              <a:solidFill>
                <a:srgbClr val="8727DB"/>
              </a:solidFill>
              <a:effectLst/>
              <a:uLnTx/>
              <a:uFillTx/>
              <a:ea typeface="+mn-ea"/>
              <a:cs typeface="+mn-cs"/>
            </a:endParaRPr>
          </a:p>
        </p:txBody>
      </p:sp>
      <p:sp>
        <p:nvSpPr>
          <p:cNvPr id="43" name="Forme libre : forme 77">
            <a:extLst>
              <a:ext uri="{FF2B5EF4-FFF2-40B4-BE49-F238E27FC236}">
                <a16:creationId xmlns:a16="http://schemas.microsoft.com/office/drawing/2014/main" id="{3CB3E4B2-5D72-414F-A41D-AF522A880A98}"/>
              </a:ext>
            </a:extLst>
          </p:cNvPr>
          <p:cNvSpPr/>
          <p:nvPr/>
        </p:nvSpPr>
        <p:spPr>
          <a:xfrm flipH="1">
            <a:off x="6536053" y="2467766"/>
            <a:ext cx="1355946" cy="288744"/>
          </a:xfrm>
          <a:custGeom>
            <a:avLst/>
            <a:gdLst>
              <a:gd name="connsiteX0" fmla="*/ 0 w 1524000"/>
              <a:gd name="connsiteY0" fmla="*/ 0 h 222250"/>
              <a:gd name="connsiteX1" fmla="*/ 1301750 w 1524000"/>
              <a:gd name="connsiteY1" fmla="*/ 0 h 222250"/>
              <a:gd name="connsiteX2" fmla="*/ 1524000 w 1524000"/>
              <a:gd name="connsiteY2" fmla="*/ 222250 h 222250"/>
            </a:gdLst>
            <a:ahLst/>
            <a:cxnLst>
              <a:cxn ang="0">
                <a:pos x="connsiteX0" y="connsiteY0"/>
              </a:cxn>
              <a:cxn ang="0">
                <a:pos x="connsiteX1" y="connsiteY1"/>
              </a:cxn>
              <a:cxn ang="0">
                <a:pos x="connsiteX2" y="connsiteY2"/>
              </a:cxn>
            </a:cxnLst>
            <a:rect l="l" t="t" r="r" b="b"/>
            <a:pathLst>
              <a:path w="1524000" h="222250">
                <a:moveTo>
                  <a:pt x="0" y="0"/>
                </a:moveTo>
                <a:lnTo>
                  <a:pt x="1301750" y="0"/>
                </a:lnTo>
                <a:lnTo>
                  <a:pt x="1524000" y="222250"/>
                </a:lnTo>
              </a:path>
            </a:pathLst>
          </a:custGeom>
          <a:noFill/>
          <a:ln w="12700" cap="flat" cmpd="sng" algn="ctr">
            <a:solidFill>
              <a:srgbClr val="5F5F5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44" name="Rectangle 43">
            <a:extLst>
              <a:ext uri="{FF2B5EF4-FFF2-40B4-BE49-F238E27FC236}">
                <a16:creationId xmlns:a16="http://schemas.microsoft.com/office/drawing/2014/main" id="{26AB58DC-1B20-467E-A5A9-D2A621C058CA}"/>
              </a:ext>
            </a:extLst>
          </p:cNvPr>
          <p:cNvSpPr/>
          <p:nvPr/>
        </p:nvSpPr>
        <p:spPr>
          <a:xfrm>
            <a:off x="6330695" y="2438811"/>
            <a:ext cx="1536700" cy="338554"/>
          </a:xfrm>
          <a:prstGeom prst="rect">
            <a:avLst/>
          </a:prstGeom>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1" kern="0" dirty="0">
                <a:solidFill>
                  <a:srgbClr val="573EEF"/>
                </a:solidFill>
              </a:rPr>
              <a:t>4</a:t>
            </a:r>
            <a:r>
              <a:rPr kumimoji="0" lang="en-US" sz="1600" b="1" i="0" u="none" strike="noStrike" kern="0" cap="none" spc="0" normalizeH="0" baseline="0" noProof="0" dirty="0">
                <a:ln>
                  <a:noFill/>
                </a:ln>
                <a:solidFill>
                  <a:srgbClr val="573EEF"/>
                </a:solidFill>
                <a:effectLst/>
                <a:uLnTx/>
                <a:uFillTx/>
                <a:ea typeface="+mn-ea"/>
                <a:cs typeface="+mn-cs"/>
              </a:rPr>
              <a:t>%</a:t>
            </a:r>
            <a:endParaRPr kumimoji="0" lang="en-US" sz="1200" b="1" i="0" u="none" strike="noStrike" kern="0" cap="none" spc="0" normalizeH="0" baseline="30000" noProof="0" dirty="0">
              <a:ln>
                <a:noFill/>
              </a:ln>
              <a:solidFill>
                <a:srgbClr val="8727DB"/>
              </a:solidFill>
              <a:effectLst/>
              <a:uLnTx/>
              <a:uFillTx/>
              <a:ea typeface="+mn-ea"/>
              <a:cs typeface="+mn-cs"/>
            </a:endParaRPr>
          </a:p>
        </p:txBody>
      </p:sp>
      <p:sp>
        <p:nvSpPr>
          <p:cNvPr id="53" name="Rectangle 52">
            <a:extLst>
              <a:ext uri="{FF2B5EF4-FFF2-40B4-BE49-F238E27FC236}">
                <a16:creationId xmlns:a16="http://schemas.microsoft.com/office/drawing/2014/main" id="{0614758C-6A0A-4B0F-9A65-E882F386CFD5}"/>
              </a:ext>
            </a:extLst>
          </p:cNvPr>
          <p:cNvSpPr/>
          <p:nvPr/>
        </p:nvSpPr>
        <p:spPr>
          <a:xfrm>
            <a:off x="6355299" y="2183941"/>
            <a:ext cx="1536700" cy="276999"/>
          </a:xfrm>
          <a:prstGeom prst="rect">
            <a:avLst/>
          </a:prstGeom>
        </p:spPr>
        <p:txBody>
          <a:bodyPr wrap="square" lIns="0" r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3E0D81"/>
                </a:solidFill>
                <a:effectLst/>
                <a:uLnTx/>
                <a:uFillTx/>
                <a:ea typeface="+mn-ea"/>
                <a:cs typeface="+mn-cs"/>
              </a:rPr>
              <a:t>Amériques</a:t>
            </a:r>
            <a:endParaRPr kumimoji="0" lang="en-US" sz="1200" b="0" i="0" u="none" strike="noStrike" kern="0" cap="none" spc="0" normalizeH="0" baseline="30000" noProof="0" dirty="0">
              <a:ln>
                <a:noFill/>
              </a:ln>
              <a:solidFill>
                <a:srgbClr val="3E0D81"/>
              </a:solidFill>
              <a:effectLst/>
              <a:uLnTx/>
              <a:uFillTx/>
              <a:ea typeface="+mn-ea"/>
              <a:cs typeface="+mn-cs"/>
            </a:endParaRPr>
          </a:p>
        </p:txBody>
      </p:sp>
      <p:sp>
        <p:nvSpPr>
          <p:cNvPr id="54" name="Rectangle 53">
            <a:extLst>
              <a:ext uri="{FF2B5EF4-FFF2-40B4-BE49-F238E27FC236}">
                <a16:creationId xmlns:a16="http://schemas.microsoft.com/office/drawing/2014/main" id="{C738B675-A2A8-4F73-B0A2-413DF55F6B0A}"/>
              </a:ext>
            </a:extLst>
          </p:cNvPr>
          <p:cNvSpPr/>
          <p:nvPr/>
        </p:nvSpPr>
        <p:spPr>
          <a:xfrm>
            <a:off x="4680056" y="5631046"/>
            <a:ext cx="787841" cy="27699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E0D81"/>
                </a:solidFill>
                <a:effectLst/>
                <a:uLnTx/>
                <a:uFillTx/>
                <a:ea typeface="+mn-ea"/>
                <a:cs typeface="+mn-cs"/>
              </a:rPr>
              <a:t>Benelux</a:t>
            </a:r>
            <a:endParaRPr kumimoji="0" lang="en-US" sz="1200" b="0" i="0" u="none" strike="noStrike" kern="0" cap="none" spc="0" normalizeH="0" baseline="30000" noProof="0" dirty="0">
              <a:ln>
                <a:noFill/>
              </a:ln>
              <a:solidFill>
                <a:srgbClr val="3E0D81"/>
              </a:solidFill>
              <a:effectLst/>
              <a:uLnTx/>
              <a:uFillTx/>
              <a:ea typeface="+mn-ea"/>
              <a:cs typeface="+mn-cs"/>
            </a:endParaRPr>
          </a:p>
        </p:txBody>
      </p:sp>
      <p:sp>
        <p:nvSpPr>
          <p:cNvPr id="55" name="Forme libre : forme 54">
            <a:extLst>
              <a:ext uri="{FF2B5EF4-FFF2-40B4-BE49-F238E27FC236}">
                <a16:creationId xmlns:a16="http://schemas.microsoft.com/office/drawing/2014/main" id="{D2040618-0458-419B-88EA-C4BCB47D6414}"/>
              </a:ext>
            </a:extLst>
          </p:cNvPr>
          <p:cNvSpPr/>
          <p:nvPr/>
        </p:nvSpPr>
        <p:spPr>
          <a:xfrm flipV="1">
            <a:off x="4681852" y="5744448"/>
            <a:ext cx="1260478" cy="190500"/>
          </a:xfrm>
          <a:custGeom>
            <a:avLst/>
            <a:gdLst>
              <a:gd name="connsiteX0" fmla="*/ 0 w 1524000"/>
              <a:gd name="connsiteY0" fmla="*/ 0 h 222250"/>
              <a:gd name="connsiteX1" fmla="*/ 1301750 w 1524000"/>
              <a:gd name="connsiteY1" fmla="*/ 0 h 222250"/>
              <a:gd name="connsiteX2" fmla="*/ 1524000 w 1524000"/>
              <a:gd name="connsiteY2" fmla="*/ 222250 h 222250"/>
            </a:gdLst>
            <a:ahLst/>
            <a:cxnLst>
              <a:cxn ang="0">
                <a:pos x="connsiteX0" y="connsiteY0"/>
              </a:cxn>
              <a:cxn ang="0">
                <a:pos x="connsiteX1" y="connsiteY1"/>
              </a:cxn>
              <a:cxn ang="0">
                <a:pos x="connsiteX2" y="connsiteY2"/>
              </a:cxn>
            </a:cxnLst>
            <a:rect l="l" t="t" r="r" b="b"/>
            <a:pathLst>
              <a:path w="1524000" h="222250">
                <a:moveTo>
                  <a:pt x="0" y="0"/>
                </a:moveTo>
                <a:lnTo>
                  <a:pt x="1301750" y="0"/>
                </a:lnTo>
                <a:lnTo>
                  <a:pt x="1524000" y="222250"/>
                </a:lnTo>
              </a:path>
            </a:pathLst>
          </a:custGeom>
          <a:noFill/>
          <a:ln w="12700" cap="flat" cmpd="sng" algn="ctr">
            <a:solidFill>
              <a:srgbClr val="5F5F5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56" name="Rectangle 55">
            <a:extLst>
              <a:ext uri="{FF2B5EF4-FFF2-40B4-BE49-F238E27FC236}">
                <a16:creationId xmlns:a16="http://schemas.microsoft.com/office/drawing/2014/main" id="{680DCF2C-75B2-4B63-8B34-D6E7E2D5F1E0}"/>
              </a:ext>
            </a:extLst>
          </p:cNvPr>
          <p:cNvSpPr/>
          <p:nvPr/>
        </p:nvSpPr>
        <p:spPr>
          <a:xfrm>
            <a:off x="3544028" y="2486778"/>
            <a:ext cx="2079549" cy="27699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E0D81"/>
                </a:solidFill>
                <a:effectLst/>
                <a:uLnTx/>
                <a:uFillTx/>
                <a:ea typeface="+mn-ea"/>
                <a:cs typeface="+mn-cs"/>
              </a:rPr>
              <a:t>Europe du Nord et de </a:t>
            </a:r>
            <a:r>
              <a:rPr kumimoji="0" lang="en-US" sz="1200" b="0" i="0" u="none" strike="noStrike" kern="0" cap="none" spc="0" normalizeH="0" baseline="0" noProof="0" dirty="0" err="1">
                <a:ln>
                  <a:noFill/>
                </a:ln>
                <a:solidFill>
                  <a:srgbClr val="3E0D81"/>
                </a:solidFill>
                <a:effectLst/>
                <a:uLnTx/>
                <a:uFillTx/>
                <a:ea typeface="+mn-ea"/>
                <a:cs typeface="+mn-cs"/>
              </a:rPr>
              <a:t>l’Est</a:t>
            </a:r>
            <a:endParaRPr kumimoji="0" lang="en-US" sz="1200" b="0" i="0" u="none" strike="noStrike" kern="0" cap="none" spc="0" normalizeH="0" baseline="30000" noProof="0" dirty="0">
              <a:ln>
                <a:noFill/>
              </a:ln>
              <a:solidFill>
                <a:srgbClr val="3E0D81"/>
              </a:solidFill>
              <a:effectLst/>
              <a:uLnTx/>
              <a:uFillTx/>
              <a:ea typeface="+mn-ea"/>
              <a:cs typeface="+mn-cs"/>
            </a:endParaRPr>
          </a:p>
        </p:txBody>
      </p:sp>
      <p:sp>
        <p:nvSpPr>
          <p:cNvPr id="57" name="Rectangle 56">
            <a:extLst>
              <a:ext uri="{FF2B5EF4-FFF2-40B4-BE49-F238E27FC236}">
                <a16:creationId xmlns:a16="http://schemas.microsoft.com/office/drawing/2014/main" id="{C636B2D7-4407-4EE4-9B63-79797102AA87}"/>
              </a:ext>
            </a:extLst>
          </p:cNvPr>
          <p:cNvSpPr/>
          <p:nvPr/>
        </p:nvSpPr>
        <p:spPr>
          <a:xfrm>
            <a:off x="4680056" y="5949658"/>
            <a:ext cx="1254566"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73EEF"/>
                </a:solidFill>
                <a:effectLst/>
                <a:uLnTx/>
                <a:uFillTx/>
                <a:ea typeface="+mn-ea"/>
                <a:cs typeface="+mn-cs"/>
              </a:rPr>
              <a:t>14%</a:t>
            </a:r>
            <a:endParaRPr kumimoji="0" lang="en-US" sz="1200" b="1" i="0" u="none" strike="noStrike" kern="0" cap="none" spc="0" normalizeH="0" baseline="0" noProof="0" dirty="0">
              <a:ln>
                <a:noFill/>
              </a:ln>
              <a:solidFill>
                <a:srgbClr val="8727DB"/>
              </a:solidFill>
              <a:effectLst/>
              <a:uLnTx/>
              <a:uFillTx/>
              <a:ea typeface="+mn-ea"/>
              <a:cs typeface="+mn-cs"/>
            </a:endParaRPr>
          </a:p>
        </p:txBody>
      </p:sp>
      <p:grpSp>
        <p:nvGrpSpPr>
          <p:cNvPr id="58" name="Groupe 57">
            <a:extLst>
              <a:ext uri="{FF2B5EF4-FFF2-40B4-BE49-F238E27FC236}">
                <a16:creationId xmlns:a16="http://schemas.microsoft.com/office/drawing/2014/main" id="{EBC3AD8E-0812-4D01-8ECE-3A43AE84312E}"/>
              </a:ext>
            </a:extLst>
          </p:cNvPr>
          <p:cNvGrpSpPr/>
          <p:nvPr/>
        </p:nvGrpSpPr>
        <p:grpSpPr>
          <a:xfrm>
            <a:off x="3552033" y="2773968"/>
            <a:ext cx="2382589" cy="344488"/>
            <a:chOff x="1658394" y="2151874"/>
            <a:chExt cx="2382589" cy="344488"/>
          </a:xfrm>
        </p:grpSpPr>
        <p:sp>
          <p:nvSpPr>
            <p:cNvPr id="59" name="Forme libre : forme 58">
              <a:extLst>
                <a:ext uri="{FF2B5EF4-FFF2-40B4-BE49-F238E27FC236}">
                  <a16:creationId xmlns:a16="http://schemas.microsoft.com/office/drawing/2014/main" id="{7F68C2F2-F2AD-4D7B-BC4D-9E194F754164}"/>
                </a:ext>
              </a:extLst>
            </p:cNvPr>
            <p:cNvSpPr/>
            <p:nvPr/>
          </p:nvSpPr>
          <p:spPr>
            <a:xfrm>
              <a:off x="1658394" y="2151874"/>
              <a:ext cx="2382589" cy="244300"/>
            </a:xfrm>
            <a:custGeom>
              <a:avLst/>
              <a:gdLst>
                <a:gd name="connsiteX0" fmla="*/ 0 w 1524000"/>
                <a:gd name="connsiteY0" fmla="*/ 0 h 222250"/>
                <a:gd name="connsiteX1" fmla="*/ 1301750 w 1524000"/>
                <a:gd name="connsiteY1" fmla="*/ 0 h 222250"/>
                <a:gd name="connsiteX2" fmla="*/ 1524000 w 1524000"/>
                <a:gd name="connsiteY2" fmla="*/ 222250 h 222250"/>
              </a:gdLst>
              <a:ahLst/>
              <a:cxnLst>
                <a:cxn ang="0">
                  <a:pos x="connsiteX0" y="connsiteY0"/>
                </a:cxn>
                <a:cxn ang="0">
                  <a:pos x="connsiteX1" y="connsiteY1"/>
                </a:cxn>
                <a:cxn ang="0">
                  <a:pos x="connsiteX2" y="connsiteY2"/>
                </a:cxn>
              </a:cxnLst>
              <a:rect l="l" t="t" r="r" b="b"/>
              <a:pathLst>
                <a:path w="1524000" h="222250">
                  <a:moveTo>
                    <a:pt x="0" y="0"/>
                  </a:moveTo>
                  <a:lnTo>
                    <a:pt x="1301750" y="0"/>
                  </a:lnTo>
                  <a:lnTo>
                    <a:pt x="1524000" y="222250"/>
                  </a:lnTo>
                </a:path>
              </a:pathLst>
            </a:custGeom>
            <a:noFill/>
            <a:ln w="12700" cap="flat" cmpd="sng" algn="ctr">
              <a:solidFill>
                <a:srgbClr val="5F5F5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60" name="Rectangle 59">
              <a:extLst>
                <a:ext uri="{FF2B5EF4-FFF2-40B4-BE49-F238E27FC236}">
                  <a16:creationId xmlns:a16="http://schemas.microsoft.com/office/drawing/2014/main" id="{28385154-DFC3-46BD-8672-13F88352EDC7}"/>
                </a:ext>
              </a:extLst>
            </p:cNvPr>
            <p:cNvSpPr/>
            <p:nvPr/>
          </p:nvSpPr>
          <p:spPr>
            <a:xfrm>
              <a:off x="1662372" y="2157808"/>
              <a:ext cx="1536700"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a:solidFill>
                    <a:srgbClr val="573EEF"/>
                  </a:solidFill>
                </a:rPr>
                <a:t>9</a:t>
              </a:r>
              <a:r>
                <a:rPr kumimoji="0" lang="en-US" sz="1600" b="1" i="0" u="none" strike="noStrike" kern="0" cap="none" spc="0" normalizeH="0" baseline="0" noProof="0" dirty="0">
                  <a:ln>
                    <a:noFill/>
                  </a:ln>
                  <a:solidFill>
                    <a:srgbClr val="573EEF"/>
                  </a:solidFill>
                  <a:effectLst/>
                  <a:uLnTx/>
                  <a:uFillTx/>
                  <a:ea typeface="+mn-ea"/>
                  <a:cs typeface="+mn-cs"/>
                </a:rPr>
                <a:t>%</a:t>
              </a:r>
              <a:endParaRPr kumimoji="0" lang="en-US" sz="1200" b="1" i="0" u="none" strike="noStrike" kern="0" cap="none" spc="0" normalizeH="0" baseline="30000" noProof="0" dirty="0">
                <a:ln>
                  <a:noFill/>
                </a:ln>
                <a:solidFill>
                  <a:srgbClr val="8727DB"/>
                </a:solidFill>
                <a:effectLst/>
                <a:uLnTx/>
                <a:uFillTx/>
                <a:ea typeface="+mn-ea"/>
                <a:cs typeface="+mn-cs"/>
              </a:endParaRPr>
            </a:p>
          </p:txBody>
        </p:sp>
      </p:grpSp>
      <p:graphicFrame>
        <p:nvGraphicFramePr>
          <p:cNvPr id="61" name="Chart 3">
            <a:extLst>
              <a:ext uri="{FF2B5EF4-FFF2-40B4-BE49-F238E27FC236}">
                <a16:creationId xmlns:a16="http://schemas.microsoft.com/office/drawing/2014/main" id="{FFD4A239-BA14-491F-BF09-1959DCCE263B}"/>
              </a:ext>
            </a:extLst>
          </p:cNvPr>
          <p:cNvGraphicFramePr/>
          <p:nvPr>
            <p:custDataLst>
              <p:tags r:id="rId1"/>
            </p:custDataLst>
          </p:nvPr>
        </p:nvGraphicFramePr>
        <p:xfrm>
          <a:off x="4967107" y="2709540"/>
          <a:ext cx="3498848" cy="3498846"/>
        </p:xfrm>
        <a:graphic>
          <a:graphicData uri="http://schemas.openxmlformats.org/drawingml/2006/chart">
            <c:chart xmlns:c="http://schemas.openxmlformats.org/drawingml/2006/chart" xmlns:r="http://schemas.openxmlformats.org/officeDocument/2006/relationships" r:id="rId4"/>
          </a:graphicData>
        </a:graphic>
      </p:graphicFrame>
      <p:sp>
        <p:nvSpPr>
          <p:cNvPr id="62" name="Ellipse 61">
            <a:extLst>
              <a:ext uri="{FF2B5EF4-FFF2-40B4-BE49-F238E27FC236}">
                <a16:creationId xmlns:a16="http://schemas.microsoft.com/office/drawing/2014/main" id="{3E856CD5-C45D-4714-B7AD-50F9D837B666}"/>
              </a:ext>
            </a:extLst>
          </p:cNvPr>
          <p:cNvSpPr/>
          <p:nvPr/>
        </p:nvSpPr>
        <p:spPr>
          <a:xfrm>
            <a:off x="5312092" y="2845189"/>
            <a:ext cx="3042540" cy="3042538"/>
          </a:xfrm>
          <a:prstGeom prst="ellipse">
            <a:avLst/>
          </a:prstGeom>
          <a:noFill/>
          <a:ln w="889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grpSp>
        <p:nvGrpSpPr>
          <p:cNvPr id="63" name="Groupe 62">
            <a:extLst>
              <a:ext uri="{FF2B5EF4-FFF2-40B4-BE49-F238E27FC236}">
                <a16:creationId xmlns:a16="http://schemas.microsoft.com/office/drawing/2014/main" id="{65E9576D-1F38-4616-8719-62D969950170}"/>
              </a:ext>
            </a:extLst>
          </p:cNvPr>
          <p:cNvGrpSpPr/>
          <p:nvPr/>
        </p:nvGrpSpPr>
        <p:grpSpPr>
          <a:xfrm>
            <a:off x="3512962" y="3540260"/>
            <a:ext cx="1698650" cy="649418"/>
            <a:chOff x="2199590" y="1937410"/>
            <a:chExt cx="1698650" cy="649418"/>
          </a:xfrm>
        </p:grpSpPr>
        <p:sp>
          <p:nvSpPr>
            <p:cNvPr id="64" name="Rectangle 63">
              <a:extLst>
                <a:ext uri="{FF2B5EF4-FFF2-40B4-BE49-F238E27FC236}">
                  <a16:creationId xmlns:a16="http://schemas.microsoft.com/office/drawing/2014/main" id="{6A7CEB89-2B34-45BC-B56E-6916EF878B8A}"/>
                </a:ext>
              </a:extLst>
            </p:cNvPr>
            <p:cNvSpPr/>
            <p:nvPr/>
          </p:nvSpPr>
          <p:spPr>
            <a:xfrm>
              <a:off x="2203952" y="1937410"/>
              <a:ext cx="1536700" cy="276999"/>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E0D81"/>
                  </a:solidFill>
                  <a:effectLst/>
                  <a:uLnTx/>
                  <a:uFillTx/>
                  <a:ea typeface="+mn-ea"/>
                  <a:cs typeface="+mn-cs"/>
                </a:rPr>
                <a:t>Europe du S</a:t>
              </a:r>
              <a:r>
                <a:rPr kumimoji="0" lang="en-US" sz="1200" b="0" i="0" u="none" strike="noStrike" kern="0" cap="none" spc="0" normalizeH="0" baseline="0" noProof="0" dirty="0" err="1">
                  <a:ln>
                    <a:noFill/>
                  </a:ln>
                  <a:solidFill>
                    <a:srgbClr val="3E0D81"/>
                  </a:solidFill>
                  <a:effectLst/>
                  <a:uLnTx/>
                  <a:uFillTx/>
                  <a:ea typeface="+mn-ea"/>
                  <a:cs typeface="+mn-cs"/>
                </a:rPr>
                <a:t>ud</a:t>
              </a:r>
              <a:endParaRPr kumimoji="0" lang="en-US" sz="1200" b="0" i="0" u="none" strike="noStrike" kern="0" cap="none" spc="0" normalizeH="0" baseline="30000" noProof="0" dirty="0">
                <a:ln>
                  <a:noFill/>
                </a:ln>
                <a:solidFill>
                  <a:srgbClr val="3E0D81"/>
                </a:solidFill>
                <a:effectLst/>
                <a:uLnTx/>
                <a:uFillTx/>
                <a:ea typeface="+mn-ea"/>
                <a:cs typeface="+mn-cs"/>
              </a:endParaRPr>
            </a:p>
          </p:txBody>
        </p:sp>
        <p:sp>
          <p:nvSpPr>
            <p:cNvPr id="65" name="Forme libre : forme 74">
              <a:extLst>
                <a:ext uri="{FF2B5EF4-FFF2-40B4-BE49-F238E27FC236}">
                  <a16:creationId xmlns:a16="http://schemas.microsoft.com/office/drawing/2014/main" id="{090F3B30-6E30-4C48-BBA1-EE7D9DF9A3A6}"/>
                </a:ext>
              </a:extLst>
            </p:cNvPr>
            <p:cNvSpPr/>
            <p:nvPr/>
          </p:nvSpPr>
          <p:spPr>
            <a:xfrm>
              <a:off x="2199590" y="2236660"/>
              <a:ext cx="1698650" cy="247650"/>
            </a:xfrm>
            <a:custGeom>
              <a:avLst/>
              <a:gdLst>
                <a:gd name="connsiteX0" fmla="*/ 0 w 1524000"/>
                <a:gd name="connsiteY0" fmla="*/ 0 h 222250"/>
                <a:gd name="connsiteX1" fmla="*/ 1301750 w 1524000"/>
                <a:gd name="connsiteY1" fmla="*/ 0 h 222250"/>
                <a:gd name="connsiteX2" fmla="*/ 1524000 w 1524000"/>
                <a:gd name="connsiteY2" fmla="*/ 222250 h 222250"/>
              </a:gdLst>
              <a:ahLst/>
              <a:cxnLst>
                <a:cxn ang="0">
                  <a:pos x="connsiteX0" y="connsiteY0"/>
                </a:cxn>
                <a:cxn ang="0">
                  <a:pos x="connsiteX1" y="connsiteY1"/>
                </a:cxn>
                <a:cxn ang="0">
                  <a:pos x="connsiteX2" y="connsiteY2"/>
                </a:cxn>
              </a:cxnLst>
              <a:rect l="l" t="t" r="r" b="b"/>
              <a:pathLst>
                <a:path w="1524000" h="222250">
                  <a:moveTo>
                    <a:pt x="0" y="0"/>
                  </a:moveTo>
                  <a:lnTo>
                    <a:pt x="1301750" y="0"/>
                  </a:lnTo>
                  <a:lnTo>
                    <a:pt x="1524000" y="222250"/>
                  </a:lnTo>
                </a:path>
              </a:pathLst>
            </a:custGeom>
            <a:noFill/>
            <a:ln w="12700" cap="flat" cmpd="sng" algn="ctr">
              <a:solidFill>
                <a:srgbClr val="5F5F5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a typeface="+mn-ea"/>
                <a:cs typeface="+mn-cs"/>
              </a:endParaRPr>
            </a:p>
          </p:txBody>
        </p:sp>
        <p:sp>
          <p:nvSpPr>
            <p:cNvPr id="66" name="Rectangle 65">
              <a:extLst>
                <a:ext uri="{FF2B5EF4-FFF2-40B4-BE49-F238E27FC236}">
                  <a16:creationId xmlns:a16="http://schemas.microsoft.com/office/drawing/2014/main" id="{D173F52D-2F0A-47B2-8437-3BFD5EFE15D7}"/>
                </a:ext>
              </a:extLst>
            </p:cNvPr>
            <p:cNvSpPr/>
            <p:nvPr/>
          </p:nvSpPr>
          <p:spPr>
            <a:xfrm>
              <a:off x="2203952" y="2248274"/>
              <a:ext cx="1536700" cy="338554"/>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573EEF"/>
                  </a:solidFill>
                  <a:effectLst/>
                  <a:uLnTx/>
                  <a:uFillTx/>
                  <a:ea typeface="+mn-ea"/>
                  <a:cs typeface="+mn-cs"/>
                </a:rPr>
                <a:t>17%</a:t>
              </a:r>
              <a:endParaRPr kumimoji="0" lang="en-US" sz="1200" b="1" i="0" u="none" strike="noStrike" kern="0" cap="none" spc="0" normalizeH="0" baseline="30000" noProof="0" dirty="0">
                <a:ln>
                  <a:noFill/>
                </a:ln>
                <a:solidFill>
                  <a:srgbClr val="8727DB"/>
                </a:solidFill>
                <a:effectLst/>
                <a:uLnTx/>
                <a:uFillTx/>
                <a:ea typeface="+mn-ea"/>
                <a:cs typeface="+mn-cs"/>
              </a:endParaRPr>
            </a:p>
          </p:txBody>
        </p:sp>
      </p:grpSp>
      <p:sp>
        <p:nvSpPr>
          <p:cNvPr id="67" name="Rectangle 66">
            <a:extLst>
              <a:ext uri="{FF2B5EF4-FFF2-40B4-BE49-F238E27FC236}">
                <a16:creationId xmlns:a16="http://schemas.microsoft.com/office/drawing/2014/main" id="{867E4238-6625-40E1-98EF-629170046B1F}"/>
              </a:ext>
            </a:extLst>
          </p:cNvPr>
          <p:cNvSpPr/>
          <p:nvPr/>
        </p:nvSpPr>
        <p:spPr>
          <a:xfrm>
            <a:off x="3438109" y="1575693"/>
            <a:ext cx="3648347" cy="338554"/>
          </a:xfrm>
          <a:prstGeom prst="rect">
            <a:avLst/>
          </a:prstGeom>
          <a:noFill/>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rgbClr val="573EEF"/>
                </a:solidFill>
                <a:effectLst/>
                <a:uLnTx/>
                <a:uFillTx/>
                <a:ea typeface="+mn-ea"/>
                <a:cs typeface="+mn-cs"/>
              </a:rPr>
              <a:t>Chiffre</a:t>
            </a:r>
            <a:r>
              <a:rPr kumimoji="0" lang="en-US" sz="1600" b="0" i="0" u="none" strike="noStrike" kern="0" cap="none" spc="0" normalizeH="0" baseline="0" noProof="0" dirty="0">
                <a:ln>
                  <a:noFill/>
                </a:ln>
                <a:solidFill>
                  <a:srgbClr val="573EEF"/>
                </a:solidFill>
                <a:effectLst/>
                <a:uLnTx/>
                <a:uFillTx/>
                <a:ea typeface="+mn-ea"/>
                <a:cs typeface="+mn-cs"/>
              </a:rPr>
              <a:t> </a:t>
            </a:r>
            <a:r>
              <a:rPr kumimoji="0" lang="en-US" sz="1600" b="0" i="0" u="none" strike="noStrike" kern="0" cap="none" spc="0" normalizeH="0" baseline="0" noProof="0" dirty="0" err="1">
                <a:ln>
                  <a:noFill/>
                </a:ln>
                <a:solidFill>
                  <a:srgbClr val="573EEF"/>
                </a:solidFill>
                <a:effectLst/>
                <a:uLnTx/>
                <a:uFillTx/>
                <a:ea typeface="+mn-ea"/>
                <a:cs typeface="+mn-cs"/>
              </a:rPr>
              <a:t>d’affaires</a:t>
            </a:r>
            <a:r>
              <a:rPr kumimoji="0" lang="en-US" sz="1600" b="0" i="0" u="none" strike="noStrike" kern="0" cap="none" spc="0" normalizeH="0" baseline="0" noProof="0" dirty="0">
                <a:ln>
                  <a:noFill/>
                </a:ln>
                <a:solidFill>
                  <a:srgbClr val="573EEF"/>
                </a:solidFill>
                <a:effectLst/>
                <a:uLnTx/>
                <a:uFillTx/>
                <a:ea typeface="+mn-ea"/>
                <a:cs typeface="+mn-cs"/>
              </a:rPr>
              <a:t> 2020, </a:t>
            </a:r>
            <a:r>
              <a:rPr lang="en-US" sz="1600" kern="0" dirty="0">
                <a:solidFill>
                  <a:srgbClr val="573EEF"/>
                </a:solidFill>
              </a:rPr>
              <a:t>e</a:t>
            </a:r>
            <a:r>
              <a:rPr kumimoji="0" lang="en-US" sz="1600" b="0" i="0" u="none" strike="noStrike" kern="0" cap="none" spc="0" normalizeH="0" baseline="0" noProof="0" dirty="0">
                <a:ln>
                  <a:noFill/>
                </a:ln>
                <a:solidFill>
                  <a:srgbClr val="573EEF"/>
                </a:solidFill>
                <a:effectLst/>
                <a:uLnTx/>
                <a:uFillTx/>
                <a:ea typeface="+mn-ea"/>
                <a:cs typeface="+mn-cs"/>
              </a:rPr>
              <a:t>n millions €</a:t>
            </a:r>
            <a:endParaRPr kumimoji="0" lang="en-US" sz="1600" b="0" i="0" u="none" strike="noStrike" kern="0" cap="none" spc="0" normalizeH="0" baseline="30000" noProof="0" dirty="0">
              <a:ln>
                <a:noFill/>
              </a:ln>
              <a:solidFill>
                <a:srgbClr val="573EEF"/>
              </a:solidFill>
              <a:effectLst/>
              <a:uLnTx/>
              <a:uFillTx/>
              <a:ea typeface="+mn-ea"/>
              <a:cs typeface="+mn-cs"/>
            </a:endParaRPr>
          </a:p>
        </p:txBody>
      </p:sp>
      <p:sp>
        <p:nvSpPr>
          <p:cNvPr id="68" name="Rectangle 67">
            <a:extLst>
              <a:ext uri="{FF2B5EF4-FFF2-40B4-BE49-F238E27FC236}">
                <a16:creationId xmlns:a16="http://schemas.microsoft.com/office/drawing/2014/main" id="{512F5DB9-35C3-46EA-89B4-9BEBC7A0652B}"/>
              </a:ext>
            </a:extLst>
          </p:cNvPr>
          <p:cNvSpPr/>
          <p:nvPr/>
        </p:nvSpPr>
        <p:spPr>
          <a:xfrm>
            <a:off x="5758565" y="3922370"/>
            <a:ext cx="2108830" cy="89154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3E0D81"/>
                </a:solidFill>
                <a:effectLst/>
                <a:uLnTx/>
                <a:uFillTx/>
                <a:ea typeface="+mn-ea"/>
                <a:cs typeface="+mn-cs"/>
              </a:rPr>
              <a:t>Total</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573EEF"/>
                </a:solidFill>
                <a:effectLst/>
                <a:uLnTx/>
                <a:uFillTx/>
                <a:latin typeface="Arial Black" panose="020B0A04020102020204" pitchFamily="34" charset="0"/>
              </a:rPr>
              <a:t>2 559 M</a:t>
            </a:r>
          </a:p>
        </p:txBody>
      </p:sp>
      <p:sp>
        <p:nvSpPr>
          <p:cNvPr id="27" name="Titre 1">
            <a:extLst>
              <a:ext uri="{FF2B5EF4-FFF2-40B4-BE49-F238E27FC236}">
                <a16:creationId xmlns:a16="http://schemas.microsoft.com/office/drawing/2014/main" id="{EC721907-24BE-4776-A5B4-4BA0D05F60C9}"/>
              </a:ext>
            </a:extLst>
          </p:cNvPr>
          <p:cNvSpPr txBox="1">
            <a:spLocks/>
          </p:cNvSpPr>
          <p:nvPr/>
        </p:nvSpPr>
        <p:spPr>
          <a:xfrm>
            <a:off x="508376" y="502091"/>
            <a:ext cx="11378824" cy="867930"/>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a:defRPr/>
            </a:pPr>
            <a:r>
              <a:rPr lang="fr-FR" dirty="0">
                <a:solidFill>
                  <a:srgbClr val="33008E"/>
                </a:solidFill>
                <a:latin typeface="Arial Black" panose="020B0A04020102020204" pitchFamily="34" charset="0"/>
              </a:rPr>
              <a:t>Un groupe actif dans toute l’Europe, </a:t>
            </a:r>
            <a:r>
              <a:rPr lang="fr-FR" dirty="0">
                <a:solidFill>
                  <a:schemeClr val="tx2"/>
                </a:solidFill>
                <a:latin typeface="Arial Black" panose="020B0A04020102020204" pitchFamily="34" charset="0"/>
              </a:rPr>
              <a:t>la France comme socle des activités</a:t>
            </a:r>
          </a:p>
        </p:txBody>
      </p:sp>
      <p:sp>
        <p:nvSpPr>
          <p:cNvPr id="28" name="ZoneTexte 27">
            <a:extLst>
              <a:ext uri="{FF2B5EF4-FFF2-40B4-BE49-F238E27FC236}">
                <a16:creationId xmlns:a16="http://schemas.microsoft.com/office/drawing/2014/main" id="{27EDE83E-EAD1-486E-931A-A515A6844885}"/>
              </a:ext>
            </a:extLst>
          </p:cNvPr>
          <p:cNvSpPr txBox="1"/>
          <p:nvPr/>
        </p:nvSpPr>
        <p:spPr>
          <a:xfrm>
            <a:off x="559874" y="6313291"/>
            <a:ext cx="2324035" cy="215444"/>
          </a:xfrm>
          <a:prstGeom prst="rect">
            <a:avLst/>
          </a:prstGeom>
        </p:spPr>
        <p:txBody>
          <a:bodyPr vert="horz" wrap="square" lIns="0" tIns="0" rIns="0" bIns="0" rtlCol="0" anchor="b" anchorCtr="0">
            <a:spAutoFit/>
          </a:bodyPr>
          <a:lstStyle/>
          <a:p>
            <a:pPr algn="ctr"/>
            <a:r>
              <a:rPr lang="fr-FR" sz="1400" dirty="0">
                <a:solidFill>
                  <a:schemeClr val="bg2">
                    <a:lumMod val="50000"/>
                  </a:schemeClr>
                </a:solidFill>
              </a:rPr>
              <a:t>Chiffres </a:t>
            </a:r>
            <a:r>
              <a:rPr lang="fr-FR" sz="1400">
                <a:solidFill>
                  <a:schemeClr val="bg2">
                    <a:lumMod val="50000"/>
                  </a:schemeClr>
                </a:solidFill>
              </a:rPr>
              <a:t>au 31.12.2020</a:t>
            </a:r>
            <a:endParaRPr lang="fr-FR" sz="1400" dirty="0">
              <a:solidFill>
                <a:schemeClr val="bg2">
                  <a:lumMod val="50000"/>
                </a:schemeClr>
              </a:solidFill>
            </a:endParaRPr>
          </a:p>
        </p:txBody>
      </p:sp>
      <p:sp>
        <p:nvSpPr>
          <p:cNvPr id="29" name="Espace réservé du numéro de diapositive 2">
            <a:extLst>
              <a:ext uri="{FF2B5EF4-FFF2-40B4-BE49-F238E27FC236}">
                <a16:creationId xmlns:a16="http://schemas.microsoft.com/office/drawing/2014/main" id="{F72FAD55-EF6D-4394-B6F6-3CB2365D5E7C}"/>
              </a:ext>
            </a:extLst>
          </p:cNvPr>
          <p:cNvSpPr txBox="1">
            <a:spLocks/>
          </p:cNvSpPr>
          <p:nvPr/>
        </p:nvSpPr>
        <p:spPr>
          <a:xfrm>
            <a:off x="10620375" y="6390938"/>
            <a:ext cx="660400" cy="18466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sz="1200" b="1" smtClean="0"/>
              <a:pPr/>
              <a:t>6</a:t>
            </a:fld>
            <a:endParaRPr lang="fr-FR" sz="1200" b="1" dirty="0"/>
          </a:p>
        </p:txBody>
      </p:sp>
    </p:spTree>
    <p:extLst>
      <p:ext uri="{BB962C8B-B14F-4D97-AF65-F5344CB8AC3E}">
        <p14:creationId xmlns:p14="http://schemas.microsoft.com/office/powerpoint/2010/main" val="3856449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3C0159A-DD35-4198-A07A-83AA5F6E6AD3}"/>
              </a:ext>
            </a:extLst>
          </p:cNvPr>
          <p:cNvSpPr txBox="1">
            <a:spLocks/>
          </p:cNvSpPr>
          <p:nvPr/>
        </p:nvSpPr>
        <p:spPr>
          <a:xfrm>
            <a:off x="508376" y="502091"/>
            <a:ext cx="10515600"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Notre organisation, intégrée et agile</a:t>
            </a:r>
          </a:p>
        </p:txBody>
      </p:sp>
      <p:sp>
        <p:nvSpPr>
          <p:cNvPr id="9" name="Espace réservé du texte 22">
            <a:extLst>
              <a:ext uri="{FF2B5EF4-FFF2-40B4-BE49-F238E27FC236}">
                <a16:creationId xmlns:a16="http://schemas.microsoft.com/office/drawing/2014/main" id="{07CE0062-097B-494F-8A18-93CE9383A464}"/>
              </a:ext>
            </a:extLst>
          </p:cNvPr>
          <p:cNvSpPr txBox="1">
            <a:spLocks/>
          </p:cNvSpPr>
          <p:nvPr/>
        </p:nvSpPr>
        <p:spPr>
          <a:xfrm>
            <a:off x="508376" y="935836"/>
            <a:ext cx="10515600" cy="424732"/>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400" dirty="0">
                <a:solidFill>
                  <a:srgbClr val="33008E"/>
                </a:solidFill>
                <a:latin typeface="Arial" panose="020B0604020202020204"/>
              </a:rPr>
              <a:t>au service d’une transformation digitale durable</a:t>
            </a:r>
            <a:r>
              <a:rPr kumimoji="0" lang="fr-FR" sz="2400" b="0" i="0" u="none" strike="noStrike" kern="1200" cap="none" spc="0" normalizeH="0" baseline="0" noProof="0" dirty="0">
                <a:ln>
                  <a:noFill/>
                </a:ln>
                <a:solidFill>
                  <a:srgbClr val="33008E"/>
                </a:solidFill>
                <a:effectLst/>
                <a:uLnTx/>
                <a:uFillTx/>
                <a:latin typeface="Arial" panose="020B0604020202020204"/>
                <a:ea typeface="+mn-ea"/>
                <a:cs typeface="+mn-cs"/>
              </a:rPr>
              <a:t> </a:t>
            </a:r>
          </a:p>
        </p:txBody>
      </p:sp>
      <p:sp>
        <p:nvSpPr>
          <p:cNvPr id="10" name="Rectangle 9">
            <a:extLst>
              <a:ext uri="{FF2B5EF4-FFF2-40B4-BE49-F238E27FC236}">
                <a16:creationId xmlns:a16="http://schemas.microsoft.com/office/drawing/2014/main" id="{DB513529-121E-4FA4-A565-889155285614}"/>
              </a:ext>
            </a:extLst>
          </p:cNvPr>
          <p:cNvSpPr/>
          <p:nvPr/>
        </p:nvSpPr>
        <p:spPr>
          <a:xfrm>
            <a:off x="8064500" y="1861860"/>
            <a:ext cx="3516670" cy="4513634"/>
          </a:xfrm>
          <a:prstGeom prst="rect">
            <a:avLst/>
          </a:prstGeom>
          <a:solidFill>
            <a:srgbClr val="3E0D8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1" name="ZoneTexte 10">
            <a:extLst>
              <a:ext uri="{FF2B5EF4-FFF2-40B4-BE49-F238E27FC236}">
                <a16:creationId xmlns:a16="http://schemas.microsoft.com/office/drawing/2014/main" id="{6D1CB632-5C50-43A1-84E8-C5470B3E7AF9}"/>
              </a:ext>
            </a:extLst>
          </p:cNvPr>
          <p:cNvSpPr txBox="1"/>
          <p:nvPr/>
        </p:nvSpPr>
        <p:spPr>
          <a:xfrm>
            <a:off x="8288671" y="2008095"/>
            <a:ext cx="3302539" cy="353943"/>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2000" b="1" i="0" u="none" strike="noStrike" kern="0" cap="none" spc="0" normalizeH="0" baseline="0" noProof="0" dirty="0">
                <a:ln>
                  <a:noFill/>
                </a:ln>
                <a:solidFill>
                  <a:prstClr val="white"/>
                </a:solidFill>
                <a:effectLst/>
                <a:uLnTx/>
                <a:uFillTx/>
                <a:latin typeface="Arial" panose="020B0604020202020204"/>
                <a:ea typeface="+mn-ea"/>
                <a:cs typeface="+mn-cs"/>
              </a:rPr>
              <a:t>Un réseau de partenaires</a:t>
            </a:r>
          </a:p>
        </p:txBody>
      </p:sp>
      <p:cxnSp>
        <p:nvCxnSpPr>
          <p:cNvPr id="12" name="Connecteur droit 11">
            <a:extLst>
              <a:ext uri="{FF2B5EF4-FFF2-40B4-BE49-F238E27FC236}">
                <a16:creationId xmlns:a16="http://schemas.microsoft.com/office/drawing/2014/main" id="{44C07DBD-F7FA-402D-BCE2-DF42C7080C84}"/>
              </a:ext>
            </a:extLst>
          </p:cNvPr>
          <p:cNvCxnSpPr>
            <a:cxnSpLocks/>
          </p:cNvCxnSpPr>
          <p:nvPr/>
        </p:nvCxnSpPr>
        <p:spPr>
          <a:xfrm>
            <a:off x="8397917" y="2394821"/>
            <a:ext cx="307780" cy="0"/>
          </a:xfrm>
          <a:prstGeom prst="line">
            <a:avLst/>
          </a:prstGeom>
          <a:noFill/>
          <a:ln w="50800" cap="flat" cmpd="sng" algn="ctr">
            <a:solidFill>
              <a:srgbClr val="F9D957"/>
            </a:solidFill>
            <a:prstDash val="solid"/>
            <a:miter lim="800000"/>
          </a:ln>
          <a:effectLst/>
        </p:spPr>
      </p:cxnSp>
      <p:sp>
        <p:nvSpPr>
          <p:cNvPr id="20" name="ZoneTexte 19">
            <a:extLst>
              <a:ext uri="{FF2B5EF4-FFF2-40B4-BE49-F238E27FC236}">
                <a16:creationId xmlns:a16="http://schemas.microsoft.com/office/drawing/2014/main" id="{DBDA4721-2994-4008-AC31-EC5EA5EC0799}"/>
              </a:ext>
            </a:extLst>
          </p:cNvPr>
          <p:cNvSpPr txBox="1"/>
          <p:nvPr/>
        </p:nvSpPr>
        <p:spPr>
          <a:xfrm>
            <a:off x="8620654" y="2818994"/>
            <a:ext cx="2875473" cy="738664"/>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Un réseau de partenaires technologiques (constructeurs, éditeurs…) solide</a:t>
            </a:r>
          </a:p>
        </p:txBody>
      </p:sp>
      <p:pic>
        <p:nvPicPr>
          <p:cNvPr id="22" name="Graphique 21">
            <a:extLst>
              <a:ext uri="{FF2B5EF4-FFF2-40B4-BE49-F238E27FC236}">
                <a16:creationId xmlns:a16="http://schemas.microsoft.com/office/drawing/2014/main" id="{B19C724D-59C4-4DA6-9DBD-7A250F6A82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97917" y="4163908"/>
            <a:ext cx="457204" cy="457199"/>
          </a:xfrm>
          <a:prstGeom prst="rect">
            <a:avLst/>
          </a:prstGeom>
        </p:spPr>
      </p:pic>
      <p:sp>
        <p:nvSpPr>
          <p:cNvPr id="23" name="Rectangle 22">
            <a:extLst>
              <a:ext uri="{FF2B5EF4-FFF2-40B4-BE49-F238E27FC236}">
                <a16:creationId xmlns:a16="http://schemas.microsoft.com/office/drawing/2014/main" id="{CB0672BA-E900-4E05-BF40-2C0E84BCE10E}"/>
              </a:ext>
            </a:extLst>
          </p:cNvPr>
          <p:cNvSpPr/>
          <p:nvPr/>
        </p:nvSpPr>
        <p:spPr>
          <a:xfrm>
            <a:off x="600789" y="1859335"/>
            <a:ext cx="7053424" cy="4513634"/>
          </a:xfrm>
          <a:prstGeom prst="rect">
            <a:avLst/>
          </a:prstGeom>
          <a:solidFill>
            <a:srgbClr val="EDE8E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a:ea typeface="+mn-ea"/>
              <a:cs typeface="+mn-cs"/>
            </a:endParaRPr>
          </a:p>
        </p:txBody>
      </p:sp>
      <p:sp>
        <p:nvSpPr>
          <p:cNvPr id="24" name="ZoneTexte 23">
            <a:extLst>
              <a:ext uri="{FF2B5EF4-FFF2-40B4-BE49-F238E27FC236}">
                <a16:creationId xmlns:a16="http://schemas.microsoft.com/office/drawing/2014/main" id="{C4AB8F8F-BD7E-4E8F-A1C6-24421A5662BC}"/>
              </a:ext>
            </a:extLst>
          </p:cNvPr>
          <p:cNvSpPr txBox="1"/>
          <p:nvPr/>
        </p:nvSpPr>
        <p:spPr>
          <a:xfrm>
            <a:off x="793153" y="2048475"/>
            <a:ext cx="3068326" cy="353943"/>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3E0D81"/>
                </a:solidFill>
                <a:effectLst/>
                <a:uLnTx/>
                <a:uFillTx/>
                <a:latin typeface="Arial" panose="020B0604020202020204"/>
                <a:ea typeface="+mn-ea"/>
                <a:cs typeface="+mn-cs"/>
              </a:rPr>
              <a:t>La planète Econocom</a:t>
            </a:r>
          </a:p>
        </p:txBody>
      </p:sp>
      <p:cxnSp>
        <p:nvCxnSpPr>
          <p:cNvPr id="25" name="Connecteur droit 24">
            <a:extLst>
              <a:ext uri="{FF2B5EF4-FFF2-40B4-BE49-F238E27FC236}">
                <a16:creationId xmlns:a16="http://schemas.microsoft.com/office/drawing/2014/main" id="{0DBE5910-7ABA-4A0C-ABF2-C88C0E55732E}"/>
              </a:ext>
            </a:extLst>
          </p:cNvPr>
          <p:cNvCxnSpPr>
            <a:cxnSpLocks/>
          </p:cNvCxnSpPr>
          <p:nvPr/>
        </p:nvCxnSpPr>
        <p:spPr>
          <a:xfrm>
            <a:off x="919721" y="2402788"/>
            <a:ext cx="307780" cy="0"/>
          </a:xfrm>
          <a:prstGeom prst="line">
            <a:avLst/>
          </a:prstGeom>
          <a:noFill/>
          <a:ln w="50800" cap="flat" cmpd="sng" algn="ctr">
            <a:solidFill>
              <a:srgbClr val="F9D957"/>
            </a:solidFill>
            <a:prstDash val="solid"/>
            <a:miter lim="800000"/>
          </a:ln>
          <a:effectLst/>
        </p:spPr>
      </p:cxnSp>
      <p:cxnSp>
        <p:nvCxnSpPr>
          <p:cNvPr id="26" name="Connecteur droit 25">
            <a:extLst>
              <a:ext uri="{FF2B5EF4-FFF2-40B4-BE49-F238E27FC236}">
                <a16:creationId xmlns:a16="http://schemas.microsoft.com/office/drawing/2014/main" id="{1CDE60AD-6679-435E-97EA-36B1AB459A92}"/>
              </a:ext>
            </a:extLst>
          </p:cNvPr>
          <p:cNvCxnSpPr>
            <a:cxnSpLocks/>
          </p:cNvCxnSpPr>
          <p:nvPr/>
        </p:nvCxnSpPr>
        <p:spPr>
          <a:xfrm>
            <a:off x="4000944" y="2671638"/>
            <a:ext cx="0" cy="3523639"/>
          </a:xfrm>
          <a:prstGeom prst="line">
            <a:avLst/>
          </a:prstGeom>
          <a:noFill/>
          <a:ln w="50800" cap="flat" cmpd="sng" algn="ctr">
            <a:solidFill>
              <a:srgbClr val="F9D957"/>
            </a:solidFill>
            <a:prstDash val="solid"/>
            <a:miter lim="800000"/>
          </a:ln>
          <a:effectLst/>
        </p:spPr>
      </p:cxnSp>
      <p:sp>
        <p:nvSpPr>
          <p:cNvPr id="32" name="ZoneTexte 31">
            <a:extLst>
              <a:ext uri="{FF2B5EF4-FFF2-40B4-BE49-F238E27FC236}">
                <a16:creationId xmlns:a16="http://schemas.microsoft.com/office/drawing/2014/main" id="{A760028A-AB1F-49C9-96B2-2C7F26FAA5E7}"/>
              </a:ext>
            </a:extLst>
          </p:cNvPr>
          <p:cNvSpPr txBox="1"/>
          <p:nvPr/>
        </p:nvSpPr>
        <p:spPr>
          <a:xfrm>
            <a:off x="4271765" y="2048475"/>
            <a:ext cx="3382447" cy="353943"/>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fr-FR" sz="2000" b="1" i="0" u="none" strike="noStrike" kern="0" cap="none" spc="0" normalizeH="0" baseline="0" noProof="0" dirty="0">
                <a:ln>
                  <a:noFill/>
                </a:ln>
                <a:solidFill>
                  <a:srgbClr val="3E0D81"/>
                </a:solidFill>
                <a:effectLst/>
                <a:uLnTx/>
                <a:uFillTx/>
                <a:latin typeface="Arial" panose="020B0604020202020204"/>
                <a:ea typeface="+mn-ea"/>
                <a:cs typeface="+mn-cs"/>
              </a:rPr>
              <a:t>Les </a:t>
            </a:r>
            <a:r>
              <a:rPr lang="fr-FR" sz="2000" kern="0" dirty="0">
                <a:solidFill>
                  <a:srgbClr val="3E0D81"/>
                </a:solidFill>
                <a:latin typeface="Arial" panose="020B0604020202020204"/>
              </a:rPr>
              <a:t>sa</a:t>
            </a:r>
            <a:r>
              <a:rPr kumimoji="0" lang="fr-FR" sz="2000" b="1" i="0" u="none" strike="noStrike" kern="0" cap="none" spc="0" normalizeH="0" baseline="0" noProof="0" dirty="0" err="1">
                <a:ln>
                  <a:noFill/>
                </a:ln>
                <a:solidFill>
                  <a:srgbClr val="3E0D81"/>
                </a:solidFill>
                <a:effectLst/>
                <a:uLnTx/>
                <a:uFillTx/>
                <a:latin typeface="Arial" panose="020B0604020202020204"/>
                <a:ea typeface="+mn-ea"/>
                <a:cs typeface="+mn-cs"/>
              </a:rPr>
              <a:t>tellites</a:t>
            </a:r>
            <a:r>
              <a:rPr kumimoji="0" lang="fr-FR" sz="2000" b="1" i="0" u="none" strike="noStrike" kern="0" cap="none" spc="0" normalizeH="0" baseline="0" noProof="0" dirty="0">
                <a:ln>
                  <a:noFill/>
                </a:ln>
                <a:solidFill>
                  <a:srgbClr val="3E0D81"/>
                </a:solidFill>
                <a:effectLst/>
                <a:uLnTx/>
                <a:uFillTx/>
                <a:latin typeface="Arial" panose="020B0604020202020204"/>
                <a:ea typeface="+mn-ea"/>
                <a:cs typeface="+mn-cs"/>
              </a:rPr>
              <a:t> Econocom</a:t>
            </a:r>
          </a:p>
        </p:txBody>
      </p:sp>
      <p:cxnSp>
        <p:nvCxnSpPr>
          <p:cNvPr id="33" name="Connecteur droit 32">
            <a:extLst>
              <a:ext uri="{FF2B5EF4-FFF2-40B4-BE49-F238E27FC236}">
                <a16:creationId xmlns:a16="http://schemas.microsoft.com/office/drawing/2014/main" id="{D495CA84-76A1-4CCA-B5BC-90393C266114}"/>
              </a:ext>
            </a:extLst>
          </p:cNvPr>
          <p:cNvCxnSpPr>
            <a:cxnSpLocks/>
          </p:cNvCxnSpPr>
          <p:nvPr/>
        </p:nvCxnSpPr>
        <p:spPr>
          <a:xfrm>
            <a:off x="4398334" y="2402788"/>
            <a:ext cx="307780" cy="0"/>
          </a:xfrm>
          <a:prstGeom prst="line">
            <a:avLst/>
          </a:prstGeom>
          <a:noFill/>
          <a:ln w="50800" cap="flat" cmpd="sng" algn="ctr">
            <a:solidFill>
              <a:srgbClr val="F9D957"/>
            </a:solidFill>
            <a:prstDash val="solid"/>
            <a:miter lim="800000"/>
          </a:ln>
          <a:effectLst/>
        </p:spPr>
      </p:cxnSp>
      <p:sp>
        <p:nvSpPr>
          <p:cNvPr id="34" name="ZoneTexte 33">
            <a:extLst>
              <a:ext uri="{FF2B5EF4-FFF2-40B4-BE49-F238E27FC236}">
                <a16:creationId xmlns:a16="http://schemas.microsoft.com/office/drawing/2014/main" id="{E9D94FAF-60EC-46DB-B276-3BC189B0B949}"/>
              </a:ext>
            </a:extLst>
          </p:cNvPr>
          <p:cNvSpPr txBox="1"/>
          <p:nvPr/>
        </p:nvSpPr>
        <p:spPr>
          <a:xfrm>
            <a:off x="1081454" y="3328451"/>
            <a:ext cx="2789781" cy="861774"/>
          </a:xfrm>
          <a:prstGeom prst="rect">
            <a:avLst/>
          </a:prstGeom>
        </p:spPr>
        <p:txBody>
          <a:bodyPr vert="horz" wrap="square" lIns="0" tIns="0" rIns="0" bIns="0" rtlCol="0" anchor="b" anchorCtr="0">
            <a:spAutoFit/>
          </a:bodyPr>
          <a:lstStyle/>
          <a:p>
            <a:pPr marL="176213" indent="-176213">
              <a:buFont typeface="Arial" panose="020B0604020202020204" pitchFamily="34" charset="0"/>
              <a:buChar char="•"/>
            </a:pPr>
            <a:r>
              <a:rPr lang="fr-FR" sz="1400" dirty="0">
                <a:solidFill>
                  <a:srgbClr val="3E0D81"/>
                </a:solidFill>
                <a:latin typeface="Arial" panose="020B0604020202020204"/>
              </a:rPr>
              <a:t>La distribution d’équipements</a:t>
            </a:r>
          </a:p>
          <a:p>
            <a:pPr marL="176213" indent="-176213">
              <a:buFont typeface="Arial" panose="020B0604020202020204" pitchFamily="34" charset="0"/>
              <a:buChar char="•"/>
            </a:pPr>
            <a:r>
              <a:rPr lang="fr-FR" sz="1400" dirty="0">
                <a:solidFill>
                  <a:srgbClr val="3E0D81"/>
                </a:solidFill>
                <a:latin typeface="Arial" panose="020B0604020202020204"/>
              </a:rPr>
              <a:t>Les services numériques</a:t>
            </a:r>
          </a:p>
          <a:p>
            <a:pPr marL="176213" indent="-176213">
              <a:buFont typeface="Arial" panose="020B0604020202020204" pitchFamily="34" charset="0"/>
              <a:buChar char="•"/>
            </a:pPr>
            <a:r>
              <a:rPr lang="fr-FR" sz="1400" dirty="0">
                <a:solidFill>
                  <a:srgbClr val="3E0D81"/>
                </a:solidFill>
              </a:rPr>
              <a:t>Le financement des projets</a:t>
            </a:r>
          </a:p>
          <a:p>
            <a:pPr marL="176213" indent="-176213">
              <a:buFont typeface="Arial" panose="020B0604020202020204" pitchFamily="34" charset="0"/>
              <a:buChar char="•"/>
            </a:pPr>
            <a:endParaRPr lang="fr-FR" sz="1400" dirty="0">
              <a:solidFill>
                <a:srgbClr val="3E0D81"/>
              </a:solidFill>
              <a:latin typeface="Arial" panose="020B0604020202020204"/>
            </a:endParaRPr>
          </a:p>
        </p:txBody>
      </p:sp>
      <p:sp>
        <p:nvSpPr>
          <p:cNvPr id="36" name="ZoneTexte 35">
            <a:extLst>
              <a:ext uri="{FF2B5EF4-FFF2-40B4-BE49-F238E27FC236}">
                <a16:creationId xmlns:a16="http://schemas.microsoft.com/office/drawing/2014/main" id="{44C77A39-E545-406C-BB7B-FA1370B246FD}"/>
              </a:ext>
            </a:extLst>
          </p:cNvPr>
          <p:cNvSpPr txBox="1"/>
          <p:nvPr/>
        </p:nvSpPr>
        <p:spPr>
          <a:xfrm>
            <a:off x="919721" y="2826708"/>
            <a:ext cx="2849197" cy="430887"/>
          </a:xfrm>
          <a:prstGeom prst="rect">
            <a:avLst/>
          </a:prstGeom>
        </p:spPr>
        <p:txBody>
          <a:bodyPr vert="horz" wrap="square" lIns="0" tIns="0" rIns="0" bIns="0" rtlCol="0" anchor="b" anchorCtr="0">
            <a:spAutoFit/>
          </a:bodyPr>
          <a:lstStyle/>
          <a:p>
            <a:r>
              <a:rPr lang="fr-FR" sz="1400" b="1" dirty="0">
                <a:solidFill>
                  <a:srgbClr val="3E0D81"/>
                </a:solidFill>
                <a:latin typeface="Arial" panose="020B0604020202020204"/>
              </a:rPr>
              <a:t>3 métiers historiques &amp; complémentaires</a:t>
            </a:r>
          </a:p>
        </p:txBody>
      </p:sp>
      <p:sp>
        <p:nvSpPr>
          <p:cNvPr id="37" name="ZoneTexte 36">
            <a:extLst>
              <a:ext uri="{FF2B5EF4-FFF2-40B4-BE49-F238E27FC236}">
                <a16:creationId xmlns:a16="http://schemas.microsoft.com/office/drawing/2014/main" id="{4CE60F52-7EC3-4880-94B6-2E1097D4F340}"/>
              </a:ext>
            </a:extLst>
          </p:cNvPr>
          <p:cNvSpPr txBox="1"/>
          <p:nvPr/>
        </p:nvSpPr>
        <p:spPr>
          <a:xfrm>
            <a:off x="1649095" y="4861344"/>
            <a:ext cx="1997061" cy="677108"/>
          </a:xfrm>
          <a:prstGeom prst="rect">
            <a:avLst/>
          </a:prstGeom>
        </p:spPr>
        <p:txBody>
          <a:bodyPr vert="horz" wrap="square" lIns="0" tIns="0" rIns="0" bIns="0" rtlCol="0" anchor="b" anchorCtr="0">
            <a:spAutoFit/>
          </a:bodyPr>
          <a:lstStyle/>
          <a:p>
            <a:r>
              <a:rPr lang="fr-FR" sz="2400" b="1" dirty="0"/>
              <a:t>76%</a:t>
            </a:r>
          </a:p>
          <a:p>
            <a:r>
              <a:rPr lang="fr-FR" sz="1000" dirty="0">
                <a:solidFill>
                  <a:schemeClr val="tx2"/>
                </a:solidFill>
              </a:rPr>
              <a:t>part du CA de la Planète dans le CA du Groupe en 2020</a:t>
            </a:r>
          </a:p>
        </p:txBody>
      </p:sp>
      <p:sp>
        <p:nvSpPr>
          <p:cNvPr id="39" name="ZoneTexte 38">
            <a:extLst>
              <a:ext uri="{FF2B5EF4-FFF2-40B4-BE49-F238E27FC236}">
                <a16:creationId xmlns:a16="http://schemas.microsoft.com/office/drawing/2014/main" id="{CAFF3B00-FDDE-45F3-A9E5-A100921B30CA}"/>
              </a:ext>
            </a:extLst>
          </p:cNvPr>
          <p:cNvSpPr txBox="1"/>
          <p:nvPr/>
        </p:nvSpPr>
        <p:spPr>
          <a:xfrm>
            <a:off x="1625215" y="5672057"/>
            <a:ext cx="1848356" cy="523220"/>
          </a:xfrm>
          <a:prstGeom prst="rect">
            <a:avLst/>
          </a:prstGeom>
        </p:spPr>
        <p:txBody>
          <a:bodyPr vert="horz" wrap="square" lIns="0" tIns="0" rIns="0" bIns="0" rtlCol="0" anchor="b" anchorCtr="0">
            <a:spAutoFit/>
          </a:bodyPr>
          <a:lstStyle/>
          <a:p>
            <a:r>
              <a:rPr lang="fr-FR" sz="2400" b="1" dirty="0"/>
              <a:t>7 091</a:t>
            </a:r>
          </a:p>
          <a:p>
            <a:r>
              <a:rPr lang="fr-FR" sz="1000" dirty="0">
                <a:solidFill>
                  <a:schemeClr val="tx2"/>
                </a:solidFill>
              </a:rPr>
              <a:t>collaborateurs en 2020</a:t>
            </a:r>
          </a:p>
        </p:txBody>
      </p:sp>
      <p:sp>
        <p:nvSpPr>
          <p:cNvPr id="47" name="ZoneTexte 46">
            <a:extLst>
              <a:ext uri="{FF2B5EF4-FFF2-40B4-BE49-F238E27FC236}">
                <a16:creationId xmlns:a16="http://schemas.microsoft.com/office/drawing/2014/main" id="{397DA76D-EDE3-455A-8200-186D86E00F5A}"/>
              </a:ext>
            </a:extLst>
          </p:cNvPr>
          <p:cNvSpPr txBox="1"/>
          <p:nvPr/>
        </p:nvSpPr>
        <p:spPr>
          <a:xfrm>
            <a:off x="4897009" y="3433748"/>
            <a:ext cx="1817844" cy="1292662"/>
          </a:xfrm>
          <a:prstGeom prst="rect">
            <a:avLst/>
          </a:prstGeom>
        </p:spPr>
        <p:txBody>
          <a:bodyPr vert="horz" wrap="square" lIns="0" tIns="0" rIns="0" bIns="0" rtlCol="0" anchor="b" anchorCtr="0">
            <a:spAutoFit/>
          </a:bodyPr>
          <a:lstStyle/>
          <a:p>
            <a:pPr marL="176213" indent="-176213">
              <a:buFont typeface="Arial" panose="020B0604020202020204" pitchFamily="34" charset="0"/>
              <a:buChar char="•"/>
            </a:pPr>
            <a:r>
              <a:rPr lang="fr-FR" sz="1400" dirty="0">
                <a:solidFill>
                  <a:srgbClr val="3E0D81"/>
                </a:solidFill>
              </a:rPr>
              <a:t>Mobilité</a:t>
            </a:r>
          </a:p>
          <a:p>
            <a:pPr marL="176213" indent="-176213">
              <a:buFont typeface="Arial" panose="020B0604020202020204" pitchFamily="34" charset="0"/>
              <a:buChar char="•"/>
            </a:pPr>
            <a:r>
              <a:rPr lang="fr-FR" sz="1400" dirty="0">
                <a:solidFill>
                  <a:srgbClr val="3E0D81"/>
                </a:solidFill>
              </a:rPr>
              <a:t>Cloud</a:t>
            </a:r>
          </a:p>
          <a:p>
            <a:pPr marL="176213" indent="-176213">
              <a:buFont typeface="Arial" panose="020B0604020202020204" pitchFamily="34" charset="0"/>
              <a:buChar char="•"/>
            </a:pPr>
            <a:r>
              <a:rPr lang="fr-FR" sz="1400" dirty="0">
                <a:solidFill>
                  <a:srgbClr val="3E0D81"/>
                </a:solidFill>
              </a:rPr>
              <a:t>Open source</a:t>
            </a:r>
          </a:p>
          <a:p>
            <a:pPr marL="176213" indent="-176213">
              <a:buFont typeface="Arial" panose="020B0604020202020204" pitchFamily="34" charset="0"/>
              <a:buChar char="•"/>
            </a:pPr>
            <a:r>
              <a:rPr lang="fr-FR" sz="1400" dirty="0">
                <a:solidFill>
                  <a:srgbClr val="3E0D81"/>
                </a:solidFill>
              </a:rPr>
              <a:t>Microsoft</a:t>
            </a:r>
          </a:p>
          <a:p>
            <a:pPr marL="176213" indent="-176213">
              <a:buFont typeface="Arial" panose="020B0604020202020204" pitchFamily="34" charset="0"/>
              <a:buChar char="•"/>
            </a:pPr>
            <a:r>
              <a:rPr lang="fr-FR" sz="1400" dirty="0">
                <a:solidFill>
                  <a:srgbClr val="3E0D81"/>
                </a:solidFill>
              </a:rPr>
              <a:t>…</a:t>
            </a:r>
          </a:p>
          <a:p>
            <a:pPr marL="176213" indent="-176213">
              <a:buFont typeface="Arial" panose="020B0604020202020204" pitchFamily="34" charset="0"/>
              <a:buChar char="•"/>
            </a:pPr>
            <a:endParaRPr lang="fr-FR" sz="1400" dirty="0">
              <a:solidFill>
                <a:srgbClr val="3E0D81"/>
              </a:solidFill>
              <a:latin typeface="Arial" panose="020B0604020202020204"/>
            </a:endParaRPr>
          </a:p>
        </p:txBody>
      </p:sp>
      <p:sp>
        <p:nvSpPr>
          <p:cNvPr id="48" name="ZoneTexte 47">
            <a:extLst>
              <a:ext uri="{FF2B5EF4-FFF2-40B4-BE49-F238E27FC236}">
                <a16:creationId xmlns:a16="http://schemas.microsoft.com/office/drawing/2014/main" id="{5E5F9D43-6DAC-45AC-B42E-4EDADEBD5DE5}"/>
              </a:ext>
            </a:extLst>
          </p:cNvPr>
          <p:cNvSpPr txBox="1"/>
          <p:nvPr/>
        </p:nvSpPr>
        <p:spPr>
          <a:xfrm>
            <a:off x="4445590" y="2718985"/>
            <a:ext cx="2849197" cy="646331"/>
          </a:xfrm>
          <a:prstGeom prst="rect">
            <a:avLst/>
          </a:prstGeom>
        </p:spPr>
        <p:txBody>
          <a:bodyPr vert="horz" wrap="square" lIns="0" tIns="0" rIns="0" bIns="0" rtlCol="0" anchor="b" anchorCtr="0">
            <a:spAutoFit/>
          </a:bodyPr>
          <a:lstStyle/>
          <a:p>
            <a:r>
              <a:rPr lang="fr-FR" sz="1400" b="1" dirty="0">
                <a:solidFill>
                  <a:srgbClr val="3E0D81"/>
                </a:solidFill>
                <a:latin typeface="Arial" panose="020B0604020202020204"/>
              </a:rPr>
              <a:t>des PME performantes, positionnées sur des segments stratégiques du numérique</a:t>
            </a:r>
          </a:p>
        </p:txBody>
      </p:sp>
      <p:pic>
        <p:nvPicPr>
          <p:cNvPr id="51" name="Graphique 50">
            <a:extLst>
              <a:ext uri="{FF2B5EF4-FFF2-40B4-BE49-F238E27FC236}">
                <a16:creationId xmlns:a16="http://schemas.microsoft.com/office/drawing/2014/main" id="{DE434EC3-74A2-4BCA-8EE6-188ACD4518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6570" y="5040544"/>
            <a:ext cx="509338" cy="413837"/>
          </a:xfrm>
          <a:prstGeom prst="rect">
            <a:avLst/>
          </a:prstGeom>
        </p:spPr>
      </p:pic>
      <p:pic>
        <p:nvPicPr>
          <p:cNvPr id="1026" name="Picture 2" descr="Employee Icon 3279795">
            <a:extLst>
              <a:ext uri="{FF2B5EF4-FFF2-40B4-BE49-F238E27FC236}">
                <a16:creationId xmlns:a16="http://schemas.microsoft.com/office/drawing/2014/main" id="{16F8A960-E69C-4310-8C77-B040656A42EF}"/>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015" y="5694298"/>
            <a:ext cx="478739" cy="478739"/>
          </a:xfrm>
          <a:prstGeom prst="rect">
            <a:avLst/>
          </a:prstGeom>
          <a:noFill/>
          <a:extLst>
            <a:ext uri="{909E8E84-426E-40DD-AFC4-6F175D3DCCD1}">
              <a14:hiddenFill xmlns:a14="http://schemas.microsoft.com/office/drawing/2010/main">
                <a:solidFill>
                  <a:srgbClr val="FFFFFF"/>
                </a:solidFill>
              </a14:hiddenFill>
            </a:ext>
          </a:extLst>
        </p:spPr>
      </p:pic>
      <p:sp>
        <p:nvSpPr>
          <p:cNvPr id="56" name="ZoneTexte 55">
            <a:extLst>
              <a:ext uri="{FF2B5EF4-FFF2-40B4-BE49-F238E27FC236}">
                <a16:creationId xmlns:a16="http://schemas.microsoft.com/office/drawing/2014/main" id="{606E1683-F6DC-46C5-AFCF-6E9C5B3C7FAE}"/>
              </a:ext>
            </a:extLst>
          </p:cNvPr>
          <p:cNvSpPr txBox="1"/>
          <p:nvPr/>
        </p:nvSpPr>
        <p:spPr>
          <a:xfrm>
            <a:off x="5195702" y="4861344"/>
            <a:ext cx="1997061" cy="677108"/>
          </a:xfrm>
          <a:prstGeom prst="rect">
            <a:avLst/>
          </a:prstGeom>
        </p:spPr>
        <p:txBody>
          <a:bodyPr vert="horz" wrap="square" lIns="0" tIns="0" rIns="0" bIns="0" rtlCol="0" anchor="b" anchorCtr="0">
            <a:spAutoFit/>
          </a:bodyPr>
          <a:lstStyle/>
          <a:p>
            <a:r>
              <a:rPr lang="fr-FR" sz="2400" b="1" dirty="0"/>
              <a:t>24%</a:t>
            </a:r>
          </a:p>
          <a:p>
            <a:r>
              <a:rPr lang="fr-FR" sz="1000" dirty="0">
                <a:solidFill>
                  <a:schemeClr val="tx2"/>
                </a:solidFill>
              </a:rPr>
              <a:t>part du CA de la Planète dans le CA du Groupe en 2020</a:t>
            </a:r>
          </a:p>
        </p:txBody>
      </p:sp>
      <p:sp>
        <p:nvSpPr>
          <p:cNvPr id="57" name="ZoneTexte 56">
            <a:extLst>
              <a:ext uri="{FF2B5EF4-FFF2-40B4-BE49-F238E27FC236}">
                <a16:creationId xmlns:a16="http://schemas.microsoft.com/office/drawing/2014/main" id="{ECA9D060-6BD8-46A0-8E17-5258FB490917}"/>
              </a:ext>
            </a:extLst>
          </p:cNvPr>
          <p:cNvSpPr txBox="1"/>
          <p:nvPr/>
        </p:nvSpPr>
        <p:spPr>
          <a:xfrm>
            <a:off x="5171822" y="5672057"/>
            <a:ext cx="1848356" cy="523220"/>
          </a:xfrm>
          <a:prstGeom prst="rect">
            <a:avLst/>
          </a:prstGeom>
        </p:spPr>
        <p:txBody>
          <a:bodyPr vert="horz" wrap="square" lIns="0" tIns="0" rIns="0" bIns="0" rtlCol="0" anchor="b" anchorCtr="0">
            <a:spAutoFit/>
          </a:bodyPr>
          <a:lstStyle/>
          <a:p>
            <a:r>
              <a:rPr lang="fr-FR" sz="2400" b="1" dirty="0"/>
              <a:t>2 150</a:t>
            </a:r>
          </a:p>
          <a:p>
            <a:r>
              <a:rPr lang="fr-FR" sz="1000" dirty="0">
                <a:solidFill>
                  <a:schemeClr val="tx2"/>
                </a:solidFill>
              </a:rPr>
              <a:t>collaborateurs en 2020</a:t>
            </a:r>
          </a:p>
        </p:txBody>
      </p:sp>
      <p:pic>
        <p:nvPicPr>
          <p:cNvPr id="58" name="Graphique 57">
            <a:extLst>
              <a:ext uri="{FF2B5EF4-FFF2-40B4-BE49-F238E27FC236}">
                <a16:creationId xmlns:a16="http://schemas.microsoft.com/office/drawing/2014/main" id="{2CD7D4FB-6264-4776-963B-3A3CBF6785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83177" y="5040544"/>
            <a:ext cx="509338" cy="413837"/>
          </a:xfrm>
          <a:prstGeom prst="rect">
            <a:avLst/>
          </a:prstGeom>
        </p:spPr>
      </p:pic>
      <p:pic>
        <p:nvPicPr>
          <p:cNvPr id="59" name="Picture 2" descr="Employee Icon 3279795">
            <a:extLst>
              <a:ext uri="{FF2B5EF4-FFF2-40B4-BE49-F238E27FC236}">
                <a16:creationId xmlns:a16="http://schemas.microsoft.com/office/drawing/2014/main" id="{0859AAC2-CB15-4552-8162-607DB5FC4CEB}"/>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4622" y="5694298"/>
            <a:ext cx="478739" cy="478739"/>
          </a:xfrm>
          <a:prstGeom prst="rect">
            <a:avLst/>
          </a:prstGeom>
          <a:noFill/>
          <a:extLst>
            <a:ext uri="{909E8E84-426E-40DD-AFC4-6F175D3DCCD1}">
              <a14:hiddenFill xmlns:a14="http://schemas.microsoft.com/office/drawing/2010/main">
                <a:solidFill>
                  <a:srgbClr val="FFFFFF"/>
                </a:solidFill>
              </a14:hiddenFill>
            </a:ext>
          </a:extLst>
        </p:spPr>
      </p:pic>
      <p:pic>
        <p:nvPicPr>
          <p:cNvPr id="60" name="Graphique 59">
            <a:extLst>
              <a:ext uri="{FF2B5EF4-FFF2-40B4-BE49-F238E27FC236}">
                <a16:creationId xmlns:a16="http://schemas.microsoft.com/office/drawing/2014/main" id="{0591BB62-3C8A-4172-B45E-753009FBEF3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97917" y="2950715"/>
            <a:ext cx="457204" cy="457204"/>
          </a:xfrm>
          <a:prstGeom prst="rect">
            <a:avLst/>
          </a:prstGeom>
        </p:spPr>
      </p:pic>
      <p:sp>
        <p:nvSpPr>
          <p:cNvPr id="61" name="ZoneTexte 60">
            <a:extLst>
              <a:ext uri="{FF2B5EF4-FFF2-40B4-BE49-F238E27FC236}">
                <a16:creationId xmlns:a16="http://schemas.microsoft.com/office/drawing/2014/main" id="{79DF810E-80CE-4785-BAC3-5D8D64D25745}"/>
              </a:ext>
            </a:extLst>
          </p:cNvPr>
          <p:cNvSpPr txBox="1"/>
          <p:nvPr/>
        </p:nvSpPr>
        <p:spPr>
          <a:xfrm>
            <a:off x="8620653" y="3819428"/>
            <a:ext cx="2875473" cy="1169551"/>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Des relations privilégiées de long terme avec les leaders du marché dans chaque pays (Apple,, Microsoft, Lenovo, Dell…)</a:t>
            </a:r>
          </a:p>
        </p:txBody>
      </p:sp>
      <p:sp>
        <p:nvSpPr>
          <p:cNvPr id="63" name="ZoneTexte 62">
            <a:extLst>
              <a:ext uri="{FF2B5EF4-FFF2-40B4-BE49-F238E27FC236}">
                <a16:creationId xmlns:a16="http://schemas.microsoft.com/office/drawing/2014/main" id="{CD19A504-EFC0-4E27-9B28-DB0F20014E38}"/>
              </a:ext>
            </a:extLst>
          </p:cNvPr>
          <p:cNvSpPr txBox="1"/>
          <p:nvPr/>
        </p:nvSpPr>
        <p:spPr>
          <a:xfrm>
            <a:off x="8616122" y="5398977"/>
            <a:ext cx="2875473" cy="307777"/>
          </a:xfrm>
          <a:prstGeom prst="rect">
            <a:avLst/>
          </a:prstGeom>
          <a:noFill/>
        </p:spPr>
        <p:txBody>
          <a:bodyPr wrap="square">
            <a:spAutoFit/>
          </a:bodyPr>
          <a:lstStyle/>
          <a:p>
            <a:pPr marL="269875" marR="0" lvl="1" indent="0" algn="l" defTabSz="914400" rtl="0" eaLnBrk="1" fontAlgn="auto" latinLnBrk="0" hangingPunct="1">
              <a:lnSpc>
                <a:spcPct val="100000"/>
              </a:lnSpc>
              <a:spcBef>
                <a:spcPts val="1600"/>
              </a:spcBef>
              <a:spcAft>
                <a:spcPts val="0"/>
              </a:spcAft>
              <a:buClrTx/>
              <a:buSzTx/>
              <a:buFontTx/>
              <a:buNone/>
              <a:tabLst>
                <a:tab pos="266700" algn="l"/>
                <a:tab pos="542925" algn="l"/>
              </a:tabLst>
              <a:defRPr/>
            </a:pP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Du grand groupe à la start-up</a:t>
            </a:r>
          </a:p>
        </p:txBody>
      </p:sp>
      <p:pic>
        <p:nvPicPr>
          <p:cNvPr id="1028" name="Picture 4" descr="size Icon 1630367">
            <a:extLst>
              <a:ext uri="{FF2B5EF4-FFF2-40B4-BE49-F238E27FC236}">
                <a16:creationId xmlns:a16="http://schemas.microsoft.com/office/drawing/2014/main" id="{EB587CD3-D5B2-428A-9B23-845DA6EA5537}"/>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8397917" y="5353335"/>
            <a:ext cx="457204" cy="457204"/>
          </a:xfrm>
          <a:prstGeom prst="rect">
            <a:avLst/>
          </a:prstGeom>
          <a:noFill/>
          <a:extLst>
            <a:ext uri="{909E8E84-426E-40DD-AFC4-6F175D3DCCD1}">
              <a14:hiddenFill xmlns:a14="http://schemas.microsoft.com/office/drawing/2010/main">
                <a:solidFill>
                  <a:srgbClr val="FFFFFF"/>
                </a:solidFill>
              </a14:hiddenFill>
            </a:ext>
          </a:extLst>
        </p:spPr>
      </p:pic>
      <p:sp>
        <p:nvSpPr>
          <p:cNvPr id="64" name="Espace réservé du numéro de diapositive 2">
            <a:extLst>
              <a:ext uri="{FF2B5EF4-FFF2-40B4-BE49-F238E27FC236}">
                <a16:creationId xmlns:a16="http://schemas.microsoft.com/office/drawing/2014/main" id="{3BBAAB97-C8BE-480F-BCE8-5542AA63FA16}"/>
              </a:ext>
            </a:extLst>
          </p:cNvPr>
          <p:cNvSpPr>
            <a:spLocks noGrp="1"/>
          </p:cNvSpPr>
          <p:nvPr>
            <p:ph type="sldNum" sz="quarter" idx="11"/>
          </p:nvPr>
        </p:nvSpPr>
        <p:spPr>
          <a:xfrm>
            <a:off x="10620375" y="6390938"/>
            <a:ext cx="660400" cy="184666"/>
          </a:xfrm>
        </p:spPr>
        <p:txBody>
          <a:bodyPr/>
          <a:lstStyle/>
          <a:p>
            <a:fld id="{16F61B19-5FB1-451F-938F-D0B1FAC2BDF6}" type="slidenum">
              <a:rPr lang="fr-FR" smtClean="0"/>
              <a:pPr/>
              <a:t>7</a:t>
            </a:fld>
            <a:endParaRPr lang="fr-FR" dirty="0"/>
          </a:p>
        </p:txBody>
      </p:sp>
      <p:sp>
        <p:nvSpPr>
          <p:cNvPr id="35" name="ZoneTexte 34">
            <a:extLst>
              <a:ext uri="{FF2B5EF4-FFF2-40B4-BE49-F238E27FC236}">
                <a16:creationId xmlns:a16="http://schemas.microsoft.com/office/drawing/2014/main" id="{51A6007C-9AE3-4E24-B6FD-6E0589C29DD6}"/>
              </a:ext>
            </a:extLst>
          </p:cNvPr>
          <p:cNvSpPr txBox="1"/>
          <p:nvPr/>
        </p:nvSpPr>
        <p:spPr>
          <a:xfrm>
            <a:off x="600789" y="6483271"/>
            <a:ext cx="2324035" cy="161583"/>
          </a:xfrm>
          <a:prstGeom prst="rect">
            <a:avLst/>
          </a:prstGeom>
        </p:spPr>
        <p:txBody>
          <a:bodyPr vert="horz" wrap="square" lIns="0" tIns="0" rIns="0" bIns="0" rtlCol="0" anchor="b" anchorCtr="0">
            <a:spAutoFit/>
          </a:bodyPr>
          <a:lstStyle/>
          <a:p>
            <a:r>
              <a:rPr lang="fr-FR" sz="1050" dirty="0">
                <a:solidFill>
                  <a:schemeClr val="bg2">
                    <a:lumMod val="50000"/>
                  </a:schemeClr>
                </a:solidFill>
              </a:rPr>
              <a:t>Chiffres au 31.12.2020</a:t>
            </a:r>
          </a:p>
        </p:txBody>
      </p:sp>
    </p:spTree>
    <p:extLst>
      <p:ext uri="{BB962C8B-B14F-4D97-AF65-F5344CB8AC3E}">
        <p14:creationId xmlns:p14="http://schemas.microsoft.com/office/powerpoint/2010/main" val="37590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6F899C-CFD1-446C-AA46-34583E08C255}"/>
              </a:ext>
            </a:extLst>
          </p:cNvPr>
          <p:cNvSpPr/>
          <p:nvPr/>
        </p:nvSpPr>
        <p:spPr>
          <a:xfrm flipV="1">
            <a:off x="618944" y="1623290"/>
            <a:ext cx="11208112" cy="14031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21" name="Connecteur droit 20">
            <a:extLst>
              <a:ext uri="{FF2B5EF4-FFF2-40B4-BE49-F238E27FC236}">
                <a16:creationId xmlns:a16="http://schemas.microsoft.com/office/drawing/2014/main" id="{66585C72-5EF3-4178-9D2F-5713C03ADDA9}"/>
              </a:ext>
            </a:extLst>
          </p:cNvPr>
          <p:cNvCxnSpPr>
            <a:cxnSpLocks/>
          </p:cNvCxnSpPr>
          <p:nvPr/>
        </p:nvCxnSpPr>
        <p:spPr>
          <a:xfrm>
            <a:off x="10405905" y="3028848"/>
            <a:ext cx="631255" cy="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7" name="Image 46">
            <a:extLst>
              <a:ext uri="{FF2B5EF4-FFF2-40B4-BE49-F238E27FC236}">
                <a16:creationId xmlns:a16="http://schemas.microsoft.com/office/drawing/2014/main" id="{34535F54-B57C-4A2B-AFF3-9FBF11397DD5}"/>
              </a:ext>
            </a:extLst>
          </p:cNvPr>
          <p:cNvPicPr>
            <a:picLocks noChangeAspect="1"/>
          </p:cNvPicPr>
          <p:nvPr/>
        </p:nvPicPr>
        <p:blipFill rotWithShape="1">
          <a:blip r:embed="rId2"/>
          <a:srcRect l="39720" t="26582" r="33787" b="23412"/>
          <a:stretch/>
        </p:blipFill>
        <p:spPr>
          <a:xfrm>
            <a:off x="9676535" y="3485207"/>
            <a:ext cx="1887680" cy="2004236"/>
          </a:xfrm>
          <a:prstGeom prst="rect">
            <a:avLst/>
          </a:prstGeom>
          <a:effectLst>
            <a:outerShdw blurRad="152400" dist="25400" dir="2700000" sx="102000" sy="102000" algn="tl" rotWithShape="0">
              <a:prstClr val="black">
                <a:alpha val="22000"/>
              </a:prstClr>
            </a:outerShdw>
          </a:effectLst>
        </p:spPr>
      </p:pic>
      <p:sp>
        <p:nvSpPr>
          <p:cNvPr id="6" name="ZoneTexte 5">
            <a:extLst>
              <a:ext uri="{FF2B5EF4-FFF2-40B4-BE49-F238E27FC236}">
                <a16:creationId xmlns:a16="http://schemas.microsoft.com/office/drawing/2014/main" id="{4FA87FCC-1732-44DE-9003-D073A023F51F}"/>
              </a:ext>
            </a:extLst>
          </p:cNvPr>
          <p:cNvSpPr txBox="1"/>
          <p:nvPr/>
        </p:nvSpPr>
        <p:spPr>
          <a:xfrm>
            <a:off x="3553945" y="2086870"/>
            <a:ext cx="2497375" cy="395898"/>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Expertises</a:t>
            </a:r>
            <a:r>
              <a:rPr kumimoji="0" lang="fr-FR"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br>
              <a:rPr kumimoji="0" lang="fr-FR"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t>multi-sectorielles</a:t>
            </a:r>
            <a:r>
              <a:rPr kumimoji="0" lang="fr-FR" sz="2400" b="0" i="0" u="none" strike="noStrike" kern="1200" cap="none" spc="0" normalizeH="0" baseline="0" noProof="0" dirty="0">
                <a:ln>
                  <a:noFill/>
                </a:ln>
                <a:solidFill>
                  <a:srgbClr val="F9D957"/>
                </a:solidFill>
                <a:effectLst/>
                <a:uLnTx/>
                <a:uFillTx/>
                <a:latin typeface="Arial" panose="020B0604020202020204" pitchFamily="34" charset="0"/>
                <a:cs typeface="Arial" panose="020B0604020202020204" pitchFamily="34" charset="0"/>
              </a:rPr>
              <a:t> </a:t>
            </a: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39ED7FB0-9DB6-4B0B-8A38-4157B02A73F7}"/>
              </a:ext>
            </a:extLst>
          </p:cNvPr>
          <p:cNvSpPr txBox="1"/>
          <p:nvPr/>
        </p:nvSpPr>
        <p:spPr>
          <a:xfrm>
            <a:off x="9077325" y="2186397"/>
            <a:ext cx="3086100" cy="308588"/>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Présence</a:t>
            </a:r>
            <a:br>
              <a:rPr kumimoji="0" lang="fr-FR" sz="2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t>européenne </a:t>
            </a:r>
            <a:b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br>
            <a:endParaRPr kumimoji="0" lang="fr-FR" sz="1600" b="0"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endParaRPr>
          </a:p>
        </p:txBody>
      </p:sp>
      <p:cxnSp>
        <p:nvCxnSpPr>
          <p:cNvPr id="18" name="Connecteur droit 17">
            <a:extLst>
              <a:ext uri="{FF2B5EF4-FFF2-40B4-BE49-F238E27FC236}">
                <a16:creationId xmlns:a16="http://schemas.microsoft.com/office/drawing/2014/main" id="{CB59D9A3-D55B-4FB5-9D4D-57F7849EC15B}"/>
              </a:ext>
            </a:extLst>
          </p:cNvPr>
          <p:cNvCxnSpPr>
            <a:cxnSpLocks/>
          </p:cNvCxnSpPr>
          <p:nvPr/>
        </p:nvCxnSpPr>
        <p:spPr>
          <a:xfrm>
            <a:off x="7472205" y="3028848"/>
            <a:ext cx="631255" cy="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848AE860-7785-4D52-B821-810F9004DDA3}"/>
              </a:ext>
            </a:extLst>
          </p:cNvPr>
          <p:cNvCxnSpPr>
            <a:cxnSpLocks/>
          </p:cNvCxnSpPr>
          <p:nvPr/>
        </p:nvCxnSpPr>
        <p:spPr>
          <a:xfrm>
            <a:off x="9261317" y="3337393"/>
            <a:ext cx="1" cy="2339467"/>
          </a:xfrm>
          <a:prstGeom prst="line">
            <a:avLst/>
          </a:prstGeom>
          <a:ln w="6350">
            <a:solidFill>
              <a:schemeClr val="accent6"/>
            </a:solidFill>
            <a:headEnd type="none"/>
            <a:tailEnd type="none" w="sm" len="sm"/>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FB97B569-AFAD-4FC5-98AE-D30DF837CD88}"/>
              </a:ext>
            </a:extLst>
          </p:cNvPr>
          <p:cNvSpPr txBox="1"/>
          <p:nvPr/>
        </p:nvSpPr>
        <p:spPr>
          <a:xfrm>
            <a:off x="7134549" y="2344078"/>
            <a:ext cx="1399211" cy="316045"/>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Partenariats </a:t>
            </a:r>
            <a:b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t>long-terme</a:t>
            </a:r>
            <a:br>
              <a:rPr kumimoji="0" lang="fr-FR" sz="2400" b="0" i="0" u="none" strike="noStrike" kern="1200" cap="none" spc="0" normalizeH="0" baseline="0" noProof="0" dirty="0">
                <a:ln>
                  <a:noFill/>
                </a:ln>
                <a:solidFill>
                  <a:srgbClr val="33008E"/>
                </a:solidFill>
                <a:effectLst/>
                <a:uLnTx/>
                <a:uFillTx/>
                <a:latin typeface="Arial Black" panose="020B0A04020102020204" pitchFamily="34" charset="0"/>
                <a:cs typeface="Arial" panose="020B0604020202020204" pitchFamily="34" charset="0"/>
              </a:rPr>
            </a:br>
            <a:endParaRPr kumimoji="0" lang="fr-FR" sz="2400" b="0"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endParaRPr>
          </a:p>
        </p:txBody>
      </p:sp>
      <p:grpSp>
        <p:nvGrpSpPr>
          <p:cNvPr id="10" name="Groupe 9">
            <a:extLst>
              <a:ext uri="{FF2B5EF4-FFF2-40B4-BE49-F238E27FC236}">
                <a16:creationId xmlns:a16="http://schemas.microsoft.com/office/drawing/2014/main" id="{31A1366B-E92A-413E-91CF-2F1DC6F2F757}"/>
              </a:ext>
            </a:extLst>
          </p:cNvPr>
          <p:cNvGrpSpPr/>
          <p:nvPr/>
        </p:nvGrpSpPr>
        <p:grpSpPr>
          <a:xfrm>
            <a:off x="7021601" y="3485207"/>
            <a:ext cx="1645322" cy="2004236"/>
            <a:chOff x="6642099" y="3285849"/>
            <a:chExt cx="2146302" cy="2564089"/>
          </a:xfrm>
        </p:grpSpPr>
        <p:sp>
          <p:nvSpPr>
            <p:cNvPr id="12" name="Rectangle 11">
              <a:extLst>
                <a:ext uri="{FF2B5EF4-FFF2-40B4-BE49-F238E27FC236}">
                  <a16:creationId xmlns:a16="http://schemas.microsoft.com/office/drawing/2014/main" id="{F91F6D44-ED23-4EB0-B2AF-C593A74CEDBC}"/>
                </a:ext>
              </a:extLst>
            </p:cNvPr>
            <p:cNvSpPr/>
            <p:nvPr/>
          </p:nvSpPr>
          <p:spPr>
            <a:xfrm>
              <a:off x="6642099" y="3285849"/>
              <a:ext cx="2146302" cy="2564089"/>
            </a:xfrm>
            <a:prstGeom prst="rect">
              <a:avLst/>
            </a:prstGeom>
            <a:solidFill>
              <a:schemeClr val="bg1"/>
            </a:solidFill>
            <a:ln>
              <a:noFill/>
            </a:ln>
            <a:effectLst>
              <a:outerShdw blurRad="152400" dist="25400" dir="2700000" sx="102000" sy="102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Montserrat"/>
                <a:ea typeface="+mn-ea"/>
                <a:cs typeface="+mn-cs"/>
              </a:endParaRPr>
            </a:p>
          </p:txBody>
        </p:sp>
        <p:pic>
          <p:nvPicPr>
            <p:cNvPr id="46" name="Picture 2">
              <a:extLst>
                <a:ext uri="{FF2B5EF4-FFF2-40B4-BE49-F238E27FC236}">
                  <a16:creationId xmlns:a16="http://schemas.microsoft.com/office/drawing/2014/main" id="{BD88EAC7-A5D1-41C3-9C6D-A3AEB693ADA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23493" y="4286900"/>
              <a:ext cx="1157148" cy="385415"/>
            </a:xfrm>
            <a:prstGeom prst="rect">
              <a:avLst/>
            </a:prstGeom>
            <a:noFill/>
            <a:extLst>
              <a:ext uri="{909E8E84-426E-40DD-AFC4-6F175D3DCCD1}">
                <a14:hiddenFill xmlns:a14="http://schemas.microsoft.com/office/drawing/2010/main">
                  <a:solidFill>
                    <a:srgbClr val="FFFFFF"/>
                  </a:solidFill>
                </a14:hiddenFill>
              </a:ext>
            </a:extLst>
          </p:spPr>
        </p:pic>
        <p:pic>
          <p:nvPicPr>
            <p:cNvPr id="49" name="Image 48" descr="Une image contenant dessin&#10;&#10;Description générée automatiquement">
              <a:extLst>
                <a:ext uri="{FF2B5EF4-FFF2-40B4-BE49-F238E27FC236}">
                  <a16:creationId xmlns:a16="http://schemas.microsoft.com/office/drawing/2014/main" id="{23F3ED85-0DE6-43E5-AAA7-22AFDB808D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84204" y="5021468"/>
              <a:ext cx="1190844" cy="395398"/>
            </a:xfrm>
            <a:prstGeom prst="rect">
              <a:avLst/>
            </a:prstGeom>
          </p:spPr>
        </p:pic>
        <p:pic>
          <p:nvPicPr>
            <p:cNvPr id="50" name="Image 49">
              <a:extLst>
                <a:ext uri="{FF2B5EF4-FFF2-40B4-BE49-F238E27FC236}">
                  <a16:creationId xmlns:a16="http://schemas.microsoft.com/office/drawing/2014/main" id="{8A6E7FCE-E229-4B4C-BBAC-DBAEDB46DBC6}"/>
                </a:ext>
              </a:extLst>
            </p:cNvPr>
            <p:cNvPicPr>
              <a:picLocks noChangeAspect="1"/>
            </p:cNvPicPr>
            <p:nvPr/>
          </p:nvPicPr>
          <p:blipFill rotWithShape="1">
            <a:blip r:embed="rId5">
              <a:extLst>
                <a:ext uri="{28A0092B-C50C-407E-A947-70E740481C1C}">
                  <a14:useLocalDpi xmlns:a14="http://schemas.microsoft.com/office/drawing/2010/main" val="0"/>
                </a:ext>
              </a:extLst>
            </a:blip>
            <a:srcRect l="22917" t="23137" r="15545" b="22696"/>
            <a:stretch/>
          </p:blipFill>
          <p:spPr>
            <a:xfrm>
              <a:off x="6755639" y="4960430"/>
              <a:ext cx="493048" cy="433986"/>
            </a:xfrm>
            <a:prstGeom prst="rect">
              <a:avLst/>
            </a:prstGeom>
          </p:spPr>
        </p:pic>
        <p:pic>
          <p:nvPicPr>
            <p:cNvPr id="52" name="Image 51" descr="Une image contenant dessin&#10;&#10;Description générée automatiquement">
              <a:extLst>
                <a:ext uri="{FF2B5EF4-FFF2-40B4-BE49-F238E27FC236}">
                  <a16:creationId xmlns:a16="http://schemas.microsoft.com/office/drawing/2014/main" id="{DCBE5585-8E4E-4010-BF24-9379C43C2D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86346" y="3551626"/>
              <a:ext cx="1431442" cy="443018"/>
            </a:xfrm>
            <a:prstGeom prst="rect">
              <a:avLst/>
            </a:prstGeom>
          </p:spPr>
        </p:pic>
      </p:grpSp>
      <p:cxnSp>
        <p:nvCxnSpPr>
          <p:cNvPr id="20" name="Connecteur droit 19">
            <a:extLst>
              <a:ext uri="{FF2B5EF4-FFF2-40B4-BE49-F238E27FC236}">
                <a16:creationId xmlns:a16="http://schemas.microsoft.com/office/drawing/2014/main" id="{44DADAFA-8629-4D05-8A9C-8C2E4FC64450}"/>
              </a:ext>
            </a:extLst>
          </p:cNvPr>
          <p:cNvCxnSpPr>
            <a:cxnSpLocks/>
          </p:cNvCxnSpPr>
          <p:nvPr/>
        </p:nvCxnSpPr>
        <p:spPr>
          <a:xfrm>
            <a:off x="1407955" y="3028848"/>
            <a:ext cx="631255" cy="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6F3EF3A-CE17-42A3-A2C8-01829C753B82}"/>
              </a:ext>
            </a:extLst>
          </p:cNvPr>
          <p:cNvSpPr txBox="1"/>
          <p:nvPr/>
        </p:nvSpPr>
        <p:spPr>
          <a:xfrm>
            <a:off x="291419" y="2334101"/>
            <a:ext cx="3048000" cy="308588"/>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Large gamme de </a:t>
            </a:r>
            <a:b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t>technologies </a:t>
            </a:r>
            <a:b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br>
            <a:r>
              <a:rPr kumimoji="0" lang="fr-FR" sz="2000" b="0" i="0" u="none" strike="noStrike" kern="1200" cap="none" spc="0" normalizeH="0" baseline="0" noProof="0" dirty="0">
                <a:ln>
                  <a:noFill/>
                </a:ln>
                <a:solidFill>
                  <a:srgbClr val="F9D957"/>
                </a:solidFill>
                <a:effectLst/>
                <a:uLnTx/>
                <a:uFillTx/>
                <a:latin typeface="Arial Black" panose="020B0A04020102020204" pitchFamily="34" charset="0"/>
                <a:cs typeface="Arial" panose="020B0604020202020204" pitchFamily="34" charset="0"/>
              </a:rPr>
              <a:t>&amp; services</a:t>
            </a:r>
            <a:r>
              <a:rPr kumimoji="0" lang="fr-FR" sz="1400" b="0" i="0" u="none" strike="noStrike" kern="1200" cap="none" spc="0" normalizeH="0" baseline="0" noProof="0" dirty="0">
                <a:ln>
                  <a:noFill/>
                </a:ln>
                <a:solidFill>
                  <a:prstClr val="white"/>
                </a:solidFill>
                <a:effectLst/>
                <a:uLnTx/>
                <a:uFillTx/>
                <a:latin typeface="Arial Black" panose="020B0A04020102020204" pitchFamily="34" charset="0"/>
                <a:cs typeface="Arial" panose="020B0604020202020204" pitchFamily="34" charset="0"/>
              </a:rPr>
              <a:t> </a:t>
            </a:r>
            <a:br>
              <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endParaRPr kumimoji="0" lang="fr-FR"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19" name="Connecteur droit 18">
            <a:extLst>
              <a:ext uri="{FF2B5EF4-FFF2-40B4-BE49-F238E27FC236}">
                <a16:creationId xmlns:a16="http://schemas.microsoft.com/office/drawing/2014/main" id="{584D08AC-2631-4879-8C3C-81C7EEBD4ED9}"/>
              </a:ext>
            </a:extLst>
          </p:cNvPr>
          <p:cNvCxnSpPr>
            <a:cxnSpLocks/>
          </p:cNvCxnSpPr>
          <p:nvPr/>
        </p:nvCxnSpPr>
        <p:spPr>
          <a:xfrm>
            <a:off x="4500405" y="3028848"/>
            <a:ext cx="631255" cy="1"/>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BB93BE9C-B24C-4CE2-9497-A5B939B488C9}"/>
              </a:ext>
            </a:extLst>
          </p:cNvPr>
          <p:cNvGrpSpPr/>
          <p:nvPr/>
        </p:nvGrpSpPr>
        <p:grpSpPr>
          <a:xfrm>
            <a:off x="3226985" y="3611310"/>
            <a:ext cx="3405375" cy="1752029"/>
            <a:chOff x="3005802" y="3628812"/>
            <a:chExt cx="3894396" cy="2003625"/>
          </a:xfrm>
        </p:grpSpPr>
        <p:graphicFrame>
          <p:nvGraphicFramePr>
            <p:cNvPr id="51" name="Graphique 50">
              <a:extLst>
                <a:ext uri="{FF2B5EF4-FFF2-40B4-BE49-F238E27FC236}">
                  <a16:creationId xmlns:a16="http://schemas.microsoft.com/office/drawing/2014/main" id="{4C59344F-1748-4EA4-B5FA-BE4F8FF032F4}"/>
                </a:ext>
              </a:extLst>
            </p:cNvPr>
            <p:cNvGraphicFramePr/>
            <p:nvPr/>
          </p:nvGraphicFramePr>
          <p:xfrm>
            <a:off x="3887907" y="3628812"/>
            <a:ext cx="1587273" cy="1885431"/>
          </p:xfrm>
          <a:graphic>
            <a:graphicData uri="http://schemas.openxmlformats.org/drawingml/2006/chart">
              <c:chart xmlns:c="http://schemas.openxmlformats.org/drawingml/2006/chart" xmlns:r="http://schemas.openxmlformats.org/officeDocument/2006/relationships" r:id="rId7"/>
            </a:graphicData>
          </a:graphic>
        </p:graphicFrame>
        <p:sp>
          <p:nvSpPr>
            <p:cNvPr id="55" name="ZoneTexte 54">
              <a:extLst>
                <a:ext uri="{FF2B5EF4-FFF2-40B4-BE49-F238E27FC236}">
                  <a16:creationId xmlns:a16="http://schemas.microsoft.com/office/drawing/2014/main" id="{D6BDAD5D-F705-43C7-B8E3-20B4DF2E21FA}"/>
                </a:ext>
              </a:extLst>
            </p:cNvPr>
            <p:cNvSpPr txBox="1"/>
            <p:nvPr/>
          </p:nvSpPr>
          <p:spPr>
            <a:xfrm>
              <a:off x="3352807" y="3628812"/>
              <a:ext cx="996483" cy="400109"/>
            </a:xfrm>
            <a:prstGeom prst="rect">
              <a:avLst/>
            </a:prstGeom>
            <a:noFill/>
          </p:spPr>
          <p:txBody>
            <a:bodyPr wrap="square">
              <a:spAutoFit/>
            </a:bodyPr>
            <a:lstStyle/>
            <a:p>
              <a:pPr marL="0" marR="0" lvl="0" indent="0" algn="r"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Autres</a:t>
              </a:r>
              <a:br>
                <a:rPr kumimoji="0" lang="fr-FR" sz="80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17%</a:t>
              </a:r>
            </a:p>
          </p:txBody>
        </p:sp>
        <p:sp>
          <p:nvSpPr>
            <p:cNvPr id="56" name="ZoneTexte 55">
              <a:extLst>
                <a:ext uri="{FF2B5EF4-FFF2-40B4-BE49-F238E27FC236}">
                  <a16:creationId xmlns:a16="http://schemas.microsoft.com/office/drawing/2014/main" id="{8DAACC1E-3528-4777-BE90-095382615AE4}"/>
                </a:ext>
              </a:extLst>
            </p:cNvPr>
            <p:cNvSpPr txBox="1"/>
            <p:nvPr/>
          </p:nvSpPr>
          <p:spPr>
            <a:xfrm>
              <a:off x="5227645" y="3737235"/>
              <a:ext cx="1130744" cy="438582"/>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Education</a:t>
              </a:r>
              <a:r>
                <a:rPr kumimoji="0" lang="fr-FR" sz="1050" b="0" i="0" u="none" strike="noStrike" kern="1200" cap="none" spc="0" normalizeH="0" baseline="0" noProof="0" dirty="0">
                  <a:ln>
                    <a:noFill/>
                  </a:ln>
                  <a:solidFill>
                    <a:srgbClr val="33008E"/>
                  </a:solidFill>
                  <a:effectLst/>
                  <a:uLnTx/>
                  <a:uFillTx/>
                  <a:latin typeface="Montserrat"/>
                  <a:ea typeface="+mn-ea"/>
                  <a:cs typeface="+mn-cs"/>
                </a:rPr>
                <a:t> </a:t>
              </a:r>
              <a:br>
                <a:rPr kumimoji="0" lang="fr-FR" sz="105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22%</a:t>
              </a:r>
            </a:p>
          </p:txBody>
        </p:sp>
        <p:sp>
          <p:nvSpPr>
            <p:cNvPr id="57" name="ZoneTexte 56">
              <a:extLst>
                <a:ext uri="{FF2B5EF4-FFF2-40B4-BE49-F238E27FC236}">
                  <a16:creationId xmlns:a16="http://schemas.microsoft.com/office/drawing/2014/main" id="{DFF24596-D49F-43DC-A31D-6ED878092B14}"/>
                </a:ext>
              </a:extLst>
            </p:cNvPr>
            <p:cNvSpPr txBox="1"/>
            <p:nvPr/>
          </p:nvSpPr>
          <p:spPr>
            <a:xfrm>
              <a:off x="5329217" y="4685205"/>
              <a:ext cx="1570981" cy="400109"/>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Production</a:t>
              </a:r>
              <a:br>
                <a:rPr kumimoji="0" lang="fr-FR" sz="105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18%</a:t>
              </a:r>
            </a:p>
          </p:txBody>
        </p:sp>
        <p:sp>
          <p:nvSpPr>
            <p:cNvPr id="59" name="ZoneTexte 58">
              <a:extLst>
                <a:ext uri="{FF2B5EF4-FFF2-40B4-BE49-F238E27FC236}">
                  <a16:creationId xmlns:a16="http://schemas.microsoft.com/office/drawing/2014/main" id="{AD65618D-DE7F-4005-AFD8-6D5E1915425C}"/>
                </a:ext>
              </a:extLst>
            </p:cNvPr>
            <p:cNvSpPr txBox="1"/>
            <p:nvPr/>
          </p:nvSpPr>
          <p:spPr>
            <a:xfrm>
              <a:off x="4497479" y="5232328"/>
              <a:ext cx="1423660" cy="400109"/>
            </a:xfrm>
            <a:prstGeom prst="rect">
              <a:avLst/>
            </a:prstGeom>
            <a:noFill/>
          </p:spPr>
          <p:txBody>
            <a:bodyPr wrap="square">
              <a:spAutoFit/>
            </a:bodyPr>
            <a:lstStyle/>
            <a:p>
              <a:pPr marL="0" marR="0" lvl="0" indent="0" algn="l"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Services</a:t>
              </a:r>
              <a:br>
                <a:rPr kumimoji="0" lang="fr-FR" sz="105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18%</a:t>
              </a:r>
            </a:p>
          </p:txBody>
        </p:sp>
        <p:sp>
          <p:nvSpPr>
            <p:cNvPr id="61" name="ZoneTexte 60">
              <a:extLst>
                <a:ext uri="{FF2B5EF4-FFF2-40B4-BE49-F238E27FC236}">
                  <a16:creationId xmlns:a16="http://schemas.microsoft.com/office/drawing/2014/main" id="{72BC2EA1-F988-48C2-A1E0-B4496188FE70}"/>
                </a:ext>
              </a:extLst>
            </p:cNvPr>
            <p:cNvSpPr txBox="1"/>
            <p:nvPr/>
          </p:nvSpPr>
          <p:spPr>
            <a:xfrm>
              <a:off x="3504566" y="4930917"/>
              <a:ext cx="637948" cy="400109"/>
            </a:xfrm>
            <a:prstGeom prst="rect">
              <a:avLst/>
            </a:prstGeom>
            <a:noFill/>
          </p:spPr>
          <p:txBody>
            <a:bodyPr wrap="square">
              <a:spAutoFit/>
            </a:bodyPr>
            <a:lstStyle/>
            <a:p>
              <a:pPr marL="0" marR="0" lvl="0" indent="0" algn="r"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IT</a:t>
              </a:r>
              <a:br>
                <a:rPr kumimoji="0" lang="fr-FR" sz="105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15%</a:t>
              </a:r>
            </a:p>
          </p:txBody>
        </p:sp>
        <p:sp>
          <p:nvSpPr>
            <p:cNvPr id="63" name="ZoneTexte 62">
              <a:extLst>
                <a:ext uri="{FF2B5EF4-FFF2-40B4-BE49-F238E27FC236}">
                  <a16:creationId xmlns:a16="http://schemas.microsoft.com/office/drawing/2014/main" id="{05D05F71-88F5-4A26-94E2-8E269C8B3E78}"/>
                </a:ext>
              </a:extLst>
            </p:cNvPr>
            <p:cNvSpPr txBox="1"/>
            <p:nvPr/>
          </p:nvSpPr>
          <p:spPr>
            <a:xfrm>
              <a:off x="3005802" y="4261510"/>
              <a:ext cx="1014435" cy="400109"/>
            </a:xfrm>
            <a:prstGeom prst="rect">
              <a:avLst/>
            </a:prstGeom>
            <a:noFill/>
          </p:spPr>
          <p:txBody>
            <a:bodyPr wrap="square">
              <a:spAutoFit/>
            </a:bodyPr>
            <a:lstStyle/>
            <a:p>
              <a:pPr marL="0" marR="0" lvl="0" indent="0" algn="r" defTabSz="914400" rtl="0" eaLnBrk="1" fontAlgn="auto" latinLnBrk="0" hangingPunct="1">
                <a:lnSpc>
                  <a:spcPct val="100000"/>
                </a:lnSpc>
                <a:spcBef>
                  <a:spcPts val="1500"/>
                </a:spcBef>
                <a:spcAft>
                  <a:spcPts val="0"/>
                </a:spcAft>
                <a:buClrTx/>
                <a:buSzTx/>
                <a:buFontTx/>
                <a:buNone/>
                <a:tabLst/>
                <a:defRPr/>
              </a:pPr>
              <a:r>
                <a:rPr kumimoji="0" lang="fr-FR" sz="800" b="0" i="0" u="none" strike="noStrike" kern="1200" cap="none" spc="0" normalizeH="0" baseline="0" noProof="0" dirty="0">
                  <a:ln>
                    <a:noFill/>
                  </a:ln>
                  <a:solidFill>
                    <a:srgbClr val="33008E"/>
                  </a:solidFill>
                  <a:effectLst/>
                  <a:uLnTx/>
                  <a:uFillTx/>
                  <a:latin typeface="Montserrat"/>
                  <a:ea typeface="+mn-ea"/>
                  <a:cs typeface="+mn-cs"/>
                </a:rPr>
                <a:t>Énergie</a:t>
              </a:r>
              <a:br>
                <a:rPr kumimoji="0" lang="fr-FR" sz="800" b="0" i="0" u="none" strike="noStrike" kern="1200" cap="none" spc="0" normalizeH="0" baseline="0" noProof="0" dirty="0">
                  <a:ln>
                    <a:noFill/>
                  </a:ln>
                  <a:solidFill>
                    <a:srgbClr val="33008E"/>
                  </a:solidFill>
                  <a:effectLst/>
                  <a:uLnTx/>
                  <a:uFillTx/>
                  <a:latin typeface="Montserrat"/>
                  <a:ea typeface="+mn-ea"/>
                  <a:cs typeface="+mn-cs"/>
                </a:rPr>
              </a:br>
              <a:r>
                <a:rPr kumimoji="0" lang="fr-FR" sz="1200" b="1" i="0" u="none" strike="noStrike" kern="1200" cap="none" spc="0" normalizeH="0" baseline="0" noProof="0" dirty="0">
                  <a:ln>
                    <a:noFill/>
                  </a:ln>
                  <a:solidFill>
                    <a:srgbClr val="33008E"/>
                  </a:solidFill>
                  <a:effectLst/>
                  <a:uLnTx/>
                  <a:uFillTx/>
                  <a:latin typeface="Montserrat"/>
                  <a:ea typeface="+mn-ea"/>
                  <a:cs typeface="+mn-cs"/>
                </a:rPr>
                <a:t>10%</a:t>
              </a:r>
            </a:p>
          </p:txBody>
        </p:sp>
      </p:grpSp>
      <p:cxnSp>
        <p:nvCxnSpPr>
          <p:cNvPr id="62" name="Connecteur droit 61">
            <a:extLst>
              <a:ext uri="{FF2B5EF4-FFF2-40B4-BE49-F238E27FC236}">
                <a16:creationId xmlns:a16="http://schemas.microsoft.com/office/drawing/2014/main" id="{4E6993FF-BFA8-4D81-947B-506936ECF943}"/>
              </a:ext>
            </a:extLst>
          </p:cNvPr>
          <p:cNvCxnSpPr>
            <a:cxnSpLocks/>
          </p:cNvCxnSpPr>
          <p:nvPr/>
        </p:nvCxnSpPr>
        <p:spPr>
          <a:xfrm>
            <a:off x="3254217" y="3337393"/>
            <a:ext cx="1" cy="2339467"/>
          </a:xfrm>
          <a:prstGeom prst="line">
            <a:avLst/>
          </a:prstGeom>
          <a:ln w="6350">
            <a:solidFill>
              <a:schemeClr val="accent6"/>
            </a:solidFill>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E589701D-7666-4FED-B4F0-26B50A9849A5}"/>
              </a:ext>
            </a:extLst>
          </p:cNvPr>
          <p:cNvCxnSpPr>
            <a:cxnSpLocks/>
          </p:cNvCxnSpPr>
          <p:nvPr/>
        </p:nvCxnSpPr>
        <p:spPr>
          <a:xfrm>
            <a:off x="6327617" y="3337393"/>
            <a:ext cx="1" cy="2339467"/>
          </a:xfrm>
          <a:prstGeom prst="line">
            <a:avLst/>
          </a:prstGeom>
          <a:ln w="6350">
            <a:solidFill>
              <a:schemeClr val="accent6"/>
            </a:solidFill>
            <a:headEnd type="none"/>
            <a:tailEnd type="none" w="sm" len="sm"/>
          </a:ln>
        </p:spPr>
        <p:style>
          <a:lnRef idx="1">
            <a:schemeClr val="accent1"/>
          </a:lnRef>
          <a:fillRef idx="0">
            <a:schemeClr val="accent1"/>
          </a:fillRef>
          <a:effectRef idx="0">
            <a:schemeClr val="accent1"/>
          </a:effectRef>
          <a:fontRef idx="minor">
            <a:schemeClr val="tx1"/>
          </a:fontRef>
        </p:style>
      </p:cxnSp>
      <p:grpSp>
        <p:nvGrpSpPr>
          <p:cNvPr id="4" name="Groupe 3">
            <a:extLst>
              <a:ext uri="{FF2B5EF4-FFF2-40B4-BE49-F238E27FC236}">
                <a16:creationId xmlns:a16="http://schemas.microsoft.com/office/drawing/2014/main" id="{CE8DB5F5-0E4B-4563-9769-F9EA1AE0014E}"/>
              </a:ext>
            </a:extLst>
          </p:cNvPr>
          <p:cNvGrpSpPr/>
          <p:nvPr/>
        </p:nvGrpSpPr>
        <p:grpSpPr>
          <a:xfrm>
            <a:off x="932552" y="3469272"/>
            <a:ext cx="1904511" cy="2004228"/>
            <a:chOff x="482275" y="3351074"/>
            <a:chExt cx="2345542" cy="2433639"/>
          </a:xfrm>
        </p:grpSpPr>
        <p:pic>
          <p:nvPicPr>
            <p:cNvPr id="41" name="Image 40" descr="Une image contenant portable, ordinateur, assis, table&#10;&#10;Description générée automatiquement">
              <a:extLst>
                <a:ext uri="{FF2B5EF4-FFF2-40B4-BE49-F238E27FC236}">
                  <a16:creationId xmlns:a16="http://schemas.microsoft.com/office/drawing/2014/main" id="{7984B9FA-9CFC-4189-87C3-3EA3D6F3C22D}"/>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l="-8946" t="-20558" r="-9964" b="-20940"/>
            <a:stretch/>
          </p:blipFill>
          <p:spPr>
            <a:xfrm>
              <a:off x="482275" y="3351074"/>
              <a:ext cx="1104360" cy="1153361"/>
            </a:xfrm>
            <a:prstGeom prst="rect">
              <a:avLst/>
            </a:prstGeom>
            <a:solidFill>
              <a:schemeClr val="bg1"/>
            </a:solidFill>
            <a:effectLst>
              <a:outerShdw blurRad="152400" dist="25400" dir="2700000" sx="102000" sy="102000" algn="ctr" rotWithShape="0">
                <a:prstClr val="black">
                  <a:alpha val="20000"/>
                </a:prstClr>
              </a:outerShdw>
            </a:effectLst>
          </p:spPr>
        </p:pic>
        <p:pic>
          <p:nvPicPr>
            <p:cNvPr id="42" name="Image 41" descr="Une image contenant imprimante, équipement électronique, assis, voiture&#10;&#10;Description générée automatiquement">
              <a:extLst>
                <a:ext uri="{FF2B5EF4-FFF2-40B4-BE49-F238E27FC236}">
                  <a16:creationId xmlns:a16="http://schemas.microsoft.com/office/drawing/2014/main" id="{6CFD62D2-5A13-4F2E-8217-3B1DDF365F08}"/>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t="-22702" r="-2045" b="-19194"/>
            <a:stretch/>
          </p:blipFill>
          <p:spPr>
            <a:xfrm>
              <a:off x="482275" y="4600742"/>
              <a:ext cx="1104360" cy="1153361"/>
            </a:xfrm>
            <a:prstGeom prst="rect">
              <a:avLst/>
            </a:prstGeom>
            <a:solidFill>
              <a:schemeClr val="bg1"/>
            </a:solidFill>
            <a:effectLst>
              <a:outerShdw blurRad="152400" dist="25400" dir="2700000" sx="102000" sy="102000" algn="ctr" rotWithShape="0">
                <a:prstClr val="black">
                  <a:alpha val="20000"/>
                </a:prstClr>
              </a:outerShdw>
            </a:effectLst>
          </p:spPr>
        </p:pic>
        <p:pic>
          <p:nvPicPr>
            <p:cNvPr id="43" name="Image 42" descr="Une image contenant moniteur, équipement électronique, écran, afficher&#10;&#10;Description générée automatiquement">
              <a:extLst>
                <a:ext uri="{FF2B5EF4-FFF2-40B4-BE49-F238E27FC236}">
                  <a16:creationId xmlns:a16="http://schemas.microsoft.com/office/drawing/2014/main" id="{79E8DD92-D922-4174-897A-FD91F9E52CD7}"/>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l="-13357" t="-44896" r="-13357" b="-48202"/>
            <a:stretch/>
          </p:blipFill>
          <p:spPr>
            <a:xfrm>
              <a:off x="1723458" y="4631351"/>
              <a:ext cx="1104356" cy="1153362"/>
            </a:xfrm>
            <a:prstGeom prst="rect">
              <a:avLst/>
            </a:prstGeom>
            <a:solidFill>
              <a:schemeClr val="bg1"/>
            </a:solidFill>
            <a:effectLst>
              <a:outerShdw blurRad="152400" dist="25400" dir="2700000" sx="102000" sy="102000" algn="ctr" rotWithShape="0">
                <a:prstClr val="black">
                  <a:alpha val="20000"/>
                </a:prstClr>
              </a:outerShdw>
            </a:effectLst>
          </p:spPr>
        </p:pic>
        <p:pic>
          <p:nvPicPr>
            <p:cNvPr id="44" name="Image 43" descr="Une image contenant assis, ordinateur, guichet, souris&#10;&#10;Description générée automatiquement">
              <a:extLst>
                <a:ext uri="{FF2B5EF4-FFF2-40B4-BE49-F238E27FC236}">
                  <a16:creationId xmlns:a16="http://schemas.microsoft.com/office/drawing/2014/main" id="{E3EC750A-90E7-424D-B131-D9FDFFDD6F69}"/>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l="-3801" t="-72643" r="-3487" b="-67091"/>
            <a:stretch/>
          </p:blipFill>
          <p:spPr>
            <a:xfrm>
              <a:off x="1723458" y="3351074"/>
              <a:ext cx="1104359" cy="1153362"/>
            </a:xfrm>
            <a:prstGeom prst="rect">
              <a:avLst/>
            </a:prstGeom>
            <a:solidFill>
              <a:schemeClr val="bg1"/>
            </a:solidFill>
            <a:effectLst>
              <a:outerShdw blurRad="152400" dist="25400" dir="2700000" sx="102000" sy="102000" algn="ctr" rotWithShape="0">
                <a:prstClr val="black">
                  <a:alpha val="20000"/>
                </a:prstClr>
              </a:outerShdw>
            </a:effectLst>
          </p:spPr>
        </p:pic>
        <p:pic>
          <p:nvPicPr>
            <p:cNvPr id="45" name="Image 44" descr="Une image contenant équipement électronique, intérieur, ordinateur, assis&#10;&#10;Description générée automatiquement">
              <a:extLst>
                <a:ext uri="{FF2B5EF4-FFF2-40B4-BE49-F238E27FC236}">
                  <a16:creationId xmlns:a16="http://schemas.microsoft.com/office/drawing/2014/main" id="{BDC232E9-E356-4297-8578-56DC723F38E3}"/>
                </a:ext>
              </a:extLst>
            </p:cNvPr>
            <p:cNvPicPr>
              <a:picLocks noChangeAspect="1"/>
            </p:cNvPicPr>
            <p:nvPr/>
          </p:nvPicPr>
          <p:blipFill rotWithShape="1">
            <a:blip r:embed="rId12" cstate="hqprint">
              <a:extLst>
                <a:ext uri="{28A0092B-C50C-407E-A947-70E740481C1C}">
                  <a14:useLocalDpi xmlns:a14="http://schemas.microsoft.com/office/drawing/2010/main" val="0"/>
                </a:ext>
              </a:extLst>
            </a:blip>
            <a:srcRect r="33032"/>
            <a:stretch/>
          </p:blipFill>
          <p:spPr>
            <a:xfrm>
              <a:off x="586892" y="4713329"/>
              <a:ext cx="895125" cy="890420"/>
            </a:xfrm>
            <a:prstGeom prst="rect">
              <a:avLst/>
            </a:prstGeom>
          </p:spPr>
        </p:pic>
      </p:grpSp>
      <p:sp>
        <p:nvSpPr>
          <p:cNvPr id="48" name="Titre 1">
            <a:extLst>
              <a:ext uri="{FF2B5EF4-FFF2-40B4-BE49-F238E27FC236}">
                <a16:creationId xmlns:a16="http://schemas.microsoft.com/office/drawing/2014/main" id="{903846E6-0E4B-4DB5-BB35-97D9F2C4C47D}"/>
              </a:ext>
            </a:extLst>
          </p:cNvPr>
          <p:cNvSpPr txBox="1">
            <a:spLocks/>
          </p:cNvSpPr>
          <p:nvPr/>
        </p:nvSpPr>
        <p:spPr>
          <a:xfrm>
            <a:off x="508376" y="502091"/>
            <a:ext cx="10515600"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Nos atouts</a:t>
            </a:r>
          </a:p>
        </p:txBody>
      </p:sp>
      <p:sp>
        <p:nvSpPr>
          <p:cNvPr id="54" name="Espace réservé du numéro de diapositive 2">
            <a:extLst>
              <a:ext uri="{FF2B5EF4-FFF2-40B4-BE49-F238E27FC236}">
                <a16:creationId xmlns:a16="http://schemas.microsoft.com/office/drawing/2014/main" id="{AF37EC62-CCB3-4871-872F-79B462F4482F}"/>
              </a:ext>
            </a:extLst>
          </p:cNvPr>
          <p:cNvSpPr txBox="1">
            <a:spLocks/>
          </p:cNvSpPr>
          <p:nvPr/>
        </p:nvSpPr>
        <p:spPr>
          <a:xfrm>
            <a:off x="10620375" y="6390938"/>
            <a:ext cx="660400" cy="184666"/>
          </a:xfrm>
          <a:prstGeom prst="rect">
            <a:avLst/>
          </a:prstGeom>
        </p:spPr>
        <p:txBody>
          <a:bodyPr vert="horz" wrap="square" lIns="0" tIns="0" rIns="0" bIns="0" rtlCol="0" anchor="t" anchorCtr="0">
            <a:spAutoFit/>
          </a:bodyPr>
          <a:lstStyle>
            <a:defPPr>
              <a:defRPr lang="fr-FR"/>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F61B19-5FB1-451F-938F-D0B1FAC2BDF6}" type="slidenum">
              <a:rPr lang="fr-FR" smtClean="0">
                <a:solidFill>
                  <a:srgbClr val="573EEF"/>
                </a:solidFill>
                <a:latin typeface="Arial" panose="020B0604020202020204"/>
              </a:rPr>
              <a:pPr/>
              <a:t>8</a:t>
            </a:fld>
            <a:endParaRPr lang="fr-FR" dirty="0">
              <a:solidFill>
                <a:srgbClr val="573EEF"/>
              </a:solidFill>
              <a:latin typeface="Arial" panose="020B0604020202020204"/>
            </a:endParaRPr>
          </a:p>
        </p:txBody>
      </p:sp>
    </p:spTree>
    <p:extLst>
      <p:ext uri="{BB962C8B-B14F-4D97-AF65-F5344CB8AC3E}">
        <p14:creationId xmlns:p14="http://schemas.microsoft.com/office/powerpoint/2010/main" val="2617850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25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35" presetClass="path" presetSubtype="0" decel="98667" fill="hold" grpId="1" nodeType="withEffect">
                                  <p:stCondLst>
                                    <p:cond delay="0"/>
                                  </p:stCondLst>
                                  <p:childTnLst>
                                    <p:animMotion origin="layout" path="M 1.66667E-6 0.00046 L 1.66667E-6 0.03796 " pathEditMode="relative" rAng="0" ptsTypes="AA">
                                      <p:cBhvr>
                                        <p:cTn id="12" dur="750" spd="-100000" fill="hold"/>
                                        <p:tgtEl>
                                          <p:spTgt spid="7"/>
                                        </p:tgtEl>
                                        <p:attrNameLst>
                                          <p:attrName>ppt_x</p:attrName>
                                          <p:attrName>ppt_y</p:attrName>
                                        </p:attrNameLst>
                                      </p:cBhvr>
                                      <p:rCtr x="0" y="1875"/>
                                    </p:animMotion>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35" presetClass="path" presetSubtype="0" decel="98667" fill="hold" nodeType="withEffect">
                                  <p:stCondLst>
                                    <p:cond delay="0"/>
                                  </p:stCondLst>
                                  <p:childTnLst>
                                    <p:animMotion origin="layout" path="M 2.70833E-6 -1.85185E-6 L 0.00026 -0.04097 " pathEditMode="relative" rAng="0" ptsTypes="AA">
                                      <p:cBhvr>
                                        <p:cTn id="17" dur="750" spd="-100000" fill="hold"/>
                                        <p:tgtEl>
                                          <p:spTgt spid="4"/>
                                        </p:tgtEl>
                                        <p:attrNameLst>
                                          <p:attrName>ppt_x</p:attrName>
                                          <p:attrName>ppt_y</p:attrName>
                                        </p:attrNameLst>
                                      </p:cBhvr>
                                      <p:rCtr x="13" y="-2060"/>
                                    </p:animMotion>
                                  </p:childTnLst>
                                </p:cTn>
                              </p:par>
                              <p:par>
                                <p:cTn id="18" presetID="22" presetClass="entr" presetSubtype="1" fill="hold" nodeType="with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par>
                                <p:cTn id="21" presetID="16" presetClass="entr" presetSubtype="37"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outVertical)">
                                      <p:cBhvr>
                                        <p:cTn id="23" dur="25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5" presetClass="path" presetSubtype="0" decel="98667" fill="hold" grpId="1" nodeType="withEffect">
                                  <p:stCondLst>
                                    <p:cond delay="0"/>
                                  </p:stCondLst>
                                  <p:childTnLst>
                                    <p:animMotion origin="layout" path="M -2.08333E-7 0.00046 L -2.08333E-7 0.03796 " pathEditMode="relative" rAng="0" ptsTypes="AA">
                                      <p:cBhvr>
                                        <p:cTn id="28" dur="750" spd="-100000" fill="hold"/>
                                        <p:tgtEl>
                                          <p:spTgt spid="6"/>
                                        </p:tgtEl>
                                        <p:attrNameLst>
                                          <p:attrName>ppt_x</p:attrName>
                                          <p:attrName>ppt_y</p:attrName>
                                        </p:attrNameLst>
                                      </p:cBhvr>
                                      <p:rCtr x="0" y="1875"/>
                                    </p:animMotion>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35" presetClass="path" presetSubtype="0" decel="98667" fill="hold" nodeType="withEffect">
                                  <p:stCondLst>
                                    <p:cond delay="0"/>
                                  </p:stCondLst>
                                  <p:childTnLst>
                                    <p:animMotion origin="layout" path="M 3.125E-6 3.33333E-6 L 0.00026 -0.04098 " pathEditMode="relative" rAng="0" ptsTypes="AA">
                                      <p:cBhvr>
                                        <p:cTn id="33" dur="750" spd="-100000" fill="hold"/>
                                        <p:tgtEl>
                                          <p:spTgt spid="13"/>
                                        </p:tgtEl>
                                        <p:attrNameLst>
                                          <p:attrName>ppt_x</p:attrName>
                                          <p:attrName>ppt_y</p:attrName>
                                        </p:attrNameLst>
                                      </p:cBhvr>
                                      <p:rCtr x="13" y="-2060"/>
                                    </p:animMotion>
                                  </p:childTnLst>
                                </p:cTn>
                              </p:par>
                              <p:par>
                                <p:cTn id="34" presetID="22" presetClass="entr" presetSubtype="1" fill="hold"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wipe(up)">
                                      <p:cBhvr>
                                        <p:cTn id="36" dur="500"/>
                                        <p:tgtEl>
                                          <p:spTgt spid="73"/>
                                        </p:tgtEl>
                                      </p:cBhvr>
                                    </p:animEffect>
                                  </p:childTnLst>
                                </p:cTn>
                              </p:par>
                              <p:par>
                                <p:cTn id="37" presetID="16" presetClass="entr" presetSubtype="37"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25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35" presetClass="path" presetSubtype="0" decel="98667" fill="hold" grpId="1" nodeType="withEffect">
                                  <p:stCondLst>
                                    <p:cond delay="0"/>
                                  </p:stCondLst>
                                  <p:childTnLst>
                                    <p:animMotion origin="layout" path="M 1.875E-6 0.00047 L 1.875E-6 0.03797 " pathEditMode="relative" rAng="0" ptsTypes="AA">
                                      <p:cBhvr>
                                        <p:cTn id="44" dur="750" spd="-100000" fill="hold"/>
                                        <p:tgtEl>
                                          <p:spTgt spid="5"/>
                                        </p:tgtEl>
                                        <p:attrNameLst>
                                          <p:attrName>ppt_x</p:attrName>
                                          <p:attrName>ppt_y</p:attrName>
                                        </p:attrNameLst>
                                      </p:cBhvr>
                                      <p:rCtr x="0" y="1875"/>
                                    </p:animMotion>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35" presetClass="path" presetSubtype="0" decel="98667" fill="hold" nodeType="withEffect">
                                  <p:stCondLst>
                                    <p:cond delay="0"/>
                                  </p:stCondLst>
                                  <p:childTnLst>
                                    <p:animMotion origin="layout" path="M 6.25E-7 3.33333E-6 L 0.00026 -0.04098 " pathEditMode="relative" rAng="0" ptsTypes="AA">
                                      <p:cBhvr>
                                        <p:cTn id="49" dur="750" spd="-100000" fill="hold"/>
                                        <p:tgtEl>
                                          <p:spTgt spid="10"/>
                                        </p:tgtEl>
                                        <p:attrNameLst>
                                          <p:attrName>ppt_x</p:attrName>
                                          <p:attrName>ppt_y</p:attrName>
                                        </p:attrNameLst>
                                      </p:cBhvr>
                                      <p:rCtr x="13" y="-2060"/>
                                    </p:animMotion>
                                  </p:childTnLst>
                                </p:cTn>
                              </p:par>
                              <p:par>
                                <p:cTn id="50" presetID="22" presetClass="entr" presetSubtype="1"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up)">
                                      <p:cBhvr>
                                        <p:cTn id="52" dur="500"/>
                                        <p:tgtEl>
                                          <p:spTgt spid="28"/>
                                        </p:tgtEl>
                                      </p:cBhvr>
                                    </p:animEffect>
                                  </p:childTnLst>
                                </p:cTn>
                              </p:par>
                              <p:par>
                                <p:cTn id="53" presetID="16" presetClass="entr" presetSubtype="37"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outVertical)">
                                      <p:cBhvr>
                                        <p:cTn id="55" dur="25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35" presetClass="path" presetSubtype="0" decel="98667" fill="hold" grpId="1" nodeType="withEffect">
                                  <p:stCondLst>
                                    <p:cond delay="0"/>
                                  </p:stCondLst>
                                  <p:childTnLst>
                                    <p:animMotion origin="layout" path="M -3.75E-6 0.00047 L -3.75E-6 0.03797 " pathEditMode="relative" rAng="0" ptsTypes="AA">
                                      <p:cBhvr>
                                        <p:cTn id="60" dur="750" spd="-100000" fill="hold"/>
                                        <p:tgtEl>
                                          <p:spTgt spid="8"/>
                                        </p:tgtEl>
                                        <p:attrNameLst>
                                          <p:attrName>ppt_x</p:attrName>
                                          <p:attrName>ppt_y</p:attrName>
                                        </p:attrNameLst>
                                      </p:cBhvr>
                                      <p:rCtr x="0" y="1875"/>
                                    </p:animMotion>
                                  </p:childTnLst>
                                </p:cTn>
                              </p:par>
                              <p:par>
                                <p:cTn id="61" presetID="10" presetClass="entr" presetSubtype="0" fill="hold"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par>
                                <p:cTn id="64" presetID="35" presetClass="path" presetSubtype="0" decel="98667" fill="hold" nodeType="withEffect">
                                  <p:stCondLst>
                                    <p:cond delay="0"/>
                                  </p:stCondLst>
                                  <p:childTnLst>
                                    <p:animMotion origin="layout" path="M -3.75E-6 3.33333E-6 L 0.00026 -0.04098 " pathEditMode="relative" rAng="0" ptsTypes="AA">
                                      <p:cBhvr>
                                        <p:cTn id="65" dur="750" spd="-100000" fill="hold"/>
                                        <p:tgtEl>
                                          <p:spTgt spid="47"/>
                                        </p:tgtEl>
                                        <p:attrNameLst>
                                          <p:attrName>ppt_x</p:attrName>
                                          <p:attrName>ppt_y</p:attrName>
                                        </p:attrNameLst>
                                      </p:cBhvr>
                                      <p:rCtr x="13" y="-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5" grpId="0"/>
      <p:bldP spid="5"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65A1DD8-0870-47C5-B0AF-6C09250D4571}"/>
              </a:ext>
            </a:extLst>
          </p:cNvPr>
          <p:cNvSpPr/>
          <p:nvPr/>
        </p:nvSpPr>
        <p:spPr>
          <a:xfrm>
            <a:off x="508376" y="1258700"/>
            <a:ext cx="11242233" cy="5221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2" name="Rectangle 11">
            <a:extLst>
              <a:ext uri="{FF2B5EF4-FFF2-40B4-BE49-F238E27FC236}">
                <a16:creationId xmlns:a16="http://schemas.microsoft.com/office/drawing/2014/main" id="{07435137-F50F-498F-9446-D86DD2CA1BA1}"/>
              </a:ext>
            </a:extLst>
          </p:cNvPr>
          <p:cNvSpPr/>
          <p:nvPr/>
        </p:nvSpPr>
        <p:spPr>
          <a:xfrm>
            <a:off x="8064500" y="1258702"/>
            <a:ext cx="3686110" cy="4513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3" name="Rectangle 12">
            <a:extLst>
              <a:ext uri="{FF2B5EF4-FFF2-40B4-BE49-F238E27FC236}">
                <a16:creationId xmlns:a16="http://schemas.microsoft.com/office/drawing/2014/main" id="{3F75B777-F22B-48FE-90FA-2F98CE108F60}"/>
              </a:ext>
            </a:extLst>
          </p:cNvPr>
          <p:cNvSpPr/>
          <p:nvPr/>
        </p:nvSpPr>
        <p:spPr>
          <a:xfrm>
            <a:off x="616446" y="1258702"/>
            <a:ext cx="3338480" cy="45136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8" name="Titre 1">
            <a:extLst>
              <a:ext uri="{FF2B5EF4-FFF2-40B4-BE49-F238E27FC236}">
                <a16:creationId xmlns:a16="http://schemas.microsoft.com/office/drawing/2014/main" id="{0308BAE9-DC5D-4B31-9792-3889369BC3E3}"/>
              </a:ext>
            </a:extLst>
          </p:cNvPr>
          <p:cNvSpPr txBox="1">
            <a:spLocks/>
          </p:cNvSpPr>
          <p:nvPr/>
        </p:nvSpPr>
        <p:spPr>
          <a:xfrm>
            <a:off x="508376" y="502091"/>
            <a:ext cx="10515600" cy="4801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33008E"/>
                </a:solidFill>
                <a:effectLst/>
                <a:uLnTx/>
                <a:uFillTx/>
                <a:latin typeface="Arial Black" panose="020B0A04020102020204" pitchFamily="34" charset="0"/>
                <a:ea typeface="+mj-ea"/>
                <a:cs typeface="+mj-cs"/>
              </a:rPr>
              <a:t>Nos métiers</a:t>
            </a:r>
          </a:p>
        </p:txBody>
      </p:sp>
      <p:sp>
        <p:nvSpPr>
          <p:cNvPr id="10" name="ZoneTexte 9">
            <a:extLst>
              <a:ext uri="{FF2B5EF4-FFF2-40B4-BE49-F238E27FC236}">
                <a16:creationId xmlns:a16="http://schemas.microsoft.com/office/drawing/2014/main" id="{AEF97FD0-5BEF-4984-892A-D0CCD1968F10}"/>
              </a:ext>
            </a:extLst>
          </p:cNvPr>
          <p:cNvSpPr txBox="1"/>
          <p:nvPr/>
        </p:nvSpPr>
        <p:spPr>
          <a:xfrm>
            <a:off x="610830" y="1408184"/>
            <a:ext cx="3338480" cy="707886"/>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La distribution d’équipements</a:t>
            </a:r>
          </a:p>
        </p:txBody>
      </p:sp>
      <p:sp>
        <p:nvSpPr>
          <p:cNvPr id="14" name="Rectangle 13">
            <a:extLst>
              <a:ext uri="{FF2B5EF4-FFF2-40B4-BE49-F238E27FC236}">
                <a16:creationId xmlns:a16="http://schemas.microsoft.com/office/drawing/2014/main" id="{F50DBCBD-497F-46E7-B806-F07964A79BB3}"/>
              </a:ext>
            </a:extLst>
          </p:cNvPr>
          <p:cNvSpPr/>
          <p:nvPr/>
        </p:nvSpPr>
        <p:spPr>
          <a:xfrm>
            <a:off x="4340473" y="1258702"/>
            <a:ext cx="3338480" cy="4513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Montserrat"/>
              <a:ea typeface="+mn-ea"/>
              <a:cs typeface="+mn-cs"/>
            </a:endParaRPr>
          </a:p>
        </p:txBody>
      </p:sp>
      <p:sp>
        <p:nvSpPr>
          <p:cNvPr id="15" name="ZoneTexte 14">
            <a:extLst>
              <a:ext uri="{FF2B5EF4-FFF2-40B4-BE49-F238E27FC236}">
                <a16:creationId xmlns:a16="http://schemas.microsoft.com/office/drawing/2014/main" id="{71E682BD-4F78-4B4C-A249-452815AD6828}"/>
              </a:ext>
            </a:extLst>
          </p:cNvPr>
          <p:cNvSpPr txBox="1"/>
          <p:nvPr/>
        </p:nvSpPr>
        <p:spPr>
          <a:xfrm>
            <a:off x="4339529" y="1408184"/>
            <a:ext cx="3338480" cy="707886"/>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Les services numériques</a:t>
            </a:r>
          </a:p>
        </p:txBody>
      </p:sp>
      <p:sp>
        <p:nvSpPr>
          <p:cNvPr id="16" name="ZoneTexte 15">
            <a:extLst>
              <a:ext uri="{FF2B5EF4-FFF2-40B4-BE49-F238E27FC236}">
                <a16:creationId xmlns:a16="http://schemas.microsoft.com/office/drawing/2014/main" id="{AED613C3-C23A-4E03-A840-9CC5E76FCCFE}"/>
              </a:ext>
            </a:extLst>
          </p:cNvPr>
          <p:cNvSpPr txBox="1"/>
          <p:nvPr/>
        </p:nvSpPr>
        <p:spPr>
          <a:xfrm>
            <a:off x="7976971" y="1408184"/>
            <a:ext cx="3861167" cy="707886"/>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Le financement des projets</a:t>
            </a:r>
          </a:p>
        </p:txBody>
      </p:sp>
      <p:cxnSp>
        <p:nvCxnSpPr>
          <p:cNvPr id="18" name="Connecteur droit 17">
            <a:extLst>
              <a:ext uri="{FF2B5EF4-FFF2-40B4-BE49-F238E27FC236}">
                <a16:creationId xmlns:a16="http://schemas.microsoft.com/office/drawing/2014/main" id="{25D60ED7-D240-41A9-AF63-A8110F64A6BF}"/>
              </a:ext>
            </a:extLst>
          </p:cNvPr>
          <p:cNvCxnSpPr>
            <a:cxnSpLocks/>
          </p:cNvCxnSpPr>
          <p:nvPr/>
        </p:nvCxnSpPr>
        <p:spPr>
          <a:xfrm rot="5400000">
            <a:off x="2268842" y="2314119"/>
            <a:ext cx="0" cy="736139"/>
          </a:xfrm>
          <a:prstGeom prst="line">
            <a:avLst/>
          </a:prstGeom>
          <a:noFill/>
          <a:ln w="38100" cap="flat" cmpd="sng" algn="ctr">
            <a:solidFill>
              <a:srgbClr val="F9D957"/>
            </a:solidFill>
            <a:prstDash val="solid"/>
            <a:miter lim="800000"/>
          </a:ln>
          <a:effectLst/>
        </p:spPr>
      </p:cxnSp>
      <p:sp>
        <p:nvSpPr>
          <p:cNvPr id="21" name="ZoneTexte 20">
            <a:extLst>
              <a:ext uri="{FF2B5EF4-FFF2-40B4-BE49-F238E27FC236}">
                <a16:creationId xmlns:a16="http://schemas.microsoft.com/office/drawing/2014/main" id="{48A0DBE2-F0B7-4BA0-AAD8-CE2F9DCED114}"/>
              </a:ext>
            </a:extLst>
          </p:cNvPr>
          <p:cNvSpPr txBox="1"/>
          <p:nvPr/>
        </p:nvSpPr>
        <p:spPr>
          <a:xfrm>
            <a:off x="617390" y="2179702"/>
            <a:ext cx="3338480"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Produits &amp; Solutions</a:t>
            </a:r>
          </a:p>
        </p:txBody>
      </p:sp>
      <p:cxnSp>
        <p:nvCxnSpPr>
          <p:cNvPr id="24" name="Connecteur droit 23">
            <a:extLst>
              <a:ext uri="{FF2B5EF4-FFF2-40B4-BE49-F238E27FC236}">
                <a16:creationId xmlns:a16="http://schemas.microsoft.com/office/drawing/2014/main" id="{8EA55EBE-4766-4B93-9B57-12AEB72527D4}"/>
              </a:ext>
            </a:extLst>
          </p:cNvPr>
          <p:cNvCxnSpPr>
            <a:cxnSpLocks/>
          </p:cNvCxnSpPr>
          <p:nvPr/>
        </p:nvCxnSpPr>
        <p:spPr>
          <a:xfrm rot="5400000">
            <a:off x="5973192" y="2314119"/>
            <a:ext cx="0" cy="736139"/>
          </a:xfrm>
          <a:prstGeom prst="line">
            <a:avLst/>
          </a:prstGeom>
          <a:noFill/>
          <a:ln w="38100" cap="flat" cmpd="sng" algn="ctr">
            <a:solidFill>
              <a:srgbClr val="F9D957"/>
            </a:solidFill>
            <a:prstDash val="solid"/>
            <a:miter lim="800000"/>
          </a:ln>
          <a:effectLst/>
        </p:spPr>
      </p:cxnSp>
      <p:sp>
        <p:nvSpPr>
          <p:cNvPr id="26" name="ZoneTexte 25">
            <a:extLst>
              <a:ext uri="{FF2B5EF4-FFF2-40B4-BE49-F238E27FC236}">
                <a16:creationId xmlns:a16="http://schemas.microsoft.com/office/drawing/2014/main" id="{C7064ED6-77FF-419B-B96C-70571EA5265B}"/>
              </a:ext>
            </a:extLst>
          </p:cNvPr>
          <p:cNvSpPr txBox="1"/>
          <p:nvPr/>
        </p:nvSpPr>
        <p:spPr>
          <a:xfrm>
            <a:off x="4321740" y="2179702"/>
            <a:ext cx="3338480"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Services</a:t>
            </a:r>
          </a:p>
        </p:txBody>
      </p:sp>
      <p:cxnSp>
        <p:nvCxnSpPr>
          <p:cNvPr id="29" name="Connecteur droit 28">
            <a:extLst>
              <a:ext uri="{FF2B5EF4-FFF2-40B4-BE49-F238E27FC236}">
                <a16:creationId xmlns:a16="http://schemas.microsoft.com/office/drawing/2014/main" id="{9D1EA80E-3AD0-4188-9C03-84BC80234E1F}"/>
              </a:ext>
            </a:extLst>
          </p:cNvPr>
          <p:cNvCxnSpPr>
            <a:cxnSpLocks/>
          </p:cNvCxnSpPr>
          <p:nvPr/>
        </p:nvCxnSpPr>
        <p:spPr>
          <a:xfrm rot="5400000">
            <a:off x="9869793" y="2314119"/>
            <a:ext cx="0" cy="736139"/>
          </a:xfrm>
          <a:prstGeom prst="line">
            <a:avLst/>
          </a:prstGeom>
          <a:noFill/>
          <a:ln w="38100" cap="flat" cmpd="sng" algn="ctr">
            <a:solidFill>
              <a:schemeClr val="accent4"/>
            </a:solidFill>
            <a:prstDash val="solid"/>
            <a:miter lim="800000"/>
          </a:ln>
          <a:effectLst/>
        </p:spPr>
      </p:cxnSp>
      <p:sp>
        <p:nvSpPr>
          <p:cNvPr id="31" name="ZoneTexte 30">
            <a:extLst>
              <a:ext uri="{FF2B5EF4-FFF2-40B4-BE49-F238E27FC236}">
                <a16:creationId xmlns:a16="http://schemas.microsoft.com/office/drawing/2014/main" id="{2E335862-38A9-46B3-91A9-3B6BC6859C3D}"/>
              </a:ext>
            </a:extLst>
          </p:cNvPr>
          <p:cNvSpPr txBox="1"/>
          <p:nvPr/>
        </p:nvSpPr>
        <p:spPr>
          <a:xfrm>
            <a:off x="8218341" y="2179702"/>
            <a:ext cx="3338480" cy="307777"/>
          </a:xfrm>
          <a:prstGeom prst="rect">
            <a:avLst/>
          </a:prstGeom>
          <a:noFill/>
        </p:spPr>
        <p:txBody>
          <a:bodyPr wrap="square">
            <a:spAutoFit/>
          </a:bodyPr>
          <a:lstStyle>
            <a:defPPr>
              <a:defRPr lang="fr-FR"/>
            </a:defPPr>
            <a:lvl1pPr marR="0" lvl="0" indent="0" algn="ctr" fontAlgn="auto">
              <a:lnSpc>
                <a:spcPct val="110000"/>
              </a:lnSpc>
              <a:spcBef>
                <a:spcPts val="0"/>
              </a:spcBef>
              <a:spcAft>
                <a:spcPts val="0"/>
              </a:spcAft>
              <a:buClrTx/>
              <a:buSzTx/>
              <a:buFontTx/>
              <a:buNone/>
              <a:tabLst/>
              <a:defRPr sz="2200" b="1">
                <a:solidFill>
                  <a:schemeClr val="tx2"/>
                </a:solidFill>
              </a:defRPr>
            </a:lvl1pPr>
          </a:lstStyle>
          <a:p>
            <a:pPr marL="0" marR="0" lvl="0" indent="0" algn="ctr" defTabSz="914400" rtl="0" eaLnBrk="1" fontAlgn="auto" latinLnBrk="0" hangingPunct="1">
              <a:lnSpc>
                <a:spcPct val="100000"/>
              </a:lnSpc>
              <a:spcBef>
                <a:spcPts val="500"/>
              </a:spcBef>
              <a:spcAft>
                <a:spcPts val="0"/>
              </a:spcAft>
              <a:buClrTx/>
              <a:buSzTx/>
              <a:buFontTx/>
              <a:buNone/>
              <a:tabLst/>
              <a:defRPr/>
            </a:pPr>
            <a:r>
              <a:rPr kumimoji="0" lang="fr-FR" sz="1400" b="0" i="0" u="none" strike="noStrike" kern="1200" cap="none" spc="0" normalizeH="0" baseline="0" noProof="0" dirty="0" err="1">
                <a:ln>
                  <a:noFill/>
                </a:ln>
                <a:solidFill>
                  <a:prstClr val="white"/>
                </a:solidFill>
                <a:effectLst/>
                <a:uLnTx/>
                <a:uFillTx/>
                <a:latin typeface="Arial" panose="020B0604020202020204"/>
                <a:ea typeface="+mn-ea"/>
                <a:cs typeface="+mn-cs"/>
              </a:rPr>
              <a:t>Technology</a:t>
            </a:r>
            <a:r>
              <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rPr>
              <a:t> management &amp; </a:t>
            </a:r>
            <a:r>
              <a:rPr kumimoji="0" lang="fr-FR" sz="1400" b="0" i="0" u="none" strike="noStrike" kern="1200" cap="none" spc="0" normalizeH="0" baseline="0" noProof="0" dirty="0" err="1">
                <a:ln>
                  <a:noFill/>
                </a:ln>
                <a:solidFill>
                  <a:prstClr val="white"/>
                </a:solidFill>
                <a:effectLst/>
                <a:uLnTx/>
                <a:uFillTx/>
                <a:latin typeface="Arial" panose="020B0604020202020204"/>
                <a:ea typeface="+mn-ea"/>
                <a:cs typeface="+mn-cs"/>
              </a:rPr>
              <a:t>financing</a:t>
            </a:r>
            <a:endParaRPr kumimoji="0" lang="fr-FR"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3" name="Connecteur droit 2">
            <a:extLst>
              <a:ext uri="{FF2B5EF4-FFF2-40B4-BE49-F238E27FC236}">
                <a16:creationId xmlns:a16="http://schemas.microsoft.com/office/drawing/2014/main" id="{F3D9F209-51B7-4E2E-A3BF-27B8C6115C4F}"/>
              </a:ext>
            </a:extLst>
          </p:cNvPr>
          <p:cNvCxnSpPr>
            <a:cxnSpLocks/>
          </p:cNvCxnSpPr>
          <p:nvPr/>
        </p:nvCxnSpPr>
        <p:spPr>
          <a:xfrm>
            <a:off x="4124131" y="1258702"/>
            <a:ext cx="0" cy="55237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EA2D8FB0-0288-40E9-9E14-8F9C8FBAD5D1}"/>
              </a:ext>
            </a:extLst>
          </p:cNvPr>
          <p:cNvCxnSpPr>
            <a:cxnSpLocks/>
          </p:cNvCxnSpPr>
          <p:nvPr/>
        </p:nvCxnSpPr>
        <p:spPr>
          <a:xfrm>
            <a:off x="8218341" y="1258700"/>
            <a:ext cx="0" cy="55237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470DF90-787B-40B6-A7F8-C1E538EEC65A}"/>
              </a:ext>
            </a:extLst>
          </p:cNvPr>
          <p:cNvSpPr/>
          <p:nvPr/>
        </p:nvSpPr>
        <p:spPr>
          <a:xfrm>
            <a:off x="752029" y="2956620"/>
            <a:ext cx="3184590" cy="2554545"/>
          </a:xfrm>
          <a:prstGeom prst="rect">
            <a:avLst/>
          </a:prstGeom>
        </p:spPr>
        <p:txBody>
          <a:bodyPr wrap="square">
            <a:spAutoFit/>
          </a:bodyPr>
          <a:lstStyle/>
          <a:p>
            <a:r>
              <a:rPr lang="fr-FR" sz="1600" dirty="0">
                <a:solidFill>
                  <a:schemeClr val="bg1"/>
                </a:solidFill>
              </a:rPr>
              <a:t>Econocom accompagne les entreprises dans la mise en œuvre de solutions clés-en-main « as a service », intégrées à leur environnement et adaptées à leurs utilisateurs </a:t>
            </a:r>
            <a:r>
              <a:rPr lang="fr-FR" altLang="fr-FR" sz="1600" dirty="0">
                <a:solidFill>
                  <a:schemeClr val="bg1"/>
                </a:solidFill>
              </a:rPr>
              <a:t>- du conseil à l’installation en passant par le stockage, la maintenance ou le recyclage, et ce, pour tous les équipements digitaux. </a:t>
            </a:r>
            <a:endParaRPr lang="fr-FR" sz="1600" dirty="0">
              <a:solidFill>
                <a:schemeClr val="bg1"/>
              </a:solidFill>
            </a:endParaRPr>
          </a:p>
        </p:txBody>
      </p:sp>
      <p:sp>
        <p:nvSpPr>
          <p:cNvPr id="5" name="Rectangle 4">
            <a:extLst>
              <a:ext uri="{FF2B5EF4-FFF2-40B4-BE49-F238E27FC236}">
                <a16:creationId xmlns:a16="http://schemas.microsoft.com/office/drawing/2014/main" id="{630A8DA4-8C5E-4930-BBBF-49D4CF2AA5D3}"/>
              </a:ext>
            </a:extLst>
          </p:cNvPr>
          <p:cNvSpPr/>
          <p:nvPr/>
        </p:nvSpPr>
        <p:spPr>
          <a:xfrm>
            <a:off x="4415359" y="2900441"/>
            <a:ext cx="3649140" cy="3293209"/>
          </a:xfrm>
          <a:prstGeom prst="rect">
            <a:avLst/>
          </a:prstGeom>
        </p:spPr>
        <p:txBody>
          <a:bodyPr wrap="square">
            <a:spAutoFit/>
          </a:bodyPr>
          <a:lstStyle/>
          <a:p>
            <a:r>
              <a:rPr lang="fr-FR" sz="1600" dirty="0">
                <a:solidFill>
                  <a:schemeClr val="bg1"/>
                </a:solidFill>
              </a:rPr>
              <a:t>Nous créons et développons des services personnalisés pour accompagner les projets digitaux de nos clients et répondre avec agilité à leurs besoins métiers. Nous opérons ces solutions dans 3 grands domaines : les services aux utilisateurs avec notamment notre offre de Modern Workplace, les services autour du cloud et des infrastructures et enfin les services de transformation digitale avec nos expertises en ingénierie applicative et data.</a:t>
            </a:r>
          </a:p>
        </p:txBody>
      </p:sp>
      <p:sp>
        <p:nvSpPr>
          <p:cNvPr id="19" name="Rectangle 18">
            <a:extLst>
              <a:ext uri="{FF2B5EF4-FFF2-40B4-BE49-F238E27FC236}">
                <a16:creationId xmlns:a16="http://schemas.microsoft.com/office/drawing/2014/main" id="{09316B88-836A-4370-B65A-A92DD5972500}"/>
              </a:ext>
            </a:extLst>
          </p:cNvPr>
          <p:cNvSpPr/>
          <p:nvPr/>
        </p:nvSpPr>
        <p:spPr>
          <a:xfrm>
            <a:off x="8486789" y="2956619"/>
            <a:ext cx="3105611" cy="2554545"/>
          </a:xfrm>
          <a:prstGeom prst="rect">
            <a:avLst/>
          </a:prstGeom>
        </p:spPr>
        <p:txBody>
          <a:bodyPr wrap="square">
            <a:spAutoFit/>
          </a:bodyPr>
          <a:lstStyle/>
          <a:p>
            <a:r>
              <a:rPr lang="fr-FR" sz="1600" dirty="0">
                <a:solidFill>
                  <a:schemeClr val="bg1"/>
                </a:solidFill>
              </a:rPr>
              <a:t>Pionnier et leader dans le financement de la transformation digitale, Econocom propose des solutions de financement souples et originales répondant aux nouveaux modes de consommations du digital : paiement à l’usage, abonnement… </a:t>
            </a:r>
          </a:p>
        </p:txBody>
      </p:sp>
      <p:sp>
        <p:nvSpPr>
          <p:cNvPr id="22" name="Espace réservé du numéro de diapositive 2">
            <a:extLst>
              <a:ext uri="{FF2B5EF4-FFF2-40B4-BE49-F238E27FC236}">
                <a16:creationId xmlns:a16="http://schemas.microsoft.com/office/drawing/2014/main" id="{3879761B-5BBC-442E-881E-EBA1338DF93A}"/>
              </a:ext>
            </a:extLst>
          </p:cNvPr>
          <p:cNvSpPr>
            <a:spLocks noGrp="1"/>
          </p:cNvSpPr>
          <p:nvPr>
            <p:ph type="sldNum" sz="quarter" idx="11"/>
          </p:nvPr>
        </p:nvSpPr>
        <p:spPr>
          <a:xfrm>
            <a:off x="10620375" y="6489794"/>
            <a:ext cx="648987" cy="170500"/>
          </a:xfrm>
        </p:spPr>
        <p:txBody>
          <a:bodyPr/>
          <a:lstStyle/>
          <a:p>
            <a:fld id="{16F61B19-5FB1-451F-938F-D0B1FAC2BDF6}" type="slidenum">
              <a:rPr lang="fr-FR" smtClean="0"/>
              <a:pPr/>
              <a:t>9</a:t>
            </a:fld>
            <a:endParaRPr lang="fr-FR" dirty="0"/>
          </a:p>
        </p:txBody>
      </p:sp>
    </p:spTree>
    <p:extLst>
      <p:ext uri="{BB962C8B-B14F-4D97-AF65-F5344CB8AC3E}">
        <p14:creationId xmlns:p14="http://schemas.microsoft.com/office/powerpoint/2010/main" val="4226845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mIyKzW0xQYWmEw4oFP2n6Q"/>
</p:tagLst>
</file>

<file path=ppt/theme/theme1.xml><?xml version="1.0" encoding="utf-8"?>
<a:theme xmlns:a="http://schemas.openxmlformats.org/drawingml/2006/main" name="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Template_FR_econocom_v06" id="{6BD2BC2D-D4CC-4EDD-9665-8838CA53E5F5}" vid="{7A5F3061-9967-4EAE-A0B1-2FAC750A2865}"/>
    </a:ext>
  </a:extLst>
</a:theme>
</file>

<file path=ppt/theme/theme2.xml><?xml version="1.0" encoding="utf-8"?>
<a:theme xmlns:a="http://schemas.openxmlformats.org/drawingml/2006/main" name="1_Thème Office">
  <a:themeElements>
    <a:clrScheme name="ECONOCOM FY 2018">
      <a:dk1>
        <a:srgbClr val="33008E"/>
      </a:dk1>
      <a:lt1>
        <a:sysClr val="window" lastClr="FFFFFF"/>
      </a:lt1>
      <a:dk2>
        <a:srgbClr val="573EEF"/>
      </a:dk2>
      <a:lt2>
        <a:srgbClr val="3E0D81"/>
      </a:lt2>
      <a:accent1>
        <a:srgbClr val="8727DB"/>
      </a:accent1>
      <a:accent2>
        <a:srgbClr val="99E5E8"/>
      </a:accent2>
      <a:accent3>
        <a:srgbClr val="A954F3"/>
      </a:accent3>
      <a:accent4>
        <a:srgbClr val="CDB8FA"/>
      </a:accent4>
      <a:accent5>
        <a:srgbClr val="FF997F"/>
      </a:accent5>
      <a:accent6>
        <a:srgbClr val="F9D957"/>
      </a:accent6>
      <a:hlink>
        <a:srgbClr val="0563C1"/>
      </a:hlink>
      <a:folHlink>
        <a:srgbClr val="954F72"/>
      </a:folHlink>
    </a:clrScheme>
    <a:fontScheme name="Personnalisé 9">
      <a:majorFont>
        <a:latin typeface="Montserrat"/>
        <a:ea typeface=""/>
        <a:cs typeface=""/>
      </a:majorFont>
      <a:minorFont>
        <a:latin typeface="Montserrat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CONOCOM FR">
  <a:themeElements>
    <a:clrScheme name="ECO_NEW_CHART_PPT_2018_2019">
      <a:dk1>
        <a:srgbClr val="573EEF"/>
      </a:dk1>
      <a:lt1>
        <a:sysClr val="window" lastClr="FFFFFF"/>
      </a:lt1>
      <a:dk2>
        <a:srgbClr val="3E0D81"/>
      </a:dk2>
      <a:lt2>
        <a:srgbClr val="E7E6E6"/>
      </a:lt2>
      <a:accent1>
        <a:srgbClr val="573EEF"/>
      </a:accent1>
      <a:accent2>
        <a:srgbClr val="3E0D81"/>
      </a:accent2>
      <a:accent3>
        <a:srgbClr val="8727DB"/>
      </a:accent3>
      <a:accent4>
        <a:srgbClr val="F9D957"/>
      </a:accent4>
      <a:accent5>
        <a:srgbClr val="FF997F"/>
      </a:accent5>
      <a:accent6>
        <a:srgbClr val="CDB8FA"/>
      </a:accent6>
      <a:hlink>
        <a:srgbClr val="A954F3"/>
      </a:hlink>
      <a:folHlink>
        <a:srgbClr val="99E5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b" anchorCtr="0">
        <a:spAutoFit/>
      </a:bodyPr>
      <a:lstStyle>
        <a:defPPr algn="l">
          <a:defRPr dirty="0"/>
        </a:defPPr>
      </a:lstStyle>
    </a:txDef>
  </a:objectDefaults>
  <a:extraClrSchemeLst/>
  <a:extLst>
    <a:ext uri="{05A4C25C-085E-4340-85A3-A5531E510DB2}">
      <thm15:themeFamily xmlns:thm15="http://schemas.microsoft.com/office/thememl/2012/main" name="ECO_TEMPLATE_PPT_FR_20190426" id="{63FA586C-F163-4A7E-8AAE-B69AB2F32993}" vid="{78426196-1F1A-4DFF-BDAE-4C6B4B890406}"/>
    </a:ext>
  </a:extLst>
</a:theme>
</file>

<file path=ppt/theme/theme4.xml><?xml version="1.0" encoding="utf-8"?>
<a:theme xmlns:a="http://schemas.openxmlformats.org/drawingml/2006/main" name="Thème Office">
  <a:themeElements>
    <a:clrScheme name="ECONOCOM">
      <a:dk1>
        <a:srgbClr val="33008E"/>
      </a:dk1>
      <a:lt1>
        <a:sysClr val="window" lastClr="FFFFFF"/>
      </a:lt1>
      <a:dk2>
        <a:srgbClr val="573EEF"/>
      </a:dk2>
      <a:lt2>
        <a:srgbClr val="3E0D81"/>
      </a:lt2>
      <a:accent1>
        <a:srgbClr val="8727DB"/>
      </a:accent1>
      <a:accent2>
        <a:srgbClr val="99E5E8"/>
      </a:accent2>
      <a:accent3>
        <a:srgbClr val="A954F3"/>
      </a:accent3>
      <a:accent4>
        <a:srgbClr val="CDB8FA"/>
      </a:accent4>
      <a:accent5>
        <a:srgbClr val="FF997F"/>
      </a:accent5>
      <a:accent6>
        <a:srgbClr val="F9D957"/>
      </a:accent6>
      <a:hlink>
        <a:srgbClr val="0563C1"/>
      </a:hlink>
      <a:folHlink>
        <a:srgbClr val="954F72"/>
      </a:folHlink>
    </a:clrScheme>
    <a:fontScheme name="Personnalisé 20">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ONOCOM">
    <a:dk1>
      <a:srgbClr val="33008E"/>
    </a:dk1>
    <a:lt1>
      <a:sysClr val="window" lastClr="FFFFFF"/>
    </a:lt1>
    <a:dk2>
      <a:srgbClr val="573EEF"/>
    </a:dk2>
    <a:lt2>
      <a:srgbClr val="3E0D81"/>
    </a:lt2>
    <a:accent1>
      <a:srgbClr val="8727DB"/>
    </a:accent1>
    <a:accent2>
      <a:srgbClr val="99E5E8"/>
    </a:accent2>
    <a:accent3>
      <a:srgbClr val="A954F3"/>
    </a:accent3>
    <a:accent4>
      <a:srgbClr val="CDB8FA"/>
    </a:accent4>
    <a:accent5>
      <a:srgbClr val="FF997F"/>
    </a:accent5>
    <a:accent6>
      <a:srgbClr val="F9D957"/>
    </a:accent6>
    <a:hlink>
      <a:srgbClr val="0563C1"/>
    </a:hlink>
    <a:folHlink>
      <a:srgbClr val="954F72"/>
    </a:folHlink>
  </a:clrScheme>
  <a:fontScheme name="Personnalisé 20">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Template PPT- Econocom_FR</Template>
  <TotalTime>0</TotalTime>
  <Words>1354</Words>
  <Application>Microsoft Office PowerPoint</Application>
  <PresentationFormat>Grand écran</PresentationFormat>
  <Paragraphs>240</Paragraphs>
  <Slides>18</Slides>
  <Notes>10</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18</vt:i4>
      </vt:variant>
    </vt:vector>
  </HeadingPairs>
  <TitlesOfParts>
    <vt:vector size="30" baseType="lpstr">
      <vt:lpstr>Allumi Pro</vt:lpstr>
      <vt:lpstr>Arial</vt:lpstr>
      <vt:lpstr>Arial Black</vt:lpstr>
      <vt:lpstr>Calibri</vt:lpstr>
      <vt:lpstr>Montserrat</vt:lpstr>
      <vt:lpstr>Montserrat ExtraBold</vt:lpstr>
      <vt:lpstr>Montserrat Light</vt:lpstr>
      <vt:lpstr>Montserrat SemiBold</vt:lpstr>
      <vt:lpstr>ECONOCOM FR</vt:lpstr>
      <vt:lpstr>1_Thème Office</vt:lpstr>
      <vt:lpstr>1_ECONOCOM FR</vt:lpstr>
      <vt:lpstr>Thème Office</vt:lpstr>
      <vt:lpstr>Le groupe econocom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Dans la Planète, l’activité Produits &amp; Solutions</vt:lpstr>
      <vt:lpstr>Dans la Planète, les Services</vt:lpstr>
      <vt:lpstr>A l’origine de la Planète, le financement</vt:lpstr>
      <vt:lpstr>Présentation PowerPoint</vt:lpstr>
      <vt:lpstr>Présentation PowerPoint</vt:lpstr>
      <vt:lpstr>Présentation PowerPoint</vt:lpstr>
      <vt:lpstr>Exemple de réalisation : un projet d’infogérance pour un leader mondial des hautes technologies </vt:lpstr>
      <vt:lpstr>Exemple de réalisation : digitalisation des points de vente européens d’un constructeur automobile leader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day</dc:title>
  <dc:creator>SAVIN, STEPHANIE</dc:creator>
  <cp:lastModifiedBy>FERNANDEZ, JULIE</cp:lastModifiedBy>
  <cp:revision>139</cp:revision>
  <dcterms:created xsi:type="dcterms:W3CDTF">2018-09-26T15:36:15Z</dcterms:created>
  <dcterms:modified xsi:type="dcterms:W3CDTF">2021-07-15T15:14:17Z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https://onelink.econocom.com</vt:lpwstr>
  </property>
  <property fmtid="{D5CDD505-2E9C-101B-9397-08002B2CF9AE}" pid="3" name="Jive_VersionGuid">
    <vt:lpwstr>f09d6cf9-3377-4fbf-b4cc-a95e8895535b</vt:lpwstr>
  </property>
  <property fmtid="{D5CDD505-2E9C-101B-9397-08002B2CF9AE}" pid="4" name="Offisync_UpdateToken">
    <vt:lpwstr>12</vt:lpwstr>
  </property>
  <property fmtid="{D5CDD505-2E9C-101B-9397-08002B2CF9AE}" pid="5" name="Jive_LatestUserAccountName">
    <vt:lpwstr>aude.saint-remy@econocom.com</vt:lpwstr>
  </property>
  <property fmtid="{D5CDD505-2E9C-101B-9397-08002B2CF9AE}" pid="6" name="Offisync_UniqueId">
    <vt:lpwstr>6975</vt:lpwstr>
  </property>
  <property fmtid="{D5CDD505-2E9C-101B-9397-08002B2CF9AE}" pid="7" name="Offisync_ServerID">
    <vt:lpwstr>36f7636b-47cb-471a-8ab3-4f66fc06ac7f</vt:lpwstr>
  </property>
  <property fmtid="{D5CDD505-2E9C-101B-9397-08002B2CF9AE}" pid="8" name="Jive_ModifiedButNotPublished">
    <vt:lpwstr/>
  </property>
</Properties>
</file>