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ppt/revisionInfo.xml" ContentType="application/vnd.ms-powerpoint.revisioninfo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54F3"/>
    <a:srgbClr val="8627DB"/>
    <a:srgbClr val="FFFFFF"/>
    <a:srgbClr val="E6E6E6"/>
    <a:srgbClr val="573EEF"/>
    <a:srgbClr val="573FF0"/>
    <a:srgbClr val="3E0D81"/>
    <a:srgbClr val="5A3492"/>
    <a:srgbClr val="3F2381"/>
    <a:srgbClr val="5846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13" autoAdjust="0"/>
    <p:restoredTop sz="94674" autoAdjust="0"/>
  </p:normalViewPr>
  <p:slideViewPr>
    <p:cSldViewPr snapToGrid="0">
      <p:cViewPr varScale="1">
        <p:scale>
          <a:sx n="84" d="100"/>
          <a:sy n="84" d="100"/>
        </p:scale>
        <p:origin x="749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2721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2.xml"/><Relationship Id="rId5" Type="http://schemas.openxmlformats.org/officeDocument/2006/relationships/presProps" Target="presProps.xml"/><Relationship Id="rId10" Type="http://schemas.openxmlformats.org/officeDocument/2006/relationships/customXml" Target="../customXml/item1.xml"/><Relationship Id="rId4" Type="http://schemas.openxmlformats.org/officeDocument/2006/relationships/handoutMaster" Target="handoutMasters/handoutMaster1.xml"/><Relationship Id="rId9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EB969FA-941C-4FDE-B54A-6EEF8AD5F13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17E9769-C27A-40A3-ABFF-448929998A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01C250-9E4B-488D-BCB6-004DF068DFE9}" type="datetimeFigureOut">
              <a:rPr lang="fr-FR" smtClean="0"/>
              <a:t>04/09/2018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A449367-9F2C-4A29-ABFA-4BBC182C013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B3EA919-57B0-4EB9-9648-0F883D10B73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060CB-00FF-43FA-8BB7-7EF5A2EABE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18391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8EEE7-B93B-49AF-A22D-C1244B1CD204}" type="datetimeFigureOut">
              <a:rPr lang="fr-FR" smtClean="0"/>
              <a:t>04/09/2018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1E7DE-7724-4FAA-9313-E9F0A418BA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9394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</a:t>
            </a:r>
            <a:r>
              <a:rPr lang="en-US" dirty="0"/>
              <a:t>of the presentation on two lines maximum</a:t>
            </a:r>
            <a:endParaRPr lang="fr-FR" dirty="0"/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152256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DAY MONTH YEAR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1978212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CLIENT NAME</a:t>
            </a:r>
          </a:p>
        </p:txBody>
      </p:sp>
    </p:spTree>
    <p:extLst>
      <p:ext uri="{BB962C8B-B14F-4D97-AF65-F5344CB8AC3E}">
        <p14:creationId xmlns:p14="http://schemas.microsoft.com/office/powerpoint/2010/main" val="28699421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ummar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contents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3160846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content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contents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2222269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conte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contents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Chapter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1366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- switch to excellenc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23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089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- just swit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858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- thank yo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defRPr>
            </a:lvl1pPr>
          </a:lstStyle>
          <a:p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2795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- colo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37434" y="2350109"/>
            <a:ext cx="3777671" cy="211076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Title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99AE4CB-908E-430E-A1B8-1F7A5B2295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08748" y="599011"/>
            <a:ext cx="2716213" cy="2008187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77403502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- colo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38936" y="2355129"/>
            <a:ext cx="3777671" cy="210574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Title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1D7F0-302B-430F-A9BA-74D361B81C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08748" y="599011"/>
            <a:ext cx="2725738" cy="2008187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6559118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- colo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38936" y="2351611"/>
            <a:ext cx="3777671" cy="210926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Title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23D8E09-40CF-44DA-A7C9-FA9300E41A2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98700" y="588963"/>
            <a:ext cx="2725738" cy="2008187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214424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- colo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5635" y="2351611"/>
            <a:ext cx="3777671" cy="210926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Title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8FFC03C-7CFC-4A37-8DCF-CD7633361C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98700" y="588963"/>
            <a:ext cx="2725738" cy="2008187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064536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itle &quot;just switch&quot;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the presentation on two lines maximum</a:t>
            </a:r>
            <a:endParaRPr lang="fr-FR" dirty="0"/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152256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DAY MONTH YEAR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D50E21D-A839-4E86-B7C2-343044CCE9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565" y="5833830"/>
            <a:ext cx="1909406" cy="365497"/>
          </a:xfrm>
          <a:prstGeom prst="rect">
            <a:avLst/>
          </a:prstGeom>
        </p:spPr>
      </p:pic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5D62664D-52EC-4178-896E-DA1379985F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1978212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CLIENT NAME</a:t>
            </a:r>
          </a:p>
        </p:txBody>
      </p:sp>
    </p:spTree>
    <p:extLst>
      <p:ext uri="{BB962C8B-B14F-4D97-AF65-F5344CB8AC3E}">
        <p14:creationId xmlns:p14="http://schemas.microsoft.com/office/powerpoint/2010/main" val="26272481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- colo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38936" y="2351611"/>
            <a:ext cx="3777671" cy="210926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Title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A3FB132-A5FB-466B-A2CF-DB3C1F80D6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08748" y="599011"/>
            <a:ext cx="2735263" cy="2008187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4249731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- colo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2632" y="2351611"/>
            <a:ext cx="3777671" cy="210926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Title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E0259E2-894B-4020-B82B-15BFEE27656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98700" y="588963"/>
            <a:ext cx="2725738" cy="2008187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9710911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- colo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38936" y="2355129"/>
            <a:ext cx="3777671" cy="210574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Title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2E49864-5F6C-401E-87AC-0DCE65419A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08748" y="599011"/>
            <a:ext cx="2735263" cy="2008187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38853830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Subtitle</a:t>
            </a:r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Ut id mauris dapibus, semper eros ac, porttitor mauris </a:t>
            </a:r>
            <a:r>
              <a:rPr lang="fr-FR" cap="none">
                <a:solidFill>
                  <a:schemeClr val="tx1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Title chapter </a:t>
            </a:r>
          </a:p>
        </p:txBody>
      </p:sp>
    </p:spTree>
    <p:extLst>
      <p:ext uri="{BB962C8B-B14F-4D97-AF65-F5344CB8AC3E}">
        <p14:creationId xmlns:p14="http://schemas.microsoft.com/office/powerpoint/2010/main" val="3782852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57385EAD-91BF-41DD-A948-4BB5CF69B7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Title chapter</a:t>
            </a:r>
          </a:p>
        </p:txBody>
      </p:sp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Ut id mauris dapibus, semper eros ac, porttitor mauris </a:t>
            </a:r>
            <a:r>
              <a:rPr lang="fr-FR" cap="none">
                <a:solidFill>
                  <a:schemeClr val="tx1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Subtitle (first level)</a:t>
            </a:r>
          </a:p>
          <a:p>
            <a:pPr lvl="1"/>
            <a:r>
              <a:rPr lang="fr-FR"/>
              <a:t>Rubric (second level)</a:t>
            </a:r>
          </a:p>
          <a:p>
            <a:pPr lvl="2"/>
            <a:r>
              <a:rPr lang="fr-FR"/>
              <a:t>Item (third level)</a:t>
            </a:r>
          </a:p>
          <a:p>
            <a:pPr lvl="3"/>
            <a:r>
              <a:rPr lang="fr-FR"/>
              <a:t>Content (fourth level)</a:t>
            </a:r>
          </a:p>
        </p:txBody>
      </p:sp>
    </p:spTree>
    <p:extLst>
      <p:ext uri="{BB962C8B-B14F-4D97-AF65-F5344CB8AC3E}">
        <p14:creationId xmlns:p14="http://schemas.microsoft.com/office/powerpoint/2010/main" val="13788316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Ut id mauris dapibus, semper eros ac, porttitor mauris </a:t>
            </a:r>
            <a:r>
              <a:rPr lang="fr-FR" cap="none">
                <a:solidFill>
                  <a:schemeClr val="tx1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23838D32-DB5F-4C30-889C-A8AF798411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Title chapter</a:t>
            </a:r>
          </a:p>
        </p:txBody>
      </p:sp>
      <p:sp>
        <p:nvSpPr>
          <p:cNvPr id="11" name="Espace réservé du texte 12">
            <a:extLst>
              <a:ext uri="{FF2B5EF4-FFF2-40B4-BE49-F238E27FC236}">
                <a16:creationId xmlns:a16="http://schemas.microsoft.com/office/drawing/2014/main" id="{7E97DC95-4825-4BC7-8F7E-A0A42A2EB3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Subtitle (first level)</a:t>
            </a:r>
          </a:p>
          <a:p>
            <a:pPr lvl="1"/>
            <a:r>
              <a:rPr lang="fr-FR"/>
              <a:t>Rubric (second level)</a:t>
            </a:r>
          </a:p>
          <a:p>
            <a:pPr lvl="2"/>
            <a:r>
              <a:rPr lang="fr-FR"/>
              <a:t>Item (third level)</a:t>
            </a:r>
          </a:p>
          <a:p>
            <a:pPr lvl="3"/>
            <a:r>
              <a:rPr lang="fr-FR"/>
              <a:t>Content (fourth level)</a:t>
            </a:r>
          </a:p>
        </p:txBody>
      </p:sp>
      <p:sp>
        <p:nvSpPr>
          <p:cNvPr id="12" name="Espace réservé du texte 12">
            <a:extLst>
              <a:ext uri="{FF2B5EF4-FFF2-40B4-BE49-F238E27FC236}">
                <a16:creationId xmlns:a16="http://schemas.microsoft.com/office/drawing/2014/main" id="{631EC02B-AB0F-4954-BAD0-F8CEFFFE3E8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Subtitle (first level)</a:t>
            </a:r>
          </a:p>
          <a:p>
            <a:pPr lvl="1"/>
            <a:r>
              <a:rPr lang="fr-FR"/>
              <a:t>Rubric (second level)</a:t>
            </a:r>
          </a:p>
          <a:p>
            <a:pPr lvl="2"/>
            <a:r>
              <a:rPr lang="fr-FR"/>
              <a:t>Item (third level)</a:t>
            </a:r>
          </a:p>
          <a:p>
            <a:pPr lvl="3"/>
            <a:r>
              <a:rPr lang="fr-FR"/>
              <a:t>Content (fourth level)</a:t>
            </a:r>
          </a:p>
        </p:txBody>
      </p:sp>
    </p:spTree>
    <p:extLst>
      <p:ext uri="{BB962C8B-B14F-4D97-AF65-F5344CB8AC3E}">
        <p14:creationId xmlns:p14="http://schemas.microsoft.com/office/powerpoint/2010/main" val="20537113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 dirty="0" err="1"/>
              <a:t>Subtitle</a:t>
            </a:r>
            <a:r>
              <a:rPr lang="fr-FR" dirty="0"/>
              <a:t> (1 line)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Ut id mauris dapibus, semper eros ac, porttitor mauris </a:t>
            </a:r>
            <a:r>
              <a:rPr lang="fr-FR" cap="none">
                <a:solidFill>
                  <a:schemeClr val="tx1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ACA7F79B-9CCA-41EF-842A-BD81A920C8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Title chapter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2324198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on the icon below </a:t>
            </a:r>
          </a:p>
          <a:p>
            <a:r>
              <a:rPr lang="en-US" dirty="0"/>
              <a:t>to insert an image</a:t>
            </a:r>
            <a:endParaRPr lang="fr-FR" dirty="0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(3 </a:t>
            </a:r>
            <a:r>
              <a:rPr lang="fr-FR" dirty="0" err="1"/>
              <a:t>lines</a:t>
            </a:r>
            <a:r>
              <a:rPr lang="fr-FR" dirty="0"/>
              <a:t>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 err="1"/>
              <a:t>Subtitle</a:t>
            </a:r>
            <a:r>
              <a:rPr lang="fr-FR" dirty="0"/>
              <a:t> (1 line)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Complementary text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07741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C65CEB71-67FA-4CB0-A711-830E59EF6D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(3 </a:t>
            </a:r>
            <a:r>
              <a:rPr lang="fr-FR" dirty="0" err="1"/>
              <a:t>lines</a:t>
            </a:r>
            <a:r>
              <a:rPr lang="fr-FR" dirty="0"/>
              <a:t> max)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253B6C33-2004-4164-B71D-7583D7F260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 err="1"/>
              <a:t>Subtitle</a:t>
            </a:r>
            <a:r>
              <a:rPr lang="fr-FR" dirty="0"/>
              <a:t> (1 line)</a:t>
            </a:r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FDDFB51C-DE4B-4E76-AF33-D99C9DCC51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Complementary text</a:t>
            </a: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67340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Free text or untitled graphic element (click on the icon below)</a:t>
            </a:r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Ut id mauris dapibus, semper eros ac, porttitor mauris </a:t>
            </a:r>
            <a:r>
              <a:rPr lang="fr-FR" cap="none">
                <a:solidFill>
                  <a:schemeClr val="tx1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B1270394-4B13-4EDC-AA45-B54D916A3C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Title chapter</a:t>
            </a:r>
          </a:p>
        </p:txBody>
      </p:sp>
    </p:spTree>
    <p:extLst>
      <p:ext uri="{BB962C8B-B14F-4D97-AF65-F5344CB8AC3E}">
        <p14:creationId xmlns:p14="http://schemas.microsoft.com/office/powerpoint/2010/main" val="675545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itle &quot;switch to excellence&quot;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the presentation on two lines maximum</a:t>
            </a:r>
            <a:endParaRPr lang="fr-FR" dirty="0"/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152256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DAY MONTH YEAR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42E16DB-6A3B-4FCF-8DD5-D2A30F6B91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726" y="5795207"/>
            <a:ext cx="2011948" cy="445685"/>
          </a:xfrm>
          <a:prstGeom prst="rect">
            <a:avLst/>
          </a:prstGeom>
        </p:spPr>
      </p:pic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6A166B47-FB45-4E2D-B983-C5FCD188D4E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1978212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CLIENT NAME</a:t>
            </a:r>
          </a:p>
        </p:txBody>
      </p:sp>
    </p:spTree>
    <p:extLst>
      <p:ext uri="{BB962C8B-B14F-4D97-AF65-F5344CB8AC3E}">
        <p14:creationId xmlns:p14="http://schemas.microsoft.com/office/powerpoint/2010/main" val="38097101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C0AE5E-871F-4C86-AA72-C460815034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Title chapter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Ut id mauris dapibus, semper eros ac, porttitor mauris </a:t>
            </a:r>
            <a:r>
              <a:rPr lang="fr-FR" cap="none">
                <a:solidFill>
                  <a:schemeClr val="tx1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52160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color backgroun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Quote text</a:t>
            </a:r>
          </a:p>
        </p:txBody>
      </p:sp>
    </p:spTree>
    <p:extLst>
      <p:ext uri="{BB962C8B-B14F-4D97-AF65-F5344CB8AC3E}">
        <p14:creationId xmlns:p14="http://schemas.microsoft.com/office/powerpoint/2010/main" val="4758882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Quote text</a:t>
            </a:r>
          </a:p>
        </p:txBody>
      </p:sp>
    </p:spTree>
    <p:extLst>
      <p:ext uri="{BB962C8B-B14F-4D97-AF65-F5344CB8AC3E}">
        <p14:creationId xmlns:p14="http://schemas.microsoft.com/office/powerpoint/2010/main" val="1445949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the presentation on two lines maximum</a:t>
            </a:r>
            <a:endParaRPr lang="fr-FR" dirty="0"/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152256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DAY MONTH YEAR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39EBF3-9321-41BD-A0BF-F38C2F0F72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1978212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CLIENT NAME</a:t>
            </a:r>
          </a:p>
        </p:txBody>
      </p:sp>
    </p:spTree>
    <p:extLst>
      <p:ext uri="{BB962C8B-B14F-4D97-AF65-F5344CB8AC3E}">
        <p14:creationId xmlns:p14="http://schemas.microsoft.com/office/powerpoint/2010/main" val="19873760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&quot;just switch&quot;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the presentation on two lines maximum</a:t>
            </a:r>
            <a:endParaRPr lang="fr-FR" dirty="0"/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152256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DAY MONTH YEAR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D10CC56-6051-4E12-8D12-AC95D5A7B4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147" y="5831192"/>
            <a:ext cx="1923188" cy="368135"/>
          </a:xfrm>
          <a:prstGeom prst="rect">
            <a:avLst/>
          </a:prstGeom>
        </p:spPr>
      </p:pic>
      <p:sp>
        <p:nvSpPr>
          <p:cNvPr id="8" name="Freeform 5">
            <a:extLst>
              <a:ext uri="{FF2B5EF4-FFF2-40B4-BE49-F238E27FC236}">
                <a16:creationId xmlns:a16="http://schemas.microsoft.com/office/drawing/2014/main" id="{17D5C1F0-D042-47E8-8CE5-A8EB192110C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texte 12">
            <a:extLst>
              <a:ext uri="{FF2B5EF4-FFF2-40B4-BE49-F238E27FC236}">
                <a16:creationId xmlns:a16="http://schemas.microsoft.com/office/drawing/2014/main" id="{F7F234FD-E8AE-41E6-8E0A-6D38C5BA81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1978212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CLIENT NAME</a:t>
            </a:r>
          </a:p>
        </p:txBody>
      </p:sp>
    </p:spTree>
    <p:extLst>
      <p:ext uri="{BB962C8B-B14F-4D97-AF65-F5344CB8AC3E}">
        <p14:creationId xmlns:p14="http://schemas.microsoft.com/office/powerpoint/2010/main" val="37816679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&quot;switch to excellence&quot;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the presentation on two lines maximum</a:t>
            </a:r>
            <a:endParaRPr lang="fr-FR" dirty="0"/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152256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DAY MONTH YEAR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920B321B-E176-4E10-A3BA-4E321522CB9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CB1438C-A916-4C83-AC36-A11FEFAAA2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175" y="5795207"/>
            <a:ext cx="2030622" cy="449821"/>
          </a:xfrm>
          <a:prstGeom prst="rect">
            <a:avLst/>
          </a:prstGeom>
        </p:spPr>
      </p:pic>
      <p:sp>
        <p:nvSpPr>
          <p:cNvPr id="7" name="Espace réservé du texte 12">
            <a:extLst>
              <a:ext uri="{FF2B5EF4-FFF2-40B4-BE49-F238E27FC236}">
                <a16:creationId xmlns:a16="http://schemas.microsoft.com/office/drawing/2014/main" id="{14CF2ABA-572A-46B2-9B93-9421CDE2E07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1978212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CLIENT NAME</a:t>
            </a:r>
          </a:p>
        </p:txBody>
      </p:sp>
    </p:spTree>
    <p:extLst>
      <p:ext uri="{BB962C8B-B14F-4D97-AF65-F5344CB8AC3E}">
        <p14:creationId xmlns:p14="http://schemas.microsoft.com/office/powerpoint/2010/main" val="11508213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the presentation on two lines maximum</a:t>
            </a:r>
            <a:endParaRPr lang="fr-FR" dirty="0"/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152256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DAY MONTH YEAR</a:t>
            </a: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1978212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CLIENT NAME</a:t>
            </a:r>
          </a:p>
        </p:txBody>
      </p:sp>
    </p:spTree>
    <p:extLst>
      <p:ext uri="{BB962C8B-B14F-4D97-AF65-F5344CB8AC3E}">
        <p14:creationId xmlns:p14="http://schemas.microsoft.com/office/powerpoint/2010/main" val="24519210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title &quot;just switch&quot;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the presentation on two lines maximum</a:t>
            </a:r>
            <a:endParaRPr lang="fr-FR" dirty="0"/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152256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DAY MONTH YEAR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D50E21D-A839-4E86-B7C2-343044CCE9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565" y="5833830"/>
            <a:ext cx="1909406" cy="365497"/>
          </a:xfrm>
          <a:prstGeom prst="rect">
            <a:avLst/>
          </a:prstGeom>
        </p:spPr>
      </p:pic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661569F5-5C2F-4310-AEEC-5A819443D6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1978212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CLIENT NAME</a:t>
            </a:r>
          </a:p>
        </p:txBody>
      </p:sp>
    </p:spTree>
    <p:extLst>
      <p:ext uri="{BB962C8B-B14F-4D97-AF65-F5344CB8AC3E}">
        <p14:creationId xmlns:p14="http://schemas.microsoft.com/office/powerpoint/2010/main" val="12716121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title &quot;switch to excellence&quot;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the presentation on two lines maximum</a:t>
            </a:r>
            <a:endParaRPr lang="fr-FR" dirty="0"/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152256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DAY MONTH YEAR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42E16DB-6A3B-4FCF-8DD5-D2A30F6B91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726" y="5795207"/>
            <a:ext cx="2011948" cy="445685"/>
          </a:xfrm>
          <a:prstGeom prst="rect">
            <a:avLst/>
          </a:prstGeom>
        </p:spPr>
      </p:pic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29009BCB-9EEF-4CE2-987F-C5F3AA86C12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1978212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CLIENT NAME</a:t>
            </a:r>
          </a:p>
        </p:txBody>
      </p:sp>
    </p:spTree>
    <p:extLst>
      <p:ext uri="{BB962C8B-B14F-4D97-AF65-F5344CB8AC3E}">
        <p14:creationId xmlns:p14="http://schemas.microsoft.com/office/powerpoint/2010/main" val="33876319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200" b="1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cap="none">
                <a:solidFill>
                  <a:schemeClr val="tx2"/>
                </a:solidFill>
              </a:rPr>
              <a:t>Ut id mauris dapibus, semper eros ac, porttitor mauris </a:t>
            </a:r>
            <a:r>
              <a:rPr lang="fr-FR" cap="none">
                <a:solidFill>
                  <a:schemeClr val="tx1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28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658" r:id="rId10"/>
    <p:sldLayoutId id="2147483922" r:id="rId11"/>
    <p:sldLayoutId id="2147483923" r:id="rId12"/>
    <p:sldLayoutId id="2147483673" r:id="rId13"/>
    <p:sldLayoutId id="2147483903" r:id="rId14"/>
    <p:sldLayoutId id="2147483900" r:id="rId15"/>
    <p:sldLayoutId id="2147483907" r:id="rId16"/>
    <p:sldLayoutId id="2147483908" r:id="rId17"/>
    <p:sldLayoutId id="2147483909" r:id="rId18"/>
    <p:sldLayoutId id="2147483910" r:id="rId19"/>
    <p:sldLayoutId id="2147483911" r:id="rId20"/>
    <p:sldLayoutId id="2147483912" r:id="rId21"/>
    <p:sldLayoutId id="2147483913" r:id="rId22"/>
    <p:sldLayoutId id="2147483895" r:id="rId23"/>
    <p:sldLayoutId id="2147483897" r:id="rId24"/>
    <p:sldLayoutId id="2147483901" r:id="rId25"/>
    <p:sldLayoutId id="2147483663" r:id="rId26"/>
    <p:sldLayoutId id="2147483902" r:id="rId27"/>
    <p:sldLayoutId id="2147483906" r:id="rId28"/>
    <p:sldLayoutId id="2147483898" r:id="rId29"/>
    <p:sldLayoutId id="2147483899" r:id="rId30"/>
    <p:sldLayoutId id="2147483904" r:id="rId31"/>
    <p:sldLayoutId id="2147483905" r:id="rId3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 userDrawn="1">
          <p15:clr>
            <a:srgbClr val="F26B43"/>
          </p15:clr>
        </p15:guide>
        <p15:guide id="2" pos="529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pos="1448" userDrawn="1">
          <p15:clr>
            <a:srgbClr val="F26B43"/>
          </p15:clr>
        </p15:guide>
        <p15:guide id="5" pos="1593" userDrawn="1">
          <p15:clr>
            <a:srgbClr val="F26B43"/>
          </p15:clr>
        </p15:guide>
        <p15:guide id="6" orient="horz" pos="371" userDrawn="1">
          <p15:clr>
            <a:srgbClr val="F26B43"/>
          </p15:clr>
        </p15:guide>
        <p15:guide id="7" orient="horz" pos="1636" userDrawn="1">
          <p15:clr>
            <a:srgbClr val="F26B43"/>
          </p15:clr>
        </p15:guide>
        <p15:guide id="8" orient="horz" pos="2810" userDrawn="1">
          <p15:clr>
            <a:srgbClr val="F26B43"/>
          </p15:clr>
        </p15:guide>
        <p15:guide id="9" orient="horz" pos="147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89D6A83-3185-4CE0-A40B-62114798EF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90DF043D-E94E-4588-A336-234767B09D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F7CDACE-3ADC-4A1C-AF63-A5A9CD11DE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7750443"/>
      </p:ext>
    </p:extLst>
  </p:cSld>
  <p:clrMapOvr>
    <a:masterClrMapping/>
  </p:clrMapOvr>
</p:sld>
</file>

<file path=ppt/theme/theme1.xml><?xml version="1.0" encoding="utf-8"?>
<a:theme xmlns:a="http://schemas.openxmlformats.org/drawingml/2006/main" name="ECONOCOM UK">
  <a:themeElements>
    <a:clrScheme name="ECONOCOM - Colors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UK_econocom_v06" id="{3CFD2F78-0B62-4D83-8B93-692289B7E89A}" vid="{831D6607-9305-4D8C-965D-4CDB6775C74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575BC075FF044A865DA98696BCA433" ma:contentTypeVersion="11" ma:contentTypeDescription="Create a new document." ma:contentTypeScope="" ma:versionID="c6446392658cd2b7b6b349e384fd04ee">
  <xsd:schema xmlns:xsd="http://www.w3.org/2001/XMLSchema" xmlns:xs="http://www.w3.org/2001/XMLSchema" xmlns:p="http://schemas.microsoft.com/office/2006/metadata/properties" xmlns:ns2="236f4c06-9489-44af-b571-ef14cdf7b7b1" targetNamespace="http://schemas.microsoft.com/office/2006/metadata/properties" ma:root="true" ma:fieldsID="7eff4336f4dc490f934b0a03dd0a1e4f" ns2:_="">
    <xsd:import namespace="236f4c06-9489-44af-b571-ef14cdf7b7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6f4c06-9489-44af-b571-ef14cdf7b7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D818834-7488-4966-A106-911595CE3484}"/>
</file>

<file path=customXml/itemProps2.xml><?xml version="1.0" encoding="utf-8"?>
<ds:datastoreItem xmlns:ds="http://schemas.openxmlformats.org/officeDocument/2006/customXml" ds:itemID="{CB29D756-18A1-4815-8664-2843C25E1800}"/>
</file>

<file path=customXml/itemProps3.xml><?xml version="1.0" encoding="utf-8"?>
<ds:datastoreItem xmlns:ds="http://schemas.openxmlformats.org/officeDocument/2006/customXml" ds:itemID="{93534873-5CC1-4CF4-902A-7FCC3701643A}"/>
</file>

<file path=docProps/app.xml><?xml version="1.0" encoding="utf-8"?>
<Properties xmlns="http://schemas.openxmlformats.org/officeDocument/2006/extended-properties" xmlns:vt="http://schemas.openxmlformats.org/officeDocument/2006/docPropsVTypes">
  <Template>Template_UK_econocom_v06</Template>
  <TotalTime>1</TotalTime>
  <Words>0</Words>
  <Application>Microsoft Office PowerPoint</Application>
  <PresentationFormat>Grand écran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Montserrat</vt:lpstr>
      <vt:lpstr>ECONOCOM UK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SAVIN, STEPHANIE</dc:creator>
  <cp:lastModifiedBy>SAVIN, STEPHANIE</cp:lastModifiedBy>
  <cp:revision>4</cp:revision>
  <dcterms:created xsi:type="dcterms:W3CDTF">2018-09-03T09:54:29Z</dcterms:created>
  <dcterms:modified xsi:type="dcterms:W3CDTF">2018-09-04T09:31:37Z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0x01010053575BC075FF044A865DA98696BCA433</vt:lpwstr>
  </property>
</Properties>
</file>