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revisionInfo.xml" ContentType="application/vnd.ms-powerpoint.revisioninfo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54F3"/>
    <a:srgbClr val="8627DB"/>
    <a:srgbClr val="FFFFFF"/>
    <a:srgbClr val="E6E6E6"/>
    <a:srgbClr val="573EEF"/>
    <a:srgbClr val="573FF0"/>
    <a:srgbClr val="3E0D81"/>
    <a:srgbClr val="5A3492"/>
    <a:srgbClr val="3F2381"/>
    <a:srgbClr val="584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13" autoAdjust="0"/>
    <p:restoredTop sz="94674" autoAdjust="0"/>
  </p:normalViewPr>
  <p:slideViewPr>
    <p:cSldViewPr snapToGrid="0">
      <p:cViewPr varScale="1">
        <p:scale>
          <a:sx n="79" d="100"/>
          <a:sy n="79" d="100"/>
        </p:scale>
        <p:origin x="941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2721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04/09/2018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04/09/2018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</a:t>
            </a:r>
            <a:r>
              <a:rPr lang="en-US" dirty="0"/>
              <a:t>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3D8E09-40CF-44DA-A7C9-FA9300E41A2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5635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FFC03C-7CFC-4A37-8DCF-CD7633361C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3FB132-A5FB-466B-A2CF-DB3C1F80D6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3526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2632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0259E2-894B-4020-B82B-15BFEE2765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5129"/>
            <a:ext cx="3777671" cy="210574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E49864-5F6C-401E-87AC-0DCE65419A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3526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Subtitle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7385EAD-91BF-41DD-A948-4BB5CF69B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23838D32-DB5F-4C30-889C-A8AF798411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7E97DC95-4825-4BC7-8F7E-A0A42A2EB3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631EC02B-AB0F-4954-BAD0-F8CEFFFE3E8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CA7F79B-9CCA-41EF-842A-BD81A920C8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on the icon below </a:t>
            </a:r>
          </a:p>
          <a:p>
            <a:r>
              <a:rPr lang="en-US" dirty="0"/>
              <a:t>to insert an image</a:t>
            </a:r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(3 </a:t>
            </a:r>
            <a:r>
              <a:rPr lang="fr-FR" dirty="0" err="1"/>
              <a:t>lines</a:t>
            </a:r>
            <a:r>
              <a:rPr lang="fr-FR" dirty="0"/>
              <a:t>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Complementary text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39EBF3-9321-41BD-A0BF-F38C2F0F72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65CEB71-67FA-4CB0-A711-830E59EF6D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(3 </a:t>
            </a:r>
            <a:r>
              <a:rPr lang="fr-FR" dirty="0" err="1"/>
              <a:t>lines</a:t>
            </a:r>
            <a:r>
              <a:rPr lang="fr-FR" dirty="0"/>
              <a:t> max)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253B6C33-2004-4164-B71D-7583D7F260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FDDFB51C-DE4B-4E76-AF33-D99C9DCC51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Complementary text</a:t>
            </a: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Free text or untitled graphic element (click on the icon below)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1270394-4B13-4EDC-AA45-B54D916A3C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C0AE5E-871F-4C86-AA72-C46081503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color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Quote text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Quote text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ntent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content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7434" y="2350109"/>
            <a:ext cx="3777671" cy="211076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9AE4CB-908E-430E-A1B8-1F7A5B2295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1621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5129"/>
            <a:ext cx="3777671" cy="210574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1D7F0-302B-430F-A9BA-74D361B81C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6" r:id="rId2"/>
    <p:sldLayoutId id="2147483919" r:id="rId3"/>
    <p:sldLayoutId id="2147483658" r:id="rId4"/>
    <p:sldLayoutId id="2147483922" r:id="rId5"/>
    <p:sldLayoutId id="2147483923" r:id="rId6"/>
    <p:sldLayoutId id="2147483900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  <p:sldLayoutId id="2147483913" r:id="rId14"/>
    <p:sldLayoutId id="2147483895" r:id="rId15"/>
    <p:sldLayoutId id="2147483897" r:id="rId16"/>
    <p:sldLayoutId id="2147483901" r:id="rId17"/>
    <p:sldLayoutId id="2147483663" r:id="rId18"/>
    <p:sldLayoutId id="2147483902" r:id="rId19"/>
    <p:sldLayoutId id="2147483906" r:id="rId20"/>
    <p:sldLayoutId id="2147483898" r:id="rId21"/>
    <p:sldLayoutId id="2147483899" r:id="rId22"/>
    <p:sldLayoutId id="2147483904" r:id="rId23"/>
    <p:sldLayoutId id="2147483905" r:id="rId2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448" userDrawn="1">
          <p15:clr>
            <a:srgbClr val="F26B43"/>
          </p15:clr>
        </p15:guide>
        <p15:guide id="5" pos="1593" userDrawn="1">
          <p15:clr>
            <a:srgbClr val="F26B43"/>
          </p15:clr>
        </p15:guide>
        <p15:guide id="6" orient="horz" pos="371" userDrawn="1">
          <p15:clr>
            <a:srgbClr val="F26B43"/>
          </p15:clr>
        </p15:guide>
        <p15:guide id="7" orient="horz" pos="1636" userDrawn="1">
          <p15:clr>
            <a:srgbClr val="F26B43"/>
          </p15:clr>
        </p15:guide>
        <p15:guide id="8" orient="horz" pos="2810" userDrawn="1">
          <p15:clr>
            <a:srgbClr val="F26B43"/>
          </p15:clr>
        </p15:guide>
        <p15:guide id="9" orient="horz" pos="14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89D6A83-3185-4CE0-A40B-62114798EF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0DF043D-E94E-4588-A336-234767B09D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F7CDACE-3ADC-4A1C-AF63-A5A9CD11DE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750443"/>
      </p:ext>
    </p:extLst>
  </p:cSld>
  <p:clrMapOvr>
    <a:masterClrMapping/>
  </p:clrMapOvr>
</p:sld>
</file>

<file path=ppt/theme/theme1.xml><?xml version="1.0" encoding="utf-8"?>
<a:theme xmlns:a="http://schemas.openxmlformats.org/drawingml/2006/main" name="ECONOCOM UK">
  <a:themeElements>
    <a:clrScheme name="ECONOCOM - Colors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UK_econocom_v06" id="{3CFD2F78-0B62-4D83-8B93-692289B7E89A}" vid="{831D6607-9305-4D8C-965D-4CDB6775C74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575BC075FF044A865DA98696BCA433" ma:contentTypeVersion="11" ma:contentTypeDescription="Create a new document." ma:contentTypeScope="" ma:versionID="c6446392658cd2b7b6b349e384fd04ee">
  <xsd:schema xmlns:xsd="http://www.w3.org/2001/XMLSchema" xmlns:xs="http://www.w3.org/2001/XMLSchema" xmlns:p="http://schemas.microsoft.com/office/2006/metadata/properties" xmlns:ns2="236f4c06-9489-44af-b571-ef14cdf7b7b1" targetNamespace="http://schemas.microsoft.com/office/2006/metadata/properties" ma:root="true" ma:fieldsID="7eff4336f4dc490f934b0a03dd0a1e4f" ns2:_="">
    <xsd:import namespace="236f4c06-9489-44af-b571-ef14cdf7b7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f4c06-9489-44af-b571-ef14cdf7b7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40C750D-E89B-43BC-93D0-FAD3AFDF589A}"/>
</file>

<file path=customXml/itemProps2.xml><?xml version="1.0" encoding="utf-8"?>
<ds:datastoreItem xmlns:ds="http://schemas.openxmlformats.org/officeDocument/2006/customXml" ds:itemID="{13582A6C-A3D7-467C-8A08-09A27E065DD8}"/>
</file>

<file path=customXml/itemProps3.xml><?xml version="1.0" encoding="utf-8"?>
<ds:datastoreItem xmlns:ds="http://schemas.openxmlformats.org/officeDocument/2006/customXml" ds:itemID="{1839FD50-F9B3-42BB-8C78-DAE32AD6FF4D}"/>
</file>

<file path=docProps/app.xml><?xml version="1.0" encoding="utf-8"?>
<Properties xmlns="http://schemas.openxmlformats.org/officeDocument/2006/extended-properties" xmlns:vt="http://schemas.openxmlformats.org/officeDocument/2006/docPropsVTypes">
  <Template>Template_UK_econocom_v06</Template>
  <TotalTime>5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Montserrat</vt:lpstr>
      <vt:lpstr>ECONOCOM UK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SAVIN, STEPHANIE</dc:creator>
  <cp:lastModifiedBy>SAVIN, STEPHANIE</cp:lastModifiedBy>
  <cp:revision>3</cp:revision>
  <dcterms:created xsi:type="dcterms:W3CDTF">2018-09-03T09:54:29Z</dcterms:created>
  <dcterms:modified xsi:type="dcterms:W3CDTF">2018-09-04T09:35:03Z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0x01010053575BC075FF044A865DA98696BCA433</vt:lpwstr>
  </property>
</Properties>
</file>