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8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54F3"/>
    <a:srgbClr val="8627DB"/>
    <a:srgbClr val="FFFFFF"/>
    <a:srgbClr val="E6E6E6"/>
    <a:srgbClr val="573EEF"/>
    <a:srgbClr val="573FF0"/>
    <a:srgbClr val="3E0D81"/>
    <a:srgbClr val="5A3492"/>
    <a:srgbClr val="3F2381"/>
    <a:srgbClr val="5846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13" autoAdjust="0"/>
    <p:restoredTop sz="94674" autoAdjust="0"/>
  </p:normalViewPr>
  <p:slideViewPr>
    <p:cSldViewPr snapToGrid="0">
      <p:cViewPr>
        <p:scale>
          <a:sx n="84" d="100"/>
          <a:sy n="84" d="100"/>
        </p:scale>
        <p:origin x="749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6" d="100"/>
          <a:sy n="96" d="100"/>
        </p:scale>
        <p:origin x="2721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3EB969FA-941C-4FDE-B54A-6EEF8AD5F13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217E9769-C27A-40A3-ABFF-448929998AB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01C250-9E4B-488D-BCB6-004DF068DFE9}" type="datetimeFigureOut">
              <a:rPr lang="fr-FR" smtClean="0"/>
              <a:t>03/09/2018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A449367-9F2C-4A29-ABFA-4BBC182C013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B3EA919-57B0-4EB9-9648-0F883D10B73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5060CB-00FF-43FA-8BB7-7EF5A2EABE8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618391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88EEE7-B93B-49AF-A22D-C1244B1CD204}" type="datetimeFigureOut">
              <a:rPr lang="fr-FR" smtClean="0"/>
              <a:t>03/09/2018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91E7DE-7724-4FAA-9313-E9F0A418BAB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9394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Ble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  <a:endParaRPr lang="fr-FR" dirty="0"/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JOUR MOIS ANNÉE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4360FD32-D9B8-48CB-9F69-66C33B7C54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699421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3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BC1F219E-6EE5-45E1-95BF-24AF2AE9B670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7E4C8E49-10A8-4B97-A07C-9996B450958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79" y="2360258"/>
            <a:ext cx="3784319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A5045EE-9823-4299-B2AD-149B222C23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592138"/>
            <a:ext cx="2786062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2214424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A6029C02-FF1D-4946-B0E8-50832E90EF58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8B777760-0DDA-4E7E-AD3C-49A729EBF75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57536"/>
            <a:ext cx="3777671" cy="208905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6BE4419-5819-4E16-B314-B7BBE4C609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786062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20645367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EFAE98A2-8138-4EE9-A8BE-5A0AFAE9122D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4540555D-49F7-4ED2-A528-60D56A5F679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51180"/>
            <a:ext cx="3777671" cy="209540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1B28701-941F-4C97-AD87-1B8D6E4B30C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602896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34249731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6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7BEED087-F2FD-4906-8C61-61A7C5DBF264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032A1E69-C3B5-4A64-938E-FB5B8479C75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7583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08FFF5E-B233-4CF2-8E7D-DFF511C3A1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39710911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7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9B918CD8-03E5-4DBF-B058-8714A6F9F991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36201EFC-76F8-4DC5-813E-EECEF163CA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1992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B8191F3-624C-4754-B027-319858716A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12988" y="592138"/>
            <a:ext cx="2808287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38853830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27C16BB3-6421-4A83-B0C9-DBE4919C18F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800" y="1022400"/>
            <a:ext cx="10441975" cy="1508414"/>
          </a:xfrm>
          <a:prstGeom prst="rect">
            <a:avLst/>
          </a:prstGeo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 sz="2800" b="1" kern="1200" cap="none" spc="0" baseline="0" dirty="0">
                <a:solidFill>
                  <a:schemeClr val="tx2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Sous-titre</a:t>
            </a:r>
            <a:endParaRPr lang="fr-FR" dirty="0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090ECECF-F8EE-472F-AAAC-77516672C0A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Sujet de la présentation – V°001 | 27 juillet 2018</a:t>
            </a:r>
            <a:endParaRPr lang="fr-FR" cap="none" dirty="0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5EB5593-5AB2-4459-A5A0-245869585A7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8660AA14-17CC-44B4-8530-F53B98A181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3782852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EA13E3DF-15F4-4B75-83F6-023D046F2F5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Sujet de la présentation – V°001 | 27 juillet 2018</a:t>
            </a:r>
            <a:endParaRPr lang="fr-FR" cap="none" dirty="0">
              <a:solidFill>
                <a:schemeClr val="tx1"/>
              </a:solidFill>
            </a:endParaRPr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32C03E7B-CBCE-47FD-95FB-2D4D91E2CF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994F548F-A399-4411-B9BF-BDBAA7AE4B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7" y="1008000"/>
            <a:ext cx="10440987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25FC0EDE-30E2-4F5A-B08C-8D79B82BB5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13788316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0D8EFD0-DD87-44F2-90BC-CD4BF9ED5B2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Sujet de la présentation – V°001 | 27 juillet 2018</a:t>
            </a:r>
            <a:endParaRPr lang="fr-FR" cap="none" dirty="0">
              <a:solidFill>
                <a:schemeClr val="tx1"/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318DA38-E683-43E9-9656-D018CD605BE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196E6E0A-156A-4841-A350-BE191FCF20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965367BF-2907-4F13-AEC8-A36F6E32C4F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9787" y="1008000"/>
            <a:ext cx="5038499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  <p:sp>
        <p:nvSpPr>
          <p:cNvPr id="9" name="Espace réservé du texte 12">
            <a:extLst>
              <a:ext uri="{FF2B5EF4-FFF2-40B4-BE49-F238E27FC236}">
                <a16:creationId xmlns:a16="http://schemas.microsoft.com/office/drawing/2014/main" id="{ECAAD123-C781-451D-88A4-AC5B03044E7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42276" y="1008000"/>
            <a:ext cx="5038499" cy="49991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fr-FR"/>
              <a:t>Sous-titre (premeir niveau)</a:t>
            </a:r>
          </a:p>
          <a:p>
            <a:pPr lvl="1"/>
            <a:r>
              <a:rPr lang="fr-FR"/>
              <a:t>Rubrique (deuxième niveau)</a:t>
            </a:r>
          </a:p>
          <a:p>
            <a:pPr lvl="2"/>
            <a:r>
              <a:rPr lang="fr-FR"/>
              <a:t>Item (troisième niveau)</a:t>
            </a:r>
          </a:p>
          <a:p>
            <a:pPr lvl="3"/>
            <a:r>
              <a:rPr lang="fr-FR"/>
              <a:t>Contenu (quatrième niveau)</a:t>
            </a:r>
          </a:p>
        </p:txBody>
      </p:sp>
    </p:spTree>
    <p:extLst>
      <p:ext uri="{BB962C8B-B14F-4D97-AF65-F5344CB8AC3E}">
        <p14:creationId xmlns:p14="http://schemas.microsoft.com/office/powerpoint/2010/main" val="205371136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A988C761-4C7D-423A-B1FF-7DBEE783B9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788" y="978413"/>
            <a:ext cx="10440987" cy="48526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fr-FR" sz="2800" b="1" kern="1200" cap="none" spc="0" baseline="0" dirty="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fr-FR"/>
              <a:t>Sous-titre </a:t>
            </a:r>
            <a:r>
              <a:rPr lang="fr-FR" dirty="0"/>
              <a:t>(</a:t>
            </a:r>
            <a:r>
              <a:rPr lang="fr-FR"/>
              <a:t>1 ligne</a:t>
            </a:r>
            <a:r>
              <a:rPr lang="fr-FR" dirty="0"/>
              <a:t>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B3966CBE-AEA8-4050-8067-1B4E5EE195C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Sujet de la présentation – V°001 | 27 juillet 2018</a:t>
            </a:r>
            <a:endParaRPr lang="fr-FR" cap="none" dirty="0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B1922039-7D6E-4924-99A6-A50FE142D69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6A90E34-218B-44F8-B3EE-12D9E53297F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11300" y="1864859"/>
            <a:ext cx="9769475" cy="2774182"/>
          </a:xfrm>
        </p:spPr>
        <p:txBody>
          <a:bodyPr/>
          <a:lstStyle>
            <a:lvl1pPr marL="0" indent="0">
              <a:lnSpc>
                <a:spcPct val="150000"/>
              </a:lnSpc>
              <a:buFont typeface="Arial" panose="020B0604020202020204" pitchFamily="34" charset="0"/>
              <a:buNone/>
              <a:defRPr sz="2000" b="0"/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7" name="Titre 5">
            <a:extLst>
              <a:ext uri="{FF2B5EF4-FFF2-40B4-BE49-F238E27FC236}">
                <a16:creationId xmlns:a16="http://schemas.microsoft.com/office/drawing/2014/main" id="{1C2B61A0-D5D7-455B-96D4-0AC93A906D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32324198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à 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27140DB9-FE55-48AF-9A04-12DB92D7CDC4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3" y="0"/>
            <a:ext cx="5268458" cy="6858000"/>
          </a:xfrm>
          <a:prstGeom prst="rect">
            <a:avLst/>
          </a:prstGeom>
        </p:spPr>
        <p:txBody>
          <a:bodyPr tIns="2304000" anchor="t" anchorCtr="0">
            <a:noAutofit/>
          </a:bodyPr>
          <a:lstStyle>
            <a:lvl1pPr marL="0" indent="0" algn="ctr">
              <a:buNone/>
              <a:defRPr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Cliquez sur l’icône ci-dessous </a:t>
            </a:r>
            <a:br>
              <a:rPr lang="fr-FR"/>
            </a:br>
            <a:r>
              <a:rPr lang="fr-FR"/>
              <a:t>pour insérer une image</a:t>
            </a:r>
            <a:endParaRPr lang="fr-FR" dirty="0"/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23484" y="1398522"/>
            <a:ext cx="5657291" cy="1495794"/>
          </a:xfrm>
          <a:prstGeom prst="rect">
            <a:avLst/>
          </a:prstGeom>
        </p:spPr>
        <p:txBody>
          <a:bodyPr anchor="b"/>
          <a:lstStyle>
            <a:lvl1pPr algn="l">
              <a:defRPr sz="5400" b="1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</a:t>
            </a:r>
            <a:r>
              <a:rPr lang="fr-FR" dirty="0"/>
              <a:t>(</a:t>
            </a:r>
            <a:r>
              <a:rPr lang="fr-FR"/>
              <a:t>3 lignes </a:t>
            </a:r>
            <a:r>
              <a:rPr lang="fr-FR" dirty="0"/>
              <a:t>max)</a:t>
            </a:r>
          </a:p>
        </p:txBody>
      </p:sp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CF16E1CB-4175-4B50-B70E-76C58215F7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6736" y="3083214"/>
            <a:ext cx="5657291" cy="3877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Sous-titre </a:t>
            </a:r>
            <a:r>
              <a:rPr lang="fr-FR" dirty="0"/>
              <a:t>(</a:t>
            </a:r>
            <a:r>
              <a:rPr lang="fr-FR"/>
              <a:t>1 ligne</a:t>
            </a:r>
            <a:r>
              <a:rPr lang="fr-FR" dirty="0"/>
              <a:t>)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4704A89-865E-40EA-BCD5-78C5D720B1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22925" y="3710215"/>
            <a:ext cx="5657850" cy="180975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Texte complémentaire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40CC3A4-C275-45F8-AB86-82A4A9B43C2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0774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Blan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  <a:endParaRPr lang="fr-FR" dirty="0"/>
          </a:p>
        </p:txBody>
      </p:sp>
      <p:sp>
        <p:nvSpPr>
          <p:cNvPr id="23" name="Espace réservé du texte 12">
            <a:extLst>
              <a:ext uri="{FF2B5EF4-FFF2-40B4-BE49-F238E27FC236}">
                <a16:creationId xmlns:a16="http://schemas.microsoft.com/office/drawing/2014/main" id="{209A506E-6241-4F98-97C9-ED2BCCA92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JOUR MOIS ANNÉE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9721F3F3-2AF1-407B-9C3E-3BA0B4104B5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286CA3D1-4161-4AFB-ACE2-50613BBB54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2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73760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avec bandeau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5003584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Espace réservé du numéro de diapositive 4">
            <a:extLst>
              <a:ext uri="{FF2B5EF4-FFF2-40B4-BE49-F238E27FC236}">
                <a16:creationId xmlns:a16="http://schemas.microsoft.com/office/drawing/2014/main" id="{4851EEEE-251B-465C-9A44-B3EC2ADCE20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620375" y="6390938"/>
            <a:ext cx="660400" cy="184666"/>
          </a:xfrm>
        </p:spPr>
        <p:txBody>
          <a:bodyPr/>
          <a:lstStyle/>
          <a:p>
            <a:fld id="{16F61B19-5FB1-451F-938F-D0B1FAC2BDF6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C1C5ABFC-2DD7-43C0-854B-86C3B1B7EC33}"/>
              </a:ext>
            </a:extLst>
          </p:cNvPr>
          <p:cNvSpPr txBox="1">
            <a:spLocks/>
          </p:cNvSpPr>
          <p:nvPr userDrawn="1"/>
        </p:nvSpPr>
        <p:spPr>
          <a:xfrm>
            <a:off x="5623484" y="1398522"/>
            <a:ext cx="5657291" cy="1495794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5400" b="1" kern="120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(3 lignes max)</a:t>
            </a:r>
            <a:endParaRPr lang="fr-FR" dirty="0"/>
          </a:p>
        </p:txBody>
      </p:sp>
      <p:sp>
        <p:nvSpPr>
          <p:cNvPr id="16" name="Espace réservé du texte 5">
            <a:extLst>
              <a:ext uri="{FF2B5EF4-FFF2-40B4-BE49-F238E27FC236}">
                <a16:creationId xmlns:a16="http://schemas.microsoft.com/office/drawing/2014/main" id="{85665673-C441-4E89-8AF2-E736B5FD12B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36736" y="3083214"/>
            <a:ext cx="5657291" cy="3877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FontTx/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Sous-titre </a:t>
            </a:r>
            <a:r>
              <a:rPr lang="fr-FR" dirty="0"/>
              <a:t>(</a:t>
            </a:r>
            <a:r>
              <a:rPr lang="fr-FR"/>
              <a:t>1 ligne</a:t>
            </a:r>
            <a:r>
              <a:rPr lang="fr-FR" dirty="0"/>
              <a:t>)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EBCFE1BB-1DE5-4317-B5D8-DB6D96FB77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22925" y="3710215"/>
            <a:ext cx="5657850" cy="1809750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Texte complémentaire</a:t>
            </a:r>
          </a:p>
        </p:txBody>
      </p:sp>
    </p:spTree>
    <p:extLst>
      <p:ext uri="{BB962C8B-B14F-4D97-AF65-F5344CB8AC3E}">
        <p14:creationId xmlns:p14="http://schemas.microsoft.com/office/powerpoint/2010/main" val="8367340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sans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9">
            <a:extLst>
              <a:ext uri="{FF2B5EF4-FFF2-40B4-BE49-F238E27FC236}">
                <a16:creationId xmlns:a16="http://schemas.microsoft.com/office/drawing/2014/main" id="{CF8E1BD4-2E9A-4788-88E6-0120D51CBCE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1022400"/>
            <a:ext cx="10442576" cy="49960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Texte libre ou élément graphique sans titre (cliquer alors sur l’icône ci-dessous)</a:t>
            </a:r>
            <a:endParaRPr lang="fr-FR" dirty="0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E5B653E-BC7D-489F-B3CE-58D9EB676DA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Sujet de la présentation – V°001 | 27 juillet 2018</a:t>
            </a:r>
            <a:endParaRPr lang="fr-FR" cap="none" dirty="0">
              <a:solidFill>
                <a:schemeClr val="tx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9A731D0-C3E7-45C9-A87A-611FBCF368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CF64C1BA-4AE9-4E7E-AA90-8576B94331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6755451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D7B89DD-B9B2-4C1B-9F0B-58882259980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cap="none">
                <a:solidFill>
                  <a:schemeClr val="tx2"/>
                </a:solidFill>
              </a:rPr>
              <a:t>Sujet de la présentation – V°001 | 27 juillet 2018</a:t>
            </a:r>
            <a:endParaRPr lang="fr-FR" cap="none" dirty="0">
              <a:solidFill>
                <a:schemeClr val="tx1"/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655E634-7523-4740-9664-E11BE6F53C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F61B19-5FB1-451F-938F-D0B1FAC2BDF6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5" name="Titre 5">
            <a:extLst>
              <a:ext uri="{FF2B5EF4-FFF2-40B4-BE49-F238E27FC236}">
                <a16:creationId xmlns:a16="http://schemas.microsoft.com/office/drawing/2014/main" id="{B1818323-5F00-4A01-A64C-B1AC4375C4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9265"/>
            <a:ext cx="10442575" cy="27699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chapitre </a:t>
            </a:r>
          </a:p>
        </p:txBody>
      </p:sp>
    </p:spTree>
    <p:extLst>
      <p:ext uri="{BB962C8B-B14F-4D97-AF65-F5344CB8AC3E}">
        <p14:creationId xmlns:p14="http://schemas.microsoft.com/office/powerpoint/2010/main" val="10352160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tion fond couleu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B2C212-1B2B-4335-BA30-6DA98C8CDA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77509" y="1001938"/>
            <a:ext cx="9803266" cy="418576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47588824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tion fond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23409" y="5943600"/>
            <a:ext cx="2620853" cy="241439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E88ACDEA-C11A-4C4F-A94B-BBB7014BA3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77509" y="1001938"/>
            <a:ext cx="9803266" cy="418576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80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1445949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Viole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texte 12">
            <a:extLst>
              <a:ext uri="{FF2B5EF4-FFF2-40B4-BE49-F238E27FC236}">
                <a16:creationId xmlns:a16="http://schemas.microsoft.com/office/drawing/2014/main" id="{52B1AC74-424E-4978-A5B4-EF39545E59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5373" y="3700890"/>
            <a:ext cx="2299325" cy="312478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54000" rIns="90000" bIns="36000">
            <a:spAutoFit/>
          </a:bodyPr>
          <a:lstStyle>
            <a:lvl1pPr marL="0" indent="0" algn="l">
              <a:buNone/>
              <a:defRPr sz="1600" b="0" i="0" cap="all" spc="3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Nom du client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270B4347-3ACE-40C7-A56B-D0FBDC96100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000" y="2127246"/>
            <a:ext cx="8200741" cy="123110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4000" b="1" i="0" cap="all" spc="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présentation </a:t>
            </a:r>
            <a:br>
              <a:rPr lang="fr-FR"/>
            </a:br>
            <a:r>
              <a:rPr lang="fr-FR"/>
              <a:t>SUR DEUX LIGNES MAXIMUM</a:t>
            </a:r>
            <a:endParaRPr lang="fr-FR" dirty="0"/>
          </a:p>
        </p:txBody>
      </p:sp>
      <p:sp>
        <p:nvSpPr>
          <p:cNvPr id="8" name="Espace réservé du texte 12">
            <a:extLst>
              <a:ext uri="{FF2B5EF4-FFF2-40B4-BE49-F238E27FC236}">
                <a16:creationId xmlns:a16="http://schemas.microsoft.com/office/drawing/2014/main" id="{D26847B3-D800-48D1-A2E1-E725CEF868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8000" y="4298950"/>
            <a:ext cx="2256772" cy="193899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>
              <a:buNone/>
              <a:defRPr sz="1400" b="1" i="0" spc="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JOUR MOIS ANNÉE</a:t>
            </a:r>
          </a:p>
        </p:txBody>
      </p:sp>
    </p:spTree>
    <p:extLst>
      <p:ext uri="{BB962C8B-B14F-4D97-AF65-F5344CB8AC3E}">
        <p14:creationId xmlns:p14="http://schemas.microsoft.com/office/powerpoint/2010/main" val="24519210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Bleu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3160846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viole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</p:spTree>
    <p:extLst>
      <p:ext uri="{BB962C8B-B14F-4D97-AF65-F5344CB8AC3E}">
        <p14:creationId xmlns:p14="http://schemas.microsoft.com/office/powerpoint/2010/main" val="2222269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Blan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BB516C-2D9E-4D10-84B6-1BA3F053C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28751" y="1119840"/>
            <a:ext cx="6191250" cy="1329595"/>
          </a:xfrm>
        </p:spPr>
        <p:txBody>
          <a:bodyPr/>
          <a:lstStyle>
            <a:lvl1pPr>
              <a:defRPr sz="9600" b="1">
                <a:solidFill>
                  <a:schemeClr val="tx2"/>
                </a:solidFill>
              </a:defRPr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16279C-91C1-4A53-9D97-551C24C66A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28751" y="2541815"/>
            <a:ext cx="6191250" cy="29541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Chapitre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F8E3B9C8-10DF-49C3-98AD-9648E90DFBB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51985" y="5943600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rgbClr val="3F23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>
              <a:solidFill>
                <a:srgbClr val="3F238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3136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- merci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C50DCE55-0914-418C-838D-74D38308EF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808841" y="5956852"/>
            <a:ext cx="2574318" cy="255727"/>
          </a:xfrm>
          <a:custGeom>
            <a:avLst/>
            <a:gdLst>
              <a:gd name="T0" fmla="*/ 24 w 1033"/>
              <a:gd name="T1" fmla="*/ 18 h 100"/>
              <a:gd name="T2" fmla="*/ 98 w 1033"/>
              <a:gd name="T3" fmla="*/ 43 h 100"/>
              <a:gd name="T4" fmla="*/ 110 w 1033"/>
              <a:gd name="T5" fmla="*/ 53 h 100"/>
              <a:gd name="T6" fmla="*/ 55 w 1033"/>
              <a:gd name="T7" fmla="*/ 0 h 100"/>
              <a:gd name="T8" fmla="*/ 15 w 1033"/>
              <a:gd name="T9" fmla="*/ 90 h 100"/>
              <a:gd name="T10" fmla="*/ 105 w 1033"/>
              <a:gd name="T11" fmla="*/ 94 h 100"/>
              <a:gd name="T12" fmla="*/ 55 w 1033"/>
              <a:gd name="T13" fmla="*/ 90 h 100"/>
              <a:gd name="T14" fmla="*/ 12 w 1033"/>
              <a:gd name="T15" fmla="*/ 53 h 100"/>
              <a:gd name="T16" fmla="*/ 215 w 1033"/>
              <a:gd name="T17" fmla="*/ 84 h 100"/>
              <a:gd name="T18" fmla="*/ 141 w 1033"/>
              <a:gd name="T19" fmla="*/ 52 h 100"/>
              <a:gd name="T20" fmla="*/ 213 w 1033"/>
              <a:gd name="T21" fmla="*/ 16 h 100"/>
              <a:gd name="T22" fmla="*/ 150 w 1033"/>
              <a:gd name="T23" fmla="*/ 12 h 100"/>
              <a:gd name="T24" fmla="*/ 176 w 1033"/>
              <a:gd name="T25" fmla="*/ 98 h 100"/>
              <a:gd name="T26" fmla="*/ 287 w 1033"/>
              <a:gd name="T27" fmla="*/ 89 h 100"/>
              <a:gd name="T28" fmla="*/ 253 w 1033"/>
              <a:gd name="T29" fmla="*/ 22 h 100"/>
              <a:gd name="T30" fmla="*/ 333 w 1033"/>
              <a:gd name="T31" fmla="*/ 52 h 100"/>
              <a:gd name="T32" fmla="*/ 287 w 1033"/>
              <a:gd name="T33" fmla="*/ 4 h 100"/>
              <a:gd name="T34" fmla="*/ 246 w 1033"/>
              <a:gd name="T35" fmla="*/ 89 h 100"/>
              <a:gd name="T36" fmla="*/ 344 w 1033"/>
              <a:gd name="T37" fmla="*/ 51 h 100"/>
              <a:gd name="T38" fmla="*/ 463 w 1033"/>
              <a:gd name="T39" fmla="*/ 40 h 100"/>
              <a:gd name="T40" fmla="*/ 377 w 1033"/>
              <a:gd name="T41" fmla="*/ 12 h 100"/>
              <a:gd name="T42" fmla="*/ 368 w 1033"/>
              <a:gd name="T43" fmla="*/ 96 h 100"/>
              <a:gd name="T44" fmla="*/ 423 w 1033"/>
              <a:gd name="T45" fmla="*/ 14 h 100"/>
              <a:gd name="T46" fmla="*/ 453 w 1033"/>
              <a:gd name="T47" fmla="*/ 96 h 100"/>
              <a:gd name="T48" fmla="*/ 544 w 1033"/>
              <a:gd name="T49" fmla="*/ 89 h 100"/>
              <a:gd name="T50" fmla="*/ 510 w 1033"/>
              <a:gd name="T51" fmla="*/ 22 h 100"/>
              <a:gd name="T52" fmla="*/ 590 w 1033"/>
              <a:gd name="T53" fmla="*/ 52 h 100"/>
              <a:gd name="T54" fmla="*/ 544 w 1033"/>
              <a:gd name="T55" fmla="*/ 4 h 100"/>
              <a:gd name="T56" fmla="*/ 503 w 1033"/>
              <a:gd name="T57" fmla="*/ 89 h 100"/>
              <a:gd name="T58" fmla="*/ 601 w 1033"/>
              <a:gd name="T59" fmla="*/ 51 h 100"/>
              <a:gd name="T60" fmla="*/ 707 w 1033"/>
              <a:gd name="T61" fmla="*/ 84 h 100"/>
              <a:gd name="T62" fmla="*/ 633 w 1033"/>
              <a:gd name="T63" fmla="*/ 52 h 100"/>
              <a:gd name="T64" fmla="*/ 705 w 1033"/>
              <a:gd name="T65" fmla="*/ 16 h 100"/>
              <a:gd name="T66" fmla="*/ 641 w 1033"/>
              <a:gd name="T67" fmla="*/ 12 h 100"/>
              <a:gd name="T68" fmla="*/ 667 w 1033"/>
              <a:gd name="T69" fmla="*/ 99 h 100"/>
              <a:gd name="T70" fmla="*/ 779 w 1033"/>
              <a:gd name="T71" fmla="*/ 89 h 100"/>
              <a:gd name="T72" fmla="*/ 744 w 1033"/>
              <a:gd name="T73" fmla="*/ 22 h 100"/>
              <a:gd name="T74" fmla="*/ 824 w 1033"/>
              <a:gd name="T75" fmla="*/ 52 h 100"/>
              <a:gd name="T76" fmla="*/ 779 w 1033"/>
              <a:gd name="T77" fmla="*/ 4 h 100"/>
              <a:gd name="T78" fmla="*/ 738 w 1033"/>
              <a:gd name="T79" fmla="*/ 89 h 100"/>
              <a:gd name="T80" fmla="*/ 835 w 1033"/>
              <a:gd name="T81" fmla="*/ 51 h 100"/>
              <a:gd name="T82" fmla="*/ 1024 w 1033"/>
              <a:gd name="T83" fmla="*/ 13 h 100"/>
              <a:gd name="T84" fmla="*/ 945 w 1033"/>
              <a:gd name="T85" fmla="*/ 13 h 100"/>
              <a:gd name="T86" fmla="*/ 868 w 1033"/>
              <a:gd name="T87" fmla="*/ 7 h 100"/>
              <a:gd name="T88" fmla="*/ 870 w 1033"/>
              <a:gd name="T89" fmla="*/ 96 h 100"/>
              <a:gd name="T90" fmla="*/ 937 w 1033"/>
              <a:gd name="T91" fmla="*/ 20 h 100"/>
              <a:gd name="T92" fmla="*/ 954 w 1033"/>
              <a:gd name="T93" fmla="*/ 96 h 100"/>
              <a:gd name="T94" fmla="*/ 956 w 1033"/>
              <a:gd name="T95" fmla="*/ 20 h 100"/>
              <a:gd name="T96" fmla="*/ 1023 w 1033"/>
              <a:gd name="T97" fmla="*/ 4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33" h="100">
                <a:moveTo>
                  <a:pt x="12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3" y="31"/>
                  <a:pt x="17" y="23"/>
                  <a:pt x="24" y="18"/>
                </a:cubicBezTo>
                <a:cubicBezTo>
                  <a:pt x="32" y="12"/>
                  <a:pt x="42" y="10"/>
                  <a:pt x="55" y="10"/>
                </a:cubicBezTo>
                <a:cubicBezTo>
                  <a:pt x="68" y="10"/>
                  <a:pt x="79" y="12"/>
                  <a:pt x="85" y="17"/>
                </a:cubicBezTo>
                <a:cubicBezTo>
                  <a:pt x="93" y="22"/>
                  <a:pt x="97" y="30"/>
                  <a:pt x="98" y="43"/>
                </a:cubicBezTo>
                <a:cubicBezTo>
                  <a:pt x="12" y="43"/>
                  <a:pt x="12" y="43"/>
                  <a:pt x="12" y="43"/>
                </a:cubicBezTo>
                <a:close/>
                <a:moveTo>
                  <a:pt x="12" y="53"/>
                </a:move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36"/>
                  <a:pt x="108" y="19"/>
                  <a:pt x="93" y="9"/>
                </a:cubicBezTo>
                <a:cubicBezTo>
                  <a:pt x="81" y="1"/>
                  <a:pt x="66" y="0"/>
                  <a:pt x="55" y="0"/>
                </a:cubicBezTo>
                <a:cubicBezTo>
                  <a:pt x="39" y="0"/>
                  <a:pt x="27" y="3"/>
                  <a:pt x="18" y="10"/>
                </a:cubicBezTo>
                <a:cubicBezTo>
                  <a:pt x="6" y="18"/>
                  <a:pt x="0" y="33"/>
                  <a:pt x="0" y="50"/>
                </a:cubicBezTo>
                <a:cubicBezTo>
                  <a:pt x="0" y="68"/>
                  <a:pt x="5" y="81"/>
                  <a:pt x="15" y="90"/>
                </a:cubicBezTo>
                <a:cubicBezTo>
                  <a:pt x="24" y="97"/>
                  <a:pt x="35" y="100"/>
                  <a:pt x="55" y="100"/>
                </a:cubicBezTo>
                <a:cubicBezTo>
                  <a:pt x="71" y="100"/>
                  <a:pt x="88" y="98"/>
                  <a:pt x="105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88" y="88"/>
                  <a:pt x="72" y="89"/>
                  <a:pt x="55" y="90"/>
                </a:cubicBezTo>
                <a:cubicBezTo>
                  <a:pt x="41" y="90"/>
                  <a:pt x="30" y="87"/>
                  <a:pt x="23" y="82"/>
                </a:cubicBezTo>
                <a:cubicBezTo>
                  <a:pt x="16" y="76"/>
                  <a:pt x="12" y="67"/>
                  <a:pt x="11" y="53"/>
                </a:cubicBezTo>
                <a:lnTo>
                  <a:pt x="12" y="53"/>
                </a:lnTo>
                <a:close/>
                <a:moveTo>
                  <a:pt x="176" y="98"/>
                </a:moveTo>
                <a:cubicBezTo>
                  <a:pt x="189" y="98"/>
                  <a:pt x="202" y="96"/>
                  <a:pt x="215" y="93"/>
                </a:cubicBezTo>
                <a:cubicBezTo>
                  <a:pt x="215" y="84"/>
                  <a:pt x="215" y="84"/>
                  <a:pt x="215" y="84"/>
                </a:cubicBezTo>
                <a:cubicBezTo>
                  <a:pt x="203" y="86"/>
                  <a:pt x="191" y="88"/>
                  <a:pt x="178" y="89"/>
                </a:cubicBezTo>
                <a:cubicBezTo>
                  <a:pt x="169" y="89"/>
                  <a:pt x="160" y="87"/>
                  <a:pt x="152" y="82"/>
                </a:cubicBezTo>
                <a:cubicBezTo>
                  <a:pt x="145" y="76"/>
                  <a:pt x="141" y="66"/>
                  <a:pt x="141" y="52"/>
                </a:cubicBezTo>
                <a:cubicBezTo>
                  <a:pt x="141" y="37"/>
                  <a:pt x="146" y="26"/>
                  <a:pt x="155" y="20"/>
                </a:cubicBezTo>
                <a:cubicBezTo>
                  <a:pt x="162" y="16"/>
                  <a:pt x="172" y="14"/>
                  <a:pt x="185" y="14"/>
                </a:cubicBezTo>
                <a:cubicBezTo>
                  <a:pt x="195" y="14"/>
                  <a:pt x="204" y="15"/>
                  <a:pt x="213" y="16"/>
                </a:cubicBezTo>
                <a:cubicBezTo>
                  <a:pt x="213" y="6"/>
                  <a:pt x="213" y="6"/>
                  <a:pt x="213" y="6"/>
                </a:cubicBezTo>
                <a:cubicBezTo>
                  <a:pt x="204" y="5"/>
                  <a:pt x="195" y="4"/>
                  <a:pt x="186" y="4"/>
                </a:cubicBezTo>
                <a:cubicBezTo>
                  <a:pt x="172" y="4"/>
                  <a:pt x="160" y="6"/>
                  <a:pt x="150" y="12"/>
                </a:cubicBezTo>
                <a:cubicBezTo>
                  <a:pt x="135" y="20"/>
                  <a:pt x="130" y="35"/>
                  <a:pt x="130" y="51"/>
                </a:cubicBezTo>
                <a:cubicBezTo>
                  <a:pt x="130" y="67"/>
                  <a:pt x="133" y="80"/>
                  <a:pt x="144" y="89"/>
                </a:cubicBezTo>
                <a:cubicBezTo>
                  <a:pt x="153" y="97"/>
                  <a:pt x="164" y="98"/>
                  <a:pt x="176" y="98"/>
                </a:cubicBezTo>
                <a:moveTo>
                  <a:pt x="333" y="52"/>
                </a:moveTo>
                <a:cubicBezTo>
                  <a:pt x="333" y="66"/>
                  <a:pt x="329" y="75"/>
                  <a:pt x="322" y="81"/>
                </a:cubicBezTo>
                <a:cubicBezTo>
                  <a:pt x="314" y="87"/>
                  <a:pt x="303" y="89"/>
                  <a:pt x="287" y="89"/>
                </a:cubicBezTo>
                <a:cubicBezTo>
                  <a:pt x="272" y="89"/>
                  <a:pt x="261" y="86"/>
                  <a:pt x="253" y="81"/>
                </a:cubicBezTo>
                <a:cubicBezTo>
                  <a:pt x="245" y="74"/>
                  <a:pt x="241" y="65"/>
                  <a:pt x="241" y="51"/>
                </a:cubicBezTo>
                <a:cubicBezTo>
                  <a:pt x="241" y="37"/>
                  <a:pt x="245" y="28"/>
                  <a:pt x="253" y="22"/>
                </a:cubicBezTo>
                <a:cubicBezTo>
                  <a:pt x="261" y="16"/>
                  <a:pt x="272" y="14"/>
                  <a:pt x="287" y="14"/>
                </a:cubicBezTo>
                <a:cubicBezTo>
                  <a:pt x="302" y="14"/>
                  <a:pt x="313" y="16"/>
                  <a:pt x="320" y="21"/>
                </a:cubicBezTo>
                <a:cubicBezTo>
                  <a:pt x="329" y="28"/>
                  <a:pt x="333" y="38"/>
                  <a:pt x="333" y="52"/>
                </a:cubicBezTo>
                <a:moveTo>
                  <a:pt x="344" y="51"/>
                </a:moveTo>
                <a:cubicBezTo>
                  <a:pt x="344" y="35"/>
                  <a:pt x="340" y="22"/>
                  <a:pt x="328" y="14"/>
                </a:cubicBezTo>
                <a:cubicBezTo>
                  <a:pt x="317" y="6"/>
                  <a:pt x="303" y="4"/>
                  <a:pt x="287" y="4"/>
                </a:cubicBezTo>
                <a:cubicBezTo>
                  <a:pt x="271" y="4"/>
                  <a:pt x="257" y="6"/>
                  <a:pt x="246" y="14"/>
                </a:cubicBezTo>
                <a:cubicBezTo>
                  <a:pt x="235" y="22"/>
                  <a:pt x="230" y="35"/>
                  <a:pt x="230" y="51"/>
                </a:cubicBezTo>
                <a:cubicBezTo>
                  <a:pt x="230" y="68"/>
                  <a:pt x="235" y="81"/>
                  <a:pt x="246" y="89"/>
                </a:cubicBezTo>
                <a:cubicBezTo>
                  <a:pt x="257" y="96"/>
                  <a:pt x="271" y="98"/>
                  <a:pt x="287" y="98"/>
                </a:cubicBezTo>
                <a:cubicBezTo>
                  <a:pt x="304" y="98"/>
                  <a:pt x="317" y="96"/>
                  <a:pt x="328" y="89"/>
                </a:cubicBezTo>
                <a:cubicBezTo>
                  <a:pt x="340" y="81"/>
                  <a:pt x="344" y="68"/>
                  <a:pt x="344" y="51"/>
                </a:cubicBezTo>
                <a:moveTo>
                  <a:pt x="453" y="96"/>
                </a:moveTo>
                <a:cubicBezTo>
                  <a:pt x="463" y="96"/>
                  <a:pt x="463" y="96"/>
                  <a:pt x="463" y="96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63" y="29"/>
                  <a:pt x="462" y="20"/>
                  <a:pt x="454" y="13"/>
                </a:cubicBezTo>
                <a:cubicBezTo>
                  <a:pt x="446" y="6"/>
                  <a:pt x="435" y="4"/>
                  <a:pt x="424" y="4"/>
                </a:cubicBezTo>
                <a:cubicBezTo>
                  <a:pt x="408" y="4"/>
                  <a:pt x="392" y="9"/>
                  <a:pt x="377" y="12"/>
                </a:cubicBezTo>
                <a:cubicBezTo>
                  <a:pt x="376" y="7"/>
                  <a:pt x="376" y="7"/>
                  <a:pt x="376" y="7"/>
                </a:cubicBezTo>
                <a:cubicBezTo>
                  <a:pt x="368" y="7"/>
                  <a:pt x="368" y="7"/>
                  <a:pt x="368" y="7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94" y="17"/>
                  <a:pt x="408" y="14"/>
                  <a:pt x="423" y="14"/>
                </a:cubicBezTo>
                <a:cubicBezTo>
                  <a:pt x="432" y="14"/>
                  <a:pt x="440" y="16"/>
                  <a:pt x="445" y="20"/>
                </a:cubicBezTo>
                <a:cubicBezTo>
                  <a:pt x="450" y="25"/>
                  <a:pt x="453" y="31"/>
                  <a:pt x="453" y="40"/>
                </a:cubicBezTo>
                <a:lnTo>
                  <a:pt x="453" y="96"/>
                </a:lnTo>
                <a:close/>
                <a:moveTo>
                  <a:pt x="590" y="52"/>
                </a:moveTo>
                <a:cubicBezTo>
                  <a:pt x="590" y="66"/>
                  <a:pt x="586" y="75"/>
                  <a:pt x="579" y="81"/>
                </a:cubicBezTo>
                <a:cubicBezTo>
                  <a:pt x="571" y="87"/>
                  <a:pt x="560" y="89"/>
                  <a:pt x="544" y="89"/>
                </a:cubicBezTo>
                <a:cubicBezTo>
                  <a:pt x="529" y="89"/>
                  <a:pt x="518" y="86"/>
                  <a:pt x="510" y="81"/>
                </a:cubicBezTo>
                <a:cubicBezTo>
                  <a:pt x="502" y="74"/>
                  <a:pt x="498" y="65"/>
                  <a:pt x="498" y="51"/>
                </a:cubicBezTo>
                <a:cubicBezTo>
                  <a:pt x="498" y="37"/>
                  <a:pt x="502" y="28"/>
                  <a:pt x="510" y="22"/>
                </a:cubicBezTo>
                <a:cubicBezTo>
                  <a:pt x="517" y="16"/>
                  <a:pt x="529" y="14"/>
                  <a:pt x="544" y="14"/>
                </a:cubicBezTo>
                <a:cubicBezTo>
                  <a:pt x="559" y="14"/>
                  <a:pt x="570" y="16"/>
                  <a:pt x="577" y="21"/>
                </a:cubicBezTo>
                <a:cubicBezTo>
                  <a:pt x="586" y="28"/>
                  <a:pt x="590" y="38"/>
                  <a:pt x="590" y="52"/>
                </a:cubicBezTo>
                <a:moveTo>
                  <a:pt x="601" y="51"/>
                </a:moveTo>
                <a:cubicBezTo>
                  <a:pt x="601" y="35"/>
                  <a:pt x="597" y="22"/>
                  <a:pt x="585" y="14"/>
                </a:cubicBezTo>
                <a:cubicBezTo>
                  <a:pt x="574" y="6"/>
                  <a:pt x="560" y="4"/>
                  <a:pt x="544" y="4"/>
                </a:cubicBezTo>
                <a:cubicBezTo>
                  <a:pt x="528" y="4"/>
                  <a:pt x="514" y="6"/>
                  <a:pt x="503" y="14"/>
                </a:cubicBezTo>
                <a:cubicBezTo>
                  <a:pt x="492" y="22"/>
                  <a:pt x="487" y="35"/>
                  <a:pt x="487" y="51"/>
                </a:cubicBezTo>
                <a:cubicBezTo>
                  <a:pt x="487" y="68"/>
                  <a:pt x="492" y="81"/>
                  <a:pt x="503" y="89"/>
                </a:cubicBezTo>
                <a:cubicBezTo>
                  <a:pt x="514" y="96"/>
                  <a:pt x="528" y="98"/>
                  <a:pt x="544" y="98"/>
                </a:cubicBezTo>
                <a:cubicBezTo>
                  <a:pt x="560" y="98"/>
                  <a:pt x="574" y="96"/>
                  <a:pt x="585" y="89"/>
                </a:cubicBezTo>
                <a:cubicBezTo>
                  <a:pt x="596" y="81"/>
                  <a:pt x="601" y="68"/>
                  <a:pt x="601" y="51"/>
                </a:cubicBezTo>
                <a:moveTo>
                  <a:pt x="667" y="98"/>
                </a:moveTo>
                <a:cubicBezTo>
                  <a:pt x="680" y="98"/>
                  <a:pt x="694" y="96"/>
                  <a:pt x="707" y="93"/>
                </a:cubicBezTo>
                <a:cubicBezTo>
                  <a:pt x="707" y="84"/>
                  <a:pt x="707" y="84"/>
                  <a:pt x="707" y="84"/>
                </a:cubicBezTo>
                <a:cubicBezTo>
                  <a:pt x="695" y="86"/>
                  <a:pt x="682" y="88"/>
                  <a:pt x="669" y="89"/>
                </a:cubicBezTo>
                <a:cubicBezTo>
                  <a:pt x="660" y="89"/>
                  <a:pt x="652" y="87"/>
                  <a:pt x="644" y="82"/>
                </a:cubicBezTo>
                <a:cubicBezTo>
                  <a:pt x="636" y="76"/>
                  <a:pt x="633" y="66"/>
                  <a:pt x="633" y="52"/>
                </a:cubicBezTo>
                <a:cubicBezTo>
                  <a:pt x="633" y="37"/>
                  <a:pt x="637" y="26"/>
                  <a:pt x="647" y="20"/>
                </a:cubicBezTo>
                <a:cubicBezTo>
                  <a:pt x="654" y="16"/>
                  <a:pt x="664" y="14"/>
                  <a:pt x="677" y="14"/>
                </a:cubicBezTo>
                <a:cubicBezTo>
                  <a:pt x="687" y="14"/>
                  <a:pt x="696" y="15"/>
                  <a:pt x="705" y="16"/>
                </a:cubicBezTo>
                <a:cubicBezTo>
                  <a:pt x="705" y="6"/>
                  <a:pt x="705" y="6"/>
                  <a:pt x="705" y="6"/>
                </a:cubicBezTo>
                <a:cubicBezTo>
                  <a:pt x="696" y="5"/>
                  <a:pt x="687" y="4"/>
                  <a:pt x="678" y="4"/>
                </a:cubicBezTo>
                <a:cubicBezTo>
                  <a:pt x="664" y="4"/>
                  <a:pt x="652" y="6"/>
                  <a:pt x="641" y="12"/>
                </a:cubicBezTo>
                <a:cubicBezTo>
                  <a:pt x="627" y="20"/>
                  <a:pt x="621" y="36"/>
                  <a:pt x="621" y="51"/>
                </a:cubicBezTo>
                <a:cubicBezTo>
                  <a:pt x="621" y="67"/>
                  <a:pt x="624" y="80"/>
                  <a:pt x="635" y="89"/>
                </a:cubicBezTo>
                <a:cubicBezTo>
                  <a:pt x="644" y="97"/>
                  <a:pt x="656" y="99"/>
                  <a:pt x="667" y="99"/>
                </a:cubicBezTo>
                <a:moveTo>
                  <a:pt x="824" y="52"/>
                </a:moveTo>
                <a:cubicBezTo>
                  <a:pt x="824" y="66"/>
                  <a:pt x="821" y="75"/>
                  <a:pt x="813" y="81"/>
                </a:cubicBezTo>
                <a:cubicBezTo>
                  <a:pt x="806" y="87"/>
                  <a:pt x="794" y="89"/>
                  <a:pt x="779" y="89"/>
                </a:cubicBezTo>
                <a:cubicBezTo>
                  <a:pt x="763" y="89"/>
                  <a:pt x="752" y="86"/>
                  <a:pt x="745" y="81"/>
                </a:cubicBezTo>
                <a:cubicBezTo>
                  <a:pt x="737" y="74"/>
                  <a:pt x="733" y="65"/>
                  <a:pt x="733" y="51"/>
                </a:cubicBezTo>
                <a:cubicBezTo>
                  <a:pt x="733" y="37"/>
                  <a:pt x="736" y="28"/>
                  <a:pt x="744" y="22"/>
                </a:cubicBezTo>
                <a:cubicBezTo>
                  <a:pt x="752" y="16"/>
                  <a:pt x="763" y="14"/>
                  <a:pt x="779" y="14"/>
                </a:cubicBezTo>
                <a:cubicBezTo>
                  <a:pt x="793" y="14"/>
                  <a:pt x="804" y="16"/>
                  <a:pt x="812" y="21"/>
                </a:cubicBezTo>
                <a:cubicBezTo>
                  <a:pt x="821" y="28"/>
                  <a:pt x="824" y="38"/>
                  <a:pt x="824" y="52"/>
                </a:cubicBezTo>
                <a:moveTo>
                  <a:pt x="836" y="51"/>
                </a:moveTo>
                <a:cubicBezTo>
                  <a:pt x="836" y="35"/>
                  <a:pt x="831" y="22"/>
                  <a:pt x="820" y="14"/>
                </a:cubicBezTo>
                <a:cubicBezTo>
                  <a:pt x="809" y="6"/>
                  <a:pt x="795" y="4"/>
                  <a:pt x="779" y="4"/>
                </a:cubicBezTo>
                <a:cubicBezTo>
                  <a:pt x="762" y="4"/>
                  <a:pt x="748" y="6"/>
                  <a:pt x="738" y="14"/>
                </a:cubicBezTo>
                <a:cubicBezTo>
                  <a:pt x="726" y="22"/>
                  <a:pt x="722" y="35"/>
                  <a:pt x="722" y="51"/>
                </a:cubicBezTo>
                <a:cubicBezTo>
                  <a:pt x="722" y="68"/>
                  <a:pt x="726" y="81"/>
                  <a:pt x="738" y="89"/>
                </a:cubicBezTo>
                <a:cubicBezTo>
                  <a:pt x="748" y="96"/>
                  <a:pt x="762" y="98"/>
                  <a:pt x="779" y="98"/>
                </a:cubicBezTo>
                <a:cubicBezTo>
                  <a:pt x="795" y="98"/>
                  <a:pt x="809" y="96"/>
                  <a:pt x="819" y="89"/>
                </a:cubicBezTo>
                <a:cubicBezTo>
                  <a:pt x="831" y="81"/>
                  <a:pt x="835" y="68"/>
                  <a:pt x="835" y="51"/>
                </a:cubicBezTo>
                <a:moveTo>
                  <a:pt x="1033" y="96"/>
                </a:moveTo>
                <a:cubicBezTo>
                  <a:pt x="1033" y="40"/>
                  <a:pt x="1033" y="40"/>
                  <a:pt x="1033" y="40"/>
                </a:cubicBezTo>
                <a:cubicBezTo>
                  <a:pt x="1033" y="29"/>
                  <a:pt x="1032" y="20"/>
                  <a:pt x="1024" y="13"/>
                </a:cubicBezTo>
                <a:cubicBezTo>
                  <a:pt x="1017" y="6"/>
                  <a:pt x="1007" y="4"/>
                  <a:pt x="996" y="4"/>
                </a:cubicBezTo>
                <a:cubicBezTo>
                  <a:pt x="981" y="5"/>
                  <a:pt x="966" y="7"/>
                  <a:pt x="951" y="11"/>
                </a:cubicBezTo>
                <a:cubicBezTo>
                  <a:pt x="945" y="13"/>
                  <a:pt x="945" y="13"/>
                  <a:pt x="945" y="13"/>
                </a:cubicBezTo>
                <a:cubicBezTo>
                  <a:pt x="937" y="6"/>
                  <a:pt x="925" y="4"/>
                  <a:pt x="914" y="4"/>
                </a:cubicBezTo>
                <a:cubicBezTo>
                  <a:pt x="898" y="5"/>
                  <a:pt x="869" y="12"/>
                  <a:pt x="869" y="12"/>
                </a:cubicBezTo>
                <a:cubicBezTo>
                  <a:pt x="868" y="7"/>
                  <a:pt x="868" y="7"/>
                  <a:pt x="868" y="7"/>
                </a:cubicBezTo>
                <a:cubicBezTo>
                  <a:pt x="860" y="7"/>
                  <a:pt x="860" y="7"/>
                  <a:pt x="860" y="7"/>
                </a:cubicBezTo>
                <a:cubicBezTo>
                  <a:pt x="860" y="96"/>
                  <a:pt x="860" y="96"/>
                  <a:pt x="860" y="96"/>
                </a:cubicBezTo>
                <a:cubicBezTo>
                  <a:pt x="870" y="96"/>
                  <a:pt x="870" y="96"/>
                  <a:pt x="870" y="96"/>
                </a:cubicBezTo>
                <a:cubicBezTo>
                  <a:pt x="870" y="21"/>
                  <a:pt x="870" y="21"/>
                  <a:pt x="870" y="21"/>
                </a:cubicBezTo>
                <a:cubicBezTo>
                  <a:pt x="884" y="18"/>
                  <a:pt x="899" y="15"/>
                  <a:pt x="913" y="14"/>
                </a:cubicBezTo>
                <a:cubicBezTo>
                  <a:pt x="922" y="14"/>
                  <a:pt x="932" y="16"/>
                  <a:pt x="937" y="20"/>
                </a:cubicBezTo>
                <a:cubicBezTo>
                  <a:pt x="942" y="25"/>
                  <a:pt x="944" y="31"/>
                  <a:pt x="944" y="40"/>
                </a:cubicBezTo>
                <a:cubicBezTo>
                  <a:pt x="944" y="96"/>
                  <a:pt x="944" y="96"/>
                  <a:pt x="94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40"/>
                  <a:pt x="954" y="40"/>
                  <a:pt x="954" y="40"/>
                </a:cubicBezTo>
                <a:cubicBezTo>
                  <a:pt x="955" y="34"/>
                  <a:pt x="954" y="27"/>
                  <a:pt x="951" y="21"/>
                </a:cubicBezTo>
                <a:cubicBezTo>
                  <a:pt x="956" y="20"/>
                  <a:pt x="956" y="20"/>
                  <a:pt x="956" y="20"/>
                </a:cubicBezTo>
                <a:cubicBezTo>
                  <a:pt x="969" y="16"/>
                  <a:pt x="982" y="15"/>
                  <a:pt x="995" y="14"/>
                </a:cubicBezTo>
                <a:cubicBezTo>
                  <a:pt x="1002" y="13"/>
                  <a:pt x="1010" y="16"/>
                  <a:pt x="1016" y="20"/>
                </a:cubicBezTo>
                <a:cubicBezTo>
                  <a:pt x="1020" y="24"/>
                  <a:pt x="1023" y="31"/>
                  <a:pt x="1023" y="40"/>
                </a:cubicBezTo>
                <a:cubicBezTo>
                  <a:pt x="1023" y="96"/>
                  <a:pt x="1023" y="96"/>
                  <a:pt x="1023" y="96"/>
                </a:cubicBezTo>
                <a:lnTo>
                  <a:pt x="1033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6A38B8CE-E1A2-4BA0-AC9D-0E15EF70E3B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09784" y="2182122"/>
            <a:ext cx="9972431" cy="2281565"/>
          </a:xfrm>
          <a:prstGeom prst="rect">
            <a:avLst/>
          </a:prstGeom>
        </p:spPr>
        <p:txBody>
          <a:bodyPr anchor="t"/>
          <a:lstStyle>
            <a:lvl1pPr marL="0" algn="ctr" defTabSz="914400" rtl="0" eaLnBrk="1" latinLnBrk="0" hangingPunct="1">
              <a:lnSpc>
                <a:spcPct val="100000"/>
              </a:lnSpc>
              <a:defRPr lang="fr-FR" sz="14400" b="1" i="0" kern="1200" cap="none" spc="-300" baseline="0" dirty="0">
                <a:solidFill>
                  <a:schemeClr val="bg1"/>
                </a:solidFill>
                <a:latin typeface="Arial" panose="020B0604020202020204" pitchFamily="34" charset="0"/>
                <a:ea typeface="Montserrat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Merci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32795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rme libre : forme 7">
            <a:extLst>
              <a:ext uri="{FF2B5EF4-FFF2-40B4-BE49-F238E27FC236}">
                <a16:creationId xmlns:a16="http://schemas.microsoft.com/office/drawing/2014/main" id="{46B4955B-E954-4D1C-A8AC-F819D9523177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0581710-AA1B-493A-BFBA-1460E3D4C3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48608" y="2360258"/>
            <a:ext cx="3777671" cy="2085293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kumimoji="0" lang="fr-FR" sz="5400" b="1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Titre </a:t>
            </a:r>
            <a:r>
              <a:rPr lang="fr-FR" dirty="0" err="1"/>
              <a:t>lorem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ipsum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7954682-473A-4564-A864-BF745DBA7CD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323745" y="602896"/>
            <a:ext cx="2775379" cy="1998662"/>
          </a:xfrm>
        </p:spPr>
        <p:txBody>
          <a:bodyPr/>
          <a:lstStyle>
            <a:lvl1pPr marL="0" indent="0">
              <a:buNone/>
              <a:defRPr lang="fr-FR" sz="14400" b="1" i="0" kern="1200" cap="none" spc="-3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+mj-lt"/>
              <a:buNone/>
            </a:pPr>
            <a:r>
              <a:rPr lang="fr-FR" dirty="0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177403502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- couleur 2">
    <p:bg>
      <p:bgPr>
        <a:solidFill>
          <a:srgbClr val="A954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08A66C0B-7A91-49D1-B6DC-75E2CABB243D}"/>
              </a:ext>
            </a:extLst>
          </p:cNvPr>
          <p:cNvSpPr/>
          <p:nvPr userDrawn="1"/>
        </p:nvSpPr>
        <p:spPr>
          <a:xfrm flipH="1">
            <a:off x="1555507" y="-1"/>
            <a:ext cx="3900488" cy="4758107"/>
          </a:xfrm>
          <a:custGeom>
            <a:avLst/>
            <a:gdLst>
              <a:gd name="connsiteX0" fmla="*/ 3900488 w 3900488"/>
              <a:gd name="connsiteY0" fmla="*/ 0 h 4758107"/>
              <a:gd name="connsiteX1" fmla="*/ 0 w 3900488"/>
              <a:gd name="connsiteY1" fmla="*/ 0 h 4758107"/>
              <a:gd name="connsiteX2" fmla="*/ 14 w 3900488"/>
              <a:gd name="connsiteY2" fmla="*/ 13718 h 4758107"/>
              <a:gd name="connsiteX3" fmla="*/ 4907 w 3900488"/>
              <a:gd name="connsiteY3" fmla="*/ 3785761 h 4758107"/>
              <a:gd name="connsiteX4" fmla="*/ 485655 w 3900488"/>
              <a:gd name="connsiteY4" fmla="*/ 4595035 h 4758107"/>
              <a:gd name="connsiteX5" fmla="*/ 1776162 w 3900488"/>
              <a:gd name="connsiteY5" fmla="*/ 4758107 h 4758107"/>
              <a:gd name="connsiteX6" fmla="*/ 3121899 w 3900488"/>
              <a:gd name="connsiteY6" fmla="*/ 4687177 h 4758107"/>
              <a:gd name="connsiteX7" fmla="*/ 3899490 w 3900488"/>
              <a:gd name="connsiteY7" fmla="*/ 3836857 h 475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0488" h="4758107">
                <a:moveTo>
                  <a:pt x="3900488" y="0"/>
                </a:moveTo>
                <a:lnTo>
                  <a:pt x="0" y="0"/>
                </a:lnTo>
                <a:lnTo>
                  <a:pt x="14" y="13718"/>
                </a:lnTo>
                <a:cubicBezTo>
                  <a:pt x="1645" y="1271066"/>
                  <a:pt x="4874" y="2494869"/>
                  <a:pt x="4907" y="3785761"/>
                </a:cubicBezTo>
                <a:cubicBezTo>
                  <a:pt x="24841" y="4123277"/>
                  <a:pt x="109081" y="4377139"/>
                  <a:pt x="485655" y="4595035"/>
                </a:cubicBezTo>
                <a:cubicBezTo>
                  <a:pt x="819273" y="4751623"/>
                  <a:pt x="1340313" y="4743506"/>
                  <a:pt x="1776162" y="4758107"/>
                </a:cubicBezTo>
                <a:cubicBezTo>
                  <a:pt x="2206535" y="4751258"/>
                  <a:pt x="2611757" y="4763607"/>
                  <a:pt x="3121899" y="4687177"/>
                </a:cubicBezTo>
                <a:cubicBezTo>
                  <a:pt x="3593018" y="4575838"/>
                  <a:pt x="3868926" y="4322154"/>
                  <a:pt x="3899490" y="3836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EE69A519-AD58-4C3A-B352-6640C7E8B14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3987" y="2360258"/>
            <a:ext cx="3777671" cy="20863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 spc="-3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Titre </a:t>
            </a:r>
            <a:r>
              <a:rPr kumimoji="0" lang="fr-FR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lorem</a:t>
            </a: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b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</a:b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ipsum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D991CF-D89E-47DF-9E4C-C96B50AB65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3746" y="602896"/>
            <a:ext cx="2797175" cy="1998662"/>
          </a:xfrm>
        </p:spPr>
        <p:txBody>
          <a:bodyPr/>
          <a:lstStyle>
            <a:lvl1pPr marL="0" indent="0">
              <a:buNone/>
              <a:defRPr sz="144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655911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9F07089D-51ED-4AB4-9286-8248C8A0E4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9788" y="6390938"/>
            <a:ext cx="8100530" cy="184666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>
              <a:defRPr sz="1200" b="1" cap="all" spc="0" baseline="0">
                <a:solidFill>
                  <a:srgbClr val="3F238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cap="none">
                <a:solidFill>
                  <a:schemeClr val="tx2"/>
                </a:solidFill>
              </a:rPr>
              <a:t>Sujet de la présentation – V°001 | 27 juillet 2018</a:t>
            </a:r>
            <a:endParaRPr lang="fr-FR" cap="none" dirty="0">
              <a:solidFill>
                <a:schemeClr val="tx1"/>
              </a:solidFill>
            </a:endParaRPr>
          </a:p>
        </p:txBody>
      </p:sp>
      <p:sp>
        <p:nvSpPr>
          <p:cNvPr id="4" name="Espace réservé du titre 3">
            <a:extLst>
              <a:ext uri="{FF2B5EF4-FFF2-40B4-BE49-F238E27FC236}">
                <a16:creationId xmlns:a16="http://schemas.microsoft.com/office/drawing/2014/main" id="{19044148-8431-4774-8F99-F73470ED5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9265"/>
            <a:ext cx="10442575" cy="27699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37B06D0-C015-4E77-A0A3-CFA569D184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021977"/>
            <a:ext cx="10442575" cy="498084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FE855350-DE05-41EF-BA6F-33B75690F3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0375" y="6390938"/>
            <a:ext cx="660400" cy="18466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fld id="{16F61B19-5FB1-451F-938F-D0B1FAC2BDF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2842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916" r:id="rId2"/>
    <p:sldLayoutId id="2147483919" r:id="rId3"/>
    <p:sldLayoutId id="2147483658" r:id="rId4"/>
    <p:sldLayoutId id="2147483922" r:id="rId5"/>
    <p:sldLayoutId id="2147483923" r:id="rId6"/>
    <p:sldLayoutId id="2147483900" r:id="rId7"/>
    <p:sldLayoutId id="2147483907" r:id="rId8"/>
    <p:sldLayoutId id="2147483908" r:id="rId9"/>
    <p:sldLayoutId id="2147483909" r:id="rId10"/>
    <p:sldLayoutId id="2147483910" r:id="rId11"/>
    <p:sldLayoutId id="2147483911" r:id="rId12"/>
    <p:sldLayoutId id="2147483912" r:id="rId13"/>
    <p:sldLayoutId id="2147483913" r:id="rId14"/>
    <p:sldLayoutId id="2147483895" r:id="rId15"/>
    <p:sldLayoutId id="2147483897" r:id="rId16"/>
    <p:sldLayoutId id="2147483901" r:id="rId17"/>
    <p:sldLayoutId id="2147483663" r:id="rId18"/>
    <p:sldLayoutId id="2147483902" r:id="rId19"/>
    <p:sldLayoutId id="2147483906" r:id="rId20"/>
    <p:sldLayoutId id="2147483898" r:id="rId21"/>
    <p:sldLayoutId id="2147483899" r:id="rId22"/>
    <p:sldLayoutId id="2147483904" r:id="rId23"/>
    <p:sldLayoutId id="2147483905" r:id="rId2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fr-FR" sz="2000" b="0" kern="1200" cap="none" spc="40" baseline="0">
          <a:solidFill>
            <a:schemeClr val="accent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60000" indent="-360000" algn="l" defTabSz="914400" rtl="0" eaLnBrk="1" latinLnBrk="0" hangingPunct="1">
        <a:lnSpc>
          <a:spcPct val="90000"/>
        </a:lnSpc>
        <a:spcBef>
          <a:spcPts val="1000"/>
        </a:spcBef>
        <a:buFont typeface="+mj-lt"/>
        <a:buAutoNum type="arabicPeriod"/>
        <a:defRPr sz="2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360000" algn="l" defTabSz="914400" rtl="0" eaLnBrk="1" latinLnBrk="0" hangingPunct="1">
        <a:lnSpc>
          <a:spcPct val="90000"/>
        </a:lnSpc>
        <a:spcBef>
          <a:spcPts val="1200"/>
        </a:spcBef>
        <a:buFont typeface="+mj-lt"/>
        <a:buAutoNum type="alphaUcPeriod"/>
        <a:defRPr sz="1800" b="1" kern="1200">
          <a:solidFill>
            <a:schemeClr val="tx2"/>
          </a:solidFill>
          <a:latin typeface="+mn-lt"/>
          <a:ea typeface="+mn-ea"/>
          <a:cs typeface="+mn-cs"/>
        </a:defRPr>
      </a:lvl2pPr>
      <a:lvl3pPr marL="360000" indent="-360000" algn="l" defTabSz="914400" rtl="0" eaLnBrk="1" latinLnBrk="0" hangingPunct="1">
        <a:lnSpc>
          <a:spcPct val="90000"/>
        </a:lnSpc>
        <a:spcBef>
          <a:spcPts val="1200"/>
        </a:spcBef>
        <a:buFont typeface="+mj-lt"/>
        <a:buAutoNum type="alphaLcPeriod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630000" indent="-27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630000" indent="-27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784" userDrawn="1">
          <p15:clr>
            <a:srgbClr val="F26B43"/>
          </p15:clr>
        </p15:guide>
        <p15:guide id="2" pos="529" userDrawn="1">
          <p15:clr>
            <a:srgbClr val="F26B43"/>
          </p15:clr>
        </p15:guide>
        <p15:guide id="3" pos="7106" userDrawn="1">
          <p15:clr>
            <a:srgbClr val="F26B43"/>
          </p15:clr>
        </p15:guide>
        <p15:guide id="4" pos="1598" userDrawn="1">
          <p15:clr>
            <a:srgbClr val="F26B43"/>
          </p15:clr>
        </p15:guide>
        <p15:guide id="5" orient="horz" pos="1480" userDrawn="1">
          <p15:clr>
            <a:srgbClr val="F26B43"/>
          </p15:clr>
        </p15:guide>
        <p15:guide id="6" orient="horz" pos="2801" userDrawn="1">
          <p15:clr>
            <a:srgbClr val="F26B43"/>
          </p15:clr>
        </p15:guide>
        <p15:guide id="7" pos="1457" userDrawn="1">
          <p15:clr>
            <a:srgbClr val="F26B43"/>
          </p15:clr>
        </p15:guide>
        <p15:guide id="8" orient="horz" pos="373" userDrawn="1">
          <p15:clr>
            <a:srgbClr val="F26B43"/>
          </p15:clr>
        </p15:guide>
        <p15:guide id="9" orient="horz" pos="16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1F3C4A-1C60-45C5-9839-32950D4A7EE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E0766D7-3124-420F-8512-8479B1013AF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E8490BE-B126-49A9-9965-43337635A23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7750443"/>
      </p:ext>
    </p:extLst>
  </p:cSld>
  <p:clrMapOvr>
    <a:masterClrMapping/>
  </p:clrMapOvr>
</p:sld>
</file>

<file path=ppt/theme/theme1.xml><?xml version="1.0" encoding="utf-8"?>
<a:theme xmlns:a="http://schemas.openxmlformats.org/drawingml/2006/main" name="ECONOCOM FR">
  <a:themeElements>
    <a:clrScheme name="ECO_NEW_CHART_PPT_2018_2019">
      <a:dk1>
        <a:srgbClr val="573EEF"/>
      </a:dk1>
      <a:lt1>
        <a:sysClr val="window" lastClr="FFFFFF"/>
      </a:lt1>
      <a:dk2>
        <a:srgbClr val="3E0D81"/>
      </a:dk2>
      <a:lt2>
        <a:srgbClr val="E7E6E6"/>
      </a:lt2>
      <a:accent1>
        <a:srgbClr val="573EEF"/>
      </a:accent1>
      <a:accent2>
        <a:srgbClr val="3E0D81"/>
      </a:accent2>
      <a:accent3>
        <a:srgbClr val="8727DB"/>
      </a:accent3>
      <a:accent4>
        <a:srgbClr val="F9D957"/>
      </a:accent4>
      <a:accent5>
        <a:srgbClr val="FF997F"/>
      </a:accent5>
      <a:accent6>
        <a:srgbClr val="CDB8FA"/>
      </a:accent6>
      <a:hlink>
        <a:srgbClr val="A954F3"/>
      </a:hlink>
      <a:folHlink>
        <a:srgbClr val="99E5E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_FR_econocom_v06" id="{6BD2BC2D-D4CC-4EDD-9665-8838CA53E5F5}" vid="{7A5F3061-9967-4EAE-A0B1-2FAC750A2865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Template_FR_econocom_v06</Template>
  <TotalTime>13</TotalTime>
  <Words>0</Words>
  <Application>Microsoft Office PowerPoint</Application>
  <PresentationFormat>Grand écran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Montserrat</vt:lpstr>
      <vt:lpstr>ECONOCOM FR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SAVIN, STEPHANIE</dc:creator>
  <cp:lastModifiedBy>SAVIN, STEPHANIE</cp:lastModifiedBy>
  <cp:revision>2</cp:revision>
  <dcterms:created xsi:type="dcterms:W3CDTF">2018-09-03T09:45:21Z</dcterms:created>
  <dcterms:modified xsi:type="dcterms:W3CDTF">2018-09-03T09:58:53Z</dcterms:modified>
</cp:coreProperties>
</file>