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3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4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5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926" r:id="rId5"/>
    <p:sldMasterId id="2147483972" r:id="rId6"/>
    <p:sldMasterId id="2147484028" r:id="rId7"/>
    <p:sldMasterId id="2147484056" r:id="rId8"/>
    <p:sldMasterId id="2147484085" r:id="rId9"/>
  </p:sldMasterIdLst>
  <p:notesMasterIdLst>
    <p:notesMasterId r:id="rId27"/>
  </p:notesMasterIdLst>
  <p:handoutMasterIdLst>
    <p:handoutMasterId r:id="rId28"/>
  </p:handoutMasterIdLst>
  <p:sldIdLst>
    <p:sldId id="2978" r:id="rId10"/>
    <p:sldId id="321" r:id="rId11"/>
    <p:sldId id="343" r:id="rId12"/>
    <p:sldId id="2999" r:id="rId13"/>
    <p:sldId id="341" r:id="rId14"/>
    <p:sldId id="2996" r:id="rId15"/>
    <p:sldId id="2979" r:id="rId16"/>
    <p:sldId id="859" r:id="rId17"/>
    <p:sldId id="270" r:id="rId18"/>
    <p:sldId id="289" r:id="rId19"/>
    <p:sldId id="315" r:id="rId20"/>
    <p:sldId id="2998" r:id="rId21"/>
    <p:sldId id="2997" r:id="rId22"/>
    <p:sldId id="322" r:id="rId23"/>
    <p:sldId id="326" r:id="rId24"/>
    <p:sldId id="275" r:id="rId25"/>
    <p:sldId id="342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IN, STEPHANIE" initials="SS" lastIdx="2" clrIdx="0">
    <p:extLst>
      <p:ext uri="{19B8F6BF-5375-455C-9EA6-DF929625EA0E}">
        <p15:presenceInfo xmlns:p15="http://schemas.microsoft.com/office/powerpoint/2012/main" userId="S-1-5-21-1746491103-973508975-3473146620-6396" providerId="AD"/>
      </p:ext>
    </p:extLst>
  </p:cmAuthor>
  <p:cmAuthor id="2" name="DIAZ ROYUELA, Luis" initials="DRL" lastIdx="0" clrIdx="1">
    <p:extLst>
      <p:ext uri="{19B8F6BF-5375-455C-9EA6-DF929625EA0E}">
        <p15:presenceInfo xmlns:p15="http://schemas.microsoft.com/office/powerpoint/2012/main" userId="S-1-5-21-1746491103-973508975-3473146620-354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27DB"/>
    <a:srgbClr val="FF997F"/>
    <a:srgbClr val="8727DB"/>
    <a:srgbClr val="573EEF"/>
    <a:srgbClr val="9AE5E8"/>
    <a:srgbClr val="F9D957"/>
    <a:srgbClr val="3E0D81"/>
    <a:srgbClr val="B0B9C5"/>
    <a:srgbClr val="370C72"/>
    <a:srgbClr val="CDC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4" autoAdjust="0"/>
    <p:restoredTop sz="95498" autoAdjust="0"/>
  </p:normalViewPr>
  <p:slideViewPr>
    <p:cSldViewPr snapToGrid="0">
      <p:cViewPr>
        <p:scale>
          <a:sx n="75" d="100"/>
          <a:sy n="75" d="100"/>
        </p:scale>
        <p:origin x="1000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 ROYUELA, Luis" userId="7de8f4be-59cb-40b1-8808-05b3f83c8553" providerId="ADAL" clId="{7D4FE272-72DB-4C27-BEF7-FCEF93B1A3E8}"/>
    <pc:docChg chg="custSel modSld">
      <pc:chgData name="DIAZ ROYUELA, Luis" userId="7de8f4be-59cb-40b1-8808-05b3f83c8553" providerId="ADAL" clId="{7D4FE272-72DB-4C27-BEF7-FCEF93B1A3E8}" dt="2021-02-09T11:39:05.128" v="140"/>
      <pc:docMkLst>
        <pc:docMk/>
      </pc:docMkLst>
      <pc:sldChg chg="addSp modSp">
        <pc:chgData name="DIAZ ROYUELA, Luis" userId="7de8f4be-59cb-40b1-8808-05b3f83c8553" providerId="ADAL" clId="{7D4FE272-72DB-4C27-BEF7-FCEF93B1A3E8}" dt="2021-02-09T11:37:40.224" v="136" actId="20577"/>
        <pc:sldMkLst>
          <pc:docMk/>
          <pc:sldMk cId="1529121764" sldId="341"/>
        </pc:sldMkLst>
        <pc:spChg chg="mod">
          <ac:chgData name="DIAZ ROYUELA, Luis" userId="7de8f4be-59cb-40b1-8808-05b3f83c8553" providerId="ADAL" clId="{7D4FE272-72DB-4C27-BEF7-FCEF93B1A3E8}" dt="2021-02-09T11:36:58.164" v="130" actId="20577"/>
          <ac:spMkLst>
            <pc:docMk/>
            <pc:sldMk cId="1529121764" sldId="341"/>
            <ac:spMk id="10" creationId="{4F0FDC0B-4C70-4C9D-9B3C-2B1168CE2B85}"/>
          </ac:spMkLst>
        </pc:spChg>
        <pc:spChg chg="mod">
          <ac:chgData name="DIAZ ROYUELA, Luis" userId="7de8f4be-59cb-40b1-8808-05b3f83c8553" providerId="ADAL" clId="{7D4FE272-72DB-4C27-BEF7-FCEF93B1A3E8}" dt="2021-02-09T11:37:31.168" v="135" actId="20577"/>
          <ac:spMkLst>
            <pc:docMk/>
            <pc:sldMk cId="1529121764" sldId="341"/>
            <ac:spMk id="11" creationId="{4ADE9693-D95B-4BA8-B36E-4D96E08EBFCA}"/>
          </ac:spMkLst>
        </pc:spChg>
        <pc:spChg chg="add mod">
          <ac:chgData name="DIAZ ROYUELA, Luis" userId="7de8f4be-59cb-40b1-8808-05b3f83c8553" providerId="ADAL" clId="{7D4FE272-72DB-4C27-BEF7-FCEF93B1A3E8}" dt="2021-02-09T11:37:40.224" v="136" actId="20577"/>
          <ac:spMkLst>
            <pc:docMk/>
            <pc:sldMk cId="1529121764" sldId="341"/>
            <ac:spMk id="28" creationId="{742D37A9-F090-4EB4-91BD-0D421B585DED}"/>
          </ac:spMkLst>
        </pc:spChg>
        <pc:spChg chg="mod">
          <ac:chgData name="DIAZ ROYUELA, Luis" userId="7de8f4be-59cb-40b1-8808-05b3f83c8553" providerId="ADAL" clId="{7D4FE272-72DB-4C27-BEF7-FCEF93B1A3E8}" dt="2021-02-09T11:37:02.809" v="134" actId="20577"/>
          <ac:spMkLst>
            <pc:docMk/>
            <pc:sldMk cId="1529121764" sldId="341"/>
            <ac:spMk id="29" creationId="{54BDD9C6-85AB-4E09-A774-B039B6C3B06B}"/>
          </ac:spMkLst>
        </pc:spChg>
      </pc:sldChg>
      <pc:sldChg chg="addSp delSp modSp">
        <pc:chgData name="DIAZ ROYUELA, Luis" userId="7de8f4be-59cb-40b1-8808-05b3f83c8553" providerId="ADAL" clId="{7D4FE272-72DB-4C27-BEF7-FCEF93B1A3E8}" dt="2021-02-09T11:39:05.128" v="140"/>
        <pc:sldMkLst>
          <pc:docMk/>
          <pc:sldMk cId="3036948764" sldId="342"/>
        </pc:sldMkLst>
        <pc:picChg chg="del">
          <ac:chgData name="DIAZ ROYUELA, Luis" userId="7de8f4be-59cb-40b1-8808-05b3f83c8553" providerId="ADAL" clId="{7D4FE272-72DB-4C27-BEF7-FCEF93B1A3E8}" dt="2021-02-09T11:38:15.386" v="137" actId="478"/>
          <ac:picMkLst>
            <pc:docMk/>
            <pc:sldMk cId="3036948764" sldId="342"/>
            <ac:picMk id="3" creationId="{4FE74EB8-A019-4EBE-8414-55ACFF329D1C}"/>
          </ac:picMkLst>
        </pc:picChg>
        <pc:picChg chg="add del mod">
          <ac:chgData name="DIAZ ROYUELA, Luis" userId="7de8f4be-59cb-40b1-8808-05b3f83c8553" providerId="ADAL" clId="{7D4FE272-72DB-4C27-BEF7-FCEF93B1A3E8}" dt="2021-02-09T11:39:02.109" v="139" actId="478"/>
          <ac:picMkLst>
            <pc:docMk/>
            <pc:sldMk cId="3036948764" sldId="342"/>
            <ac:picMk id="4" creationId="{7902EBCC-690A-459B-87D8-C216B5CF8420}"/>
          </ac:picMkLst>
        </pc:picChg>
        <pc:picChg chg="add mod">
          <ac:chgData name="DIAZ ROYUELA, Luis" userId="7de8f4be-59cb-40b1-8808-05b3f83c8553" providerId="ADAL" clId="{7D4FE272-72DB-4C27-BEF7-FCEF93B1A3E8}" dt="2021-02-09T11:39:05.128" v="140"/>
          <ac:picMkLst>
            <pc:docMk/>
            <pc:sldMk cId="3036948764" sldId="342"/>
            <ac:picMk id="6" creationId="{B0B88FF3-ECB6-4705-BF4A-C020ACC73826}"/>
          </ac:picMkLst>
        </pc:picChg>
      </pc:sldChg>
      <pc:sldChg chg="addSp modSp">
        <pc:chgData name="DIAZ ROYUELA, Luis" userId="7de8f4be-59cb-40b1-8808-05b3f83c8553" providerId="ADAL" clId="{7D4FE272-72DB-4C27-BEF7-FCEF93B1A3E8}" dt="2021-02-09T11:36:06.428" v="98" actId="20577"/>
        <pc:sldMkLst>
          <pc:docMk/>
          <pc:sldMk cId="1029816028" sldId="2996"/>
        </pc:sldMkLst>
        <pc:spChg chg="add mod">
          <ac:chgData name="DIAZ ROYUELA, Luis" userId="7de8f4be-59cb-40b1-8808-05b3f83c8553" providerId="ADAL" clId="{7D4FE272-72DB-4C27-BEF7-FCEF93B1A3E8}" dt="2021-02-09T11:36:06.428" v="98" actId="20577"/>
          <ac:spMkLst>
            <pc:docMk/>
            <pc:sldMk cId="1029816028" sldId="2996"/>
            <ac:spMk id="60" creationId="{9B9BA30A-F08F-446B-B67F-CF34F79EAF45}"/>
          </ac:spMkLst>
        </pc:spChg>
        <pc:spChg chg="mod">
          <ac:chgData name="DIAZ ROYUELA, Luis" userId="7de8f4be-59cb-40b1-8808-05b3f83c8553" providerId="ADAL" clId="{7D4FE272-72DB-4C27-BEF7-FCEF93B1A3E8}" dt="2021-02-09T11:30:56.013" v="19" actId="20577"/>
          <ac:spMkLst>
            <pc:docMk/>
            <pc:sldMk cId="1029816028" sldId="2996"/>
            <ac:spMk id="471" creationId="{FBEB5E91-B15A-4B52-9CA1-F87B262F5B8C}"/>
          </ac:spMkLst>
        </pc:spChg>
        <pc:spChg chg="mod">
          <ac:chgData name="DIAZ ROYUELA, Luis" userId="7de8f4be-59cb-40b1-8808-05b3f83c8553" providerId="ADAL" clId="{7D4FE272-72DB-4C27-BEF7-FCEF93B1A3E8}" dt="2021-02-09T11:31:01.340" v="20" actId="20577"/>
          <ac:spMkLst>
            <pc:docMk/>
            <pc:sldMk cId="1029816028" sldId="2996"/>
            <ac:spMk id="495" creationId="{2CEA9273-35EC-4E60-807A-21D1A5476ED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B969FA-941C-4FDE-B54A-6EEF8AD5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17E9769-C27A-40A3-ABFF-448929998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250-9E4B-488D-BCB6-004DF068DFE9}" type="datetimeFigureOut">
              <a:rPr lang="fr-FR" smtClean="0"/>
              <a:t>09/02/2021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449367-9F2C-4A29-ABFA-4BBC182C0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3EA919-57B0-4EB9-9648-0F883D10B7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60CB-00FF-43FA-8BB7-7EF5A2EABE80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39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8EEE7-B93B-49AF-A22D-C1244B1CD204}" type="datetimeFigureOut">
              <a:rPr lang="fr-FR" smtClean="0"/>
              <a:t>09/02/2021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1E7DE-7724-4FAA-9313-E9F0A418BABC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39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384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5315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0576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820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91E7DE-7724-4FAA-9313-E9F0A418BAB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733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5255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301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91E7DE-7724-4FAA-9313-E9F0A418BAB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282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1FA77-A401-4200-B89D-719F6DA3BF9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134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107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493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1E7DE-7724-4FAA-9313-E9F0A418BAB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443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869942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559118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9854773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01315337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9838085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68741222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5C6CD-DD7F-4057-BD80-300ACD2B5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D7E6430-05AA-44DE-81D4-B914D6E6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8D5E3-CAD4-4368-9265-167F0C4C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1182E8-16F5-4C68-89C5-5D728E36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899FDD-E9F2-4B90-A56A-C31CCF84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957641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0"/>
            <a:ext cx="7329487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641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4028447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826222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517766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512585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1442442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672500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409906261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69663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7750297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721718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4946548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82808892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3684374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39291231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175070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6453672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3913923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8647104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36661951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217364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6557252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5177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402400581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4101392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8006796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638694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4249731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68468203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F5C6CD-DD7F-4057-BD80-300ACD2B5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D7E6430-05AA-44DE-81D4-B914D6E67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8D5E3-CAD4-4368-9265-167F0C4C3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1182E8-16F5-4C68-89C5-5D728E369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899FDD-E9F2-4B90-A56A-C31CCF84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687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8048454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4FF9BE-96C7-4BAD-B554-2EB83FEC64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7450" y="4786595"/>
            <a:ext cx="10093325" cy="167371"/>
          </a:xfrm>
        </p:spPr>
        <p:txBody>
          <a:bodyPr/>
          <a:lstStyle>
            <a:lvl1pPr marL="0" indent="0">
              <a:buNone/>
              <a:defRPr lang="fr-FR" sz="1400" b="1" i="0" kern="1200" cap="none" spc="0" baseline="0" dirty="0" smtClean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Inscrire ici le critère de diffusion du document (cf. PSSI) : </a:t>
            </a:r>
            <a:br>
              <a:rPr lang="fr-FR"/>
            </a:br>
            <a:r>
              <a:rPr lang="fr-FR"/>
              <a:t>Public / Diffusion limitée / Confidentiel Econocom / Secret Econocom</a:t>
            </a:r>
          </a:p>
        </p:txBody>
      </p:sp>
    </p:spTree>
    <p:extLst>
      <p:ext uri="{BB962C8B-B14F-4D97-AF65-F5344CB8AC3E}">
        <p14:creationId xmlns:p14="http://schemas.microsoft.com/office/powerpoint/2010/main" val="2679928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10886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725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805741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3744414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8121161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67357130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753718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7109112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811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93881535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355548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861501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0893416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9118056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10865813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45675027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28837311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53629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88538307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6223288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764874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6282174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5004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336313146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22905468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5735131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95129171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693712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8BB4FFC5-ED3B-43A7-BF33-FA8C4D95E1EE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2614702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5661FCF7-4205-4DD1-B297-4B709D68D9C0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122407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itre - couleur 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83F13D50-E5BA-425C-A4B0-A97BF2DE8A89}"/>
              </a:ext>
            </a:extLst>
          </p:cNvPr>
          <p:cNvSpPr/>
          <p:nvPr userDrawn="1"/>
        </p:nvSpPr>
        <p:spPr>
          <a:xfrm rot="16200000" flipH="1">
            <a:off x="428810" y="1049947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9226" y="2385835"/>
            <a:ext cx="4910438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</p:spTree>
    <p:extLst>
      <p:ext uri="{BB962C8B-B14F-4D97-AF65-F5344CB8AC3E}">
        <p14:creationId xmlns:p14="http://schemas.microsoft.com/office/powerpoint/2010/main" val="941174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828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98737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378831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05371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32419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7741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8367340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6755451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8468261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035216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4758882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44594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451921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265292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4119240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1603958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6991632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9846038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9767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8658360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8595057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40087357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6391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145" y="4571747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772" y="2865909"/>
            <a:ext cx="4226055" cy="1231106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772" y="5169807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A3BCD73-F2C2-46D5-9424-BD00AACFAD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2513" y="0"/>
            <a:ext cx="7329487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81B912-FA10-4BF9-BBB2-656F7D7F91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7772" y="2278743"/>
            <a:ext cx="2240767" cy="222593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45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5408920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8321369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7666148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3704785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0097076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7416399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1427633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759604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0243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154782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1608460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4601457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4331530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8684310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9345677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3812112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1096048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013354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4252611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1895126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249812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222692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8771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0003595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67714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558393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330388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193232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2285590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6291211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786891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686302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6131366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3085260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269874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202443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87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27490389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6142703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30213" y="6390938"/>
            <a:ext cx="8100530" cy="161583"/>
          </a:xfrm>
        </p:spPr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8625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9938402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1756469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8664801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30987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7327958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380060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</p:spTree>
    <p:extLst>
      <p:ext uri="{BB962C8B-B14F-4D97-AF65-F5344CB8AC3E}">
        <p14:creationId xmlns:p14="http://schemas.microsoft.com/office/powerpoint/2010/main" val="2551828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3394707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18651105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02979504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99207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6213335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1180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661910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92620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Titre </a:t>
            </a:r>
            <a:r>
              <a:rPr lang="fr-FR" err="1"/>
              <a:t>lorem</a:t>
            </a:r>
            <a:r>
              <a:rPr lang="fr-FR"/>
              <a:t> </a:t>
            </a:r>
            <a:br>
              <a:rPr lang="fr-FR"/>
            </a:br>
            <a:r>
              <a:rPr lang="fr-FR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40350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1570080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6053660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14875094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8139002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5830560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9253293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4057438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(1 ligne)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218886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120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A5C7A32D-1116-4AE8-97EF-D42A2B21677D}" type="slidenum">
              <a:rPr lang="fr-FR" smtClean="0"/>
              <a:t>‹Nº›</a:t>
            </a:fld>
            <a:endParaRPr lang="fr-FR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(1 ligne)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C49C064-76C9-41A1-9E59-8A19019F85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</a:p>
        </p:txBody>
      </p:sp>
    </p:spTree>
    <p:extLst>
      <p:ext uri="{BB962C8B-B14F-4D97-AF65-F5344CB8AC3E}">
        <p14:creationId xmlns:p14="http://schemas.microsoft.com/office/powerpoint/2010/main" val="54550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7.xml"/><Relationship Id="rId26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5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2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23" Type="http://schemas.openxmlformats.org/officeDocument/2006/relationships/slideLayout" Target="../slideLayouts/slideLayout102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89.xml"/><Relationship Id="rId19" Type="http://schemas.openxmlformats.org/officeDocument/2006/relationships/slideLayout" Target="../slideLayouts/slideLayout98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Relationship Id="rId22" Type="http://schemas.openxmlformats.org/officeDocument/2006/relationships/slideLayout" Target="../slideLayouts/slideLayout101.xml"/><Relationship Id="rId27" Type="http://schemas.openxmlformats.org/officeDocument/2006/relationships/slideLayout" Target="../slideLayouts/slideLayout10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24.xml"/><Relationship Id="rId26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09.xml"/><Relationship Id="rId21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25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08.xml"/><Relationship Id="rId16" Type="http://schemas.openxmlformats.org/officeDocument/2006/relationships/slideLayout" Target="../slideLayouts/slideLayout122.xml"/><Relationship Id="rId20" Type="http://schemas.openxmlformats.org/officeDocument/2006/relationships/slideLayout" Target="../slideLayouts/slideLayout126.xml"/><Relationship Id="rId29" Type="http://schemas.openxmlformats.org/officeDocument/2006/relationships/theme" Target="../theme/theme5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24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1.xml"/><Relationship Id="rId23" Type="http://schemas.openxmlformats.org/officeDocument/2006/relationships/slideLayout" Target="../slideLayouts/slideLayout129.xml"/><Relationship Id="rId28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28.xml"/><Relationship Id="rId27" Type="http://schemas.openxmlformats.org/officeDocument/2006/relationships/slideLayout" Target="../slideLayouts/slideLayout13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37.xml"/><Relationship Id="rId21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2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2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Relationship Id="rId22" Type="http://schemas.openxmlformats.org/officeDocument/2006/relationships/slideLayout" Target="../slideLayouts/slideLayout1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8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916" r:id="rId2"/>
    <p:sldLayoutId id="2147483919" r:id="rId3"/>
    <p:sldLayoutId id="2147483925" r:id="rId4"/>
    <p:sldLayoutId id="2147483658" r:id="rId5"/>
    <p:sldLayoutId id="2147483922" r:id="rId6"/>
    <p:sldLayoutId id="2147483923" r:id="rId7"/>
    <p:sldLayoutId id="2147483900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  <p:sldLayoutId id="2147483952" r:id="rId16"/>
    <p:sldLayoutId id="2147483953" r:id="rId17"/>
    <p:sldLayoutId id="2147483954" r:id="rId18"/>
    <p:sldLayoutId id="2147483895" r:id="rId19"/>
    <p:sldLayoutId id="2147483897" r:id="rId20"/>
    <p:sldLayoutId id="2147483901" r:id="rId21"/>
    <p:sldLayoutId id="2147483663" r:id="rId22"/>
    <p:sldLayoutId id="2147483902" r:id="rId23"/>
    <p:sldLayoutId id="2147483906" r:id="rId24"/>
    <p:sldLayoutId id="2147483898" r:id="rId25"/>
    <p:sldLayoutId id="2147483924" r:id="rId26"/>
    <p:sldLayoutId id="2147483899" r:id="rId27"/>
    <p:sldLayoutId id="2147483904" r:id="rId28"/>
    <p:sldLayoutId id="2147483905" r:id="rId2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pos="1598" userDrawn="1">
          <p15:clr>
            <a:srgbClr val="F26B43"/>
          </p15:clr>
        </p15:guide>
        <p15:guide id="5" orient="horz" pos="1480" userDrawn="1">
          <p15:clr>
            <a:srgbClr val="F26B43"/>
          </p15:clr>
        </p15:guide>
        <p15:guide id="6" orient="horz" pos="2801" userDrawn="1">
          <p15:clr>
            <a:srgbClr val="F26B43"/>
          </p15:clr>
        </p15:guide>
        <p15:guide id="7" pos="1457" userDrawn="1">
          <p15:clr>
            <a:srgbClr val="F26B43"/>
          </p15:clr>
        </p15:guide>
        <p15:guide id="8" orient="horz" pos="373" userDrawn="1">
          <p15:clr>
            <a:srgbClr val="F26B43"/>
          </p15:clr>
        </p15:guide>
        <p15:guide id="9" orient="horz" pos="16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00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  <p:sldLayoutId id="2147483944" r:id="rId18"/>
    <p:sldLayoutId id="2147483945" r:id="rId19"/>
    <p:sldLayoutId id="2147483946" r:id="rId20"/>
    <p:sldLayoutId id="2147483947" r:id="rId21"/>
    <p:sldLayoutId id="2147483948" r:id="rId22"/>
    <p:sldLayoutId id="2147483949" r:id="rId23"/>
    <p:sldLayoutId id="2147483950" r:id="rId24"/>
    <p:sldLayoutId id="2147483951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6158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050" b="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Présentation Econocom Services - 2019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44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  <p:sldLayoutId id="2147483985" r:id="rId13"/>
    <p:sldLayoutId id="2147483986" r:id="rId14"/>
    <p:sldLayoutId id="2147483987" r:id="rId15"/>
    <p:sldLayoutId id="2147483988" r:id="rId16"/>
    <p:sldLayoutId id="2147483989" r:id="rId17"/>
    <p:sldLayoutId id="2147483990" r:id="rId18"/>
    <p:sldLayoutId id="2147483991" r:id="rId19"/>
    <p:sldLayoutId id="2147483992" r:id="rId20"/>
    <p:sldLayoutId id="2147483993" r:id="rId21"/>
    <p:sldLayoutId id="2147483994" r:id="rId22"/>
    <p:sldLayoutId id="2147483995" r:id="rId23"/>
    <p:sldLayoutId id="2147483996" r:id="rId24"/>
    <p:sldLayoutId id="2147483997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5C7A32D-1116-4AE8-97EF-D42A2B21677D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48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  <p:sldLayoutId id="2147484041" r:id="rId13"/>
    <p:sldLayoutId id="2147484042" r:id="rId14"/>
    <p:sldLayoutId id="2147484043" r:id="rId15"/>
    <p:sldLayoutId id="2147484044" r:id="rId16"/>
    <p:sldLayoutId id="2147484045" r:id="rId17"/>
    <p:sldLayoutId id="2147484046" r:id="rId18"/>
    <p:sldLayoutId id="2147484047" r:id="rId19"/>
    <p:sldLayoutId id="2147484048" r:id="rId20"/>
    <p:sldLayoutId id="2147484049" r:id="rId21"/>
    <p:sldLayoutId id="2147484050" r:id="rId22"/>
    <p:sldLayoutId id="2147484051" r:id="rId23"/>
    <p:sldLayoutId id="2147484052" r:id="rId24"/>
    <p:sldLayoutId id="2147484053" r:id="rId25"/>
    <p:sldLayoutId id="2147484054" r:id="rId26"/>
    <p:sldLayoutId id="2147484055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91">
          <p15:clr>
            <a:srgbClr val="F26B43"/>
          </p15:clr>
        </p15:guide>
        <p15:guide id="9" orient="horz" pos="1632">
          <p15:clr>
            <a:srgbClr val="F26B43"/>
          </p15:clr>
        </p15:guide>
        <p15:guide id="10" orient="horz" pos="43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5C7A32D-1116-4AE8-97EF-D42A2B21677D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55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1" r:id="rId15"/>
    <p:sldLayoutId id="2147484072" r:id="rId16"/>
    <p:sldLayoutId id="2147484073" r:id="rId17"/>
    <p:sldLayoutId id="2147484074" r:id="rId18"/>
    <p:sldLayoutId id="2147484075" r:id="rId19"/>
    <p:sldLayoutId id="2147484076" r:id="rId20"/>
    <p:sldLayoutId id="2147484077" r:id="rId21"/>
    <p:sldLayoutId id="2147484078" r:id="rId22"/>
    <p:sldLayoutId id="2147484079" r:id="rId23"/>
    <p:sldLayoutId id="2147484080" r:id="rId24"/>
    <p:sldLayoutId id="2147484081" r:id="rId25"/>
    <p:sldLayoutId id="2147484082" r:id="rId26"/>
    <p:sldLayoutId id="2147484083" r:id="rId27"/>
    <p:sldLayoutId id="2147484084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91">
          <p15:clr>
            <a:srgbClr val="F26B43"/>
          </p15:clr>
        </p15:guide>
        <p15:guide id="9" orient="horz" pos="1632">
          <p15:clr>
            <a:srgbClr val="F26B43"/>
          </p15:clr>
        </p15:guide>
        <p15:guide id="10" orient="horz" pos="436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0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  <p:sldLayoutId id="2147484097" r:id="rId12"/>
    <p:sldLayoutId id="2147484098" r:id="rId13"/>
    <p:sldLayoutId id="2147484099" r:id="rId14"/>
    <p:sldLayoutId id="2147484100" r:id="rId15"/>
    <p:sldLayoutId id="2147484101" r:id="rId16"/>
    <p:sldLayoutId id="2147484102" r:id="rId17"/>
    <p:sldLayoutId id="2147484103" r:id="rId18"/>
    <p:sldLayoutId id="2147484104" r:id="rId19"/>
    <p:sldLayoutId id="2147484105" r:id="rId20"/>
    <p:sldLayoutId id="2147484106" r:id="rId21"/>
    <p:sldLayoutId id="2147484107" r:id="rId22"/>
    <p:sldLayoutId id="2147484108" r:id="rId23"/>
    <p:sldLayoutId id="2147484109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84">
          <p15:clr>
            <a:srgbClr val="F26B43"/>
          </p15:clr>
        </p15:guide>
        <p15:guide id="2" pos="529">
          <p15:clr>
            <a:srgbClr val="F26B43"/>
          </p15:clr>
        </p15:guide>
        <p15:guide id="3" pos="7106">
          <p15:clr>
            <a:srgbClr val="F26B43"/>
          </p15:clr>
        </p15:guide>
        <p15:guide id="4" pos="1598">
          <p15:clr>
            <a:srgbClr val="F26B43"/>
          </p15:clr>
        </p15:guide>
        <p15:guide id="5" orient="horz" pos="1480">
          <p15:clr>
            <a:srgbClr val="F26B43"/>
          </p15:clr>
        </p15:guide>
        <p15:guide id="6" orient="horz" pos="2801">
          <p15:clr>
            <a:srgbClr val="F26B43"/>
          </p15:clr>
        </p15:guide>
        <p15:guide id="7" pos="1457">
          <p15:clr>
            <a:srgbClr val="F26B43"/>
          </p15:clr>
        </p15:guide>
        <p15:guide id="8" orient="horz" pos="373">
          <p15:clr>
            <a:srgbClr val="F26B43"/>
          </p15:clr>
        </p15:guide>
        <p15:guide id="9" orient="horz" pos="16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3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jpeg"/><Relationship Id="rId39" Type="http://schemas.openxmlformats.org/officeDocument/2006/relationships/image" Target="../media/image69.png"/><Relationship Id="rId21" Type="http://schemas.openxmlformats.org/officeDocument/2006/relationships/image" Target="../media/image51.jpeg"/><Relationship Id="rId34" Type="http://schemas.openxmlformats.org/officeDocument/2006/relationships/image" Target="../media/image64.pn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5" Type="http://schemas.openxmlformats.org/officeDocument/2006/relationships/image" Target="../media/image55.png"/><Relationship Id="rId33" Type="http://schemas.openxmlformats.org/officeDocument/2006/relationships/image" Target="../media/image63.jpeg"/><Relationship Id="rId38" Type="http://schemas.openxmlformats.org/officeDocument/2006/relationships/image" Target="../media/image68.jpeg"/><Relationship Id="rId2" Type="http://schemas.openxmlformats.org/officeDocument/2006/relationships/image" Target="../media/image32.png"/><Relationship Id="rId16" Type="http://schemas.openxmlformats.org/officeDocument/2006/relationships/image" Target="../media/image46.jpeg"/><Relationship Id="rId20" Type="http://schemas.openxmlformats.org/officeDocument/2006/relationships/image" Target="../media/image50.png"/><Relationship Id="rId29" Type="http://schemas.openxmlformats.org/officeDocument/2006/relationships/image" Target="../media/image59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32" Type="http://schemas.openxmlformats.org/officeDocument/2006/relationships/image" Target="../media/image62.jpeg"/><Relationship Id="rId37" Type="http://schemas.openxmlformats.org/officeDocument/2006/relationships/image" Target="../media/image67.jpeg"/><Relationship Id="rId40" Type="http://schemas.openxmlformats.org/officeDocument/2006/relationships/image" Target="../media/image70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10" Type="http://schemas.openxmlformats.org/officeDocument/2006/relationships/image" Target="../media/image40.png"/><Relationship Id="rId19" Type="http://schemas.openxmlformats.org/officeDocument/2006/relationships/image" Target="../media/image49.jpeg"/><Relationship Id="rId31" Type="http://schemas.openxmlformats.org/officeDocument/2006/relationships/image" Target="../media/image61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jpeg"/><Relationship Id="rId35" Type="http://schemas.openxmlformats.org/officeDocument/2006/relationships/image" Target="../media/image65.jpeg"/><Relationship Id="rId8" Type="http://schemas.openxmlformats.org/officeDocument/2006/relationships/image" Target="../media/image38.jpeg"/><Relationship Id="rId3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0FE11AAB-38D4-4E9F-854A-F8A459F62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00" y="2127246"/>
            <a:ext cx="8200741" cy="1231106"/>
          </a:xfrm>
        </p:spPr>
        <p:txBody>
          <a:bodyPr/>
          <a:lstStyle/>
          <a:p>
            <a:r>
              <a:rPr lang="fr-FR" dirty="0"/>
              <a:t>CORPORATE </a:t>
            </a:r>
            <a:br>
              <a:rPr lang="fr-FR" dirty="0"/>
            </a:br>
            <a:r>
              <a:rPr lang="fr-FR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482047629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angle 312">
            <a:extLst>
              <a:ext uri="{FF2B5EF4-FFF2-40B4-BE49-F238E27FC236}">
                <a16:creationId xmlns:a16="http://schemas.microsoft.com/office/drawing/2014/main" id="{B5BD69D5-D067-48D4-848D-0638D1E0BB13}"/>
              </a:ext>
            </a:extLst>
          </p:cNvPr>
          <p:cNvSpPr/>
          <p:nvPr/>
        </p:nvSpPr>
        <p:spPr>
          <a:xfrm>
            <a:off x="7765647" y="1181101"/>
            <a:ext cx="4293004" cy="4743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83" name="Groupe 505">
            <a:extLst>
              <a:ext uri="{FF2B5EF4-FFF2-40B4-BE49-F238E27FC236}">
                <a16:creationId xmlns:a16="http://schemas.microsoft.com/office/drawing/2014/main" id="{9B79BFDC-7247-4749-B368-190287560282}"/>
              </a:ext>
            </a:extLst>
          </p:cNvPr>
          <p:cNvGrpSpPr/>
          <p:nvPr/>
        </p:nvGrpSpPr>
        <p:grpSpPr>
          <a:xfrm rot="5400000">
            <a:off x="7455329" y="3245878"/>
            <a:ext cx="494990" cy="611106"/>
            <a:chOff x="8375444" y="3245878"/>
            <a:chExt cx="494990" cy="611106"/>
          </a:xfrm>
          <a:solidFill>
            <a:srgbClr val="FF997F"/>
          </a:solidFill>
        </p:grpSpPr>
        <p:sp>
          <p:nvSpPr>
            <p:cNvPr id="184" name="Forme libre : forme 503">
              <a:extLst>
                <a:ext uri="{FF2B5EF4-FFF2-40B4-BE49-F238E27FC236}">
                  <a16:creationId xmlns:a16="http://schemas.microsoft.com/office/drawing/2014/main" id="{A931B354-E123-4002-B80D-EAD3B5094A55}"/>
                </a:ext>
              </a:extLst>
            </p:cNvPr>
            <p:cNvSpPr/>
            <p:nvPr/>
          </p:nvSpPr>
          <p:spPr>
            <a:xfrm rot="18900000">
              <a:off x="8375444" y="3245878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  <p:sp>
          <p:nvSpPr>
            <p:cNvPr id="185" name="Forme libre : forme 502">
              <a:extLst>
                <a:ext uri="{FF2B5EF4-FFF2-40B4-BE49-F238E27FC236}">
                  <a16:creationId xmlns:a16="http://schemas.microsoft.com/office/drawing/2014/main" id="{8FC61721-E621-4158-8AD6-CAFC023BF6D7}"/>
                </a:ext>
              </a:extLst>
            </p:cNvPr>
            <p:cNvSpPr/>
            <p:nvPr/>
          </p:nvSpPr>
          <p:spPr>
            <a:xfrm rot="18900000">
              <a:off x="8375444" y="3361992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</p:grp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21B849F5-6E72-4676-BD5B-1006C225D2E4}"/>
              </a:ext>
            </a:extLst>
          </p:cNvPr>
          <p:cNvCxnSpPr>
            <a:cxnSpLocks/>
          </p:cNvCxnSpPr>
          <p:nvPr/>
        </p:nvCxnSpPr>
        <p:spPr>
          <a:xfrm>
            <a:off x="500695" y="3951898"/>
            <a:ext cx="6515741" cy="0"/>
          </a:xfrm>
          <a:prstGeom prst="line">
            <a:avLst/>
          </a:prstGeom>
          <a:ln w="12700" cap="rnd">
            <a:solidFill>
              <a:schemeClr val="tx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ounded Rectangle 26">
            <a:extLst>
              <a:ext uri="{FF2B5EF4-FFF2-40B4-BE49-F238E27FC236}">
                <a16:creationId xmlns:a16="http://schemas.microsoft.com/office/drawing/2014/main" id="{2BD0E2DF-6B54-4C2F-8B31-213644FF2AA4}"/>
              </a:ext>
            </a:extLst>
          </p:cNvPr>
          <p:cNvSpPr>
            <a:spLocks/>
          </p:cNvSpPr>
          <p:nvPr/>
        </p:nvSpPr>
        <p:spPr>
          <a:xfrm>
            <a:off x="2620815" y="5353234"/>
            <a:ext cx="2648181" cy="542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Automation</a:t>
            </a:r>
          </a:p>
          <a:p>
            <a:pPr lvl="0"/>
            <a:r>
              <a:rPr lang="en-US" sz="1400" dirty="0">
                <a:solidFill>
                  <a:schemeClr val="tx2"/>
                </a:solidFill>
                <a:latin typeface="Montserrat" panose="00000500000000000000" pitchFamily="2" charset="0"/>
              </a:rPr>
              <a:t>of administrative tasks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3910AE6-2C97-49B7-9AB5-C68AFE3D4C18}"/>
              </a:ext>
            </a:extLst>
          </p:cNvPr>
          <p:cNvGrpSpPr/>
          <p:nvPr/>
        </p:nvGrpSpPr>
        <p:grpSpPr>
          <a:xfrm rot="5400000">
            <a:off x="3724533" y="3795147"/>
            <a:ext cx="300172" cy="330602"/>
            <a:chOff x="8080211" y="1796033"/>
            <a:chExt cx="270892" cy="270892"/>
          </a:xfrm>
          <a:solidFill>
            <a:srgbClr val="FF997F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8946375-372D-4C5C-8CE4-AFA53E496F1F}"/>
                </a:ext>
              </a:extLst>
            </p:cNvPr>
            <p:cNvSpPr/>
            <p:nvPr/>
          </p:nvSpPr>
          <p:spPr>
            <a:xfrm>
              <a:off x="8080211" y="1796033"/>
              <a:ext cx="270892" cy="270892"/>
            </a:xfrm>
            <a:prstGeom prst="rect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748E1D42-2A14-4EF1-A2F0-FDE6BA9699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1110" y="1931479"/>
              <a:ext cx="189094" cy="1"/>
            </a:xfrm>
            <a:prstGeom prst="straightConnector1">
              <a:avLst/>
            </a:prstGeom>
            <a:grpFill/>
            <a:ln w="19050" cap="rnd">
              <a:solidFill>
                <a:schemeClr val="bg1"/>
              </a:solidFill>
              <a:round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e 131">
            <a:extLst>
              <a:ext uri="{FF2B5EF4-FFF2-40B4-BE49-F238E27FC236}">
                <a16:creationId xmlns:a16="http://schemas.microsoft.com/office/drawing/2014/main" id="{489C010C-D91A-4B5A-B12B-9FD50BD360A1}"/>
              </a:ext>
            </a:extLst>
          </p:cNvPr>
          <p:cNvGrpSpPr/>
          <p:nvPr/>
        </p:nvGrpSpPr>
        <p:grpSpPr>
          <a:xfrm>
            <a:off x="504451" y="4620007"/>
            <a:ext cx="1761586" cy="1197316"/>
            <a:chOff x="495069" y="4611560"/>
            <a:chExt cx="1994979" cy="1538821"/>
          </a:xfrm>
        </p:grpSpPr>
        <p:sp>
          <p:nvSpPr>
            <p:cNvPr id="133" name="Forme libre : forme 132">
              <a:extLst>
                <a:ext uri="{FF2B5EF4-FFF2-40B4-BE49-F238E27FC236}">
                  <a16:creationId xmlns:a16="http://schemas.microsoft.com/office/drawing/2014/main" id="{EA5AD47B-F77E-4C93-9186-272013832417}"/>
                </a:ext>
              </a:extLst>
            </p:cNvPr>
            <p:cNvSpPr/>
            <p:nvPr/>
          </p:nvSpPr>
          <p:spPr>
            <a:xfrm>
              <a:off x="2276352" y="4611560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sp>
          <p:nvSpPr>
            <p:cNvPr id="134" name="Forme libre : forme 133">
              <a:extLst>
                <a:ext uri="{FF2B5EF4-FFF2-40B4-BE49-F238E27FC236}">
                  <a16:creationId xmlns:a16="http://schemas.microsoft.com/office/drawing/2014/main" id="{852EAEC9-DF72-4EB2-9668-280B23885EB7}"/>
                </a:ext>
              </a:extLst>
            </p:cNvPr>
            <p:cNvSpPr/>
            <p:nvPr/>
          </p:nvSpPr>
          <p:spPr>
            <a:xfrm rot="5400000">
              <a:off x="2276352" y="5936685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sp>
          <p:nvSpPr>
            <p:cNvPr id="138" name="Forme libre : forme 137">
              <a:extLst>
                <a:ext uri="{FF2B5EF4-FFF2-40B4-BE49-F238E27FC236}">
                  <a16:creationId xmlns:a16="http://schemas.microsoft.com/office/drawing/2014/main" id="{810FED16-ADE1-44D2-93DF-57C618709F1C}"/>
                </a:ext>
              </a:extLst>
            </p:cNvPr>
            <p:cNvSpPr/>
            <p:nvPr/>
          </p:nvSpPr>
          <p:spPr>
            <a:xfrm flipH="1">
              <a:off x="495069" y="4611560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  <p:sp>
          <p:nvSpPr>
            <p:cNvPr id="204" name="Forme libre : forme 203">
              <a:extLst>
                <a:ext uri="{FF2B5EF4-FFF2-40B4-BE49-F238E27FC236}">
                  <a16:creationId xmlns:a16="http://schemas.microsoft.com/office/drawing/2014/main" id="{1E54DA96-E789-4A39-9C7F-2D31C6F49691}"/>
                </a:ext>
              </a:extLst>
            </p:cNvPr>
            <p:cNvSpPr/>
            <p:nvPr/>
          </p:nvSpPr>
          <p:spPr>
            <a:xfrm rot="16200000" flipH="1">
              <a:off x="495069" y="5936685"/>
              <a:ext cx="213696" cy="213696"/>
            </a:xfrm>
            <a:custGeom>
              <a:avLst/>
              <a:gdLst>
                <a:gd name="connsiteX0" fmla="*/ 0 w 411480"/>
                <a:gd name="connsiteY0" fmla="*/ 0 h 274320"/>
                <a:gd name="connsiteX1" fmla="*/ 411480 w 411480"/>
                <a:gd name="connsiteY1" fmla="*/ 0 h 274320"/>
                <a:gd name="connsiteX2" fmla="*/ 411480 w 411480"/>
                <a:gd name="connsiteY2" fmla="*/ 27432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80" h="274320">
                  <a:moveTo>
                    <a:pt x="0" y="0"/>
                  </a:moveTo>
                  <a:lnTo>
                    <a:pt x="411480" y="0"/>
                  </a:lnTo>
                  <a:lnTo>
                    <a:pt x="411480" y="274320"/>
                  </a:lnTo>
                </a:path>
              </a:pathLst>
            </a:custGeom>
            <a:ln w="25400" cap="rnd">
              <a:solidFill>
                <a:srgbClr val="FF997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</p:grpSp>
      <p:sp>
        <p:nvSpPr>
          <p:cNvPr id="206" name="Rounded Rectangle 26">
            <a:extLst>
              <a:ext uri="{FF2B5EF4-FFF2-40B4-BE49-F238E27FC236}">
                <a16:creationId xmlns:a16="http://schemas.microsoft.com/office/drawing/2014/main" id="{D6944096-EA3E-459E-85D0-1F69BE21D6EC}"/>
              </a:ext>
            </a:extLst>
          </p:cNvPr>
          <p:cNvSpPr>
            <a:spLocks/>
          </p:cNvSpPr>
          <p:nvPr/>
        </p:nvSpPr>
        <p:spPr>
          <a:xfrm>
            <a:off x="2620815" y="4672606"/>
            <a:ext cx="2485644" cy="542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Renewal of IT assets</a:t>
            </a:r>
          </a:p>
          <a:p>
            <a:pPr lvl="0"/>
            <a:r>
              <a:rPr lang="en-US" sz="1400" dirty="0">
                <a:solidFill>
                  <a:schemeClr val="tx2"/>
                </a:solidFill>
                <a:latin typeface="Montserrat" panose="00000500000000000000" pitchFamily="2" charset="0"/>
              </a:rPr>
              <a:t>as needed</a:t>
            </a:r>
          </a:p>
        </p:txBody>
      </p:sp>
      <p:sp>
        <p:nvSpPr>
          <p:cNvPr id="208" name="Rounded Rectangle 26">
            <a:extLst>
              <a:ext uri="{FF2B5EF4-FFF2-40B4-BE49-F238E27FC236}">
                <a16:creationId xmlns:a16="http://schemas.microsoft.com/office/drawing/2014/main" id="{ADA8428D-368E-464B-A20C-840F2B9851C7}"/>
              </a:ext>
            </a:extLst>
          </p:cNvPr>
          <p:cNvSpPr>
            <a:spLocks/>
          </p:cNvSpPr>
          <p:nvPr/>
        </p:nvSpPr>
        <p:spPr>
          <a:xfrm>
            <a:off x="5367498" y="4675947"/>
            <a:ext cx="2485644" cy="542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400" b="1" dirty="0">
                <a:solidFill>
                  <a:schemeClr val="tx2"/>
                </a:solidFill>
                <a:latin typeface="Montserrat" panose="00000500000000000000" pitchFamily="2" charset="0"/>
              </a:rPr>
              <a:t>Investment possibility</a:t>
            </a:r>
          </a:p>
          <a:p>
            <a:pPr lvl="0"/>
            <a:r>
              <a:rPr lang="en-US" sz="1400" dirty="0">
                <a:solidFill>
                  <a:schemeClr val="tx2"/>
                </a:solidFill>
                <a:latin typeface="Montserrat" panose="00000500000000000000" pitchFamily="2" charset="0"/>
              </a:rPr>
              <a:t>without rent increase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F5031253-BF28-4A12-B75E-7ACECAA6A848}"/>
              </a:ext>
            </a:extLst>
          </p:cNvPr>
          <p:cNvGrpSpPr/>
          <p:nvPr/>
        </p:nvGrpSpPr>
        <p:grpSpPr>
          <a:xfrm>
            <a:off x="8467414" y="2121103"/>
            <a:ext cx="2962362" cy="984949"/>
            <a:chOff x="8127832" y="225195"/>
            <a:chExt cx="2962362" cy="984949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5DA3A4F-1557-40B7-AD3C-43CD088B47A7}"/>
                </a:ext>
              </a:extLst>
            </p:cNvPr>
            <p:cNvSpPr/>
            <p:nvPr/>
          </p:nvSpPr>
          <p:spPr>
            <a:xfrm>
              <a:off x="8925338" y="286814"/>
              <a:ext cx="21648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SzPct val="80000"/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Comprehensive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Management Solutions</a:t>
              </a:r>
            </a:p>
          </p:txBody>
        </p:sp>
        <p:grpSp>
          <p:nvGrpSpPr>
            <p:cNvPr id="231" name="Group 432">
              <a:extLst>
                <a:ext uri="{FF2B5EF4-FFF2-40B4-BE49-F238E27FC236}">
                  <a16:creationId xmlns:a16="http://schemas.microsoft.com/office/drawing/2014/main" id="{48B2274B-069B-429F-9E77-404472E212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127832" y="225195"/>
              <a:ext cx="723832" cy="724951"/>
              <a:chOff x="8554" y="4383"/>
              <a:chExt cx="647" cy="648"/>
            </a:xfrm>
            <a:solidFill>
              <a:schemeClr val="bg1"/>
            </a:solidFill>
          </p:grpSpPr>
          <p:sp>
            <p:nvSpPr>
              <p:cNvPr id="232" name="Freeform 433">
                <a:extLst>
                  <a:ext uri="{FF2B5EF4-FFF2-40B4-BE49-F238E27FC236}">
                    <a16:creationId xmlns:a16="http://schemas.microsoft.com/office/drawing/2014/main" id="{2DDF98EF-9093-48A4-8F2E-F3B7DB0907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11" y="4512"/>
                <a:ext cx="347" cy="384"/>
              </a:xfrm>
              <a:custGeom>
                <a:avLst/>
                <a:gdLst>
                  <a:gd name="T0" fmla="*/ 90 w 129"/>
                  <a:gd name="T1" fmla="*/ 142 h 142"/>
                  <a:gd name="T2" fmla="*/ 90 w 129"/>
                  <a:gd name="T3" fmla="*/ 142 h 142"/>
                  <a:gd name="T4" fmla="*/ 40 w 129"/>
                  <a:gd name="T5" fmla="*/ 142 h 142"/>
                  <a:gd name="T6" fmla="*/ 37 w 129"/>
                  <a:gd name="T7" fmla="*/ 139 h 142"/>
                  <a:gd name="T8" fmla="*/ 25 w 129"/>
                  <a:gd name="T9" fmla="*/ 115 h 142"/>
                  <a:gd name="T10" fmla="*/ 21 w 129"/>
                  <a:gd name="T11" fmla="*/ 112 h 142"/>
                  <a:gd name="T12" fmla="*/ 0 w 129"/>
                  <a:gd name="T13" fmla="*/ 65 h 142"/>
                  <a:gd name="T14" fmla="*/ 65 w 129"/>
                  <a:gd name="T15" fmla="*/ 0 h 142"/>
                  <a:gd name="T16" fmla="*/ 129 w 129"/>
                  <a:gd name="T17" fmla="*/ 65 h 142"/>
                  <a:gd name="T18" fmla="*/ 108 w 129"/>
                  <a:gd name="T19" fmla="*/ 113 h 142"/>
                  <a:gd name="T20" fmla="*/ 105 w 129"/>
                  <a:gd name="T21" fmla="*/ 115 h 142"/>
                  <a:gd name="T22" fmla="*/ 93 w 129"/>
                  <a:gd name="T23" fmla="*/ 139 h 142"/>
                  <a:gd name="T24" fmla="*/ 90 w 129"/>
                  <a:gd name="T25" fmla="*/ 142 h 142"/>
                  <a:gd name="T26" fmla="*/ 42 w 129"/>
                  <a:gd name="T27" fmla="*/ 136 h 142"/>
                  <a:gd name="T28" fmla="*/ 88 w 129"/>
                  <a:gd name="T29" fmla="*/ 136 h 142"/>
                  <a:gd name="T30" fmla="*/ 102 w 129"/>
                  <a:gd name="T31" fmla="*/ 110 h 142"/>
                  <a:gd name="T32" fmla="*/ 104 w 129"/>
                  <a:gd name="T33" fmla="*/ 108 h 142"/>
                  <a:gd name="T34" fmla="*/ 123 w 129"/>
                  <a:gd name="T35" fmla="*/ 65 h 142"/>
                  <a:gd name="T36" fmla="*/ 65 w 129"/>
                  <a:gd name="T37" fmla="*/ 6 h 142"/>
                  <a:gd name="T38" fmla="*/ 6 w 129"/>
                  <a:gd name="T39" fmla="*/ 65 h 142"/>
                  <a:gd name="T40" fmla="*/ 25 w 129"/>
                  <a:gd name="T41" fmla="*/ 108 h 142"/>
                  <a:gd name="T42" fmla="*/ 29 w 129"/>
                  <a:gd name="T43" fmla="*/ 111 h 142"/>
                  <a:gd name="T44" fmla="*/ 42 w 129"/>
                  <a:gd name="T45" fmla="*/ 13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42">
                    <a:moveTo>
                      <a:pt x="90" y="142"/>
                    </a:moveTo>
                    <a:cubicBezTo>
                      <a:pt x="90" y="142"/>
                      <a:pt x="90" y="142"/>
                      <a:pt x="90" y="142"/>
                    </a:cubicBezTo>
                    <a:cubicBezTo>
                      <a:pt x="40" y="142"/>
                      <a:pt x="40" y="142"/>
                      <a:pt x="40" y="142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6" y="130"/>
                      <a:pt x="31" y="122"/>
                      <a:pt x="25" y="115"/>
                    </a:cubicBezTo>
                    <a:cubicBezTo>
                      <a:pt x="24" y="114"/>
                      <a:pt x="22" y="113"/>
                      <a:pt x="21" y="112"/>
                    </a:cubicBezTo>
                    <a:cubicBezTo>
                      <a:pt x="8" y="100"/>
                      <a:pt x="0" y="83"/>
                      <a:pt x="0" y="65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00" y="0"/>
                      <a:pt x="129" y="29"/>
                      <a:pt x="129" y="65"/>
                    </a:cubicBezTo>
                    <a:cubicBezTo>
                      <a:pt x="129" y="83"/>
                      <a:pt x="121" y="101"/>
                      <a:pt x="108" y="113"/>
                    </a:cubicBezTo>
                    <a:cubicBezTo>
                      <a:pt x="107" y="114"/>
                      <a:pt x="106" y="114"/>
                      <a:pt x="105" y="115"/>
                    </a:cubicBezTo>
                    <a:cubicBezTo>
                      <a:pt x="99" y="121"/>
                      <a:pt x="94" y="130"/>
                      <a:pt x="93" y="139"/>
                    </a:cubicBezTo>
                    <a:cubicBezTo>
                      <a:pt x="93" y="141"/>
                      <a:pt x="92" y="142"/>
                      <a:pt x="90" y="142"/>
                    </a:cubicBezTo>
                    <a:close/>
                    <a:moveTo>
                      <a:pt x="42" y="136"/>
                    </a:moveTo>
                    <a:cubicBezTo>
                      <a:pt x="88" y="136"/>
                      <a:pt x="88" y="136"/>
                      <a:pt x="88" y="136"/>
                    </a:cubicBezTo>
                    <a:cubicBezTo>
                      <a:pt x="89" y="126"/>
                      <a:pt x="94" y="117"/>
                      <a:pt x="102" y="110"/>
                    </a:cubicBezTo>
                    <a:cubicBezTo>
                      <a:pt x="102" y="110"/>
                      <a:pt x="103" y="109"/>
                      <a:pt x="104" y="108"/>
                    </a:cubicBezTo>
                    <a:cubicBezTo>
                      <a:pt x="116" y="97"/>
                      <a:pt x="123" y="81"/>
                      <a:pt x="123" y="65"/>
                    </a:cubicBezTo>
                    <a:cubicBezTo>
                      <a:pt x="123" y="33"/>
                      <a:pt x="97" y="6"/>
                      <a:pt x="65" y="6"/>
                    </a:cubicBezTo>
                    <a:cubicBezTo>
                      <a:pt x="33" y="6"/>
                      <a:pt x="6" y="33"/>
                      <a:pt x="6" y="65"/>
                    </a:cubicBezTo>
                    <a:cubicBezTo>
                      <a:pt x="6" y="81"/>
                      <a:pt x="13" y="97"/>
                      <a:pt x="25" y="108"/>
                    </a:cubicBezTo>
                    <a:cubicBezTo>
                      <a:pt x="26" y="109"/>
                      <a:pt x="27" y="110"/>
                      <a:pt x="29" y="111"/>
                    </a:cubicBezTo>
                    <a:cubicBezTo>
                      <a:pt x="36" y="118"/>
                      <a:pt x="40" y="126"/>
                      <a:pt x="42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Line 434">
                <a:extLst>
                  <a:ext uri="{FF2B5EF4-FFF2-40B4-BE49-F238E27FC236}">
                    <a16:creationId xmlns:a16="http://schemas.microsoft.com/office/drawing/2014/main" id="{B9FC0790-EA77-49A8-BB7C-BFCF296624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86" y="4931"/>
                <a:ext cx="0" cy="0"/>
              </a:xfrm>
              <a:prstGeom prst="line">
                <a:avLst/>
              </a:prstGeom>
              <a:grpFill/>
              <a:ln w="25400" cap="rnd">
                <a:solidFill>
                  <a:srgbClr val="573EE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35">
                <a:extLst>
                  <a:ext uri="{FF2B5EF4-FFF2-40B4-BE49-F238E27FC236}">
                    <a16:creationId xmlns:a16="http://schemas.microsoft.com/office/drawing/2014/main" id="{F42A36A7-8909-4BF3-AC55-3B75C759D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" y="4906"/>
                <a:ext cx="132" cy="17"/>
              </a:xfrm>
              <a:custGeom>
                <a:avLst/>
                <a:gdLst>
                  <a:gd name="T0" fmla="*/ 46 w 49"/>
                  <a:gd name="T1" fmla="*/ 6 h 6"/>
                  <a:gd name="T2" fmla="*/ 3 w 49"/>
                  <a:gd name="T3" fmla="*/ 6 h 6"/>
                  <a:gd name="T4" fmla="*/ 0 w 49"/>
                  <a:gd name="T5" fmla="*/ 3 h 6"/>
                  <a:gd name="T6" fmla="*/ 3 w 49"/>
                  <a:gd name="T7" fmla="*/ 0 h 6"/>
                  <a:gd name="T8" fmla="*/ 46 w 49"/>
                  <a:gd name="T9" fmla="*/ 0 h 6"/>
                  <a:gd name="T10" fmla="*/ 49 w 49"/>
                  <a:gd name="T11" fmla="*/ 3 h 6"/>
                  <a:gd name="T12" fmla="*/ 46 w 4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">
                    <a:moveTo>
                      <a:pt x="46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0"/>
                      <a:pt x="49" y="1"/>
                      <a:pt x="49" y="3"/>
                    </a:cubicBezTo>
                    <a:cubicBezTo>
                      <a:pt x="49" y="4"/>
                      <a:pt x="48" y="6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36">
                <a:extLst>
                  <a:ext uri="{FF2B5EF4-FFF2-40B4-BE49-F238E27FC236}">
                    <a16:creationId xmlns:a16="http://schemas.microsoft.com/office/drawing/2014/main" id="{5D2C955C-11F0-44FE-A48B-B3FA17E46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" y="4933"/>
                <a:ext cx="132" cy="17"/>
              </a:xfrm>
              <a:custGeom>
                <a:avLst/>
                <a:gdLst>
                  <a:gd name="T0" fmla="*/ 46 w 49"/>
                  <a:gd name="T1" fmla="*/ 6 h 6"/>
                  <a:gd name="T2" fmla="*/ 3 w 49"/>
                  <a:gd name="T3" fmla="*/ 6 h 6"/>
                  <a:gd name="T4" fmla="*/ 0 w 49"/>
                  <a:gd name="T5" fmla="*/ 3 h 6"/>
                  <a:gd name="T6" fmla="*/ 3 w 49"/>
                  <a:gd name="T7" fmla="*/ 0 h 6"/>
                  <a:gd name="T8" fmla="*/ 46 w 49"/>
                  <a:gd name="T9" fmla="*/ 0 h 6"/>
                  <a:gd name="T10" fmla="*/ 49 w 49"/>
                  <a:gd name="T11" fmla="*/ 3 h 6"/>
                  <a:gd name="T12" fmla="*/ 46 w 4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">
                    <a:moveTo>
                      <a:pt x="46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0"/>
                      <a:pt x="49" y="2"/>
                      <a:pt x="49" y="3"/>
                    </a:cubicBezTo>
                    <a:cubicBezTo>
                      <a:pt x="49" y="5"/>
                      <a:pt x="48" y="6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37">
                <a:extLst>
                  <a:ext uri="{FF2B5EF4-FFF2-40B4-BE49-F238E27FC236}">
                    <a16:creationId xmlns:a16="http://schemas.microsoft.com/office/drawing/2014/main" id="{9F97F3CC-95C7-4EE0-B650-3789B343F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" y="4963"/>
                <a:ext cx="132" cy="16"/>
              </a:xfrm>
              <a:custGeom>
                <a:avLst/>
                <a:gdLst>
                  <a:gd name="T0" fmla="*/ 46 w 49"/>
                  <a:gd name="T1" fmla="*/ 6 h 6"/>
                  <a:gd name="T2" fmla="*/ 3 w 49"/>
                  <a:gd name="T3" fmla="*/ 6 h 6"/>
                  <a:gd name="T4" fmla="*/ 0 w 49"/>
                  <a:gd name="T5" fmla="*/ 3 h 6"/>
                  <a:gd name="T6" fmla="*/ 3 w 49"/>
                  <a:gd name="T7" fmla="*/ 0 h 6"/>
                  <a:gd name="T8" fmla="*/ 46 w 49"/>
                  <a:gd name="T9" fmla="*/ 0 h 6"/>
                  <a:gd name="T10" fmla="*/ 49 w 49"/>
                  <a:gd name="T11" fmla="*/ 3 h 6"/>
                  <a:gd name="T12" fmla="*/ 46 w 4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6">
                    <a:moveTo>
                      <a:pt x="46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8" y="0"/>
                      <a:pt x="49" y="2"/>
                      <a:pt x="49" y="3"/>
                    </a:cubicBezTo>
                    <a:cubicBezTo>
                      <a:pt x="49" y="5"/>
                      <a:pt x="48" y="6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38">
                <a:extLst>
                  <a:ext uri="{FF2B5EF4-FFF2-40B4-BE49-F238E27FC236}">
                    <a16:creationId xmlns:a16="http://schemas.microsoft.com/office/drawing/2014/main" id="{5411218D-20D5-450F-86F9-F5C35AABC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7" y="4985"/>
                <a:ext cx="118" cy="46"/>
              </a:xfrm>
              <a:custGeom>
                <a:avLst/>
                <a:gdLst>
                  <a:gd name="T0" fmla="*/ 29 w 44"/>
                  <a:gd name="T1" fmla="*/ 17 h 17"/>
                  <a:gd name="T2" fmla="*/ 15 w 44"/>
                  <a:gd name="T3" fmla="*/ 17 h 17"/>
                  <a:gd name="T4" fmla="*/ 0 w 44"/>
                  <a:gd name="T5" fmla="*/ 3 h 17"/>
                  <a:gd name="T6" fmla="*/ 3 w 44"/>
                  <a:gd name="T7" fmla="*/ 0 h 17"/>
                  <a:gd name="T8" fmla="*/ 6 w 44"/>
                  <a:gd name="T9" fmla="*/ 3 h 17"/>
                  <a:gd name="T10" fmla="*/ 15 w 44"/>
                  <a:gd name="T11" fmla="*/ 11 h 17"/>
                  <a:gd name="T12" fmla="*/ 29 w 44"/>
                  <a:gd name="T13" fmla="*/ 11 h 17"/>
                  <a:gd name="T14" fmla="*/ 38 w 44"/>
                  <a:gd name="T15" fmla="*/ 3 h 17"/>
                  <a:gd name="T16" fmla="*/ 41 w 44"/>
                  <a:gd name="T17" fmla="*/ 0 h 17"/>
                  <a:gd name="T18" fmla="*/ 44 w 44"/>
                  <a:gd name="T19" fmla="*/ 3 h 17"/>
                  <a:gd name="T20" fmla="*/ 29 w 44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7">
                    <a:moveTo>
                      <a:pt x="29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7" y="1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8"/>
                      <a:pt x="10" y="11"/>
                      <a:pt x="15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4" y="11"/>
                      <a:pt x="38" y="8"/>
                      <a:pt x="38" y="3"/>
                    </a:cubicBezTo>
                    <a:cubicBezTo>
                      <a:pt x="38" y="1"/>
                      <a:pt x="39" y="0"/>
                      <a:pt x="41" y="0"/>
                    </a:cubicBezTo>
                    <a:cubicBezTo>
                      <a:pt x="42" y="0"/>
                      <a:pt x="44" y="1"/>
                      <a:pt x="44" y="3"/>
                    </a:cubicBezTo>
                    <a:cubicBezTo>
                      <a:pt x="44" y="11"/>
                      <a:pt x="37" y="17"/>
                      <a:pt x="2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8" name="Freeform 439">
                <a:extLst>
                  <a:ext uri="{FF2B5EF4-FFF2-40B4-BE49-F238E27FC236}">
                    <a16:creationId xmlns:a16="http://schemas.microsoft.com/office/drawing/2014/main" id="{DF8F4FB8-C55D-4A6F-B866-0F2D87EE6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" y="4696"/>
                <a:ext cx="100" cy="16"/>
              </a:xfrm>
              <a:custGeom>
                <a:avLst/>
                <a:gdLst>
                  <a:gd name="T0" fmla="*/ 34 w 37"/>
                  <a:gd name="T1" fmla="*/ 6 h 6"/>
                  <a:gd name="T2" fmla="*/ 3 w 37"/>
                  <a:gd name="T3" fmla="*/ 6 h 6"/>
                  <a:gd name="T4" fmla="*/ 0 w 37"/>
                  <a:gd name="T5" fmla="*/ 3 h 6"/>
                  <a:gd name="T6" fmla="*/ 3 w 37"/>
                  <a:gd name="T7" fmla="*/ 0 h 6"/>
                  <a:gd name="T8" fmla="*/ 34 w 37"/>
                  <a:gd name="T9" fmla="*/ 0 h 6"/>
                  <a:gd name="T10" fmla="*/ 37 w 37"/>
                  <a:gd name="T11" fmla="*/ 3 h 6"/>
                  <a:gd name="T12" fmla="*/ 34 w 3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">
                    <a:moveTo>
                      <a:pt x="3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6" y="0"/>
                      <a:pt x="37" y="1"/>
                      <a:pt x="37" y="3"/>
                    </a:cubicBezTo>
                    <a:cubicBezTo>
                      <a:pt x="37" y="5"/>
                      <a:pt x="36" y="6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440">
                <a:extLst>
                  <a:ext uri="{FF2B5EF4-FFF2-40B4-BE49-F238E27FC236}">
                    <a16:creationId xmlns:a16="http://schemas.microsoft.com/office/drawing/2014/main" id="{79B6C836-6C44-4B47-9051-49889BD72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6" y="4472"/>
                <a:ext cx="78" cy="78"/>
              </a:xfrm>
              <a:custGeom>
                <a:avLst/>
                <a:gdLst>
                  <a:gd name="T0" fmla="*/ 26 w 29"/>
                  <a:gd name="T1" fmla="*/ 29 h 29"/>
                  <a:gd name="T2" fmla="*/ 23 w 29"/>
                  <a:gd name="T3" fmla="*/ 28 h 29"/>
                  <a:gd name="T4" fmla="*/ 1 w 29"/>
                  <a:gd name="T5" fmla="*/ 6 h 29"/>
                  <a:gd name="T6" fmla="*/ 1 w 29"/>
                  <a:gd name="T7" fmla="*/ 2 h 29"/>
                  <a:gd name="T8" fmla="*/ 6 w 29"/>
                  <a:gd name="T9" fmla="*/ 2 h 29"/>
                  <a:gd name="T10" fmla="*/ 28 w 29"/>
                  <a:gd name="T11" fmla="*/ 24 h 29"/>
                  <a:gd name="T12" fmla="*/ 28 w 29"/>
                  <a:gd name="T13" fmla="*/ 28 h 29"/>
                  <a:gd name="T14" fmla="*/ 26 w 29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9">
                    <a:moveTo>
                      <a:pt x="26" y="29"/>
                    </a:moveTo>
                    <a:cubicBezTo>
                      <a:pt x="25" y="29"/>
                      <a:pt x="24" y="28"/>
                      <a:pt x="23" y="2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0"/>
                      <a:pt x="6" y="2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9" y="25"/>
                      <a:pt x="29" y="27"/>
                      <a:pt x="28" y="28"/>
                    </a:cubicBezTo>
                    <a:cubicBezTo>
                      <a:pt x="27" y="28"/>
                      <a:pt x="26" y="29"/>
                      <a:pt x="26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Freeform 441">
                <a:extLst>
                  <a:ext uri="{FF2B5EF4-FFF2-40B4-BE49-F238E27FC236}">
                    <a16:creationId xmlns:a16="http://schemas.microsoft.com/office/drawing/2014/main" id="{5B6E5B38-DE8C-4E2C-B139-7E964C303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0" y="4383"/>
                <a:ext cx="16" cy="100"/>
              </a:xfrm>
              <a:custGeom>
                <a:avLst/>
                <a:gdLst>
                  <a:gd name="T0" fmla="*/ 3 w 6"/>
                  <a:gd name="T1" fmla="*/ 37 h 37"/>
                  <a:gd name="T2" fmla="*/ 0 w 6"/>
                  <a:gd name="T3" fmla="*/ 34 h 37"/>
                  <a:gd name="T4" fmla="*/ 0 w 6"/>
                  <a:gd name="T5" fmla="*/ 3 h 37"/>
                  <a:gd name="T6" fmla="*/ 3 w 6"/>
                  <a:gd name="T7" fmla="*/ 0 h 37"/>
                  <a:gd name="T8" fmla="*/ 6 w 6"/>
                  <a:gd name="T9" fmla="*/ 3 h 37"/>
                  <a:gd name="T10" fmla="*/ 6 w 6"/>
                  <a:gd name="T11" fmla="*/ 34 h 37"/>
                  <a:gd name="T12" fmla="*/ 3 w 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7">
                    <a:moveTo>
                      <a:pt x="3" y="37"/>
                    </a:moveTo>
                    <a:cubicBezTo>
                      <a:pt x="2" y="37"/>
                      <a:pt x="0" y="36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6"/>
                      <a:pt x="5" y="37"/>
                      <a:pt x="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442">
                <a:extLst>
                  <a:ext uri="{FF2B5EF4-FFF2-40B4-BE49-F238E27FC236}">
                    <a16:creationId xmlns:a16="http://schemas.microsoft.com/office/drawing/2014/main" id="{CC972511-127F-4A7C-A0DC-4E61F6ED3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4" y="4474"/>
                <a:ext cx="76" cy="79"/>
              </a:xfrm>
              <a:custGeom>
                <a:avLst/>
                <a:gdLst>
                  <a:gd name="T0" fmla="*/ 3 w 28"/>
                  <a:gd name="T1" fmla="*/ 29 h 29"/>
                  <a:gd name="T2" fmla="*/ 1 w 28"/>
                  <a:gd name="T3" fmla="*/ 28 h 29"/>
                  <a:gd name="T4" fmla="*/ 1 w 28"/>
                  <a:gd name="T5" fmla="*/ 24 h 29"/>
                  <a:gd name="T6" fmla="*/ 23 w 28"/>
                  <a:gd name="T7" fmla="*/ 2 h 29"/>
                  <a:gd name="T8" fmla="*/ 27 w 28"/>
                  <a:gd name="T9" fmla="*/ 2 h 29"/>
                  <a:gd name="T10" fmla="*/ 27 w 28"/>
                  <a:gd name="T11" fmla="*/ 6 h 29"/>
                  <a:gd name="T12" fmla="*/ 5 w 28"/>
                  <a:gd name="T13" fmla="*/ 28 h 29"/>
                  <a:gd name="T14" fmla="*/ 3 w 28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2" y="29"/>
                      <a:pt x="1" y="28"/>
                      <a:pt x="1" y="28"/>
                    </a:cubicBezTo>
                    <a:cubicBezTo>
                      <a:pt x="0" y="27"/>
                      <a:pt x="0" y="25"/>
                      <a:pt x="1" y="2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0"/>
                      <a:pt x="26" y="0"/>
                      <a:pt x="27" y="2"/>
                    </a:cubicBezTo>
                    <a:cubicBezTo>
                      <a:pt x="28" y="3"/>
                      <a:pt x="28" y="5"/>
                      <a:pt x="27" y="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" y="28"/>
                      <a:pt x="4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443">
                <a:extLst>
                  <a:ext uri="{FF2B5EF4-FFF2-40B4-BE49-F238E27FC236}">
                    <a16:creationId xmlns:a16="http://schemas.microsoft.com/office/drawing/2014/main" id="{D35C8CA1-6F93-4E59-B153-2045E2C3E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2" y="4701"/>
                <a:ext cx="99" cy="16"/>
              </a:xfrm>
              <a:custGeom>
                <a:avLst/>
                <a:gdLst>
                  <a:gd name="T0" fmla="*/ 34 w 37"/>
                  <a:gd name="T1" fmla="*/ 6 h 6"/>
                  <a:gd name="T2" fmla="*/ 3 w 37"/>
                  <a:gd name="T3" fmla="*/ 6 h 6"/>
                  <a:gd name="T4" fmla="*/ 0 w 37"/>
                  <a:gd name="T5" fmla="*/ 3 h 6"/>
                  <a:gd name="T6" fmla="*/ 3 w 37"/>
                  <a:gd name="T7" fmla="*/ 0 h 6"/>
                  <a:gd name="T8" fmla="*/ 34 w 37"/>
                  <a:gd name="T9" fmla="*/ 0 h 6"/>
                  <a:gd name="T10" fmla="*/ 37 w 37"/>
                  <a:gd name="T11" fmla="*/ 3 h 6"/>
                  <a:gd name="T12" fmla="*/ 34 w 3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6">
                    <a:moveTo>
                      <a:pt x="3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7" y="1"/>
                      <a:pt x="37" y="3"/>
                    </a:cubicBezTo>
                    <a:cubicBezTo>
                      <a:pt x="37" y="4"/>
                      <a:pt x="35" y="6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87" name="Titre 4">
            <a:extLst>
              <a:ext uri="{FF2B5EF4-FFF2-40B4-BE49-F238E27FC236}">
                <a16:creationId xmlns:a16="http://schemas.microsoft.com/office/drawing/2014/main" id="{14248728-B503-4E2E-A568-D1D68C89F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360099"/>
          </a:xfrm>
        </p:spPr>
        <p:txBody>
          <a:bodyPr/>
          <a:lstStyle/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Technology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Management &amp; </a:t>
            </a:r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Financing</a:t>
            </a:r>
            <a:endParaRPr lang="fr-FR" sz="2600" b="1" dirty="0">
              <a:solidFill>
                <a:schemeClr val="tx2"/>
              </a:solidFill>
              <a:latin typeface="Montserrat Black" panose="00000A00000000000000" pitchFamily="2" charset="0"/>
            </a:endParaRPr>
          </a:p>
        </p:txBody>
      </p:sp>
      <p:sp>
        <p:nvSpPr>
          <p:cNvPr id="88" name="object 7">
            <a:extLst>
              <a:ext uri="{FF2B5EF4-FFF2-40B4-BE49-F238E27FC236}">
                <a16:creationId xmlns:a16="http://schemas.microsoft.com/office/drawing/2014/main" id="{4563D23F-E910-4329-A6DF-7FA538F55700}"/>
              </a:ext>
            </a:extLst>
          </p:cNvPr>
          <p:cNvSpPr/>
          <p:nvPr/>
        </p:nvSpPr>
        <p:spPr>
          <a:xfrm>
            <a:off x="413169" y="4844759"/>
            <a:ext cx="2034652" cy="716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90" name="Espace réservé du pied de page 2">
            <a:extLst>
              <a:ext uri="{FF2B5EF4-FFF2-40B4-BE49-F238E27FC236}">
                <a16:creationId xmlns:a16="http://schemas.microsoft.com/office/drawing/2014/main" id="{5106422E-376D-49F2-8F25-428B84A5A41E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74E43880-3DC6-49EE-A4CE-5A0B88C2F087}"/>
              </a:ext>
            </a:extLst>
          </p:cNvPr>
          <p:cNvGrpSpPr/>
          <p:nvPr/>
        </p:nvGrpSpPr>
        <p:grpSpPr>
          <a:xfrm>
            <a:off x="-206307" y="1924012"/>
            <a:ext cx="3780776" cy="1382388"/>
            <a:chOff x="-206307" y="1924012"/>
            <a:chExt cx="3780776" cy="1382388"/>
          </a:xfrm>
        </p:grpSpPr>
        <p:sp>
          <p:nvSpPr>
            <p:cNvPr id="97" name="Rectangle 29">
              <a:extLst>
                <a:ext uri="{FF2B5EF4-FFF2-40B4-BE49-F238E27FC236}">
                  <a16:creationId xmlns:a16="http://schemas.microsoft.com/office/drawing/2014/main" id="{578F9CDC-A677-414D-BBF5-63D86234873B}"/>
                </a:ext>
              </a:extLst>
            </p:cNvPr>
            <p:cNvSpPr/>
            <p:nvPr/>
          </p:nvSpPr>
          <p:spPr>
            <a:xfrm>
              <a:off x="658729" y="2937068"/>
              <a:ext cx="20419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Classic</a:t>
              </a: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 </a:t>
              </a: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lease</a:t>
              </a:r>
              <a:endParaRPr lang="fr-FR" b="1" dirty="0">
                <a:solidFill>
                  <a:srgbClr val="FF997F"/>
                </a:solidFill>
                <a:latin typeface="Montserrat" panose="00000500000000000000" pitchFamily="2" charset="0"/>
              </a:endParaRPr>
            </a:p>
          </p:txBody>
        </p:sp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D5CD85E7-5950-40A2-94D7-60F33963684D}"/>
                </a:ext>
              </a:extLst>
            </p:cNvPr>
            <p:cNvGrpSpPr/>
            <p:nvPr/>
          </p:nvGrpSpPr>
          <p:grpSpPr>
            <a:xfrm>
              <a:off x="-206307" y="1924012"/>
              <a:ext cx="3780776" cy="684732"/>
              <a:chOff x="-250943" y="2176541"/>
              <a:chExt cx="3780776" cy="684732"/>
            </a:xfrm>
          </p:grpSpPr>
          <p:sp>
            <p:nvSpPr>
              <p:cNvPr id="159" name="CuadroTexto 158">
                <a:extLst>
                  <a:ext uri="{FF2B5EF4-FFF2-40B4-BE49-F238E27FC236}">
                    <a16:creationId xmlns:a16="http://schemas.microsoft.com/office/drawing/2014/main" id="{5A5FAC3A-F4F7-4C75-A9D6-F8B197F416E0}"/>
                  </a:ext>
                </a:extLst>
              </p:cNvPr>
              <p:cNvSpPr txBox="1"/>
              <p:nvPr/>
            </p:nvSpPr>
            <p:spPr>
              <a:xfrm>
                <a:off x="-250943" y="2615052"/>
                <a:ext cx="145781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00" dirty="0" err="1">
                    <a:solidFill>
                      <a:prstClr val="black"/>
                    </a:solidFill>
                    <a:latin typeface="Montserrat" panose="00000500000000000000" pitchFamily="2" charset="0"/>
                  </a:rPr>
                  <a:t>Start</a:t>
                </a:r>
                <a:r>
                  <a:rPr lang="es-ES" sz="1000" dirty="0">
                    <a:solidFill>
                      <a:prstClr val="black"/>
                    </a:solidFill>
                    <a:latin typeface="Montserrat" panose="00000500000000000000" pitchFamily="2" charset="0"/>
                  </a:rPr>
                  <a:t> date</a:t>
                </a:r>
              </a:p>
            </p:txBody>
          </p:sp>
          <p:sp>
            <p:nvSpPr>
              <p:cNvPr id="154" name="object 9">
                <a:extLst>
                  <a:ext uri="{FF2B5EF4-FFF2-40B4-BE49-F238E27FC236}">
                    <a16:creationId xmlns:a16="http://schemas.microsoft.com/office/drawing/2014/main" id="{4B8421EB-252E-4A42-8D77-8CCEB82A170C}"/>
                  </a:ext>
                </a:extLst>
              </p:cNvPr>
              <p:cNvSpPr/>
              <p:nvPr/>
            </p:nvSpPr>
            <p:spPr>
              <a:xfrm>
                <a:off x="456059" y="2242417"/>
                <a:ext cx="43815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399414">
                    <a:moveTo>
                      <a:pt x="25304" y="0"/>
                    </a:moveTo>
                    <a:lnTo>
                      <a:pt x="3398" y="55960"/>
                    </a:lnTo>
                    <a:lnTo>
                      <a:pt x="1512" y="96300"/>
                    </a:lnTo>
                    <a:lnTo>
                      <a:pt x="372" y="138083"/>
                    </a:lnTo>
                    <a:lnTo>
                      <a:pt x="0" y="179108"/>
                    </a:lnTo>
                    <a:lnTo>
                      <a:pt x="480" y="227814"/>
                    </a:lnTo>
                    <a:lnTo>
                      <a:pt x="1931" y="277735"/>
                    </a:lnTo>
                    <a:lnTo>
                      <a:pt x="4368" y="329227"/>
                    </a:lnTo>
                    <a:lnTo>
                      <a:pt x="7804" y="382647"/>
                    </a:lnTo>
                    <a:lnTo>
                      <a:pt x="27016" y="399261"/>
                    </a:lnTo>
                    <a:lnTo>
                      <a:pt x="33888" y="397340"/>
                    </a:lnTo>
                    <a:lnTo>
                      <a:pt x="39309" y="393076"/>
                    </a:lnTo>
                    <a:lnTo>
                      <a:pt x="42738" y="387101"/>
                    </a:lnTo>
                    <a:lnTo>
                      <a:pt x="43630" y="380049"/>
                    </a:lnTo>
                    <a:lnTo>
                      <a:pt x="40232" y="327281"/>
                    </a:lnTo>
                    <a:lnTo>
                      <a:pt x="37822" y="276436"/>
                    </a:lnTo>
                    <a:lnTo>
                      <a:pt x="36386" y="227163"/>
                    </a:lnTo>
                    <a:lnTo>
                      <a:pt x="35910" y="179108"/>
                    </a:lnTo>
                    <a:lnTo>
                      <a:pt x="36300" y="137397"/>
                    </a:lnTo>
                    <a:lnTo>
                      <a:pt x="37394" y="97677"/>
                    </a:lnTo>
                    <a:lnTo>
                      <a:pt x="39243" y="58027"/>
                    </a:lnTo>
                    <a:lnTo>
                      <a:pt x="41823" y="19271"/>
                    </a:lnTo>
                    <a:lnTo>
                      <a:pt x="41048" y="12227"/>
                    </a:lnTo>
                    <a:lnTo>
                      <a:pt x="37644" y="6242"/>
                    </a:lnTo>
                    <a:lnTo>
                      <a:pt x="32200" y="1954"/>
                    </a:lnTo>
                    <a:lnTo>
                      <a:pt x="25304" y="0"/>
                    </a:lnTo>
                    <a:close/>
                  </a:path>
                </a:pathLst>
              </a:custGeom>
              <a:solidFill>
                <a:srgbClr val="FF997F"/>
              </a:solid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5" name="object 10">
                <a:extLst>
                  <a:ext uri="{FF2B5EF4-FFF2-40B4-BE49-F238E27FC236}">
                    <a16:creationId xmlns:a16="http://schemas.microsoft.com/office/drawing/2014/main" id="{4FC1533A-4B34-4FE3-8B2B-A2129B26CEF3}"/>
                  </a:ext>
                </a:extLst>
              </p:cNvPr>
              <p:cNvSpPr/>
              <p:nvPr/>
            </p:nvSpPr>
            <p:spPr>
              <a:xfrm>
                <a:off x="2986729" y="2242417"/>
                <a:ext cx="43815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399414">
                    <a:moveTo>
                      <a:pt x="25304" y="0"/>
                    </a:moveTo>
                    <a:lnTo>
                      <a:pt x="3398" y="55960"/>
                    </a:lnTo>
                    <a:lnTo>
                      <a:pt x="1512" y="96300"/>
                    </a:lnTo>
                    <a:lnTo>
                      <a:pt x="372" y="138083"/>
                    </a:lnTo>
                    <a:lnTo>
                      <a:pt x="0" y="179108"/>
                    </a:lnTo>
                    <a:lnTo>
                      <a:pt x="480" y="227814"/>
                    </a:lnTo>
                    <a:lnTo>
                      <a:pt x="1931" y="277735"/>
                    </a:lnTo>
                    <a:lnTo>
                      <a:pt x="4368" y="329227"/>
                    </a:lnTo>
                    <a:lnTo>
                      <a:pt x="7804" y="382647"/>
                    </a:lnTo>
                    <a:lnTo>
                      <a:pt x="27016" y="399261"/>
                    </a:lnTo>
                    <a:lnTo>
                      <a:pt x="33888" y="397340"/>
                    </a:lnTo>
                    <a:lnTo>
                      <a:pt x="39309" y="393076"/>
                    </a:lnTo>
                    <a:lnTo>
                      <a:pt x="42738" y="387101"/>
                    </a:lnTo>
                    <a:lnTo>
                      <a:pt x="43630" y="380049"/>
                    </a:lnTo>
                    <a:lnTo>
                      <a:pt x="40232" y="327281"/>
                    </a:lnTo>
                    <a:lnTo>
                      <a:pt x="37822" y="276436"/>
                    </a:lnTo>
                    <a:lnTo>
                      <a:pt x="36386" y="227163"/>
                    </a:lnTo>
                    <a:lnTo>
                      <a:pt x="35910" y="179108"/>
                    </a:lnTo>
                    <a:lnTo>
                      <a:pt x="36300" y="137397"/>
                    </a:lnTo>
                    <a:lnTo>
                      <a:pt x="37394" y="97677"/>
                    </a:lnTo>
                    <a:lnTo>
                      <a:pt x="39243" y="58027"/>
                    </a:lnTo>
                    <a:lnTo>
                      <a:pt x="41823" y="19271"/>
                    </a:lnTo>
                    <a:lnTo>
                      <a:pt x="41048" y="12227"/>
                    </a:lnTo>
                    <a:lnTo>
                      <a:pt x="37644" y="6242"/>
                    </a:lnTo>
                    <a:lnTo>
                      <a:pt x="32200" y="1954"/>
                    </a:lnTo>
                    <a:lnTo>
                      <a:pt x="25304" y="0"/>
                    </a:lnTo>
                    <a:close/>
                  </a:path>
                </a:pathLst>
              </a:custGeom>
              <a:solidFill>
                <a:srgbClr val="FF997F"/>
              </a:solid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6" name="object 11">
                <a:extLst>
                  <a:ext uri="{FF2B5EF4-FFF2-40B4-BE49-F238E27FC236}">
                    <a16:creationId xmlns:a16="http://schemas.microsoft.com/office/drawing/2014/main" id="{23AEF5EA-3BAB-49D2-B188-E223EED90A40}"/>
                  </a:ext>
                </a:extLst>
              </p:cNvPr>
              <p:cNvSpPr/>
              <p:nvPr/>
            </p:nvSpPr>
            <p:spPr>
              <a:xfrm>
                <a:off x="2810306" y="2372514"/>
                <a:ext cx="176476" cy="201528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7" name="object 13">
                <a:extLst>
                  <a:ext uri="{FF2B5EF4-FFF2-40B4-BE49-F238E27FC236}">
                    <a16:creationId xmlns:a16="http://schemas.microsoft.com/office/drawing/2014/main" id="{83CC29B6-C747-4AEB-B044-E4E850E10E7C}"/>
                  </a:ext>
                </a:extLst>
              </p:cNvPr>
              <p:cNvSpPr/>
              <p:nvPr/>
            </p:nvSpPr>
            <p:spPr>
              <a:xfrm>
                <a:off x="469081" y="2442047"/>
                <a:ext cx="2352675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2352675" h="53975">
                    <a:moveTo>
                      <a:pt x="1886849" y="0"/>
                    </a:moveTo>
                    <a:lnTo>
                      <a:pt x="212773" y="8602"/>
                    </a:lnTo>
                    <a:lnTo>
                      <a:pt x="203100" y="9050"/>
                    </a:lnTo>
                    <a:lnTo>
                      <a:pt x="110918" y="14869"/>
                    </a:lnTo>
                    <a:lnTo>
                      <a:pt x="64329" y="16943"/>
                    </a:lnTo>
                    <a:lnTo>
                      <a:pt x="17767" y="17968"/>
                    </a:lnTo>
                    <a:lnTo>
                      <a:pt x="0" y="35914"/>
                    </a:lnTo>
                    <a:lnTo>
                      <a:pt x="16" y="41896"/>
                    </a:lnTo>
                    <a:lnTo>
                      <a:pt x="2817" y="47031"/>
                    </a:lnTo>
                    <a:lnTo>
                      <a:pt x="10166" y="52573"/>
                    </a:lnTo>
                    <a:lnTo>
                      <a:pt x="13961" y="53926"/>
                    </a:lnTo>
                    <a:lnTo>
                      <a:pt x="18078" y="53890"/>
                    </a:lnTo>
                    <a:lnTo>
                      <a:pt x="65347" y="52845"/>
                    </a:lnTo>
                    <a:lnTo>
                      <a:pt x="112492" y="50748"/>
                    </a:lnTo>
                    <a:lnTo>
                      <a:pt x="205542" y="44876"/>
                    </a:lnTo>
                    <a:lnTo>
                      <a:pt x="215131" y="44434"/>
                    </a:lnTo>
                    <a:lnTo>
                      <a:pt x="2342759" y="35914"/>
                    </a:lnTo>
                    <a:lnTo>
                      <a:pt x="2346132" y="33946"/>
                    </a:lnTo>
                    <a:lnTo>
                      <a:pt x="2350343" y="28502"/>
                    </a:lnTo>
                    <a:lnTo>
                      <a:pt x="2352207" y="21619"/>
                    </a:lnTo>
                    <a:lnTo>
                      <a:pt x="2351252" y="14544"/>
                    </a:lnTo>
                    <a:lnTo>
                      <a:pt x="2347778" y="8595"/>
                    </a:lnTo>
                    <a:lnTo>
                      <a:pt x="2342329" y="4388"/>
                    </a:lnTo>
                    <a:lnTo>
                      <a:pt x="2335449" y="2538"/>
                    </a:lnTo>
                    <a:lnTo>
                      <a:pt x="2325502" y="2113"/>
                    </a:lnTo>
                    <a:lnTo>
                      <a:pt x="1886849" y="0"/>
                    </a:lnTo>
                    <a:close/>
                  </a:path>
                  <a:path w="2352675" h="53975">
                    <a:moveTo>
                      <a:pt x="2342759" y="35914"/>
                    </a:moveTo>
                    <a:lnTo>
                      <a:pt x="1886307" y="35914"/>
                    </a:lnTo>
                    <a:lnTo>
                      <a:pt x="2323348" y="37951"/>
                    </a:lnTo>
                    <a:lnTo>
                      <a:pt x="2333127" y="38365"/>
                    </a:lnTo>
                    <a:lnTo>
                      <a:pt x="2340188" y="37413"/>
                    </a:lnTo>
                    <a:lnTo>
                      <a:pt x="2342759" y="35914"/>
                    </a:lnTo>
                    <a:close/>
                  </a:path>
                </a:pathLst>
              </a:custGeom>
              <a:solidFill>
                <a:srgbClr val="240656"/>
              </a:solidFill>
            </p:spPr>
            <p:txBody>
              <a:bodyPr wrap="square" lIns="0" tIns="0" rIns="0" bIns="0" rtlCol="0"/>
              <a:lstStyle/>
              <a:p>
                <a:endParaRPr dirty="0">
                  <a:solidFill>
                    <a:prstClr val="black"/>
                  </a:solidFill>
                  <a:latin typeface="Allumi Pro"/>
                </a:endParaRPr>
              </a:p>
            </p:txBody>
          </p:sp>
          <p:sp>
            <p:nvSpPr>
              <p:cNvPr id="158" name="object 14">
                <a:extLst>
                  <a:ext uri="{FF2B5EF4-FFF2-40B4-BE49-F238E27FC236}">
                    <a16:creationId xmlns:a16="http://schemas.microsoft.com/office/drawing/2014/main" id="{8F2AFC42-84FA-4FD0-B49E-36AC8268ACBD}"/>
                  </a:ext>
                </a:extLst>
              </p:cNvPr>
              <p:cNvSpPr txBox="1"/>
              <p:nvPr/>
            </p:nvSpPr>
            <p:spPr>
              <a:xfrm>
                <a:off x="717588" y="2176541"/>
                <a:ext cx="2291071" cy="200055"/>
              </a:xfrm>
              <a:prstGeom prst="rect">
                <a:avLst/>
              </a:prstGeom>
            </p:spPr>
            <p:txBody>
              <a:bodyPr vert="horz" wrap="square" lIns="0" tIns="15240" rIns="0" bIns="0" rtlCol="0">
                <a:spAutoFit/>
              </a:bodyPr>
              <a:lstStyle/>
              <a:p>
                <a:pPr marL="12700">
                  <a:spcBef>
                    <a:spcPts val="120"/>
                  </a:spcBef>
                </a:pPr>
                <a:r>
                  <a:rPr lang="en-US" sz="1200" dirty="0">
                    <a:solidFill>
                      <a:srgbClr val="575756"/>
                    </a:solidFill>
                    <a:latin typeface="Montserrat" panose="00000500000000000000" pitchFamily="2" charset="0"/>
                    <a:cs typeface="Caecilia LT Std"/>
                  </a:rPr>
                  <a:t>Ex. 36 month useful life</a:t>
                </a:r>
                <a:endParaRPr lang="en-US" sz="1200" dirty="0">
                  <a:solidFill>
                    <a:prstClr val="black"/>
                  </a:solidFill>
                  <a:latin typeface="Montserrat" panose="00000500000000000000" pitchFamily="2" charset="0"/>
                  <a:cs typeface="Caecilia LT Std"/>
                </a:endParaRPr>
              </a:p>
            </p:txBody>
          </p:sp>
          <p:sp>
            <p:nvSpPr>
              <p:cNvPr id="160" name="CuadroTexto 159">
                <a:extLst>
                  <a:ext uri="{FF2B5EF4-FFF2-40B4-BE49-F238E27FC236}">
                    <a16:creationId xmlns:a16="http://schemas.microsoft.com/office/drawing/2014/main" id="{6C7EBA32-C9F5-45E0-ABA6-00A16025B4B7}"/>
                  </a:ext>
                </a:extLst>
              </p:cNvPr>
              <p:cNvSpPr txBox="1"/>
              <p:nvPr/>
            </p:nvSpPr>
            <p:spPr>
              <a:xfrm>
                <a:off x="2541910" y="2615052"/>
                <a:ext cx="98792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00" dirty="0" err="1">
                    <a:solidFill>
                      <a:prstClr val="black"/>
                    </a:solidFill>
                    <a:latin typeface="Montserrat" panose="00000500000000000000" pitchFamily="2" charset="0"/>
                  </a:rPr>
                  <a:t>End</a:t>
                </a:r>
                <a:r>
                  <a:rPr lang="es-ES" sz="1000" dirty="0">
                    <a:solidFill>
                      <a:prstClr val="black"/>
                    </a:solidFill>
                    <a:latin typeface="Montserrat" panose="00000500000000000000" pitchFamily="2" charset="0"/>
                  </a:rPr>
                  <a:t> date</a:t>
                </a:r>
              </a:p>
            </p:txBody>
          </p:sp>
        </p:grp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CAB05313-506A-4047-9A82-4F13BCA12F23}"/>
              </a:ext>
            </a:extLst>
          </p:cNvPr>
          <p:cNvGrpSpPr/>
          <p:nvPr/>
        </p:nvGrpSpPr>
        <p:grpSpPr>
          <a:xfrm>
            <a:off x="3915040" y="1662631"/>
            <a:ext cx="3326198" cy="1631076"/>
            <a:chOff x="5244524" y="1149640"/>
            <a:chExt cx="3326198" cy="1631076"/>
          </a:xfrm>
        </p:grpSpPr>
        <p:sp>
          <p:nvSpPr>
            <p:cNvPr id="119" name="Rectangle 29">
              <a:extLst>
                <a:ext uri="{FF2B5EF4-FFF2-40B4-BE49-F238E27FC236}">
                  <a16:creationId xmlns:a16="http://schemas.microsoft.com/office/drawing/2014/main" id="{DCC23A09-0D32-4B6A-8436-FAE2431340FF}"/>
                </a:ext>
              </a:extLst>
            </p:cNvPr>
            <p:cNvSpPr/>
            <p:nvPr/>
          </p:nvSpPr>
          <p:spPr>
            <a:xfrm>
              <a:off x="5996824" y="2411384"/>
              <a:ext cx="20419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Flexible </a:t>
              </a:r>
              <a:r>
                <a:rPr lang="fr-FR" b="1" dirty="0" err="1">
                  <a:solidFill>
                    <a:srgbClr val="FF997F"/>
                  </a:solidFill>
                  <a:latin typeface="Montserrat" panose="00000500000000000000" pitchFamily="2" charset="0"/>
                </a:rPr>
                <a:t>lease</a:t>
              </a:r>
              <a:endParaRPr lang="fr-FR" b="1" dirty="0">
                <a:solidFill>
                  <a:srgbClr val="FF997F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1" name="object 12">
              <a:extLst>
                <a:ext uri="{FF2B5EF4-FFF2-40B4-BE49-F238E27FC236}">
                  <a16:creationId xmlns:a16="http://schemas.microsoft.com/office/drawing/2014/main" id="{5A1E8EFC-BBE3-4D75-BD18-C9FA3717EC52}"/>
                </a:ext>
              </a:extLst>
            </p:cNvPr>
            <p:cNvSpPr/>
            <p:nvPr/>
          </p:nvSpPr>
          <p:spPr>
            <a:xfrm>
              <a:off x="7888253" y="1659733"/>
              <a:ext cx="148599" cy="1696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llumi Pro"/>
              </a:endParaRPr>
            </a:p>
          </p:txBody>
        </p:sp>
        <p:pic>
          <p:nvPicPr>
            <p:cNvPr id="172" name="Imagen 171">
              <a:extLst>
                <a:ext uri="{FF2B5EF4-FFF2-40B4-BE49-F238E27FC236}">
                  <a16:creationId xmlns:a16="http://schemas.microsoft.com/office/drawing/2014/main" id="{9252BDD5-C41B-404F-99AA-C75A8CB4D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34993" y="1717797"/>
              <a:ext cx="2353260" cy="54869"/>
            </a:xfrm>
            <a:prstGeom prst="rect">
              <a:avLst/>
            </a:prstGeom>
          </p:spPr>
        </p:pic>
        <p:sp>
          <p:nvSpPr>
            <p:cNvPr id="173" name="object 9">
              <a:extLst>
                <a:ext uri="{FF2B5EF4-FFF2-40B4-BE49-F238E27FC236}">
                  <a16:creationId xmlns:a16="http://schemas.microsoft.com/office/drawing/2014/main" id="{728203B3-D17F-4CA1-9BFE-1BF185E032CE}"/>
                </a:ext>
              </a:extLst>
            </p:cNvPr>
            <p:cNvSpPr/>
            <p:nvPr/>
          </p:nvSpPr>
          <p:spPr>
            <a:xfrm>
              <a:off x="6157846" y="1490336"/>
              <a:ext cx="51061" cy="609827"/>
            </a:xfrm>
            <a:custGeom>
              <a:avLst/>
              <a:gdLst/>
              <a:ahLst/>
              <a:cxnLst/>
              <a:rect l="l" t="t" r="r" b="b"/>
              <a:pathLst>
                <a:path w="43815" h="399414">
                  <a:moveTo>
                    <a:pt x="25304" y="0"/>
                  </a:moveTo>
                  <a:lnTo>
                    <a:pt x="3398" y="55960"/>
                  </a:lnTo>
                  <a:lnTo>
                    <a:pt x="1512" y="96300"/>
                  </a:lnTo>
                  <a:lnTo>
                    <a:pt x="372" y="138083"/>
                  </a:lnTo>
                  <a:lnTo>
                    <a:pt x="0" y="179108"/>
                  </a:lnTo>
                  <a:lnTo>
                    <a:pt x="480" y="227814"/>
                  </a:lnTo>
                  <a:lnTo>
                    <a:pt x="1931" y="277735"/>
                  </a:lnTo>
                  <a:lnTo>
                    <a:pt x="4368" y="329227"/>
                  </a:lnTo>
                  <a:lnTo>
                    <a:pt x="7804" y="382647"/>
                  </a:lnTo>
                  <a:lnTo>
                    <a:pt x="27016" y="399261"/>
                  </a:lnTo>
                  <a:lnTo>
                    <a:pt x="33888" y="397340"/>
                  </a:lnTo>
                  <a:lnTo>
                    <a:pt x="39309" y="393076"/>
                  </a:lnTo>
                  <a:lnTo>
                    <a:pt x="42738" y="387101"/>
                  </a:lnTo>
                  <a:lnTo>
                    <a:pt x="43630" y="380049"/>
                  </a:lnTo>
                  <a:lnTo>
                    <a:pt x="40232" y="327281"/>
                  </a:lnTo>
                  <a:lnTo>
                    <a:pt x="37822" y="276436"/>
                  </a:lnTo>
                  <a:lnTo>
                    <a:pt x="36386" y="227163"/>
                  </a:lnTo>
                  <a:lnTo>
                    <a:pt x="35910" y="179108"/>
                  </a:lnTo>
                  <a:lnTo>
                    <a:pt x="36300" y="137397"/>
                  </a:lnTo>
                  <a:lnTo>
                    <a:pt x="37394" y="97677"/>
                  </a:lnTo>
                  <a:lnTo>
                    <a:pt x="39243" y="58027"/>
                  </a:lnTo>
                  <a:lnTo>
                    <a:pt x="41823" y="19271"/>
                  </a:lnTo>
                  <a:lnTo>
                    <a:pt x="41048" y="12227"/>
                  </a:lnTo>
                  <a:lnTo>
                    <a:pt x="37644" y="6242"/>
                  </a:lnTo>
                  <a:lnTo>
                    <a:pt x="32200" y="1954"/>
                  </a:lnTo>
                  <a:lnTo>
                    <a:pt x="25304" y="0"/>
                  </a:lnTo>
                  <a:close/>
                </a:path>
              </a:pathLst>
            </a:custGeom>
            <a:solidFill>
              <a:srgbClr val="FF997F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llumi Pro"/>
              </a:endParaRPr>
            </a:p>
          </p:txBody>
        </p:sp>
        <p:sp>
          <p:nvSpPr>
            <p:cNvPr id="174" name="object 9">
              <a:extLst>
                <a:ext uri="{FF2B5EF4-FFF2-40B4-BE49-F238E27FC236}">
                  <a16:creationId xmlns:a16="http://schemas.microsoft.com/office/drawing/2014/main" id="{2BE128CE-28BA-491C-AA42-2CE52456CE2B}"/>
                </a:ext>
              </a:extLst>
            </p:cNvPr>
            <p:cNvSpPr/>
            <p:nvPr/>
          </p:nvSpPr>
          <p:spPr>
            <a:xfrm>
              <a:off x="8003682" y="1384325"/>
              <a:ext cx="43815" cy="399415"/>
            </a:xfrm>
            <a:custGeom>
              <a:avLst/>
              <a:gdLst/>
              <a:ahLst/>
              <a:cxnLst/>
              <a:rect l="l" t="t" r="r" b="b"/>
              <a:pathLst>
                <a:path w="43815" h="399414">
                  <a:moveTo>
                    <a:pt x="25304" y="0"/>
                  </a:moveTo>
                  <a:lnTo>
                    <a:pt x="3398" y="55960"/>
                  </a:lnTo>
                  <a:lnTo>
                    <a:pt x="1512" y="96300"/>
                  </a:lnTo>
                  <a:lnTo>
                    <a:pt x="372" y="138083"/>
                  </a:lnTo>
                  <a:lnTo>
                    <a:pt x="0" y="179108"/>
                  </a:lnTo>
                  <a:lnTo>
                    <a:pt x="480" y="227814"/>
                  </a:lnTo>
                  <a:lnTo>
                    <a:pt x="1931" y="277735"/>
                  </a:lnTo>
                  <a:lnTo>
                    <a:pt x="4368" y="329227"/>
                  </a:lnTo>
                  <a:lnTo>
                    <a:pt x="7804" y="382647"/>
                  </a:lnTo>
                  <a:lnTo>
                    <a:pt x="27016" y="399261"/>
                  </a:lnTo>
                  <a:lnTo>
                    <a:pt x="33888" y="397340"/>
                  </a:lnTo>
                  <a:lnTo>
                    <a:pt x="39309" y="393076"/>
                  </a:lnTo>
                  <a:lnTo>
                    <a:pt x="42738" y="387101"/>
                  </a:lnTo>
                  <a:lnTo>
                    <a:pt x="43630" y="380049"/>
                  </a:lnTo>
                  <a:lnTo>
                    <a:pt x="40232" y="327281"/>
                  </a:lnTo>
                  <a:lnTo>
                    <a:pt x="37822" y="276436"/>
                  </a:lnTo>
                  <a:lnTo>
                    <a:pt x="36386" y="227163"/>
                  </a:lnTo>
                  <a:lnTo>
                    <a:pt x="35910" y="179108"/>
                  </a:lnTo>
                  <a:lnTo>
                    <a:pt x="36300" y="137397"/>
                  </a:lnTo>
                  <a:lnTo>
                    <a:pt x="37394" y="97677"/>
                  </a:lnTo>
                  <a:lnTo>
                    <a:pt x="39243" y="58027"/>
                  </a:lnTo>
                  <a:lnTo>
                    <a:pt x="41823" y="19271"/>
                  </a:lnTo>
                  <a:lnTo>
                    <a:pt x="41048" y="12227"/>
                  </a:lnTo>
                  <a:lnTo>
                    <a:pt x="37644" y="6242"/>
                  </a:lnTo>
                  <a:lnTo>
                    <a:pt x="32200" y="1954"/>
                  </a:lnTo>
                  <a:lnTo>
                    <a:pt x="25304" y="0"/>
                  </a:lnTo>
                  <a:close/>
                </a:path>
              </a:pathLst>
            </a:custGeom>
            <a:solidFill>
              <a:srgbClr val="FF997F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  <a:latin typeface="Allumi Pro"/>
              </a:endParaRPr>
            </a:p>
          </p:txBody>
        </p:sp>
        <p:sp>
          <p:nvSpPr>
            <p:cNvPr id="175" name="CuadroTexto 174">
              <a:extLst>
                <a:ext uri="{FF2B5EF4-FFF2-40B4-BE49-F238E27FC236}">
                  <a16:creationId xmlns:a16="http://schemas.microsoft.com/office/drawing/2014/main" id="{F26249D7-DFC4-411C-9D9B-32E4E268080F}"/>
                </a:ext>
              </a:extLst>
            </p:cNvPr>
            <p:cNvSpPr txBox="1"/>
            <p:nvPr/>
          </p:nvSpPr>
          <p:spPr>
            <a:xfrm>
              <a:off x="7650286" y="1149640"/>
              <a:ext cx="9204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dirty="0" err="1">
                  <a:solidFill>
                    <a:prstClr val="black"/>
                  </a:solidFill>
                  <a:latin typeface="Montserrat" panose="00000500000000000000" pitchFamily="2" charset="0"/>
                </a:rPr>
                <a:t>End</a:t>
              </a:r>
              <a:r>
                <a:rPr lang="es-ES" sz="1000" dirty="0">
                  <a:solidFill>
                    <a:prstClr val="black"/>
                  </a:solidFill>
                  <a:latin typeface="Montserrat" panose="00000500000000000000" pitchFamily="2" charset="0"/>
                </a:rPr>
                <a:t> date</a:t>
              </a:r>
            </a:p>
          </p:txBody>
        </p:sp>
        <p:sp>
          <p:nvSpPr>
            <p:cNvPr id="176" name="CuadroTexto 175">
              <a:extLst>
                <a:ext uri="{FF2B5EF4-FFF2-40B4-BE49-F238E27FC236}">
                  <a16:creationId xmlns:a16="http://schemas.microsoft.com/office/drawing/2014/main" id="{3F9EB572-5C1B-4233-AF84-6E88CA6E44D2}"/>
                </a:ext>
              </a:extLst>
            </p:cNvPr>
            <p:cNvSpPr txBox="1"/>
            <p:nvPr/>
          </p:nvSpPr>
          <p:spPr>
            <a:xfrm>
              <a:off x="5609152" y="1155686"/>
              <a:ext cx="14039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dirty="0" err="1">
                  <a:solidFill>
                    <a:prstClr val="black"/>
                  </a:solidFill>
                  <a:latin typeface="Montserrat" panose="00000500000000000000" pitchFamily="2" charset="0"/>
                </a:rPr>
                <a:t>Start</a:t>
              </a:r>
              <a:r>
                <a:rPr lang="es-ES" sz="1000" dirty="0">
                  <a:solidFill>
                    <a:prstClr val="black"/>
                  </a:solidFill>
                  <a:latin typeface="Montserrat" panose="00000500000000000000" pitchFamily="2" charset="0"/>
                </a:rPr>
                <a:t> date</a:t>
              </a:r>
            </a:p>
          </p:txBody>
        </p:sp>
        <p:pic>
          <p:nvPicPr>
            <p:cNvPr id="177" name="Imagen 176">
              <a:extLst>
                <a:ext uri="{FF2B5EF4-FFF2-40B4-BE49-F238E27FC236}">
                  <a16:creationId xmlns:a16="http://schemas.microsoft.com/office/drawing/2014/main" id="{1DE26101-F1D7-46B5-A0DA-C900110E0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156361" y="1490805"/>
              <a:ext cx="1836000" cy="42819"/>
            </a:xfrm>
            <a:prstGeom prst="rect">
              <a:avLst/>
            </a:prstGeom>
          </p:spPr>
        </p:pic>
        <p:sp>
          <p:nvSpPr>
            <p:cNvPr id="178" name="CuadroTexto 177">
              <a:extLst>
                <a:ext uri="{FF2B5EF4-FFF2-40B4-BE49-F238E27FC236}">
                  <a16:creationId xmlns:a16="http://schemas.microsoft.com/office/drawing/2014/main" id="{AFCB9813-B2FC-4246-8C40-9845B8672685}"/>
                </a:ext>
              </a:extLst>
            </p:cNvPr>
            <p:cNvSpPr txBox="1"/>
            <p:nvPr/>
          </p:nvSpPr>
          <p:spPr>
            <a:xfrm>
              <a:off x="6194109" y="1781977"/>
              <a:ext cx="23766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rgbClr val="575756"/>
                  </a:solidFill>
                  <a:latin typeface="Montserrat" panose="00000500000000000000" pitchFamily="2" charset="0"/>
                </a:rPr>
                <a:t>Ex. 36 </a:t>
              </a:r>
              <a:r>
                <a:rPr lang="es-ES" sz="1200" dirty="0" err="1">
                  <a:solidFill>
                    <a:srgbClr val="575756"/>
                  </a:solidFill>
                  <a:latin typeface="Montserrat" panose="00000500000000000000" pitchFamily="2" charset="0"/>
                </a:rPr>
                <a:t>month</a:t>
              </a:r>
              <a:r>
                <a:rPr lang="es-ES" sz="1200" dirty="0">
                  <a:solidFill>
                    <a:srgbClr val="575756"/>
                  </a:solidFill>
                  <a:latin typeface="Montserrat" panose="00000500000000000000" pitchFamily="2" charset="0"/>
                </a:rPr>
                <a:t> </a:t>
              </a:r>
              <a:r>
                <a:rPr lang="es-ES" sz="1200" dirty="0" err="1">
                  <a:solidFill>
                    <a:srgbClr val="575756"/>
                  </a:solidFill>
                  <a:latin typeface="Montserrat" panose="00000500000000000000" pitchFamily="2" charset="0"/>
                </a:rPr>
                <a:t>useful</a:t>
              </a:r>
              <a:r>
                <a:rPr lang="es-ES" sz="1200" dirty="0">
                  <a:solidFill>
                    <a:srgbClr val="575756"/>
                  </a:solidFill>
                  <a:latin typeface="Montserrat" panose="00000500000000000000" pitchFamily="2" charset="0"/>
                </a:rPr>
                <a:t> </a:t>
              </a:r>
              <a:r>
                <a:rPr lang="es-ES" sz="1200" dirty="0" err="1">
                  <a:solidFill>
                    <a:srgbClr val="575756"/>
                  </a:solidFill>
                  <a:latin typeface="Montserrat" panose="00000500000000000000" pitchFamily="2" charset="0"/>
                </a:rPr>
                <a:t>life</a:t>
              </a:r>
              <a:endParaRPr lang="es-ES" sz="1200" dirty="0">
                <a:solidFill>
                  <a:srgbClr val="575756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9" name="CuadroTexto 178">
              <a:extLst>
                <a:ext uri="{FF2B5EF4-FFF2-40B4-BE49-F238E27FC236}">
                  <a16:creationId xmlns:a16="http://schemas.microsoft.com/office/drawing/2014/main" id="{8D979C34-8FFD-4D97-BEA7-94C553EE256C}"/>
                </a:ext>
              </a:extLst>
            </p:cNvPr>
            <p:cNvSpPr txBox="1"/>
            <p:nvPr/>
          </p:nvSpPr>
          <p:spPr>
            <a:xfrm>
              <a:off x="5244524" y="1799065"/>
              <a:ext cx="987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900" dirty="0">
                  <a:solidFill>
                    <a:srgbClr val="FF997F"/>
                  </a:solidFill>
                  <a:latin typeface="Allumi Pro" panose="020B0703040802020204"/>
                </a:rPr>
                <a:t>INVESTMENT</a:t>
              </a:r>
            </a:p>
            <a:p>
              <a:pPr algn="ctr"/>
              <a:r>
                <a:rPr lang="es-ES" sz="900" dirty="0">
                  <a:solidFill>
                    <a:srgbClr val="FF997F"/>
                  </a:solidFill>
                  <a:latin typeface="Allumi Pro" panose="020B0703040802020204"/>
                </a:rPr>
                <a:t>POOLING</a:t>
              </a:r>
            </a:p>
          </p:txBody>
        </p:sp>
        <p:sp>
          <p:nvSpPr>
            <p:cNvPr id="180" name="object 14">
              <a:extLst>
                <a:ext uri="{FF2B5EF4-FFF2-40B4-BE49-F238E27FC236}">
                  <a16:creationId xmlns:a16="http://schemas.microsoft.com/office/drawing/2014/main" id="{91BA3FE3-1BCB-41C1-9FE0-EDE97BE12732}"/>
                </a:ext>
              </a:extLst>
            </p:cNvPr>
            <p:cNvSpPr/>
            <p:nvPr/>
          </p:nvSpPr>
          <p:spPr>
            <a:xfrm rot="11299734">
              <a:off x="5554302" y="1414079"/>
              <a:ext cx="576000" cy="360000"/>
            </a:xfrm>
            <a:custGeom>
              <a:avLst/>
              <a:gdLst/>
              <a:ahLst/>
              <a:cxnLst/>
              <a:rect l="l" t="t" r="r" b="b"/>
              <a:pathLst>
                <a:path w="1490345" h="876300">
                  <a:moveTo>
                    <a:pt x="0" y="876041"/>
                  </a:moveTo>
                  <a:lnTo>
                    <a:pt x="65834" y="855489"/>
                  </a:lnTo>
                  <a:lnTo>
                    <a:pt x="138402" y="830291"/>
                  </a:lnTo>
                  <a:lnTo>
                    <a:pt x="176945" y="816014"/>
                  </a:lnTo>
                  <a:lnTo>
                    <a:pt x="216853" y="800654"/>
                  </a:lnTo>
                  <a:lnTo>
                    <a:pt x="258019" y="784236"/>
                  </a:lnTo>
                  <a:lnTo>
                    <a:pt x="300338" y="766785"/>
                  </a:lnTo>
                  <a:lnTo>
                    <a:pt x="343702" y="748328"/>
                  </a:lnTo>
                  <a:lnTo>
                    <a:pt x="388007" y="728891"/>
                  </a:lnTo>
                  <a:lnTo>
                    <a:pt x="433144" y="708499"/>
                  </a:lnTo>
                  <a:lnTo>
                    <a:pt x="479009" y="687179"/>
                  </a:lnTo>
                  <a:lnTo>
                    <a:pt x="525494" y="664956"/>
                  </a:lnTo>
                  <a:lnTo>
                    <a:pt x="572494" y="641855"/>
                  </a:lnTo>
                  <a:lnTo>
                    <a:pt x="619903" y="617904"/>
                  </a:lnTo>
                  <a:lnTo>
                    <a:pt x="667614" y="593128"/>
                  </a:lnTo>
                  <a:lnTo>
                    <a:pt x="715520" y="567552"/>
                  </a:lnTo>
                  <a:lnTo>
                    <a:pt x="763516" y="541203"/>
                  </a:lnTo>
                  <a:lnTo>
                    <a:pt x="811496" y="514107"/>
                  </a:lnTo>
                  <a:lnTo>
                    <a:pt x="859353" y="486288"/>
                  </a:lnTo>
                  <a:lnTo>
                    <a:pt x="906981" y="457774"/>
                  </a:lnTo>
                  <a:lnTo>
                    <a:pt x="954273" y="428590"/>
                  </a:lnTo>
                  <a:lnTo>
                    <a:pt x="1001124" y="398762"/>
                  </a:lnTo>
                  <a:lnTo>
                    <a:pt x="1047427" y="368315"/>
                  </a:lnTo>
                  <a:lnTo>
                    <a:pt x="1093075" y="337276"/>
                  </a:lnTo>
                  <a:lnTo>
                    <a:pt x="1137964" y="305671"/>
                  </a:lnTo>
                  <a:lnTo>
                    <a:pt x="1181986" y="273525"/>
                  </a:lnTo>
                  <a:lnTo>
                    <a:pt x="1225035" y="240864"/>
                  </a:lnTo>
                  <a:lnTo>
                    <a:pt x="1267005" y="207715"/>
                  </a:lnTo>
                  <a:lnTo>
                    <a:pt x="1307790" y="174102"/>
                  </a:lnTo>
                  <a:lnTo>
                    <a:pt x="1347283" y="140053"/>
                  </a:lnTo>
                  <a:lnTo>
                    <a:pt x="1385378" y="105592"/>
                  </a:lnTo>
                  <a:lnTo>
                    <a:pt x="1421969" y="70745"/>
                  </a:lnTo>
                  <a:lnTo>
                    <a:pt x="1456950" y="35539"/>
                  </a:lnTo>
                  <a:lnTo>
                    <a:pt x="1490214" y="0"/>
                  </a:lnTo>
                </a:path>
              </a:pathLst>
            </a:custGeom>
            <a:ln w="47880">
              <a:solidFill>
                <a:srgbClr val="FF997F"/>
              </a:solidFill>
              <a:prstDash val="sysDot"/>
              <a:round/>
            </a:ln>
          </p:spPr>
          <p:txBody>
            <a:bodyPr wrap="square" lIns="0" tIns="0" rIns="0" bIns="0" rtlCol="0"/>
            <a:lstStyle/>
            <a:p>
              <a:endParaRPr>
                <a:solidFill>
                  <a:srgbClr val="FF997F"/>
                </a:solidFill>
                <a:latin typeface="Calibri" panose="020F0502020204030204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E1AE5D34-C4A9-485F-B41F-5757606A553A}"/>
              </a:ext>
            </a:extLst>
          </p:cNvPr>
          <p:cNvGrpSpPr/>
          <p:nvPr/>
        </p:nvGrpSpPr>
        <p:grpSpPr>
          <a:xfrm>
            <a:off x="8613970" y="3839812"/>
            <a:ext cx="2736150" cy="646331"/>
            <a:chOff x="8544074" y="315775"/>
            <a:chExt cx="2736150" cy="64633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17A487C-0127-4BD0-A567-5056B6D8CE01}"/>
                </a:ext>
              </a:extLst>
            </p:cNvPr>
            <p:cNvSpPr/>
            <p:nvPr/>
          </p:nvSpPr>
          <p:spPr>
            <a:xfrm>
              <a:off x="9317256" y="315775"/>
              <a:ext cx="19629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fr-FR" b="1" dirty="0">
                  <a:solidFill>
                    <a:srgbClr val="FF997F"/>
                  </a:solidFill>
                  <a:latin typeface="Montserrat" panose="00000500000000000000" pitchFamily="2" charset="0"/>
                </a:rPr>
                <a:t>Asset Management</a:t>
              </a:r>
            </a:p>
          </p:txBody>
        </p:sp>
        <p:grpSp>
          <p:nvGrpSpPr>
            <p:cNvPr id="200" name="Group 393">
              <a:extLst>
                <a:ext uri="{FF2B5EF4-FFF2-40B4-BE49-F238E27FC236}">
                  <a16:creationId xmlns:a16="http://schemas.microsoft.com/office/drawing/2014/main" id="{E02BD349-42AB-43B8-9F8A-E462730E8C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44074" y="400527"/>
              <a:ext cx="545221" cy="509424"/>
              <a:chOff x="6105" y="5002"/>
              <a:chExt cx="594" cy="555"/>
            </a:xfrm>
            <a:solidFill>
              <a:schemeClr val="bg1"/>
            </a:solidFill>
          </p:grpSpPr>
          <p:sp>
            <p:nvSpPr>
              <p:cNvPr id="201" name="Freeform 394">
                <a:extLst>
                  <a:ext uri="{FF2B5EF4-FFF2-40B4-BE49-F238E27FC236}">
                    <a16:creationId xmlns:a16="http://schemas.microsoft.com/office/drawing/2014/main" id="{6776195C-F5FC-41B6-AB1E-B25DD0381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" y="5389"/>
                <a:ext cx="92" cy="70"/>
              </a:xfrm>
              <a:custGeom>
                <a:avLst/>
                <a:gdLst>
                  <a:gd name="T0" fmla="*/ 12 w 34"/>
                  <a:gd name="T1" fmla="*/ 26 h 26"/>
                  <a:gd name="T2" fmla="*/ 1 w 34"/>
                  <a:gd name="T3" fmla="*/ 19 h 26"/>
                  <a:gd name="T4" fmla="*/ 1 w 34"/>
                  <a:gd name="T5" fmla="*/ 10 h 26"/>
                  <a:gd name="T6" fmla="*/ 7 w 34"/>
                  <a:gd name="T7" fmla="*/ 4 h 26"/>
                  <a:gd name="T8" fmla="*/ 15 w 34"/>
                  <a:gd name="T9" fmla="*/ 1 h 26"/>
                  <a:gd name="T10" fmla="*/ 19 w 34"/>
                  <a:gd name="T11" fmla="*/ 2 h 26"/>
                  <a:gd name="T12" fmla="*/ 17 w 34"/>
                  <a:gd name="T13" fmla="*/ 6 h 26"/>
                  <a:gd name="T14" fmla="*/ 10 w 34"/>
                  <a:gd name="T15" fmla="*/ 10 h 26"/>
                  <a:gd name="T16" fmla="*/ 7 w 34"/>
                  <a:gd name="T17" fmla="*/ 13 h 26"/>
                  <a:gd name="T18" fmla="*/ 7 w 34"/>
                  <a:gd name="T19" fmla="*/ 17 h 26"/>
                  <a:gd name="T20" fmla="*/ 14 w 34"/>
                  <a:gd name="T21" fmla="*/ 19 h 26"/>
                  <a:gd name="T22" fmla="*/ 30 w 34"/>
                  <a:gd name="T23" fmla="*/ 12 h 26"/>
                  <a:gd name="T24" fmla="*/ 34 w 34"/>
                  <a:gd name="T25" fmla="*/ 14 h 26"/>
                  <a:gd name="T26" fmla="*/ 32 w 34"/>
                  <a:gd name="T27" fmla="*/ 18 h 26"/>
                  <a:gd name="T28" fmla="*/ 16 w 34"/>
                  <a:gd name="T29" fmla="*/ 25 h 26"/>
                  <a:gd name="T30" fmla="*/ 12 w 34"/>
                  <a:gd name="T3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" h="26">
                    <a:moveTo>
                      <a:pt x="12" y="26"/>
                    </a:moveTo>
                    <a:cubicBezTo>
                      <a:pt x="7" y="26"/>
                      <a:pt x="3" y="23"/>
                      <a:pt x="1" y="19"/>
                    </a:cubicBezTo>
                    <a:cubicBezTo>
                      <a:pt x="0" y="16"/>
                      <a:pt x="0" y="13"/>
                      <a:pt x="1" y="10"/>
                    </a:cubicBezTo>
                    <a:cubicBezTo>
                      <a:pt x="2" y="8"/>
                      <a:pt x="4" y="5"/>
                      <a:pt x="7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0"/>
                      <a:pt x="18" y="1"/>
                      <a:pt x="19" y="2"/>
                    </a:cubicBezTo>
                    <a:cubicBezTo>
                      <a:pt x="19" y="4"/>
                      <a:pt x="19" y="6"/>
                      <a:pt x="17" y="6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10"/>
                      <a:pt x="7" y="11"/>
                      <a:pt x="7" y="13"/>
                    </a:cubicBezTo>
                    <a:cubicBezTo>
                      <a:pt x="6" y="14"/>
                      <a:pt x="6" y="15"/>
                      <a:pt x="7" y="17"/>
                    </a:cubicBezTo>
                    <a:cubicBezTo>
                      <a:pt x="8" y="19"/>
                      <a:pt x="11" y="20"/>
                      <a:pt x="14" y="19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3" y="12"/>
                      <a:pt x="34" y="14"/>
                    </a:cubicBezTo>
                    <a:cubicBezTo>
                      <a:pt x="34" y="15"/>
                      <a:pt x="34" y="17"/>
                      <a:pt x="32" y="18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3" y="26"/>
                      <a:pt x="1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95">
                <a:extLst>
                  <a:ext uri="{FF2B5EF4-FFF2-40B4-BE49-F238E27FC236}">
                    <a16:creationId xmlns:a16="http://schemas.microsoft.com/office/drawing/2014/main" id="{61B1F003-7DA8-477D-A8F0-BDA4CFAB3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9" y="5421"/>
                <a:ext cx="105" cy="73"/>
              </a:xfrm>
              <a:custGeom>
                <a:avLst/>
                <a:gdLst>
                  <a:gd name="T0" fmla="*/ 13 w 39"/>
                  <a:gd name="T1" fmla="*/ 27 h 27"/>
                  <a:gd name="T2" fmla="*/ 9 w 39"/>
                  <a:gd name="T3" fmla="*/ 27 h 27"/>
                  <a:gd name="T4" fmla="*/ 3 w 39"/>
                  <a:gd name="T5" fmla="*/ 21 h 27"/>
                  <a:gd name="T6" fmla="*/ 9 w 39"/>
                  <a:gd name="T7" fmla="*/ 6 h 27"/>
                  <a:gd name="T8" fmla="*/ 20 w 39"/>
                  <a:gd name="T9" fmla="*/ 1 h 27"/>
                  <a:gd name="T10" fmla="*/ 24 w 39"/>
                  <a:gd name="T11" fmla="*/ 2 h 27"/>
                  <a:gd name="T12" fmla="*/ 22 w 39"/>
                  <a:gd name="T13" fmla="*/ 6 h 27"/>
                  <a:gd name="T14" fmla="*/ 11 w 39"/>
                  <a:gd name="T15" fmla="*/ 11 h 27"/>
                  <a:gd name="T16" fmla="*/ 8 w 39"/>
                  <a:gd name="T17" fmla="*/ 18 h 27"/>
                  <a:gd name="T18" fmla="*/ 11 w 39"/>
                  <a:gd name="T19" fmla="*/ 21 h 27"/>
                  <a:gd name="T20" fmla="*/ 15 w 39"/>
                  <a:gd name="T21" fmla="*/ 21 h 27"/>
                  <a:gd name="T22" fmla="*/ 35 w 39"/>
                  <a:gd name="T23" fmla="*/ 12 h 27"/>
                  <a:gd name="T24" fmla="*/ 39 w 39"/>
                  <a:gd name="T25" fmla="*/ 14 h 27"/>
                  <a:gd name="T26" fmla="*/ 37 w 39"/>
                  <a:gd name="T27" fmla="*/ 18 h 27"/>
                  <a:gd name="T28" fmla="*/ 18 w 39"/>
                  <a:gd name="T29" fmla="*/ 26 h 27"/>
                  <a:gd name="T30" fmla="*/ 13 w 39"/>
                  <a:gd name="T3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27">
                    <a:moveTo>
                      <a:pt x="13" y="27"/>
                    </a:moveTo>
                    <a:cubicBezTo>
                      <a:pt x="12" y="27"/>
                      <a:pt x="11" y="27"/>
                      <a:pt x="9" y="27"/>
                    </a:cubicBezTo>
                    <a:cubicBezTo>
                      <a:pt x="6" y="25"/>
                      <a:pt x="4" y="23"/>
                      <a:pt x="3" y="21"/>
                    </a:cubicBezTo>
                    <a:cubicBezTo>
                      <a:pt x="0" y="15"/>
                      <a:pt x="3" y="8"/>
                      <a:pt x="9" y="6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1"/>
                      <a:pt x="24" y="2"/>
                    </a:cubicBezTo>
                    <a:cubicBezTo>
                      <a:pt x="24" y="4"/>
                      <a:pt x="24" y="6"/>
                      <a:pt x="22" y="6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2"/>
                      <a:pt x="7" y="15"/>
                      <a:pt x="8" y="18"/>
                    </a:cubicBezTo>
                    <a:cubicBezTo>
                      <a:pt x="9" y="19"/>
                      <a:pt x="10" y="20"/>
                      <a:pt x="11" y="21"/>
                    </a:cubicBezTo>
                    <a:cubicBezTo>
                      <a:pt x="13" y="21"/>
                      <a:pt x="14" y="21"/>
                      <a:pt x="15" y="2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8" y="12"/>
                      <a:pt x="39" y="14"/>
                    </a:cubicBezTo>
                    <a:cubicBezTo>
                      <a:pt x="39" y="15"/>
                      <a:pt x="39" y="17"/>
                      <a:pt x="37" y="18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6" y="27"/>
                      <a:pt x="15" y="27"/>
                      <a:pt x="1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96">
                <a:extLst>
                  <a:ext uri="{FF2B5EF4-FFF2-40B4-BE49-F238E27FC236}">
                    <a16:creationId xmlns:a16="http://schemas.microsoft.com/office/drawing/2014/main" id="{75E9DEC9-328F-4279-AFB6-A44610AE4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" y="5454"/>
                <a:ext cx="102" cy="73"/>
              </a:xfrm>
              <a:custGeom>
                <a:avLst/>
                <a:gdLst>
                  <a:gd name="T0" fmla="*/ 11 w 38"/>
                  <a:gd name="T1" fmla="*/ 27 h 27"/>
                  <a:gd name="T2" fmla="*/ 7 w 38"/>
                  <a:gd name="T3" fmla="*/ 26 h 27"/>
                  <a:gd name="T4" fmla="*/ 1 w 38"/>
                  <a:gd name="T5" fmla="*/ 20 h 27"/>
                  <a:gd name="T6" fmla="*/ 1 w 38"/>
                  <a:gd name="T7" fmla="*/ 12 h 27"/>
                  <a:gd name="T8" fmla="*/ 7 w 38"/>
                  <a:gd name="T9" fmla="*/ 5 h 27"/>
                  <a:gd name="T10" fmla="*/ 18 w 38"/>
                  <a:gd name="T11" fmla="*/ 0 h 27"/>
                  <a:gd name="T12" fmla="*/ 22 w 38"/>
                  <a:gd name="T13" fmla="*/ 2 h 27"/>
                  <a:gd name="T14" fmla="*/ 20 w 38"/>
                  <a:gd name="T15" fmla="*/ 6 h 27"/>
                  <a:gd name="T16" fmla="*/ 9 w 38"/>
                  <a:gd name="T17" fmla="*/ 11 h 27"/>
                  <a:gd name="T18" fmla="*/ 6 w 38"/>
                  <a:gd name="T19" fmla="*/ 14 h 27"/>
                  <a:gd name="T20" fmla="*/ 6 w 38"/>
                  <a:gd name="T21" fmla="*/ 18 h 27"/>
                  <a:gd name="T22" fmla="*/ 9 w 38"/>
                  <a:gd name="T23" fmla="*/ 21 h 27"/>
                  <a:gd name="T24" fmla="*/ 13 w 38"/>
                  <a:gd name="T25" fmla="*/ 20 h 27"/>
                  <a:gd name="T26" fmla="*/ 34 w 38"/>
                  <a:gd name="T27" fmla="*/ 11 h 27"/>
                  <a:gd name="T28" fmla="*/ 38 w 38"/>
                  <a:gd name="T29" fmla="*/ 13 h 27"/>
                  <a:gd name="T30" fmla="*/ 36 w 38"/>
                  <a:gd name="T31" fmla="*/ 17 h 27"/>
                  <a:gd name="T32" fmla="*/ 16 w 38"/>
                  <a:gd name="T33" fmla="*/ 26 h 27"/>
                  <a:gd name="T34" fmla="*/ 11 w 38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11" y="27"/>
                    </a:moveTo>
                    <a:cubicBezTo>
                      <a:pt x="10" y="27"/>
                      <a:pt x="8" y="27"/>
                      <a:pt x="7" y="26"/>
                    </a:cubicBezTo>
                    <a:cubicBezTo>
                      <a:pt x="4" y="25"/>
                      <a:pt x="2" y="23"/>
                      <a:pt x="1" y="20"/>
                    </a:cubicBezTo>
                    <a:cubicBezTo>
                      <a:pt x="0" y="17"/>
                      <a:pt x="0" y="14"/>
                      <a:pt x="1" y="12"/>
                    </a:cubicBezTo>
                    <a:cubicBezTo>
                      <a:pt x="2" y="9"/>
                      <a:pt x="4" y="6"/>
                      <a:pt x="7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2"/>
                    </a:cubicBezTo>
                    <a:cubicBezTo>
                      <a:pt x="22" y="3"/>
                      <a:pt x="22" y="5"/>
                      <a:pt x="20" y="6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7" y="12"/>
                      <a:pt x="6" y="14"/>
                    </a:cubicBezTo>
                    <a:cubicBezTo>
                      <a:pt x="6" y="15"/>
                      <a:pt x="6" y="16"/>
                      <a:pt x="6" y="18"/>
                    </a:cubicBezTo>
                    <a:cubicBezTo>
                      <a:pt x="7" y="19"/>
                      <a:pt x="8" y="20"/>
                      <a:pt x="9" y="21"/>
                    </a:cubicBezTo>
                    <a:cubicBezTo>
                      <a:pt x="11" y="21"/>
                      <a:pt x="12" y="21"/>
                      <a:pt x="13" y="2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7" y="11"/>
                      <a:pt x="38" y="13"/>
                    </a:cubicBezTo>
                    <a:cubicBezTo>
                      <a:pt x="38" y="14"/>
                      <a:pt x="38" y="16"/>
                      <a:pt x="36" y="1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7"/>
                      <a:pt x="13" y="27"/>
                      <a:pt x="1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97">
                <a:extLst>
                  <a:ext uri="{FF2B5EF4-FFF2-40B4-BE49-F238E27FC236}">
                    <a16:creationId xmlns:a16="http://schemas.microsoft.com/office/drawing/2014/main" id="{58D5933D-47B9-4678-851F-B409E6850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" y="5481"/>
                <a:ext cx="108" cy="76"/>
              </a:xfrm>
              <a:custGeom>
                <a:avLst/>
                <a:gdLst>
                  <a:gd name="T0" fmla="*/ 13 w 40"/>
                  <a:gd name="T1" fmla="*/ 28 h 28"/>
                  <a:gd name="T2" fmla="*/ 2 w 40"/>
                  <a:gd name="T3" fmla="*/ 22 h 28"/>
                  <a:gd name="T4" fmla="*/ 8 w 40"/>
                  <a:gd name="T5" fmla="*/ 7 h 28"/>
                  <a:gd name="T6" fmla="*/ 22 w 40"/>
                  <a:gd name="T7" fmla="*/ 1 h 28"/>
                  <a:gd name="T8" fmla="*/ 26 w 40"/>
                  <a:gd name="T9" fmla="*/ 2 h 28"/>
                  <a:gd name="T10" fmla="*/ 24 w 40"/>
                  <a:gd name="T11" fmla="*/ 6 h 28"/>
                  <a:gd name="T12" fmla="*/ 10 w 40"/>
                  <a:gd name="T13" fmla="*/ 12 h 28"/>
                  <a:gd name="T14" fmla="*/ 8 w 40"/>
                  <a:gd name="T15" fmla="*/ 19 h 28"/>
                  <a:gd name="T16" fmla="*/ 15 w 40"/>
                  <a:gd name="T17" fmla="*/ 22 h 28"/>
                  <a:gd name="T18" fmla="*/ 36 w 40"/>
                  <a:gd name="T19" fmla="*/ 13 h 28"/>
                  <a:gd name="T20" fmla="*/ 40 w 40"/>
                  <a:gd name="T21" fmla="*/ 14 h 28"/>
                  <a:gd name="T22" fmla="*/ 38 w 40"/>
                  <a:gd name="T23" fmla="*/ 18 h 28"/>
                  <a:gd name="T24" fmla="*/ 17 w 40"/>
                  <a:gd name="T25" fmla="*/ 28 h 28"/>
                  <a:gd name="T26" fmla="*/ 13 w 40"/>
                  <a:gd name="T2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8">
                    <a:moveTo>
                      <a:pt x="13" y="28"/>
                    </a:moveTo>
                    <a:cubicBezTo>
                      <a:pt x="8" y="28"/>
                      <a:pt x="4" y="26"/>
                      <a:pt x="2" y="22"/>
                    </a:cubicBezTo>
                    <a:cubicBezTo>
                      <a:pt x="0" y="16"/>
                      <a:pt x="2" y="9"/>
                      <a:pt x="8" y="7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0"/>
                      <a:pt x="25" y="1"/>
                      <a:pt x="26" y="2"/>
                    </a:cubicBezTo>
                    <a:cubicBezTo>
                      <a:pt x="26" y="4"/>
                      <a:pt x="26" y="6"/>
                      <a:pt x="24" y="6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4"/>
                      <a:pt x="7" y="17"/>
                      <a:pt x="8" y="19"/>
                    </a:cubicBezTo>
                    <a:cubicBezTo>
                      <a:pt x="9" y="22"/>
                      <a:pt x="12" y="23"/>
                      <a:pt x="15" y="22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2"/>
                      <a:pt x="39" y="13"/>
                      <a:pt x="40" y="14"/>
                    </a:cubicBezTo>
                    <a:cubicBezTo>
                      <a:pt x="40" y="16"/>
                      <a:pt x="40" y="18"/>
                      <a:pt x="38" y="1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4" y="28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98">
                <a:extLst>
                  <a:ext uri="{FF2B5EF4-FFF2-40B4-BE49-F238E27FC236}">
                    <a16:creationId xmlns:a16="http://schemas.microsoft.com/office/drawing/2014/main" id="{92374DD8-F7C7-4CE7-AF46-FCB6AC9BA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6" y="5438"/>
                <a:ext cx="197" cy="119"/>
              </a:xfrm>
              <a:custGeom>
                <a:avLst/>
                <a:gdLst>
                  <a:gd name="T0" fmla="*/ 57 w 73"/>
                  <a:gd name="T1" fmla="*/ 44 h 44"/>
                  <a:gd name="T2" fmla="*/ 49 w 73"/>
                  <a:gd name="T3" fmla="*/ 41 h 44"/>
                  <a:gd name="T4" fmla="*/ 2 w 73"/>
                  <a:gd name="T5" fmla="*/ 6 h 44"/>
                  <a:gd name="T6" fmla="*/ 1 w 73"/>
                  <a:gd name="T7" fmla="*/ 2 h 44"/>
                  <a:gd name="T8" fmla="*/ 5 w 73"/>
                  <a:gd name="T9" fmla="*/ 1 h 44"/>
                  <a:gd name="T10" fmla="*/ 52 w 73"/>
                  <a:gd name="T11" fmla="*/ 36 h 44"/>
                  <a:gd name="T12" fmla="*/ 63 w 73"/>
                  <a:gd name="T13" fmla="*/ 34 h 44"/>
                  <a:gd name="T14" fmla="*/ 62 w 73"/>
                  <a:gd name="T15" fmla="*/ 23 h 44"/>
                  <a:gd name="T16" fmla="*/ 61 w 73"/>
                  <a:gd name="T17" fmla="*/ 19 h 44"/>
                  <a:gd name="T18" fmla="*/ 65 w 73"/>
                  <a:gd name="T19" fmla="*/ 19 h 44"/>
                  <a:gd name="T20" fmla="*/ 68 w 73"/>
                  <a:gd name="T21" fmla="*/ 38 h 44"/>
                  <a:gd name="T22" fmla="*/ 57 w 73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44">
                    <a:moveTo>
                      <a:pt x="57" y="44"/>
                    </a:moveTo>
                    <a:cubicBezTo>
                      <a:pt x="54" y="44"/>
                      <a:pt x="51" y="43"/>
                      <a:pt x="49" y="4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6" y="39"/>
                      <a:pt x="61" y="38"/>
                      <a:pt x="63" y="34"/>
                    </a:cubicBezTo>
                    <a:cubicBezTo>
                      <a:pt x="66" y="31"/>
                      <a:pt x="65" y="26"/>
                      <a:pt x="62" y="23"/>
                    </a:cubicBezTo>
                    <a:cubicBezTo>
                      <a:pt x="60" y="22"/>
                      <a:pt x="60" y="21"/>
                      <a:pt x="61" y="19"/>
                    </a:cubicBezTo>
                    <a:cubicBezTo>
                      <a:pt x="62" y="18"/>
                      <a:pt x="64" y="18"/>
                      <a:pt x="65" y="19"/>
                    </a:cubicBezTo>
                    <a:cubicBezTo>
                      <a:pt x="71" y="23"/>
                      <a:pt x="73" y="32"/>
                      <a:pt x="68" y="38"/>
                    </a:cubicBezTo>
                    <a:cubicBezTo>
                      <a:pt x="65" y="42"/>
                      <a:pt x="61" y="44"/>
                      <a:pt x="5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99">
                <a:extLst>
                  <a:ext uri="{FF2B5EF4-FFF2-40B4-BE49-F238E27FC236}">
                    <a16:creationId xmlns:a16="http://schemas.microsoft.com/office/drawing/2014/main" id="{9E9FB0DA-4A10-4228-A3FD-3AB37842BB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6" y="5416"/>
                <a:ext cx="176" cy="108"/>
              </a:xfrm>
              <a:custGeom>
                <a:avLst/>
                <a:gdLst>
                  <a:gd name="T0" fmla="*/ 51 w 65"/>
                  <a:gd name="T1" fmla="*/ 40 h 40"/>
                  <a:gd name="T2" fmla="*/ 43 w 65"/>
                  <a:gd name="T3" fmla="*/ 37 h 40"/>
                  <a:gd name="T4" fmla="*/ 1 w 65"/>
                  <a:gd name="T5" fmla="*/ 6 h 40"/>
                  <a:gd name="T6" fmla="*/ 1 w 65"/>
                  <a:gd name="T7" fmla="*/ 2 h 40"/>
                  <a:gd name="T8" fmla="*/ 5 w 65"/>
                  <a:gd name="T9" fmla="*/ 1 h 40"/>
                  <a:gd name="T10" fmla="*/ 47 w 65"/>
                  <a:gd name="T11" fmla="*/ 32 h 40"/>
                  <a:gd name="T12" fmla="*/ 52 w 65"/>
                  <a:gd name="T13" fmla="*/ 33 h 40"/>
                  <a:gd name="T14" fmla="*/ 58 w 65"/>
                  <a:gd name="T15" fmla="*/ 30 h 40"/>
                  <a:gd name="T16" fmla="*/ 59 w 65"/>
                  <a:gd name="T17" fmla="*/ 25 h 40"/>
                  <a:gd name="T18" fmla="*/ 56 w 65"/>
                  <a:gd name="T19" fmla="*/ 19 h 40"/>
                  <a:gd name="T20" fmla="*/ 55 w 65"/>
                  <a:gd name="T21" fmla="*/ 15 h 40"/>
                  <a:gd name="T22" fmla="*/ 59 w 65"/>
                  <a:gd name="T23" fmla="*/ 15 h 40"/>
                  <a:gd name="T24" fmla="*/ 65 w 65"/>
                  <a:gd name="T25" fmla="*/ 24 h 40"/>
                  <a:gd name="T26" fmla="*/ 62 w 65"/>
                  <a:gd name="T27" fmla="*/ 34 h 40"/>
                  <a:gd name="T28" fmla="*/ 53 w 65"/>
                  <a:gd name="T29" fmla="*/ 39 h 40"/>
                  <a:gd name="T30" fmla="*/ 51 w 65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40">
                    <a:moveTo>
                      <a:pt x="51" y="40"/>
                    </a:moveTo>
                    <a:cubicBezTo>
                      <a:pt x="48" y="40"/>
                      <a:pt x="45" y="39"/>
                      <a:pt x="43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8" y="33"/>
                      <a:pt x="50" y="34"/>
                      <a:pt x="52" y="33"/>
                    </a:cubicBezTo>
                    <a:cubicBezTo>
                      <a:pt x="54" y="33"/>
                      <a:pt x="56" y="32"/>
                      <a:pt x="58" y="30"/>
                    </a:cubicBezTo>
                    <a:cubicBezTo>
                      <a:pt x="59" y="29"/>
                      <a:pt x="59" y="27"/>
                      <a:pt x="59" y="25"/>
                    </a:cubicBezTo>
                    <a:cubicBezTo>
                      <a:pt x="59" y="22"/>
                      <a:pt x="58" y="21"/>
                      <a:pt x="56" y="19"/>
                    </a:cubicBezTo>
                    <a:cubicBezTo>
                      <a:pt x="55" y="18"/>
                      <a:pt x="54" y="17"/>
                      <a:pt x="55" y="15"/>
                    </a:cubicBezTo>
                    <a:cubicBezTo>
                      <a:pt x="56" y="14"/>
                      <a:pt x="58" y="14"/>
                      <a:pt x="59" y="15"/>
                    </a:cubicBezTo>
                    <a:cubicBezTo>
                      <a:pt x="62" y="17"/>
                      <a:pt x="64" y="20"/>
                      <a:pt x="65" y="24"/>
                    </a:cubicBezTo>
                    <a:cubicBezTo>
                      <a:pt x="65" y="27"/>
                      <a:pt x="65" y="31"/>
                      <a:pt x="62" y="34"/>
                    </a:cubicBezTo>
                    <a:cubicBezTo>
                      <a:pt x="60" y="37"/>
                      <a:pt x="57" y="39"/>
                      <a:pt x="53" y="39"/>
                    </a:cubicBezTo>
                    <a:cubicBezTo>
                      <a:pt x="53" y="40"/>
                      <a:pt x="52" y="40"/>
                      <a:pt x="5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400">
                <a:extLst>
                  <a:ext uri="{FF2B5EF4-FFF2-40B4-BE49-F238E27FC236}">
                    <a16:creationId xmlns:a16="http://schemas.microsoft.com/office/drawing/2014/main" id="{0AA9D2BD-10EF-4213-BBAA-D4A786AE4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" y="5329"/>
                <a:ext cx="192" cy="160"/>
              </a:xfrm>
              <a:custGeom>
                <a:avLst/>
                <a:gdLst>
                  <a:gd name="T0" fmla="*/ 56 w 71"/>
                  <a:gd name="T1" fmla="*/ 59 h 59"/>
                  <a:gd name="T2" fmla="*/ 48 w 71"/>
                  <a:gd name="T3" fmla="*/ 56 h 59"/>
                  <a:gd name="T4" fmla="*/ 2 w 71"/>
                  <a:gd name="T5" fmla="*/ 22 h 59"/>
                  <a:gd name="T6" fmla="*/ 1 w 71"/>
                  <a:gd name="T7" fmla="*/ 18 h 59"/>
                  <a:gd name="T8" fmla="*/ 6 w 71"/>
                  <a:gd name="T9" fmla="*/ 17 h 59"/>
                  <a:gd name="T10" fmla="*/ 52 w 71"/>
                  <a:gd name="T11" fmla="*/ 51 h 59"/>
                  <a:gd name="T12" fmla="*/ 57 w 71"/>
                  <a:gd name="T13" fmla="*/ 53 h 59"/>
                  <a:gd name="T14" fmla="*/ 63 w 71"/>
                  <a:gd name="T15" fmla="*/ 50 h 59"/>
                  <a:gd name="T16" fmla="*/ 64 w 71"/>
                  <a:gd name="T17" fmla="*/ 44 h 59"/>
                  <a:gd name="T18" fmla="*/ 61 w 71"/>
                  <a:gd name="T19" fmla="*/ 39 h 59"/>
                  <a:gd name="T20" fmla="*/ 17 w 71"/>
                  <a:gd name="T21" fmla="*/ 6 h 59"/>
                  <a:gd name="T22" fmla="*/ 16 w 71"/>
                  <a:gd name="T23" fmla="*/ 2 h 59"/>
                  <a:gd name="T24" fmla="*/ 21 w 71"/>
                  <a:gd name="T25" fmla="*/ 1 h 59"/>
                  <a:gd name="T26" fmla="*/ 65 w 71"/>
                  <a:gd name="T27" fmla="*/ 34 h 59"/>
                  <a:gd name="T28" fmla="*/ 70 w 71"/>
                  <a:gd name="T29" fmla="*/ 43 h 59"/>
                  <a:gd name="T30" fmla="*/ 67 w 71"/>
                  <a:gd name="T31" fmla="*/ 53 h 59"/>
                  <a:gd name="T32" fmla="*/ 58 w 71"/>
                  <a:gd name="T33" fmla="*/ 59 h 59"/>
                  <a:gd name="T34" fmla="*/ 56 w 71"/>
                  <a:gd name="T3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59">
                    <a:moveTo>
                      <a:pt x="56" y="59"/>
                    </a:moveTo>
                    <a:cubicBezTo>
                      <a:pt x="53" y="59"/>
                      <a:pt x="51" y="58"/>
                      <a:pt x="48" y="56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0" y="19"/>
                      <a:pt x="1" y="18"/>
                    </a:cubicBezTo>
                    <a:cubicBezTo>
                      <a:pt x="2" y="16"/>
                      <a:pt x="4" y="16"/>
                      <a:pt x="6" y="17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2"/>
                      <a:pt x="55" y="53"/>
                      <a:pt x="57" y="53"/>
                    </a:cubicBezTo>
                    <a:cubicBezTo>
                      <a:pt x="60" y="52"/>
                      <a:pt x="61" y="51"/>
                      <a:pt x="63" y="50"/>
                    </a:cubicBezTo>
                    <a:cubicBezTo>
                      <a:pt x="64" y="48"/>
                      <a:pt x="64" y="46"/>
                      <a:pt x="64" y="44"/>
                    </a:cubicBezTo>
                    <a:cubicBezTo>
                      <a:pt x="64" y="42"/>
                      <a:pt x="63" y="40"/>
                      <a:pt x="61" y="39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5" y="3"/>
                      <a:pt x="16" y="2"/>
                    </a:cubicBezTo>
                    <a:cubicBezTo>
                      <a:pt x="17" y="1"/>
                      <a:pt x="19" y="0"/>
                      <a:pt x="21" y="1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8" y="36"/>
                      <a:pt x="70" y="39"/>
                      <a:pt x="70" y="43"/>
                    </a:cubicBezTo>
                    <a:cubicBezTo>
                      <a:pt x="71" y="47"/>
                      <a:pt x="70" y="50"/>
                      <a:pt x="67" y="53"/>
                    </a:cubicBezTo>
                    <a:cubicBezTo>
                      <a:pt x="65" y="56"/>
                      <a:pt x="62" y="58"/>
                      <a:pt x="58" y="59"/>
                    </a:cubicBezTo>
                    <a:cubicBezTo>
                      <a:pt x="58" y="59"/>
                      <a:pt x="57" y="59"/>
                      <a:pt x="5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401">
                <a:extLst>
                  <a:ext uri="{FF2B5EF4-FFF2-40B4-BE49-F238E27FC236}">
                    <a16:creationId xmlns:a16="http://schemas.microsoft.com/office/drawing/2014/main" id="{634E4949-2403-4B97-9C94-2CD44A970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5" y="5278"/>
                <a:ext cx="195" cy="176"/>
              </a:xfrm>
              <a:custGeom>
                <a:avLst/>
                <a:gdLst>
                  <a:gd name="T0" fmla="*/ 56 w 72"/>
                  <a:gd name="T1" fmla="*/ 65 h 65"/>
                  <a:gd name="T2" fmla="*/ 48 w 72"/>
                  <a:gd name="T3" fmla="*/ 62 h 65"/>
                  <a:gd name="T4" fmla="*/ 2 w 72"/>
                  <a:gd name="T5" fmla="*/ 28 h 65"/>
                  <a:gd name="T6" fmla="*/ 1 w 72"/>
                  <a:gd name="T7" fmla="*/ 23 h 65"/>
                  <a:gd name="T8" fmla="*/ 5 w 72"/>
                  <a:gd name="T9" fmla="*/ 23 h 65"/>
                  <a:gd name="T10" fmla="*/ 51 w 72"/>
                  <a:gd name="T11" fmla="*/ 57 h 65"/>
                  <a:gd name="T12" fmla="*/ 57 w 72"/>
                  <a:gd name="T13" fmla="*/ 59 h 65"/>
                  <a:gd name="T14" fmla="*/ 62 w 72"/>
                  <a:gd name="T15" fmla="*/ 55 h 65"/>
                  <a:gd name="T16" fmla="*/ 61 w 72"/>
                  <a:gd name="T17" fmla="*/ 44 h 65"/>
                  <a:gd name="T18" fmla="*/ 15 w 72"/>
                  <a:gd name="T19" fmla="*/ 5 h 65"/>
                  <a:gd name="T20" fmla="*/ 14 w 72"/>
                  <a:gd name="T21" fmla="*/ 1 h 65"/>
                  <a:gd name="T22" fmla="*/ 18 w 72"/>
                  <a:gd name="T23" fmla="*/ 1 h 65"/>
                  <a:gd name="T24" fmla="*/ 64 w 72"/>
                  <a:gd name="T25" fmla="*/ 40 h 65"/>
                  <a:gd name="T26" fmla="*/ 67 w 72"/>
                  <a:gd name="T27" fmla="*/ 59 h 65"/>
                  <a:gd name="T28" fmla="*/ 58 w 72"/>
                  <a:gd name="T29" fmla="*/ 64 h 65"/>
                  <a:gd name="T30" fmla="*/ 56 w 72"/>
                  <a:gd name="T3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65">
                    <a:moveTo>
                      <a:pt x="56" y="65"/>
                    </a:moveTo>
                    <a:cubicBezTo>
                      <a:pt x="53" y="65"/>
                      <a:pt x="50" y="64"/>
                      <a:pt x="48" y="6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1" y="23"/>
                    </a:cubicBezTo>
                    <a:cubicBezTo>
                      <a:pt x="2" y="22"/>
                      <a:pt x="4" y="22"/>
                      <a:pt x="5" y="23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3" y="58"/>
                      <a:pt x="55" y="59"/>
                      <a:pt x="57" y="59"/>
                    </a:cubicBezTo>
                    <a:cubicBezTo>
                      <a:pt x="59" y="58"/>
                      <a:pt x="61" y="57"/>
                      <a:pt x="62" y="55"/>
                    </a:cubicBezTo>
                    <a:cubicBezTo>
                      <a:pt x="65" y="52"/>
                      <a:pt x="64" y="47"/>
                      <a:pt x="61" y="4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4"/>
                      <a:pt x="13" y="2"/>
                      <a:pt x="14" y="1"/>
                    </a:cubicBezTo>
                    <a:cubicBezTo>
                      <a:pt x="15" y="0"/>
                      <a:pt x="17" y="0"/>
                      <a:pt x="18" y="1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70" y="44"/>
                      <a:pt x="72" y="53"/>
                      <a:pt x="67" y="59"/>
                    </a:cubicBezTo>
                    <a:cubicBezTo>
                      <a:pt x="65" y="62"/>
                      <a:pt x="62" y="64"/>
                      <a:pt x="58" y="64"/>
                    </a:cubicBezTo>
                    <a:cubicBezTo>
                      <a:pt x="57" y="65"/>
                      <a:pt x="57" y="65"/>
                      <a:pt x="5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402">
                <a:extLst>
                  <a:ext uri="{FF2B5EF4-FFF2-40B4-BE49-F238E27FC236}">
                    <a16:creationId xmlns:a16="http://schemas.microsoft.com/office/drawing/2014/main" id="{75714A61-CFA4-4248-BFEF-19E3CADC6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5" y="5283"/>
                <a:ext cx="178" cy="179"/>
              </a:xfrm>
              <a:custGeom>
                <a:avLst/>
                <a:gdLst>
                  <a:gd name="T0" fmla="*/ 62 w 66"/>
                  <a:gd name="T1" fmla="*/ 66 h 66"/>
                  <a:gd name="T2" fmla="*/ 60 w 66"/>
                  <a:gd name="T3" fmla="*/ 65 h 66"/>
                  <a:gd name="T4" fmla="*/ 12 w 66"/>
                  <a:gd name="T5" fmla="*/ 28 h 66"/>
                  <a:gd name="T6" fmla="*/ 1 w 66"/>
                  <a:gd name="T7" fmla="*/ 10 h 66"/>
                  <a:gd name="T8" fmla="*/ 0 w 66"/>
                  <a:gd name="T9" fmla="*/ 4 h 66"/>
                  <a:gd name="T10" fmla="*/ 2 w 66"/>
                  <a:gd name="T11" fmla="*/ 0 h 66"/>
                  <a:gd name="T12" fmla="*/ 6 w 66"/>
                  <a:gd name="T13" fmla="*/ 2 h 66"/>
                  <a:gd name="T14" fmla="*/ 7 w 66"/>
                  <a:gd name="T15" fmla="*/ 9 h 66"/>
                  <a:gd name="T16" fmla="*/ 16 w 66"/>
                  <a:gd name="T17" fmla="*/ 23 h 66"/>
                  <a:gd name="T18" fmla="*/ 64 w 66"/>
                  <a:gd name="T19" fmla="*/ 60 h 66"/>
                  <a:gd name="T20" fmla="*/ 65 w 66"/>
                  <a:gd name="T21" fmla="*/ 64 h 66"/>
                  <a:gd name="T22" fmla="*/ 62 w 66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66">
                    <a:moveTo>
                      <a:pt x="62" y="66"/>
                    </a:moveTo>
                    <a:cubicBezTo>
                      <a:pt x="62" y="66"/>
                      <a:pt x="61" y="65"/>
                      <a:pt x="60" y="65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5" y="23"/>
                      <a:pt x="3" y="16"/>
                      <a:pt x="1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14"/>
                      <a:pt x="10" y="19"/>
                      <a:pt x="16" y="23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5" y="61"/>
                      <a:pt x="66" y="63"/>
                      <a:pt x="65" y="64"/>
                    </a:cubicBezTo>
                    <a:cubicBezTo>
                      <a:pt x="64" y="65"/>
                      <a:pt x="63" y="66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Line 403">
                <a:extLst>
                  <a:ext uri="{FF2B5EF4-FFF2-40B4-BE49-F238E27FC236}">
                    <a16:creationId xmlns:a16="http://schemas.microsoft.com/office/drawing/2014/main" id="{1A7024F2-BEA6-4760-9C5E-7FC031247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10" y="5262"/>
                <a:ext cx="0" cy="0"/>
              </a:xfrm>
              <a:prstGeom prst="line">
                <a:avLst/>
              </a:prstGeom>
              <a:grpFill/>
              <a:ln w="25400" cap="rnd">
                <a:solidFill>
                  <a:srgbClr val="573EE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404">
                <a:extLst>
                  <a:ext uri="{FF2B5EF4-FFF2-40B4-BE49-F238E27FC236}">
                    <a16:creationId xmlns:a16="http://schemas.microsoft.com/office/drawing/2014/main" id="{8C7FEF73-A57A-4723-83C3-DA8C0B1AB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0" y="5067"/>
                <a:ext cx="429" cy="262"/>
              </a:xfrm>
              <a:custGeom>
                <a:avLst/>
                <a:gdLst>
                  <a:gd name="T0" fmla="*/ 21 w 159"/>
                  <a:gd name="T1" fmla="*/ 97 h 97"/>
                  <a:gd name="T2" fmla="*/ 11 w 159"/>
                  <a:gd name="T3" fmla="*/ 89 h 97"/>
                  <a:gd name="T4" fmla="*/ 2 w 159"/>
                  <a:gd name="T5" fmla="*/ 64 h 97"/>
                  <a:gd name="T6" fmla="*/ 3 w 159"/>
                  <a:gd name="T7" fmla="*/ 42 h 97"/>
                  <a:gd name="T8" fmla="*/ 20 w 159"/>
                  <a:gd name="T9" fmla="*/ 28 h 97"/>
                  <a:gd name="T10" fmla="*/ 58 w 159"/>
                  <a:gd name="T11" fmla="*/ 14 h 97"/>
                  <a:gd name="T12" fmla="*/ 89 w 159"/>
                  <a:gd name="T13" fmla="*/ 15 h 97"/>
                  <a:gd name="T14" fmla="*/ 96 w 159"/>
                  <a:gd name="T15" fmla="*/ 18 h 97"/>
                  <a:gd name="T16" fmla="*/ 123 w 159"/>
                  <a:gd name="T17" fmla="*/ 12 h 97"/>
                  <a:gd name="T18" fmla="*/ 154 w 159"/>
                  <a:gd name="T19" fmla="*/ 1 h 97"/>
                  <a:gd name="T20" fmla="*/ 158 w 159"/>
                  <a:gd name="T21" fmla="*/ 3 h 97"/>
                  <a:gd name="T22" fmla="*/ 156 w 159"/>
                  <a:gd name="T23" fmla="*/ 7 h 97"/>
                  <a:gd name="T24" fmla="*/ 125 w 159"/>
                  <a:gd name="T25" fmla="*/ 17 h 97"/>
                  <a:gd name="T26" fmla="*/ 96 w 159"/>
                  <a:gd name="T27" fmla="*/ 24 h 97"/>
                  <a:gd name="T28" fmla="*/ 95 w 159"/>
                  <a:gd name="T29" fmla="*/ 24 h 97"/>
                  <a:gd name="T30" fmla="*/ 87 w 159"/>
                  <a:gd name="T31" fmla="*/ 21 h 97"/>
                  <a:gd name="T32" fmla="*/ 60 w 159"/>
                  <a:gd name="T33" fmla="*/ 20 h 97"/>
                  <a:gd name="T34" fmla="*/ 22 w 159"/>
                  <a:gd name="T35" fmla="*/ 33 h 97"/>
                  <a:gd name="T36" fmla="*/ 9 w 159"/>
                  <a:gd name="T37" fmla="*/ 45 h 97"/>
                  <a:gd name="T38" fmla="*/ 8 w 159"/>
                  <a:gd name="T39" fmla="*/ 62 h 97"/>
                  <a:gd name="T40" fmla="*/ 17 w 159"/>
                  <a:gd name="T41" fmla="*/ 87 h 97"/>
                  <a:gd name="T42" fmla="*/ 23 w 159"/>
                  <a:gd name="T43" fmla="*/ 90 h 97"/>
                  <a:gd name="T44" fmla="*/ 25 w 159"/>
                  <a:gd name="T45" fmla="*/ 89 h 97"/>
                  <a:gd name="T46" fmla="*/ 29 w 159"/>
                  <a:gd name="T47" fmla="*/ 63 h 97"/>
                  <a:gd name="T48" fmla="*/ 31 w 159"/>
                  <a:gd name="T49" fmla="*/ 59 h 97"/>
                  <a:gd name="T50" fmla="*/ 40 w 159"/>
                  <a:gd name="T51" fmla="*/ 56 h 97"/>
                  <a:gd name="T52" fmla="*/ 43 w 159"/>
                  <a:gd name="T53" fmla="*/ 56 h 97"/>
                  <a:gd name="T54" fmla="*/ 44 w 159"/>
                  <a:gd name="T55" fmla="*/ 58 h 97"/>
                  <a:gd name="T56" fmla="*/ 63 w 159"/>
                  <a:gd name="T57" fmla="*/ 76 h 97"/>
                  <a:gd name="T58" fmla="*/ 91 w 159"/>
                  <a:gd name="T59" fmla="*/ 77 h 97"/>
                  <a:gd name="T60" fmla="*/ 94 w 159"/>
                  <a:gd name="T61" fmla="*/ 79 h 97"/>
                  <a:gd name="T62" fmla="*/ 93 w 159"/>
                  <a:gd name="T63" fmla="*/ 82 h 97"/>
                  <a:gd name="T64" fmla="*/ 61 w 159"/>
                  <a:gd name="T65" fmla="*/ 82 h 97"/>
                  <a:gd name="T66" fmla="*/ 40 w 159"/>
                  <a:gd name="T67" fmla="*/ 63 h 97"/>
                  <a:gd name="T68" fmla="*/ 36 w 159"/>
                  <a:gd name="T69" fmla="*/ 64 h 97"/>
                  <a:gd name="T70" fmla="*/ 29 w 159"/>
                  <a:gd name="T71" fmla="*/ 94 h 97"/>
                  <a:gd name="T72" fmla="*/ 25 w 159"/>
                  <a:gd name="T73" fmla="*/ 96 h 97"/>
                  <a:gd name="T74" fmla="*/ 21 w 159"/>
                  <a:gd name="T7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9" h="97">
                    <a:moveTo>
                      <a:pt x="21" y="97"/>
                    </a:moveTo>
                    <a:cubicBezTo>
                      <a:pt x="17" y="97"/>
                      <a:pt x="13" y="94"/>
                      <a:pt x="11" y="8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0" y="57"/>
                      <a:pt x="0" y="49"/>
                      <a:pt x="3" y="42"/>
                    </a:cubicBezTo>
                    <a:cubicBezTo>
                      <a:pt x="7" y="35"/>
                      <a:pt x="13" y="30"/>
                      <a:pt x="20" y="2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8" y="11"/>
                      <a:pt x="79" y="11"/>
                      <a:pt x="89" y="15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9" y="18"/>
                      <a:pt x="110" y="16"/>
                      <a:pt x="123" y="12"/>
                    </a:cubicBezTo>
                    <a:cubicBezTo>
                      <a:pt x="139" y="6"/>
                      <a:pt x="154" y="1"/>
                      <a:pt x="154" y="1"/>
                    </a:cubicBezTo>
                    <a:cubicBezTo>
                      <a:pt x="156" y="0"/>
                      <a:pt x="158" y="1"/>
                      <a:pt x="158" y="3"/>
                    </a:cubicBezTo>
                    <a:cubicBezTo>
                      <a:pt x="159" y="4"/>
                      <a:pt x="158" y="6"/>
                      <a:pt x="156" y="7"/>
                    </a:cubicBezTo>
                    <a:cubicBezTo>
                      <a:pt x="156" y="7"/>
                      <a:pt x="141" y="12"/>
                      <a:pt x="125" y="17"/>
                    </a:cubicBezTo>
                    <a:cubicBezTo>
                      <a:pt x="109" y="23"/>
                      <a:pt x="96" y="24"/>
                      <a:pt x="96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78" y="17"/>
                      <a:pt x="69" y="17"/>
                      <a:pt x="60" y="20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16" y="35"/>
                      <a:pt x="11" y="39"/>
                      <a:pt x="9" y="45"/>
                    </a:cubicBezTo>
                    <a:cubicBezTo>
                      <a:pt x="6" y="50"/>
                      <a:pt x="6" y="56"/>
                      <a:pt x="8" y="62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8" y="90"/>
                      <a:pt x="20" y="91"/>
                      <a:pt x="23" y="90"/>
                    </a:cubicBezTo>
                    <a:cubicBezTo>
                      <a:pt x="24" y="90"/>
                      <a:pt x="24" y="90"/>
                      <a:pt x="25" y="89"/>
                    </a:cubicBezTo>
                    <a:cubicBezTo>
                      <a:pt x="32" y="83"/>
                      <a:pt x="33" y="74"/>
                      <a:pt x="29" y="63"/>
                    </a:cubicBezTo>
                    <a:cubicBezTo>
                      <a:pt x="29" y="61"/>
                      <a:pt x="30" y="60"/>
                      <a:pt x="31" y="59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1" y="56"/>
                      <a:pt x="42" y="56"/>
                      <a:pt x="43" y="56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7" y="66"/>
                      <a:pt x="54" y="72"/>
                      <a:pt x="63" y="76"/>
                    </a:cubicBezTo>
                    <a:cubicBezTo>
                      <a:pt x="72" y="79"/>
                      <a:pt x="82" y="80"/>
                      <a:pt x="91" y="77"/>
                    </a:cubicBezTo>
                    <a:cubicBezTo>
                      <a:pt x="92" y="76"/>
                      <a:pt x="94" y="77"/>
                      <a:pt x="94" y="79"/>
                    </a:cubicBezTo>
                    <a:cubicBezTo>
                      <a:pt x="95" y="80"/>
                      <a:pt x="94" y="82"/>
                      <a:pt x="93" y="82"/>
                    </a:cubicBezTo>
                    <a:cubicBezTo>
                      <a:pt x="83" y="86"/>
                      <a:pt x="71" y="86"/>
                      <a:pt x="61" y="82"/>
                    </a:cubicBezTo>
                    <a:cubicBezTo>
                      <a:pt x="51" y="78"/>
                      <a:pt x="43" y="71"/>
                      <a:pt x="40" y="63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40" y="79"/>
                      <a:pt x="35" y="88"/>
                      <a:pt x="29" y="94"/>
                    </a:cubicBezTo>
                    <a:cubicBezTo>
                      <a:pt x="28" y="95"/>
                      <a:pt x="27" y="96"/>
                      <a:pt x="25" y="96"/>
                    </a:cubicBezTo>
                    <a:cubicBezTo>
                      <a:pt x="24" y="97"/>
                      <a:pt x="23" y="97"/>
                      <a:pt x="21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405">
                <a:extLst>
                  <a:ext uri="{FF2B5EF4-FFF2-40B4-BE49-F238E27FC236}">
                    <a16:creationId xmlns:a16="http://schemas.microsoft.com/office/drawing/2014/main" id="{13D97B35-E80F-41CD-A550-429AC2D67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5302"/>
                <a:ext cx="116" cy="100"/>
              </a:xfrm>
              <a:custGeom>
                <a:avLst/>
                <a:gdLst>
                  <a:gd name="T0" fmla="*/ 3 w 43"/>
                  <a:gd name="T1" fmla="*/ 37 h 37"/>
                  <a:gd name="T2" fmla="*/ 1 w 43"/>
                  <a:gd name="T3" fmla="*/ 35 h 37"/>
                  <a:gd name="T4" fmla="*/ 2 w 43"/>
                  <a:gd name="T5" fmla="*/ 31 h 37"/>
                  <a:gd name="T6" fmla="*/ 28 w 43"/>
                  <a:gd name="T7" fmla="*/ 16 h 37"/>
                  <a:gd name="T8" fmla="*/ 35 w 43"/>
                  <a:gd name="T9" fmla="*/ 7 h 37"/>
                  <a:gd name="T10" fmla="*/ 36 w 43"/>
                  <a:gd name="T11" fmla="*/ 3 h 37"/>
                  <a:gd name="T12" fmla="*/ 40 w 43"/>
                  <a:gd name="T13" fmla="*/ 1 h 37"/>
                  <a:gd name="T14" fmla="*/ 42 w 43"/>
                  <a:gd name="T15" fmla="*/ 5 h 37"/>
                  <a:gd name="T16" fmla="*/ 40 w 43"/>
                  <a:gd name="T17" fmla="*/ 9 h 37"/>
                  <a:gd name="T18" fmla="*/ 32 w 43"/>
                  <a:gd name="T19" fmla="*/ 21 h 37"/>
                  <a:gd name="T20" fmla="*/ 32 w 43"/>
                  <a:gd name="T21" fmla="*/ 21 h 37"/>
                  <a:gd name="T22" fmla="*/ 5 w 43"/>
                  <a:gd name="T23" fmla="*/ 36 h 37"/>
                  <a:gd name="T24" fmla="*/ 3 w 43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7">
                    <a:moveTo>
                      <a:pt x="3" y="37"/>
                    </a:moveTo>
                    <a:cubicBezTo>
                      <a:pt x="2" y="37"/>
                      <a:pt x="1" y="36"/>
                      <a:pt x="1" y="35"/>
                    </a:cubicBezTo>
                    <a:cubicBezTo>
                      <a:pt x="0" y="34"/>
                      <a:pt x="0" y="32"/>
                      <a:pt x="2" y="31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1" y="14"/>
                      <a:pt x="33" y="11"/>
                      <a:pt x="35" y="7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1"/>
                      <a:pt x="39" y="0"/>
                      <a:pt x="40" y="1"/>
                    </a:cubicBezTo>
                    <a:cubicBezTo>
                      <a:pt x="42" y="2"/>
                      <a:pt x="43" y="3"/>
                      <a:pt x="42" y="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14"/>
                      <a:pt x="36" y="18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4" y="37"/>
                      <a:pt x="4" y="37"/>
                      <a:pt x="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406">
                <a:extLst>
                  <a:ext uri="{FF2B5EF4-FFF2-40B4-BE49-F238E27FC236}">
                    <a16:creationId xmlns:a16="http://schemas.microsoft.com/office/drawing/2014/main" id="{727651D5-6B34-41B1-8743-779BB3B0F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" y="5002"/>
                <a:ext cx="291" cy="133"/>
              </a:xfrm>
              <a:custGeom>
                <a:avLst/>
                <a:gdLst>
                  <a:gd name="T0" fmla="*/ 105 w 108"/>
                  <a:gd name="T1" fmla="*/ 49 h 49"/>
                  <a:gd name="T2" fmla="*/ 103 w 108"/>
                  <a:gd name="T3" fmla="*/ 48 h 49"/>
                  <a:gd name="T4" fmla="*/ 63 w 108"/>
                  <a:gd name="T5" fmla="*/ 41 h 49"/>
                  <a:gd name="T6" fmla="*/ 62 w 108"/>
                  <a:gd name="T7" fmla="*/ 41 h 49"/>
                  <a:gd name="T8" fmla="*/ 44 w 108"/>
                  <a:gd name="T9" fmla="*/ 35 h 49"/>
                  <a:gd name="T10" fmla="*/ 2 w 108"/>
                  <a:gd name="T11" fmla="*/ 6 h 49"/>
                  <a:gd name="T12" fmla="*/ 1 w 108"/>
                  <a:gd name="T13" fmla="*/ 2 h 49"/>
                  <a:gd name="T14" fmla="*/ 5 w 108"/>
                  <a:gd name="T15" fmla="*/ 1 h 49"/>
                  <a:gd name="T16" fmla="*/ 47 w 108"/>
                  <a:gd name="T17" fmla="*/ 29 h 49"/>
                  <a:gd name="T18" fmla="*/ 62 w 108"/>
                  <a:gd name="T19" fmla="*/ 35 h 49"/>
                  <a:gd name="T20" fmla="*/ 107 w 108"/>
                  <a:gd name="T21" fmla="*/ 43 h 49"/>
                  <a:gd name="T22" fmla="*/ 107 w 108"/>
                  <a:gd name="T23" fmla="*/ 47 h 49"/>
                  <a:gd name="T24" fmla="*/ 105 w 108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49">
                    <a:moveTo>
                      <a:pt x="105" y="49"/>
                    </a:moveTo>
                    <a:cubicBezTo>
                      <a:pt x="104" y="49"/>
                      <a:pt x="103" y="48"/>
                      <a:pt x="103" y="48"/>
                    </a:cubicBezTo>
                    <a:cubicBezTo>
                      <a:pt x="103" y="48"/>
                      <a:pt x="86" y="35"/>
                      <a:pt x="63" y="41"/>
                    </a:cubicBezTo>
                    <a:cubicBezTo>
                      <a:pt x="63" y="42"/>
                      <a:pt x="62" y="42"/>
                      <a:pt x="62" y="41"/>
                    </a:cubicBezTo>
                    <a:cubicBezTo>
                      <a:pt x="61" y="41"/>
                      <a:pt x="54" y="39"/>
                      <a:pt x="44" y="35"/>
                    </a:cubicBezTo>
                    <a:cubicBezTo>
                      <a:pt x="38" y="31"/>
                      <a:pt x="3" y="7"/>
                      <a:pt x="2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15" y="8"/>
                      <a:pt x="42" y="27"/>
                      <a:pt x="47" y="29"/>
                    </a:cubicBezTo>
                    <a:cubicBezTo>
                      <a:pt x="54" y="33"/>
                      <a:pt x="60" y="35"/>
                      <a:pt x="62" y="35"/>
                    </a:cubicBezTo>
                    <a:cubicBezTo>
                      <a:pt x="88" y="28"/>
                      <a:pt x="106" y="43"/>
                      <a:pt x="107" y="43"/>
                    </a:cubicBezTo>
                    <a:cubicBezTo>
                      <a:pt x="108" y="44"/>
                      <a:pt x="108" y="46"/>
                      <a:pt x="107" y="47"/>
                    </a:cubicBezTo>
                    <a:cubicBezTo>
                      <a:pt x="106" y="48"/>
                      <a:pt x="106" y="49"/>
                      <a:pt x="105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75" name="Espace réservé du numéro de diapositive 1">
            <a:extLst>
              <a:ext uri="{FF2B5EF4-FFF2-40B4-BE49-F238E27FC236}">
                <a16:creationId xmlns:a16="http://schemas.microsoft.com/office/drawing/2014/main" id="{D6F65045-3D9E-49D5-99C1-5454F0F2261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207661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7BE68B69-564C-4E93-92AC-E901575C9913}"/>
              </a:ext>
            </a:extLst>
          </p:cNvPr>
          <p:cNvSpPr/>
          <p:nvPr/>
        </p:nvSpPr>
        <p:spPr>
          <a:xfrm>
            <a:off x="2788282" y="280132"/>
            <a:ext cx="6682955" cy="66829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10" name="Titre 4">
            <a:extLst>
              <a:ext uri="{FF2B5EF4-FFF2-40B4-BE49-F238E27FC236}">
                <a16:creationId xmlns:a16="http://schemas.microsoft.com/office/drawing/2014/main" id="{6C7304CE-3929-42E0-A61A-08DD779AE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360099"/>
          </a:xfrm>
        </p:spPr>
        <p:txBody>
          <a:bodyPr/>
          <a:lstStyle/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Products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&amp; Solutions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134CECA0-484A-4F5D-BDE7-102188706181}"/>
              </a:ext>
            </a:extLst>
          </p:cNvPr>
          <p:cNvGrpSpPr/>
          <p:nvPr/>
        </p:nvGrpSpPr>
        <p:grpSpPr>
          <a:xfrm>
            <a:off x="4438652" y="1771805"/>
            <a:ext cx="3321048" cy="3314390"/>
            <a:chOff x="4316223" y="1651209"/>
            <a:chExt cx="3565906" cy="3558758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06BC6545-702D-44DA-86D8-FC6B0EB648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6223" y="1651209"/>
              <a:ext cx="3565906" cy="3558758"/>
              <a:chOff x="3343" y="1663"/>
              <a:chExt cx="998" cy="996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1EFBA156-F2E5-4FA5-9DC3-7E520CFDEF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3" y="1663"/>
                <a:ext cx="998" cy="996"/>
              </a:xfrm>
              <a:custGeom>
                <a:avLst/>
                <a:gdLst>
                  <a:gd name="T0" fmla="*/ 237 w 474"/>
                  <a:gd name="T1" fmla="*/ 0 h 473"/>
                  <a:gd name="T2" fmla="*/ 0 w 474"/>
                  <a:gd name="T3" fmla="*/ 236 h 473"/>
                  <a:gd name="T4" fmla="*/ 237 w 474"/>
                  <a:gd name="T5" fmla="*/ 473 h 473"/>
                  <a:gd name="T6" fmla="*/ 474 w 474"/>
                  <a:gd name="T7" fmla="*/ 236 h 473"/>
                  <a:gd name="T8" fmla="*/ 237 w 474"/>
                  <a:gd name="T9" fmla="*/ 0 h 473"/>
                  <a:gd name="T10" fmla="*/ 237 w 474"/>
                  <a:gd name="T11" fmla="*/ 377 h 473"/>
                  <a:gd name="T12" fmla="*/ 96 w 474"/>
                  <a:gd name="T13" fmla="*/ 236 h 473"/>
                  <a:gd name="T14" fmla="*/ 237 w 474"/>
                  <a:gd name="T15" fmla="*/ 95 h 473"/>
                  <a:gd name="T16" fmla="*/ 378 w 474"/>
                  <a:gd name="T17" fmla="*/ 236 h 473"/>
                  <a:gd name="T18" fmla="*/ 237 w 474"/>
                  <a:gd name="T19" fmla="*/ 37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4" h="473">
                    <a:moveTo>
                      <a:pt x="237" y="0"/>
                    </a:moveTo>
                    <a:cubicBezTo>
                      <a:pt x="106" y="0"/>
                      <a:pt x="0" y="106"/>
                      <a:pt x="0" y="236"/>
                    </a:cubicBezTo>
                    <a:cubicBezTo>
                      <a:pt x="0" y="367"/>
                      <a:pt x="106" y="473"/>
                      <a:pt x="237" y="473"/>
                    </a:cubicBezTo>
                    <a:cubicBezTo>
                      <a:pt x="368" y="473"/>
                      <a:pt x="474" y="367"/>
                      <a:pt x="474" y="236"/>
                    </a:cubicBezTo>
                    <a:cubicBezTo>
                      <a:pt x="474" y="106"/>
                      <a:pt x="368" y="0"/>
                      <a:pt x="237" y="0"/>
                    </a:cubicBezTo>
                    <a:close/>
                    <a:moveTo>
                      <a:pt x="237" y="377"/>
                    </a:moveTo>
                    <a:cubicBezTo>
                      <a:pt x="159" y="377"/>
                      <a:pt x="96" y="314"/>
                      <a:pt x="96" y="236"/>
                    </a:cubicBezTo>
                    <a:cubicBezTo>
                      <a:pt x="96" y="158"/>
                      <a:pt x="159" y="95"/>
                      <a:pt x="237" y="95"/>
                    </a:cubicBezTo>
                    <a:cubicBezTo>
                      <a:pt x="315" y="95"/>
                      <a:pt x="378" y="158"/>
                      <a:pt x="378" y="236"/>
                    </a:cubicBezTo>
                    <a:cubicBezTo>
                      <a:pt x="378" y="314"/>
                      <a:pt x="315" y="377"/>
                      <a:pt x="237" y="3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latin typeface="Montserrat" panose="00000500000000000000" pitchFamily="2" charset="0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76B4FFE0-C1F9-4492-B5E5-128133C348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" y="1663"/>
                <a:ext cx="834" cy="996"/>
              </a:xfrm>
              <a:custGeom>
                <a:avLst/>
                <a:gdLst>
                  <a:gd name="T0" fmla="*/ 238 w 396"/>
                  <a:gd name="T1" fmla="*/ 0 h 473"/>
                  <a:gd name="T2" fmla="*/ 237 w 396"/>
                  <a:gd name="T3" fmla="*/ 0 h 473"/>
                  <a:gd name="T4" fmla="*/ 0 w 396"/>
                  <a:gd name="T5" fmla="*/ 236 h 473"/>
                  <a:gd name="T6" fmla="*/ 237 w 396"/>
                  <a:gd name="T7" fmla="*/ 473 h 473"/>
                  <a:gd name="T8" fmla="*/ 238 w 396"/>
                  <a:gd name="T9" fmla="*/ 473 h 473"/>
                  <a:gd name="T10" fmla="*/ 237 w 396"/>
                  <a:gd name="T11" fmla="*/ 471 h 473"/>
                  <a:gd name="T12" fmla="*/ 96 w 396"/>
                  <a:gd name="T13" fmla="*/ 235 h 473"/>
                  <a:gd name="T14" fmla="*/ 96 w 396"/>
                  <a:gd name="T15" fmla="*/ 235 h 473"/>
                  <a:gd name="T16" fmla="*/ 237 w 396"/>
                  <a:gd name="T17" fmla="*/ 95 h 473"/>
                  <a:gd name="T18" fmla="*/ 378 w 396"/>
                  <a:gd name="T19" fmla="*/ 235 h 473"/>
                  <a:gd name="T20" fmla="*/ 379 w 396"/>
                  <a:gd name="T21" fmla="*/ 235 h 473"/>
                  <a:gd name="T22" fmla="*/ 238 w 396"/>
                  <a:gd name="T23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6" h="473">
                    <a:moveTo>
                      <a:pt x="238" y="0"/>
                    </a:moveTo>
                    <a:cubicBezTo>
                      <a:pt x="238" y="0"/>
                      <a:pt x="237" y="0"/>
                      <a:pt x="237" y="0"/>
                    </a:cubicBezTo>
                    <a:cubicBezTo>
                      <a:pt x="106" y="0"/>
                      <a:pt x="0" y="106"/>
                      <a:pt x="0" y="236"/>
                    </a:cubicBezTo>
                    <a:cubicBezTo>
                      <a:pt x="0" y="367"/>
                      <a:pt x="106" y="473"/>
                      <a:pt x="237" y="473"/>
                    </a:cubicBezTo>
                    <a:cubicBezTo>
                      <a:pt x="237" y="473"/>
                      <a:pt x="237" y="473"/>
                      <a:pt x="238" y="473"/>
                    </a:cubicBezTo>
                    <a:cubicBezTo>
                      <a:pt x="237" y="471"/>
                      <a:pt x="237" y="471"/>
                      <a:pt x="237" y="471"/>
                    </a:cubicBezTo>
                    <a:cubicBezTo>
                      <a:pt x="73" y="376"/>
                      <a:pt x="96" y="235"/>
                      <a:pt x="96" y="235"/>
                    </a:cubicBezTo>
                    <a:cubicBezTo>
                      <a:pt x="96" y="235"/>
                      <a:pt x="96" y="235"/>
                      <a:pt x="96" y="235"/>
                    </a:cubicBezTo>
                    <a:cubicBezTo>
                      <a:pt x="96" y="157"/>
                      <a:pt x="159" y="95"/>
                      <a:pt x="237" y="95"/>
                    </a:cubicBezTo>
                    <a:cubicBezTo>
                      <a:pt x="315" y="95"/>
                      <a:pt x="378" y="157"/>
                      <a:pt x="378" y="235"/>
                    </a:cubicBezTo>
                    <a:cubicBezTo>
                      <a:pt x="379" y="235"/>
                      <a:pt x="379" y="235"/>
                      <a:pt x="379" y="235"/>
                    </a:cubicBezTo>
                    <a:cubicBezTo>
                      <a:pt x="380" y="225"/>
                      <a:pt x="396" y="91"/>
                      <a:pt x="23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latin typeface="Montserrat" panose="00000500000000000000" pitchFamily="2" charset="0"/>
                </a:endParaRPr>
              </a:p>
            </p:txBody>
          </p:sp>
        </p:grp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48A6047F-0FEA-446C-83EE-B3412BF7EC12}"/>
                </a:ext>
              </a:extLst>
            </p:cNvPr>
            <p:cNvSpPr/>
            <p:nvPr/>
          </p:nvSpPr>
          <p:spPr>
            <a:xfrm>
              <a:off x="4702930" y="2019975"/>
              <a:ext cx="2801802" cy="28017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ontserrat" panose="00000500000000000000" pitchFamily="2" charset="0"/>
              </a:endParaRPr>
            </a:p>
          </p:txBody>
        </p:sp>
      </p:grpSp>
      <p:sp>
        <p:nvSpPr>
          <p:cNvPr id="142" name="ZoneTexte 141">
            <a:extLst>
              <a:ext uri="{FF2B5EF4-FFF2-40B4-BE49-F238E27FC236}">
                <a16:creationId xmlns:a16="http://schemas.microsoft.com/office/drawing/2014/main" id="{CF4AB651-55FB-467F-883F-EEE9F8A21F83}"/>
              </a:ext>
            </a:extLst>
          </p:cNvPr>
          <p:cNvSpPr txBox="1"/>
          <p:nvPr/>
        </p:nvSpPr>
        <p:spPr>
          <a:xfrm>
            <a:off x="5244529" y="3121661"/>
            <a:ext cx="170868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fr-FR" sz="1600" b="1" dirty="0">
                <a:solidFill>
                  <a:srgbClr val="FF997F"/>
                </a:solidFill>
                <a:latin typeface="Montserrat Black" panose="00000A00000000000000" pitchFamily="2" charset="0"/>
              </a:rPr>
              <a:t>Global Digital Solutions Partner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47ACD1F-103B-4510-A655-15DFF2B19DD3}"/>
              </a:ext>
            </a:extLst>
          </p:cNvPr>
          <p:cNvGrpSpPr/>
          <p:nvPr/>
        </p:nvGrpSpPr>
        <p:grpSpPr>
          <a:xfrm>
            <a:off x="2510094" y="-264590"/>
            <a:ext cx="7239334" cy="7772400"/>
            <a:chOff x="2176462" y="-264590"/>
            <a:chExt cx="7772401" cy="7772400"/>
          </a:xfrm>
        </p:grpSpPr>
        <p:sp>
          <p:nvSpPr>
            <p:cNvPr id="28" name="Arc 27">
              <a:extLst>
                <a:ext uri="{FF2B5EF4-FFF2-40B4-BE49-F238E27FC236}">
                  <a16:creationId xmlns:a16="http://schemas.microsoft.com/office/drawing/2014/main" id="{5655B73C-D7F5-4D2F-B350-6E12AB2729F2}"/>
                </a:ext>
              </a:extLst>
            </p:cNvPr>
            <p:cNvSpPr/>
            <p:nvPr/>
          </p:nvSpPr>
          <p:spPr>
            <a:xfrm>
              <a:off x="2176462" y="-264590"/>
              <a:ext cx="7772401" cy="7772400"/>
            </a:xfrm>
            <a:prstGeom prst="arc">
              <a:avLst>
                <a:gd name="adj1" fmla="val 8722391"/>
                <a:gd name="adj2" fmla="val 12895144"/>
              </a:avLst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" name="Arc 205">
              <a:extLst>
                <a:ext uri="{FF2B5EF4-FFF2-40B4-BE49-F238E27FC236}">
                  <a16:creationId xmlns:a16="http://schemas.microsoft.com/office/drawing/2014/main" id="{07703CEB-5DE2-4326-849A-CE167A639D8B}"/>
                </a:ext>
              </a:extLst>
            </p:cNvPr>
            <p:cNvSpPr/>
            <p:nvPr/>
          </p:nvSpPr>
          <p:spPr>
            <a:xfrm flipH="1">
              <a:off x="2176462" y="-264590"/>
              <a:ext cx="7772400" cy="7772400"/>
            </a:xfrm>
            <a:prstGeom prst="arc">
              <a:avLst>
                <a:gd name="adj1" fmla="val 8722391"/>
                <a:gd name="adj2" fmla="val 12895144"/>
              </a:avLst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9232FF9-C2C8-4D04-95CA-1272FB4C70C6}"/>
              </a:ext>
            </a:extLst>
          </p:cNvPr>
          <p:cNvSpPr/>
          <p:nvPr/>
        </p:nvSpPr>
        <p:spPr>
          <a:xfrm>
            <a:off x="6480179" y="1509141"/>
            <a:ext cx="1788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80000"/>
              <a:defRPr/>
            </a:pPr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Audiovisuals</a:t>
            </a:r>
            <a:endParaRPr lang="fr-FR" sz="1400" b="1" dirty="0">
              <a:solidFill>
                <a:srgbClr val="3E0D81"/>
              </a:solidFill>
              <a:latin typeface="Montserrat" panose="00000500000000000000" pitchFamily="2" charset="0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15BA058F-B6D3-4E02-8212-762B50618F05}"/>
              </a:ext>
            </a:extLst>
          </p:cNvPr>
          <p:cNvSpPr/>
          <p:nvPr/>
        </p:nvSpPr>
        <p:spPr>
          <a:xfrm>
            <a:off x="3531204" y="4909376"/>
            <a:ext cx="923330" cy="43088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Energy</a:t>
            </a:r>
          </a:p>
          <a:p>
            <a:pPr algn="ctr"/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Efficiency</a:t>
            </a:r>
            <a:endParaRPr lang="fr-FR" sz="1400" b="1" dirty="0">
              <a:solidFill>
                <a:srgbClr val="3E0D81"/>
              </a:solidFill>
              <a:latin typeface="Montserrat" panose="00000500000000000000" pitchFamily="2" charset="0"/>
            </a:endParaRP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04CA8C66-70D8-4B7D-92AD-32F7AF434EBA}"/>
              </a:ext>
            </a:extLst>
          </p:cNvPr>
          <p:cNvSpPr/>
          <p:nvPr/>
        </p:nvSpPr>
        <p:spPr>
          <a:xfrm>
            <a:off x="3595368" y="1992252"/>
            <a:ext cx="1197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80000"/>
              <a:defRPr/>
            </a:pP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Digital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</a:rPr>
              <a:t>Marketing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F0751922-3CA3-424E-88D4-BD63FD97E461}"/>
              </a:ext>
            </a:extLst>
          </p:cNvPr>
          <p:cNvSpPr/>
          <p:nvPr/>
        </p:nvSpPr>
        <p:spPr>
          <a:xfrm>
            <a:off x="5272344" y="6027241"/>
            <a:ext cx="2076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80000"/>
              <a:defRPr/>
            </a:pP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Digital </a:t>
            </a:r>
          </a:p>
          <a:p>
            <a:pPr lvl="0" algn="ctr">
              <a:buSzPct val="80000"/>
              <a:defRPr/>
            </a:pP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Solutions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884AAD59-DC55-4576-BC73-A0E922DFC666}"/>
              </a:ext>
            </a:extLst>
          </p:cNvPr>
          <p:cNvSpPr/>
          <p:nvPr/>
        </p:nvSpPr>
        <p:spPr>
          <a:xfrm>
            <a:off x="7958733" y="4349234"/>
            <a:ext cx="1104469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Mobility</a:t>
            </a:r>
            <a:r>
              <a:rPr lang="fr-FR" sz="1400" b="1" dirty="0">
                <a:solidFill>
                  <a:srgbClr val="3E0D81"/>
                </a:solidFill>
                <a:latin typeface="Montserrat" panose="00000500000000000000" pitchFamily="2" charset="0"/>
              </a:rPr>
              <a:t> / IT</a:t>
            </a:r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sp>
        <p:nvSpPr>
          <p:cNvPr id="114" name="object 15">
            <a:extLst>
              <a:ext uri="{FF2B5EF4-FFF2-40B4-BE49-F238E27FC236}">
                <a16:creationId xmlns:a16="http://schemas.microsoft.com/office/drawing/2014/main" id="{88591FBC-5158-4369-AE6B-CFFFEAD6B54B}"/>
              </a:ext>
            </a:extLst>
          </p:cNvPr>
          <p:cNvSpPr/>
          <p:nvPr/>
        </p:nvSpPr>
        <p:spPr>
          <a:xfrm>
            <a:off x="6922900" y="716463"/>
            <a:ext cx="921656" cy="7708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5" name="object 13">
            <a:extLst>
              <a:ext uri="{FF2B5EF4-FFF2-40B4-BE49-F238E27FC236}">
                <a16:creationId xmlns:a16="http://schemas.microsoft.com/office/drawing/2014/main" id="{98290944-C808-4B81-BF4F-5AB79C53FD1F}"/>
              </a:ext>
            </a:extLst>
          </p:cNvPr>
          <p:cNvSpPr/>
          <p:nvPr/>
        </p:nvSpPr>
        <p:spPr>
          <a:xfrm>
            <a:off x="8003191" y="3347838"/>
            <a:ext cx="1037159" cy="9009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6" name="object 11">
            <a:extLst>
              <a:ext uri="{FF2B5EF4-FFF2-40B4-BE49-F238E27FC236}">
                <a16:creationId xmlns:a16="http://schemas.microsoft.com/office/drawing/2014/main" id="{91A831F8-60F4-4916-9E55-87EBD1131392}"/>
              </a:ext>
            </a:extLst>
          </p:cNvPr>
          <p:cNvSpPr/>
          <p:nvPr/>
        </p:nvSpPr>
        <p:spPr>
          <a:xfrm>
            <a:off x="5826679" y="5212489"/>
            <a:ext cx="941174" cy="753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7" name="object 7">
            <a:extLst>
              <a:ext uri="{FF2B5EF4-FFF2-40B4-BE49-F238E27FC236}">
                <a16:creationId xmlns:a16="http://schemas.microsoft.com/office/drawing/2014/main" id="{9D39808A-9D40-4FAB-A423-DA6C6C629218}"/>
              </a:ext>
            </a:extLst>
          </p:cNvPr>
          <p:cNvSpPr/>
          <p:nvPr/>
        </p:nvSpPr>
        <p:spPr>
          <a:xfrm>
            <a:off x="3672743" y="4055878"/>
            <a:ext cx="670044" cy="7327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118" name="object 9">
            <a:extLst>
              <a:ext uri="{FF2B5EF4-FFF2-40B4-BE49-F238E27FC236}">
                <a16:creationId xmlns:a16="http://schemas.microsoft.com/office/drawing/2014/main" id="{847D26C8-5E28-4279-BF53-6FFDA2A25E37}"/>
              </a:ext>
            </a:extLst>
          </p:cNvPr>
          <p:cNvSpPr/>
          <p:nvPr/>
        </p:nvSpPr>
        <p:spPr>
          <a:xfrm>
            <a:off x="3846412" y="1143487"/>
            <a:ext cx="795960" cy="8506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</p:spTree>
    <p:extLst>
      <p:ext uri="{BB962C8B-B14F-4D97-AF65-F5344CB8AC3E}">
        <p14:creationId xmlns:p14="http://schemas.microsoft.com/office/powerpoint/2010/main" val="396658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01018 L -4.375E-6 -0.02801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>
            <a:extLst>
              <a:ext uri="{FF2B5EF4-FFF2-40B4-BE49-F238E27FC236}">
                <a16:creationId xmlns:a16="http://schemas.microsoft.com/office/drawing/2014/main" id="{4A6A76D1-2BA9-4CD1-A973-42011B851134}"/>
              </a:ext>
            </a:extLst>
          </p:cNvPr>
          <p:cNvSpPr/>
          <p:nvPr/>
        </p:nvSpPr>
        <p:spPr>
          <a:xfrm>
            <a:off x="0" y="1139687"/>
            <a:ext cx="12192000" cy="50490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214567" y="6390938"/>
            <a:ext cx="438605" cy="12264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sp>
        <p:nvSpPr>
          <p:cNvPr id="42" name="Titre 4">
            <a:extLst>
              <a:ext uri="{FF2B5EF4-FFF2-40B4-BE49-F238E27FC236}">
                <a16:creationId xmlns:a16="http://schemas.microsoft.com/office/drawing/2014/main" id="{EAC89EA8-EAAB-40F7-B03A-6BADC6287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526298"/>
          </a:xfrm>
        </p:spPr>
        <p:txBody>
          <a:bodyPr/>
          <a:lstStyle/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Products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&amp; Solutions</a:t>
            </a:r>
            <a:b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</a:br>
            <a:r>
              <a:rPr lang="fr-FR" sz="1200" b="1" dirty="0" err="1">
                <a:solidFill>
                  <a:srgbClr val="573EEF"/>
                </a:solidFill>
                <a:latin typeface="Montserrat Black" panose="00000A00000000000000" pitchFamily="2" charset="0"/>
              </a:rPr>
              <a:t>Verticals</a:t>
            </a:r>
            <a:endParaRPr lang="fr-FR" sz="2600" b="1" dirty="0">
              <a:solidFill>
                <a:srgbClr val="573EEF"/>
              </a:solidFill>
              <a:latin typeface="Montserrat Black" panose="00000A00000000000000" pitchFamily="2" charset="0"/>
            </a:endParaRP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BE991531-0056-442F-84F8-96D43E86A75E}"/>
              </a:ext>
            </a:extLst>
          </p:cNvPr>
          <p:cNvGrpSpPr/>
          <p:nvPr/>
        </p:nvGrpSpPr>
        <p:grpSpPr>
          <a:xfrm>
            <a:off x="428625" y="1305440"/>
            <a:ext cx="11524759" cy="4628994"/>
            <a:chOff x="428625" y="1305440"/>
            <a:chExt cx="11524759" cy="4628994"/>
          </a:xfrm>
        </p:grpSpPr>
        <p:pic>
          <p:nvPicPr>
            <p:cNvPr id="6" name="Imagen 5" descr="Una pantalla de televisión encendida&#10;&#10;Descripción generada automáticamente">
              <a:extLst>
                <a:ext uri="{FF2B5EF4-FFF2-40B4-BE49-F238E27FC236}">
                  <a16:creationId xmlns:a16="http://schemas.microsoft.com/office/drawing/2014/main" id="{97BEC9EA-7D85-491C-A225-936F1F9A1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87" y="1357780"/>
              <a:ext cx="2716507" cy="2754790"/>
            </a:xfrm>
            <a:prstGeom prst="rect">
              <a:avLst/>
            </a:prstGeom>
          </p:spPr>
        </p:pic>
        <p:pic>
          <p:nvPicPr>
            <p:cNvPr id="10" name="Imagen 9" descr="Imagen que contiene persona, hombre, interior, sostener&#10;&#10;Descripción generada automáticamente">
              <a:extLst>
                <a:ext uri="{FF2B5EF4-FFF2-40B4-BE49-F238E27FC236}">
                  <a16:creationId xmlns:a16="http://schemas.microsoft.com/office/drawing/2014/main" id="{EE3007F1-7A3B-4A41-B653-27B2C7B72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1523" y="1371802"/>
              <a:ext cx="2688428" cy="2676593"/>
            </a:xfrm>
            <a:prstGeom prst="rect">
              <a:avLst/>
            </a:prstGeom>
          </p:spPr>
        </p:pic>
        <p:pic>
          <p:nvPicPr>
            <p:cNvPr id="8" name="Imagen 7" descr="Imagen que contiene persona, viendo, hombre, computer&#10;&#10;Descripción generada automáticamente">
              <a:extLst>
                <a:ext uri="{FF2B5EF4-FFF2-40B4-BE49-F238E27FC236}">
                  <a16:creationId xmlns:a16="http://schemas.microsoft.com/office/drawing/2014/main" id="{26ADA791-5D06-4030-849D-0EBBEEA27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7177" y="3198002"/>
              <a:ext cx="2714891" cy="2676593"/>
            </a:xfrm>
            <a:prstGeom prst="rect">
              <a:avLst/>
            </a:prstGeom>
          </p:spPr>
        </p:pic>
        <p:pic>
          <p:nvPicPr>
            <p:cNvPr id="12" name="Imagen 11" descr="Imagen que contiene persona, ventana, viendo, mujer&#10;&#10;Descripción generada automáticamente">
              <a:extLst>
                <a:ext uri="{FF2B5EF4-FFF2-40B4-BE49-F238E27FC236}">
                  <a16:creationId xmlns:a16="http://schemas.microsoft.com/office/drawing/2014/main" id="{CFDA291C-E434-4A0C-9BEB-67C326B2A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636" y="3206547"/>
              <a:ext cx="2660619" cy="2673541"/>
            </a:xfrm>
            <a:prstGeom prst="rect">
              <a:avLst/>
            </a:prstGeom>
          </p:spPr>
        </p:pic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5A5223D6-9221-480B-9348-A48D41DBFD17}"/>
                </a:ext>
              </a:extLst>
            </p:cNvPr>
            <p:cNvSpPr/>
            <p:nvPr/>
          </p:nvSpPr>
          <p:spPr>
            <a:xfrm>
              <a:off x="506889" y="1423912"/>
              <a:ext cx="2597364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5ECADB4C-A2A1-4445-9EDA-7C97F890E4C5}"/>
                </a:ext>
              </a:extLst>
            </p:cNvPr>
            <p:cNvSpPr/>
            <p:nvPr/>
          </p:nvSpPr>
          <p:spPr>
            <a:xfrm>
              <a:off x="2339330" y="2523740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6B14E833-8608-4A13-8611-0D0A96E898F5}"/>
                </a:ext>
              </a:extLst>
            </p:cNvPr>
            <p:cNvSpPr txBox="1"/>
            <p:nvPr/>
          </p:nvSpPr>
          <p:spPr>
            <a:xfrm>
              <a:off x="2225408" y="2545607"/>
              <a:ext cx="1833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chemeClr val="bg1"/>
                  </a:solidFill>
                  <a:latin typeface="Montserrat" panose="00000500000000000000" pitchFamily="2" charset="0"/>
                </a:rPr>
                <a:t>Hospitality</a:t>
              </a:r>
              <a:endParaRPr lang="es-ES" sz="1600" b="1" dirty="0">
                <a:solidFill>
                  <a:schemeClr val="bg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41" name="Elipse 40">
              <a:extLst>
                <a:ext uri="{FF2B5EF4-FFF2-40B4-BE49-F238E27FC236}">
                  <a16:creationId xmlns:a16="http://schemas.microsoft.com/office/drawing/2014/main" id="{3DE4B333-A740-4DA2-9C9B-FC83E09BADEF}"/>
                </a:ext>
              </a:extLst>
            </p:cNvPr>
            <p:cNvSpPr/>
            <p:nvPr/>
          </p:nvSpPr>
          <p:spPr>
            <a:xfrm>
              <a:off x="428625" y="1339424"/>
              <a:ext cx="27513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4" name="Elipse 43">
              <a:extLst>
                <a:ext uri="{FF2B5EF4-FFF2-40B4-BE49-F238E27FC236}">
                  <a16:creationId xmlns:a16="http://schemas.microsoft.com/office/drawing/2014/main" id="{3D6C6AB4-AFCA-480F-B16A-D37C97D72527}"/>
                </a:ext>
              </a:extLst>
            </p:cNvPr>
            <p:cNvSpPr/>
            <p:nvPr/>
          </p:nvSpPr>
          <p:spPr>
            <a:xfrm>
              <a:off x="5684294" y="1389928"/>
              <a:ext cx="2625308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5" name="Elipse 44">
              <a:extLst>
                <a:ext uri="{FF2B5EF4-FFF2-40B4-BE49-F238E27FC236}">
                  <a16:creationId xmlns:a16="http://schemas.microsoft.com/office/drawing/2014/main" id="{952543E9-7B93-4920-A051-FC4547AC3653}"/>
                </a:ext>
              </a:extLst>
            </p:cNvPr>
            <p:cNvSpPr/>
            <p:nvPr/>
          </p:nvSpPr>
          <p:spPr>
            <a:xfrm>
              <a:off x="5604374" y="1305440"/>
              <a:ext cx="27809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9" name="Elipse 48">
              <a:extLst>
                <a:ext uri="{FF2B5EF4-FFF2-40B4-BE49-F238E27FC236}">
                  <a16:creationId xmlns:a16="http://schemas.microsoft.com/office/drawing/2014/main" id="{401C2C4B-A810-4E89-8F92-D7B6E178AF38}"/>
                </a:ext>
              </a:extLst>
            </p:cNvPr>
            <p:cNvSpPr/>
            <p:nvPr/>
          </p:nvSpPr>
          <p:spPr>
            <a:xfrm>
              <a:off x="3104253" y="3264132"/>
              <a:ext cx="2597364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0" name="Elipse 49">
              <a:extLst>
                <a:ext uri="{FF2B5EF4-FFF2-40B4-BE49-F238E27FC236}">
                  <a16:creationId xmlns:a16="http://schemas.microsoft.com/office/drawing/2014/main" id="{F0FFEB79-EBF1-48C2-B5A8-64C3BA77E7E0}"/>
                </a:ext>
              </a:extLst>
            </p:cNvPr>
            <p:cNvSpPr/>
            <p:nvPr/>
          </p:nvSpPr>
          <p:spPr>
            <a:xfrm>
              <a:off x="3025989" y="3179644"/>
              <a:ext cx="27513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id="{A86E3F3A-7068-4032-AFAF-B50253545DF2}"/>
                </a:ext>
              </a:extLst>
            </p:cNvPr>
            <p:cNvSpPr/>
            <p:nvPr/>
          </p:nvSpPr>
          <p:spPr>
            <a:xfrm>
              <a:off x="8319828" y="3247093"/>
              <a:ext cx="2597364" cy="2600632"/>
            </a:xfrm>
            <a:prstGeom prst="ellipse">
              <a:avLst/>
            </a:prstGeom>
            <a:solidFill>
              <a:srgbClr val="573EE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4" name="Elipse 53">
              <a:extLst>
                <a:ext uri="{FF2B5EF4-FFF2-40B4-BE49-F238E27FC236}">
                  <a16:creationId xmlns:a16="http://schemas.microsoft.com/office/drawing/2014/main" id="{7EE11140-8A99-40FA-BE96-F5F706DC5AC5}"/>
                </a:ext>
              </a:extLst>
            </p:cNvPr>
            <p:cNvSpPr/>
            <p:nvPr/>
          </p:nvSpPr>
          <p:spPr>
            <a:xfrm>
              <a:off x="8241564" y="3162605"/>
              <a:ext cx="2751328" cy="275479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6" name="Rectángulo: esquinas redondeadas 55">
              <a:extLst>
                <a:ext uri="{FF2B5EF4-FFF2-40B4-BE49-F238E27FC236}">
                  <a16:creationId xmlns:a16="http://schemas.microsoft.com/office/drawing/2014/main" id="{A7807931-1DB6-4453-9338-E09B457C3A66}"/>
                </a:ext>
              </a:extLst>
            </p:cNvPr>
            <p:cNvSpPr/>
            <p:nvPr/>
          </p:nvSpPr>
          <p:spPr>
            <a:xfrm>
              <a:off x="5044955" y="4350537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B86449B1-2ABE-4641-96A0-2FD7FA159857}"/>
                </a:ext>
              </a:extLst>
            </p:cNvPr>
            <p:cNvSpPr txBox="1"/>
            <p:nvPr/>
          </p:nvSpPr>
          <p:spPr>
            <a:xfrm>
              <a:off x="5029747" y="4367498"/>
              <a:ext cx="1761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bg1"/>
                  </a:solidFill>
                  <a:latin typeface="Montserrat" panose="00000500000000000000" pitchFamily="2" charset="0"/>
                </a:rPr>
                <a:t>Smart Office</a:t>
              </a:r>
            </a:p>
          </p:txBody>
        </p:sp>
        <p:sp>
          <p:nvSpPr>
            <p:cNvPr id="57" name="Rectángulo: esquinas redondeadas 56">
              <a:extLst>
                <a:ext uri="{FF2B5EF4-FFF2-40B4-BE49-F238E27FC236}">
                  <a16:creationId xmlns:a16="http://schemas.microsoft.com/office/drawing/2014/main" id="{AD1A0334-550C-46ED-9320-7A52FF6B999E}"/>
                </a:ext>
              </a:extLst>
            </p:cNvPr>
            <p:cNvSpPr/>
            <p:nvPr/>
          </p:nvSpPr>
          <p:spPr>
            <a:xfrm>
              <a:off x="7601971" y="2546467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4BF35420-11E7-47B3-8855-6AAD2B4877E8}"/>
                </a:ext>
              </a:extLst>
            </p:cNvPr>
            <p:cNvSpPr txBox="1"/>
            <p:nvPr/>
          </p:nvSpPr>
          <p:spPr>
            <a:xfrm>
              <a:off x="7550742" y="2547193"/>
              <a:ext cx="1833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chemeClr val="bg1"/>
                  </a:solidFill>
                  <a:latin typeface="Montserrat" panose="00000500000000000000" pitchFamily="2" charset="0"/>
                </a:rPr>
                <a:t>Healthcare</a:t>
              </a:r>
              <a:endParaRPr lang="es-ES" sz="1600" b="1" dirty="0">
                <a:solidFill>
                  <a:schemeClr val="bg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58" name="Rectángulo: esquinas redondeadas 57">
              <a:extLst>
                <a:ext uri="{FF2B5EF4-FFF2-40B4-BE49-F238E27FC236}">
                  <a16:creationId xmlns:a16="http://schemas.microsoft.com/office/drawing/2014/main" id="{F2F729D4-C70C-44F3-B54C-4FBB237D2EA6}"/>
                </a:ext>
              </a:extLst>
            </p:cNvPr>
            <p:cNvSpPr/>
            <p:nvPr/>
          </p:nvSpPr>
          <p:spPr>
            <a:xfrm>
              <a:off x="10277043" y="4356040"/>
              <a:ext cx="1676341" cy="400976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25400" dir="8220000" algn="ctr" rotWithShape="0">
                <a:srgbClr val="000000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B8BB49F5-099B-48C4-A046-391F748863F9}"/>
                </a:ext>
              </a:extLst>
            </p:cNvPr>
            <p:cNvSpPr txBox="1"/>
            <p:nvPr/>
          </p:nvSpPr>
          <p:spPr>
            <a:xfrm>
              <a:off x="10505828" y="4374040"/>
              <a:ext cx="11088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solidFill>
                    <a:schemeClr val="bg1"/>
                  </a:solidFill>
                  <a:latin typeface="Montserrat" panose="00000500000000000000" pitchFamily="2" charset="0"/>
                </a:rPr>
                <a:t>Retail</a:t>
              </a:r>
              <a:endParaRPr lang="es-ES" sz="1600" b="1" dirty="0">
                <a:solidFill>
                  <a:schemeClr val="bg1"/>
                </a:solidFill>
                <a:latin typeface="Montserrat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7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7696 0.00023 L -4.375E-6 7.40741E-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6AB1B84D-DF27-4775-A47F-3F7AC1210979}"/>
              </a:ext>
            </a:extLst>
          </p:cNvPr>
          <p:cNvSpPr/>
          <p:nvPr/>
        </p:nvSpPr>
        <p:spPr>
          <a:xfrm>
            <a:off x="0" y="0"/>
            <a:ext cx="12192000" cy="23275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sp>
        <p:nvSpPr>
          <p:cNvPr id="24" name="Rectangle 18">
            <a:extLst>
              <a:ext uri="{FF2B5EF4-FFF2-40B4-BE49-F238E27FC236}">
                <a16:creationId xmlns:a16="http://schemas.microsoft.com/office/drawing/2014/main" id="{F9A1698E-49E6-4A84-813A-FE64591951FC}"/>
              </a:ext>
            </a:extLst>
          </p:cNvPr>
          <p:cNvSpPr/>
          <p:nvPr/>
        </p:nvSpPr>
        <p:spPr>
          <a:xfrm>
            <a:off x="428624" y="744499"/>
            <a:ext cx="10852151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buSzPct val="80000"/>
              <a:defRPr/>
            </a:pPr>
            <a:r>
              <a:rPr lang="en-U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Facilitate the transition of our clients to the digital economy, with a </a:t>
            </a:r>
            <a:r>
              <a:rPr lang="en-US" sz="2000" b="1" dirty="0">
                <a:solidFill>
                  <a:schemeClr val="accent5"/>
                </a:solidFill>
                <a:latin typeface="Montserrat" panose="00000500000000000000" pitchFamily="2" charset="0"/>
              </a:rPr>
              <a:t>Customer</a:t>
            </a:r>
            <a:r>
              <a:rPr lang="en-U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 </a:t>
            </a:r>
            <a:r>
              <a:rPr lang="en-US" sz="2000" b="1" dirty="0">
                <a:solidFill>
                  <a:schemeClr val="accent5"/>
                </a:solidFill>
                <a:latin typeface="Montserrat" panose="00000500000000000000" pitchFamily="2" charset="0"/>
              </a:rPr>
              <a:t>Centric orientation </a:t>
            </a:r>
            <a:r>
              <a:rPr lang="en-U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and </a:t>
            </a:r>
            <a:r>
              <a:rPr lang="en-US" sz="2000" b="1" dirty="0">
                <a:solidFill>
                  <a:schemeClr val="accent5"/>
                </a:solidFill>
                <a:latin typeface="Montserrat" panose="00000500000000000000" pitchFamily="2" charset="0"/>
              </a:rPr>
              <a:t>end to end </a:t>
            </a:r>
            <a:r>
              <a:rPr lang="en-US" sz="2000" b="1" dirty="0">
                <a:solidFill>
                  <a:schemeClr val="bg1"/>
                </a:solidFill>
                <a:latin typeface="Montserrat" panose="00000500000000000000" pitchFamily="2" charset="0"/>
              </a:rPr>
              <a:t>solutions adapted to your needs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C593275A-1DEC-43D2-B85B-42A3755B129D}"/>
              </a:ext>
            </a:extLst>
          </p:cNvPr>
          <p:cNvGrpSpPr/>
          <p:nvPr/>
        </p:nvGrpSpPr>
        <p:grpSpPr>
          <a:xfrm>
            <a:off x="1133913" y="3726903"/>
            <a:ext cx="1977511" cy="1529319"/>
            <a:chOff x="557088" y="3091883"/>
            <a:chExt cx="1977511" cy="1529319"/>
          </a:xfrm>
        </p:grpSpPr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73900839-6497-4A4A-9796-1D070B3D5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317" y="3091883"/>
              <a:ext cx="1062726" cy="929885"/>
            </a:xfrm>
            <a:prstGeom prst="rect">
              <a:avLst/>
            </a:prstGeom>
          </p:spPr>
        </p:pic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31B98D74-5CBC-49E2-937D-6949FED365D0}"/>
                </a:ext>
              </a:extLst>
            </p:cNvPr>
            <p:cNvSpPr/>
            <p:nvPr/>
          </p:nvSpPr>
          <p:spPr>
            <a:xfrm>
              <a:off x="557088" y="4251870"/>
              <a:ext cx="1977511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buSzPct val="80000"/>
                <a:defRPr/>
              </a:pPr>
              <a:r>
                <a:rPr lang="es-E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Be more agile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64EA4329-E780-4429-9B41-AA82BDF56394}"/>
              </a:ext>
            </a:extLst>
          </p:cNvPr>
          <p:cNvGrpSpPr/>
          <p:nvPr/>
        </p:nvGrpSpPr>
        <p:grpSpPr>
          <a:xfrm>
            <a:off x="5017144" y="3689716"/>
            <a:ext cx="2157709" cy="1861855"/>
            <a:chOff x="4839354" y="3053763"/>
            <a:chExt cx="2157709" cy="1861855"/>
          </a:xfrm>
        </p:grpSpPr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DE98F44E-F86F-4251-A083-5F87B794F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6076" y="3053763"/>
              <a:ext cx="964267" cy="964267"/>
            </a:xfrm>
            <a:prstGeom prst="rect">
              <a:avLst/>
            </a:prstGeom>
          </p:spPr>
        </p:pic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9AD7A535-E5FC-402F-BF53-853A2347B8FB}"/>
                </a:ext>
              </a:extLst>
            </p:cNvPr>
            <p:cNvSpPr/>
            <p:nvPr/>
          </p:nvSpPr>
          <p:spPr>
            <a:xfrm>
              <a:off x="4839354" y="4269287"/>
              <a:ext cx="2157709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buSzPct val="80000"/>
                <a:defRPr/>
              </a:pPr>
              <a:r>
                <a:rPr lang="en-U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Simplify digital transformation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A16C8161-1826-4648-BC17-39368AFAD9FA}"/>
              </a:ext>
            </a:extLst>
          </p:cNvPr>
          <p:cNvGrpSpPr/>
          <p:nvPr/>
        </p:nvGrpSpPr>
        <p:grpSpPr>
          <a:xfrm>
            <a:off x="8900378" y="3682424"/>
            <a:ext cx="2157709" cy="2355923"/>
            <a:chOff x="9069549" y="3095621"/>
            <a:chExt cx="2157709" cy="2355923"/>
          </a:xfrm>
        </p:grpSpPr>
        <p:pic>
          <p:nvPicPr>
            <p:cNvPr id="26" name="Imagen 25">
              <a:extLst>
                <a:ext uri="{FF2B5EF4-FFF2-40B4-BE49-F238E27FC236}">
                  <a16:creationId xmlns:a16="http://schemas.microsoft.com/office/drawing/2014/main" id="{59B12316-7C75-4878-A5CB-1E32D88FC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46376" y="3095621"/>
              <a:ext cx="1029666" cy="922409"/>
            </a:xfrm>
            <a:prstGeom prst="rect">
              <a:avLst/>
            </a:prstGeom>
          </p:spPr>
        </p:pic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BE11175B-684E-4ADC-923F-C4117E6958FE}"/>
                </a:ext>
              </a:extLst>
            </p:cNvPr>
            <p:cNvSpPr/>
            <p:nvPr/>
          </p:nvSpPr>
          <p:spPr>
            <a:xfrm>
              <a:off x="9069549" y="4251215"/>
              <a:ext cx="2157709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buSzPct val="80000"/>
                <a:defRPr/>
              </a:pPr>
              <a:r>
                <a:rPr lang="en-US" b="1" dirty="0">
                  <a:solidFill>
                    <a:srgbClr val="3E0D81"/>
                  </a:solidFill>
                  <a:latin typeface="Montserrat" panose="00000500000000000000" pitchFamily="2" charset="0"/>
                </a:rPr>
                <a:t>Combine equipment, services and financing</a:t>
              </a:r>
            </a:p>
          </p:txBody>
        </p:sp>
      </p:grpSp>
      <p:sp>
        <p:nvSpPr>
          <p:cNvPr id="34" name="Rectangle 18">
            <a:extLst>
              <a:ext uri="{FF2B5EF4-FFF2-40B4-BE49-F238E27FC236}">
                <a16:creationId xmlns:a16="http://schemas.microsoft.com/office/drawing/2014/main" id="{6416AEBF-A48B-4C6C-8CC6-F4DDDB08C0CE}"/>
              </a:ext>
            </a:extLst>
          </p:cNvPr>
          <p:cNvSpPr/>
          <p:nvPr/>
        </p:nvSpPr>
        <p:spPr>
          <a:xfrm>
            <a:off x="669924" y="2768175"/>
            <a:ext cx="1085215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buSzPct val="80000"/>
              <a:defRPr/>
            </a:pPr>
            <a:r>
              <a:rPr lang="es-ES" sz="2000" b="1" dirty="0">
                <a:solidFill>
                  <a:srgbClr val="3E0D81"/>
                </a:solidFill>
                <a:latin typeface="Montserrat" panose="00000500000000000000" pitchFamily="2" charset="0"/>
              </a:rPr>
              <a:t>WE WANT TO HELP YOU TO:</a:t>
            </a:r>
          </a:p>
        </p:txBody>
      </p:sp>
      <p:cxnSp>
        <p:nvCxnSpPr>
          <p:cNvPr id="35" name="Connecteur droit 316">
            <a:extLst>
              <a:ext uri="{FF2B5EF4-FFF2-40B4-BE49-F238E27FC236}">
                <a16:creationId xmlns:a16="http://schemas.microsoft.com/office/drawing/2014/main" id="{F9B5E711-9026-4EF9-B048-3817B5013114}"/>
              </a:ext>
            </a:extLst>
          </p:cNvPr>
          <p:cNvCxnSpPr>
            <a:cxnSpLocks/>
          </p:cNvCxnSpPr>
          <p:nvPr/>
        </p:nvCxnSpPr>
        <p:spPr>
          <a:xfrm>
            <a:off x="1884861" y="4833882"/>
            <a:ext cx="397546" cy="0"/>
          </a:xfrm>
          <a:prstGeom prst="line">
            <a:avLst/>
          </a:prstGeom>
          <a:ln w="25400" cap="rnd">
            <a:solidFill>
              <a:srgbClr val="FF99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16">
            <a:extLst>
              <a:ext uri="{FF2B5EF4-FFF2-40B4-BE49-F238E27FC236}">
                <a16:creationId xmlns:a16="http://schemas.microsoft.com/office/drawing/2014/main" id="{E8763DB8-529D-47EC-9B64-B228E4A0B6EA}"/>
              </a:ext>
            </a:extLst>
          </p:cNvPr>
          <p:cNvCxnSpPr>
            <a:cxnSpLocks/>
          </p:cNvCxnSpPr>
          <p:nvPr/>
        </p:nvCxnSpPr>
        <p:spPr>
          <a:xfrm>
            <a:off x="5883975" y="4833882"/>
            <a:ext cx="397546" cy="0"/>
          </a:xfrm>
          <a:prstGeom prst="line">
            <a:avLst/>
          </a:prstGeom>
          <a:ln w="25400" cap="rnd">
            <a:solidFill>
              <a:srgbClr val="FF99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16">
            <a:extLst>
              <a:ext uri="{FF2B5EF4-FFF2-40B4-BE49-F238E27FC236}">
                <a16:creationId xmlns:a16="http://schemas.microsoft.com/office/drawing/2014/main" id="{02B296AC-B3B0-4200-B2AE-1D0CBDDAD3A9}"/>
              </a:ext>
            </a:extLst>
          </p:cNvPr>
          <p:cNvCxnSpPr>
            <a:cxnSpLocks/>
          </p:cNvCxnSpPr>
          <p:nvPr/>
        </p:nvCxnSpPr>
        <p:spPr>
          <a:xfrm>
            <a:off x="9766849" y="4837347"/>
            <a:ext cx="397546" cy="0"/>
          </a:xfrm>
          <a:prstGeom prst="line">
            <a:avLst/>
          </a:prstGeom>
          <a:ln w="25400" cap="rnd">
            <a:solidFill>
              <a:srgbClr val="FF99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73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927464"/>
            <a:ext cx="4792822" cy="1169551"/>
          </a:xfrm>
        </p:spPr>
        <p:txBody>
          <a:bodyPr/>
          <a:lstStyle/>
          <a:p>
            <a:r>
              <a:rPr lang="fr-FR" sz="3800" dirty="0">
                <a:latin typeface="Montserrat" panose="00000500000000000000" pitchFamily="2" charset="0"/>
              </a:rPr>
              <a:t>TECHNOLOGICAL PARTNERS</a:t>
            </a:r>
          </a:p>
        </p:txBody>
      </p:sp>
      <p:pic>
        <p:nvPicPr>
          <p:cNvPr id="1026" name="Picture 2" descr="person reaching hands on each other">
            <a:extLst>
              <a:ext uri="{FF2B5EF4-FFF2-40B4-BE49-F238E27FC236}">
                <a16:creationId xmlns:a16="http://schemas.microsoft.com/office/drawing/2014/main" id="{F9BBE04A-2A38-4135-AAAE-387FC49BF2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6" r="20402"/>
          <a:stretch/>
        </p:blipFill>
        <p:spPr bwMode="auto">
          <a:xfrm>
            <a:off x="5016617" y="0"/>
            <a:ext cx="71753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4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523 0 L -6.25E-7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AC79F4-A2BE-466C-A304-23AC56BBF71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168" name="Titre 4">
            <a:extLst>
              <a:ext uri="{FF2B5EF4-FFF2-40B4-BE49-F238E27FC236}">
                <a16:creationId xmlns:a16="http://schemas.microsoft.com/office/drawing/2014/main" id="{26B3B974-51DF-4031-BACB-FD7D68B66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29265"/>
            <a:ext cx="10442575" cy="360099"/>
          </a:xfrm>
        </p:spPr>
        <p:txBody>
          <a:bodyPr/>
          <a:lstStyle/>
          <a:p>
            <a:r>
              <a:rPr lang="fr-FR" sz="2600" b="1" dirty="0" err="1">
                <a:solidFill>
                  <a:schemeClr val="accent2"/>
                </a:solidFill>
                <a:latin typeface="Montserrat Black" panose="00000A00000000000000" pitchFamily="2" charset="0"/>
              </a:rPr>
              <a:t>Technological</a:t>
            </a:r>
            <a:r>
              <a:rPr lang="fr-FR" sz="2600" b="1" dirty="0">
                <a:solidFill>
                  <a:schemeClr val="accent2"/>
                </a:solidFill>
                <a:latin typeface="Montserrat Black" panose="00000A00000000000000" pitchFamily="2" charset="0"/>
              </a:rPr>
              <a:t> </a:t>
            </a:r>
            <a:r>
              <a:rPr lang="fr-FR" sz="2600" b="1" dirty="0" err="1">
                <a:solidFill>
                  <a:schemeClr val="accent2"/>
                </a:solidFill>
                <a:latin typeface="Montserrat Black" panose="00000A00000000000000" pitchFamily="2" charset="0"/>
              </a:rPr>
              <a:t>Partners</a:t>
            </a:r>
            <a:endParaRPr lang="fr-FR" sz="2600" b="1" dirty="0">
              <a:solidFill>
                <a:schemeClr val="accent2"/>
              </a:solidFill>
              <a:latin typeface="Montserrat Black" panose="00000A00000000000000" pitchFamily="2" charset="0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75B9AD21-0034-4C3A-9A01-872BF55F521F}"/>
              </a:ext>
            </a:extLst>
          </p:cNvPr>
          <p:cNvGrpSpPr/>
          <p:nvPr/>
        </p:nvGrpSpPr>
        <p:grpSpPr>
          <a:xfrm>
            <a:off x="436409" y="1235321"/>
            <a:ext cx="11620017" cy="4723270"/>
            <a:chOff x="436409" y="1235321"/>
            <a:chExt cx="11620017" cy="4723270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CCBE3284-C5B0-4DC2-9313-4CE26B878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0469" y="3064236"/>
              <a:ext cx="1427618" cy="336283"/>
            </a:xfrm>
            <a:prstGeom prst="rect">
              <a:avLst/>
            </a:prstGeom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90892FFF-4A32-4BD9-ABB8-96A0CBF43200}"/>
                </a:ext>
              </a:extLst>
            </p:cNvPr>
            <p:cNvGrpSpPr/>
            <p:nvPr/>
          </p:nvGrpSpPr>
          <p:grpSpPr>
            <a:xfrm>
              <a:off x="436409" y="1235321"/>
              <a:ext cx="11620017" cy="4723270"/>
              <a:chOff x="436409" y="1235321"/>
              <a:chExt cx="11620017" cy="4723270"/>
            </a:xfrm>
          </p:grpSpPr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349BB2FA-FAB2-4011-9E04-21F58CE4F1FD}"/>
                  </a:ext>
                </a:extLst>
              </p:cNvPr>
              <p:cNvGrpSpPr/>
              <p:nvPr/>
            </p:nvGrpSpPr>
            <p:grpSpPr>
              <a:xfrm>
                <a:off x="550254" y="3637105"/>
                <a:ext cx="11333457" cy="1039788"/>
                <a:chOff x="550254" y="4220198"/>
                <a:chExt cx="11333457" cy="1039788"/>
              </a:xfrm>
            </p:grpSpPr>
            <p:sp>
              <p:nvSpPr>
                <p:cNvPr id="88" name="object 5">
                  <a:extLst>
                    <a:ext uri="{FF2B5EF4-FFF2-40B4-BE49-F238E27FC236}">
                      <a16:creationId xmlns:a16="http://schemas.microsoft.com/office/drawing/2014/main" id="{2DB315F6-ABCC-46A5-B293-E3D8C66E6C31}"/>
                    </a:ext>
                  </a:extLst>
                </p:cNvPr>
                <p:cNvSpPr/>
                <p:nvPr/>
              </p:nvSpPr>
              <p:spPr>
                <a:xfrm>
                  <a:off x="550254" y="4220198"/>
                  <a:ext cx="1386980" cy="1039788"/>
                </a:xfrm>
                <a:prstGeom prst="rect">
                  <a:avLst/>
                </a:prstGeom>
                <a:blipFill>
                  <a:blip r:embed="rId3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1" name="object 37">
                  <a:extLst>
                    <a:ext uri="{FF2B5EF4-FFF2-40B4-BE49-F238E27FC236}">
                      <a16:creationId xmlns:a16="http://schemas.microsoft.com/office/drawing/2014/main" id="{7830DA1A-50B2-48A5-A8ED-29FC1F662661}"/>
                    </a:ext>
                  </a:extLst>
                </p:cNvPr>
                <p:cNvSpPr/>
                <p:nvPr/>
              </p:nvSpPr>
              <p:spPr>
                <a:xfrm>
                  <a:off x="2513606" y="4593033"/>
                  <a:ext cx="917059" cy="248981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2" name="object 38">
                  <a:extLst>
                    <a:ext uri="{FF2B5EF4-FFF2-40B4-BE49-F238E27FC236}">
                      <a16:creationId xmlns:a16="http://schemas.microsoft.com/office/drawing/2014/main" id="{E312D36A-4CA8-4D5C-A899-0709E7B26D12}"/>
                    </a:ext>
                  </a:extLst>
                </p:cNvPr>
                <p:cNvSpPr/>
                <p:nvPr/>
              </p:nvSpPr>
              <p:spPr>
                <a:xfrm>
                  <a:off x="4152370" y="4586075"/>
                  <a:ext cx="1489948" cy="265211"/>
                </a:xfrm>
                <a:prstGeom prst="rect">
                  <a:avLst/>
                </a:prstGeom>
                <a:blipFill>
                  <a:blip r:embed="rId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3" name="object 39">
                  <a:extLst>
                    <a:ext uri="{FF2B5EF4-FFF2-40B4-BE49-F238E27FC236}">
                      <a16:creationId xmlns:a16="http://schemas.microsoft.com/office/drawing/2014/main" id="{A0E54DC5-5B0A-49F9-841F-13A4664A3D36}"/>
                    </a:ext>
                  </a:extLst>
                </p:cNvPr>
                <p:cNvSpPr/>
                <p:nvPr/>
              </p:nvSpPr>
              <p:spPr>
                <a:xfrm>
                  <a:off x="6175512" y="4619537"/>
                  <a:ext cx="1329882" cy="172219"/>
                </a:xfrm>
                <a:prstGeom prst="rect">
                  <a:avLst/>
                </a:prstGeom>
                <a:blipFill>
                  <a:blip r:embed="rId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4" name="object 41">
                  <a:extLst>
                    <a:ext uri="{FF2B5EF4-FFF2-40B4-BE49-F238E27FC236}">
                      <a16:creationId xmlns:a16="http://schemas.microsoft.com/office/drawing/2014/main" id="{BE3AD34D-8270-4144-83C2-DC44367FE02A}"/>
                    </a:ext>
                  </a:extLst>
                </p:cNvPr>
                <p:cNvSpPr/>
                <p:nvPr/>
              </p:nvSpPr>
              <p:spPr>
                <a:xfrm>
                  <a:off x="8142083" y="4552783"/>
                  <a:ext cx="1241183" cy="228843"/>
                </a:xfrm>
                <a:prstGeom prst="rect">
                  <a:avLst/>
                </a:prstGeom>
                <a:blipFill>
                  <a:blip r:embed="rId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5" name="object 42">
                  <a:extLst>
                    <a:ext uri="{FF2B5EF4-FFF2-40B4-BE49-F238E27FC236}">
                      <a16:creationId xmlns:a16="http://schemas.microsoft.com/office/drawing/2014/main" id="{E6417BF7-5089-4267-94BB-9ECBF46775E6}"/>
                    </a:ext>
                  </a:extLst>
                </p:cNvPr>
                <p:cNvSpPr/>
                <p:nvPr/>
              </p:nvSpPr>
              <p:spPr>
                <a:xfrm>
                  <a:off x="10169227" y="4479826"/>
                  <a:ext cx="1714484" cy="301800"/>
                </a:xfrm>
                <a:prstGeom prst="rect">
                  <a:avLst/>
                </a:prstGeom>
                <a:blipFill>
                  <a:blip r:embed="rId8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</p:grpSp>
          <p:grpSp>
            <p:nvGrpSpPr>
              <p:cNvPr id="3" name="Grupo 2">
                <a:extLst>
                  <a:ext uri="{FF2B5EF4-FFF2-40B4-BE49-F238E27FC236}">
                    <a16:creationId xmlns:a16="http://schemas.microsoft.com/office/drawing/2014/main" id="{413E2AAD-7189-4712-9226-6A01F0EFA3D2}"/>
                  </a:ext>
                </a:extLst>
              </p:cNvPr>
              <p:cNvGrpSpPr/>
              <p:nvPr/>
            </p:nvGrpSpPr>
            <p:grpSpPr>
              <a:xfrm>
                <a:off x="436409" y="1235321"/>
                <a:ext cx="11425340" cy="609030"/>
                <a:chOff x="436409" y="1275077"/>
                <a:chExt cx="11425340" cy="609030"/>
              </a:xfrm>
            </p:grpSpPr>
            <p:sp>
              <p:nvSpPr>
                <p:cNvPr id="93" name="object 11">
                  <a:extLst>
                    <a:ext uri="{FF2B5EF4-FFF2-40B4-BE49-F238E27FC236}">
                      <a16:creationId xmlns:a16="http://schemas.microsoft.com/office/drawing/2014/main" id="{CE15C5D0-F532-4011-BE77-6548F65EB1AE}"/>
                    </a:ext>
                  </a:extLst>
                </p:cNvPr>
                <p:cNvSpPr/>
                <p:nvPr/>
              </p:nvSpPr>
              <p:spPr>
                <a:xfrm>
                  <a:off x="436409" y="1497335"/>
                  <a:ext cx="1113004" cy="322238"/>
                </a:xfrm>
                <a:prstGeom prst="rect">
                  <a:avLst/>
                </a:prstGeom>
                <a:blipFill>
                  <a:blip r:embed="rId9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4" name="object 12">
                  <a:extLst>
                    <a:ext uri="{FF2B5EF4-FFF2-40B4-BE49-F238E27FC236}">
                      <a16:creationId xmlns:a16="http://schemas.microsoft.com/office/drawing/2014/main" id="{DE0D119D-15D7-43DB-BB7D-3C5AA4B413E4}"/>
                    </a:ext>
                  </a:extLst>
                </p:cNvPr>
                <p:cNvSpPr/>
                <p:nvPr/>
              </p:nvSpPr>
              <p:spPr>
                <a:xfrm>
                  <a:off x="2132377" y="1275077"/>
                  <a:ext cx="496518" cy="609030"/>
                </a:xfrm>
                <a:prstGeom prst="rect">
                  <a:avLst/>
                </a:prstGeom>
                <a:blipFill>
                  <a:blip r:embed="rId10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5" name="object 15">
                  <a:extLst>
                    <a:ext uri="{FF2B5EF4-FFF2-40B4-BE49-F238E27FC236}">
                      <a16:creationId xmlns:a16="http://schemas.microsoft.com/office/drawing/2014/main" id="{15EB953B-4A4F-4686-9CEA-BAA8A4E20952}"/>
                    </a:ext>
                  </a:extLst>
                </p:cNvPr>
                <p:cNvSpPr/>
                <p:nvPr/>
              </p:nvSpPr>
              <p:spPr>
                <a:xfrm>
                  <a:off x="3272581" y="1370180"/>
                  <a:ext cx="839261" cy="449890"/>
                </a:xfrm>
                <a:prstGeom prst="rect">
                  <a:avLst/>
                </a:prstGeom>
                <a:blipFill>
                  <a:blip r:embed="rId11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6" name="object 18">
                  <a:extLst>
                    <a:ext uri="{FF2B5EF4-FFF2-40B4-BE49-F238E27FC236}">
                      <a16:creationId xmlns:a16="http://schemas.microsoft.com/office/drawing/2014/main" id="{BB7948E9-E512-4A61-8763-C207426C9613}"/>
                    </a:ext>
                  </a:extLst>
                </p:cNvPr>
                <p:cNvSpPr/>
                <p:nvPr/>
              </p:nvSpPr>
              <p:spPr>
                <a:xfrm>
                  <a:off x="6711094" y="1508534"/>
                  <a:ext cx="1865449" cy="211417"/>
                </a:xfrm>
                <a:prstGeom prst="rect">
                  <a:avLst/>
                </a:prstGeom>
                <a:blipFill>
                  <a:blip r:embed="rId12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7" name="object 20">
                  <a:extLst>
                    <a:ext uri="{FF2B5EF4-FFF2-40B4-BE49-F238E27FC236}">
                      <a16:creationId xmlns:a16="http://schemas.microsoft.com/office/drawing/2014/main" id="{1D46D641-AF36-4242-A753-570FBC991076}"/>
                    </a:ext>
                  </a:extLst>
                </p:cNvPr>
                <p:cNvSpPr/>
                <p:nvPr/>
              </p:nvSpPr>
              <p:spPr>
                <a:xfrm>
                  <a:off x="9222081" y="1508534"/>
                  <a:ext cx="1304088" cy="217130"/>
                </a:xfrm>
                <a:prstGeom prst="rect">
                  <a:avLst/>
                </a:prstGeom>
                <a:blipFill>
                  <a:blip r:embed="rId13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8" name="object 22">
                  <a:extLst>
                    <a:ext uri="{FF2B5EF4-FFF2-40B4-BE49-F238E27FC236}">
                      <a16:creationId xmlns:a16="http://schemas.microsoft.com/office/drawing/2014/main" id="{9D5DF26C-F26F-46CC-A1B7-CF5AC0305761}"/>
                    </a:ext>
                  </a:extLst>
                </p:cNvPr>
                <p:cNvSpPr/>
                <p:nvPr/>
              </p:nvSpPr>
              <p:spPr>
                <a:xfrm>
                  <a:off x="11022487" y="1455526"/>
                  <a:ext cx="839262" cy="357640"/>
                </a:xfrm>
                <a:prstGeom prst="rect">
                  <a:avLst/>
                </a:prstGeom>
                <a:blipFill>
                  <a:blip r:embed="rId14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2" name="Imagen 121" descr="Imagen que contiene cielo, objeto, exterior, luz&#10;&#10;Descripción generada con confianza alta">
                  <a:extLst>
                    <a:ext uri="{FF2B5EF4-FFF2-40B4-BE49-F238E27FC236}">
                      <a16:creationId xmlns:a16="http://schemas.microsoft.com/office/drawing/2014/main" id="{F05F0205-EAD4-4960-A84E-9E3C17C695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00858" y="1497336"/>
                  <a:ext cx="1644680" cy="271756"/>
                </a:xfrm>
                <a:prstGeom prst="rect">
                  <a:avLst/>
                </a:prstGeom>
              </p:spPr>
            </p:pic>
          </p:grpSp>
          <p:grpSp>
            <p:nvGrpSpPr>
              <p:cNvPr id="2" name="Grupo 1">
                <a:extLst>
                  <a:ext uri="{FF2B5EF4-FFF2-40B4-BE49-F238E27FC236}">
                    <a16:creationId xmlns:a16="http://schemas.microsoft.com/office/drawing/2014/main" id="{FEB6CB7F-F9E9-429E-8E3F-C40950DB6F3F}"/>
                  </a:ext>
                </a:extLst>
              </p:cNvPr>
              <p:cNvGrpSpPr/>
              <p:nvPr/>
            </p:nvGrpSpPr>
            <p:grpSpPr>
              <a:xfrm>
                <a:off x="534711" y="2055004"/>
                <a:ext cx="11357521" cy="712012"/>
                <a:chOff x="521459" y="2320044"/>
                <a:chExt cx="11357521" cy="712012"/>
              </a:xfrm>
            </p:grpSpPr>
            <p:sp>
              <p:nvSpPr>
                <p:cNvPr id="99" name="object 23">
                  <a:extLst>
                    <a:ext uri="{FF2B5EF4-FFF2-40B4-BE49-F238E27FC236}">
                      <a16:creationId xmlns:a16="http://schemas.microsoft.com/office/drawing/2014/main" id="{CF565A50-913B-4F45-A178-B03E35142848}"/>
                    </a:ext>
                  </a:extLst>
                </p:cNvPr>
                <p:cNvSpPr/>
                <p:nvPr/>
              </p:nvSpPr>
              <p:spPr>
                <a:xfrm>
                  <a:off x="2375881" y="2453456"/>
                  <a:ext cx="759294" cy="364256"/>
                </a:xfrm>
                <a:prstGeom prst="rect">
                  <a:avLst/>
                </a:prstGeom>
                <a:blipFill>
                  <a:blip r:embed="rId1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0" name="object 24">
                  <a:extLst>
                    <a:ext uri="{FF2B5EF4-FFF2-40B4-BE49-F238E27FC236}">
                      <a16:creationId xmlns:a16="http://schemas.microsoft.com/office/drawing/2014/main" id="{A2949CB1-7489-4548-8835-1FBC42F6438F}"/>
                    </a:ext>
                  </a:extLst>
                </p:cNvPr>
                <p:cNvSpPr/>
                <p:nvPr/>
              </p:nvSpPr>
              <p:spPr>
                <a:xfrm>
                  <a:off x="3763691" y="2320044"/>
                  <a:ext cx="1024866" cy="712012"/>
                </a:xfrm>
                <a:prstGeom prst="rect">
                  <a:avLst/>
                </a:prstGeom>
                <a:blipFill>
                  <a:blip r:embed="rId1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1" name="object 25">
                  <a:extLst>
                    <a:ext uri="{FF2B5EF4-FFF2-40B4-BE49-F238E27FC236}">
                      <a16:creationId xmlns:a16="http://schemas.microsoft.com/office/drawing/2014/main" id="{88484C52-C87D-473D-A94B-2AEBDFE85559}"/>
                    </a:ext>
                  </a:extLst>
                </p:cNvPr>
                <p:cNvSpPr/>
                <p:nvPr/>
              </p:nvSpPr>
              <p:spPr>
                <a:xfrm>
                  <a:off x="5274180" y="2362413"/>
                  <a:ext cx="588112" cy="588112"/>
                </a:xfrm>
                <a:prstGeom prst="rect">
                  <a:avLst/>
                </a:prstGeom>
                <a:blipFill>
                  <a:blip r:embed="rId18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2" name="object 27">
                  <a:extLst>
                    <a:ext uri="{FF2B5EF4-FFF2-40B4-BE49-F238E27FC236}">
                      <a16:creationId xmlns:a16="http://schemas.microsoft.com/office/drawing/2014/main" id="{BBCC6065-8BBC-411D-8BB6-92CE3BCD0B38}"/>
                    </a:ext>
                  </a:extLst>
                </p:cNvPr>
                <p:cNvSpPr/>
                <p:nvPr/>
              </p:nvSpPr>
              <p:spPr>
                <a:xfrm>
                  <a:off x="6405673" y="2533188"/>
                  <a:ext cx="1122117" cy="267745"/>
                </a:xfrm>
                <a:prstGeom prst="rect">
                  <a:avLst/>
                </a:prstGeom>
                <a:blipFill>
                  <a:blip r:embed="rId19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3" name="object 28">
                  <a:extLst>
                    <a:ext uri="{FF2B5EF4-FFF2-40B4-BE49-F238E27FC236}">
                      <a16:creationId xmlns:a16="http://schemas.microsoft.com/office/drawing/2014/main" id="{E424FBB4-90CC-4147-B03B-A9F2430CA25B}"/>
                    </a:ext>
                  </a:extLst>
                </p:cNvPr>
                <p:cNvSpPr/>
                <p:nvPr/>
              </p:nvSpPr>
              <p:spPr>
                <a:xfrm>
                  <a:off x="8075823" y="2510936"/>
                  <a:ext cx="836751" cy="334697"/>
                </a:xfrm>
                <a:prstGeom prst="rect">
                  <a:avLst/>
                </a:prstGeom>
                <a:blipFill>
                  <a:blip r:embed="rId20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4" name="object 29">
                  <a:extLst>
                    <a:ext uri="{FF2B5EF4-FFF2-40B4-BE49-F238E27FC236}">
                      <a16:creationId xmlns:a16="http://schemas.microsoft.com/office/drawing/2014/main" id="{91430BD2-C7B1-4CCC-B642-EFB37C112CC0}"/>
                    </a:ext>
                  </a:extLst>
                </p:cNvPr>
                <p:cNvSpPr/>
                <p:nvPr/>
              </p:nvSpPr>
              <p:spPr>
                <a:xfrm>
                  <a:off x="9521968" y="2533466"/>
                  <a:ext cx="1048658" cy="367997"/>
                </a:xfrm>
                <a:prstGeom prst="rect">
                  <a:avLst/>
                </a:prstGeom>
                <a:blipFill>
                  <a:blip r:embed="rId21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5" name="object 30">
                  <a:extLst>
                    <a:ext uri="{FF2B5EF4-FFF2-40B4-BE49-F238E27FC236}">
                      <a16:creationId xmlns:a16="http://schemas.microsoft.com/office/drawing/2014/main" id="{13CE8B18-9464-42E9-B626-A65634169867}"/>
                    </a:ext>
                  </a:extLst>
                </p:cNvPr>
                <p:cNvSpPr/>
                <p:nvPr/>
              </p:nvSpPr>
              <p:spPr>
                <a:xfrm>
                  <a:off x="11107954" y="2418620"/>
                  <a:ext cx="771026" cy="511575"/>
                </a:xfrm>
                <a:prstGeom prst="rect">
                  <a:avLst/>
                </a:prstGeom>
                <a:blipFill>
                  <a:blip r:embed="rId22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3" name="Imagen 122" descr="Imagen que contiene objeto&#10;&#10;Descripción generada con confianza alta">
                  <a:extLst>
                    <a:ext uri="{FF2B5EF4-FFF2-40B4-BE49-F238E27FC236}">
                      <a16:creationId xmlns:a16="http://schemas.microsoft.com/office/drawing/2014/main" id="{79D2C489-865B-4A6D-968F-33971C1801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1459" y="2556733"/>
                  <a:ext cx="1225906" cy="276063"/>
                </a:xfrm>
                <a:prstGeom prst="rect">
                  <a:avLst/>
                </a:prstGeom>
              </p:spPr>
            </p:pic>
          </p:grpSp>
          <p:grpSp>
            <p:nvGrpSpPr>
              <p:cNvPr id="5" name="Grupo 4">
                <a:extLst>
                  <a:ext uri="{FF2B5EF4-FFF2-40B4-BE49-F238E27FC236}">
                    <a16:creationId xmlns:a16="http://schemas.microsoft.com/office/drawing/2014/main" id="{A0139B1F-D245-4DD5-ADA3-038BC31369B2}"/>
                  </a:ext>
                </a:extLst>
              </p:cNvPr>
              <p:cNvGrpSpPr/>
              <p:nvPr/>
            </p:nvGrpSpPr>
            <p:grpSpPr>
              <a:xfrm>
                <a:off x="572597" y="2967321"/>
                <a:ext cx="11320060" cy="566087"/>
                <a:chOff x="599101" y="3404641"/>
                <a:chExt cx="11320060" cy="566087"/>
              </a:xfrm>
            </p:grpSpPr>
            <p:sp>
              <p:nvSpPr>
                <p:cNvPr id="106" name="object 31">
                  <a:extLst>
                    <a:ext uri="{FF2B5EF4-FFF2-40B4-BE49-F238E27FC236}">
                      <a16:creationId xmlns:a16="http://schemas.microsoft.com/office/drawing/2014/main" id="{D92A8E9A-2757-4E2E-8200-7F6153ABC7DB}"/>
                    </a:ext>
                  </a:extLst>
                </p:cNvPr>
                <p:cNvSpPr/>
                <p:nvPr/>
              </p:nvSpPr>
              <p:spPr>
                <a:xfrm>
                  <a:off x="599101" y="3470754"/>
                  <a:ext cx="1059249" cy="371851"/>
                </a:xfrm>
                <a:prstGeom prst="rect">
                  <a:avLst/>
                </a:prstGeom>
                <a:blipFill>
                  <a:blip r:embed="rId24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7" name="object 32">
                  <a:extLst>
                    <a:ext uri="{FF2B5EF4-FFF2-40B4-BE49-F238E27FC236}">
                      <a16:creationId xmlns:a16="http://schemas.microsoft.com/office/drawing/2014/main" id="{6D5DB00E-E6A0-48EC-92A1-9CDEDEDCB52E}"/>
                    </a:ext>
                  </a:extLst>
                </p:cNvPr>
                <p:cNvSpPr/>
                <p:nvPr/>
              </p:nvSpPr>
              <p:spPr>
                <a:xfrm>
                  <a:off x="2512731" y="3441111"/>
                  <a:ext cx="1051330" cy="410895"/>
                </a:xfrm>
                <a:prstGeom prst="rect">
                  <a:avLst/>
                </a:prstGeom>
                <a:blipFill>
                  <a:blip r:embed="rId2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08" name="object 33">
                  <a:extLst>
                    <a:ext uri="{FF2B5EF4-FFF2-40B4-BE49-F238E27FC236}">
                      <a16:creationId xmlns:a16="http://schemas.microsoft.com/office/drawing/2014/main" id="{22C44C60-4009-44E4-B8F9-0FEF037B468E}"/>
                    </a:ext>
                  </a:extLst>
                </p:cNvPr>
                <p:cNvSpPr/>
                <p:nvPr/>
              </p:nvSpPr>
              <p:spPr>
                <a:xfrm>
                  <a:off x="4418442" y="3404641"/>
                  <a:ext cx="915136" cy="566087"/>
                </a:xfrm>
                <a:prstGeom prst="rect">
                  <a:avLst/>
                </a:prstGeom>
                <a:blipFill>
                  <a:blip r:embed="rId2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0" name="object 35">
                  <a:extLst>
                    <a:ext uri="{FF2B5EF4-FFF2-40B4-BE49-F238E27FC236}">
                      <a16:creationId xmlns:a16="http://schemas.microsoft.com/office/drawing/2014/main" id="{A0F9474B-70C4-49BE-A9C3-C4D5F8F55A8B}"/>
                    </a:ext>
                  </a:extLst>
                </p:cNvPr>
                <p:cNvSpPr/>
                <p:nvPr/>
              </p:nvSpPr>
              <p:spPr>
                <a:xfrm>
                  <a:off x="8332083" y="3508692"/>
                  <a:ext cx="1054965" cy="384765"/>
                </a:xfrm>
                <a:prstGeom prst="rect">
                  <a:avLst/>
                </a:prstGeom>
                <a:blipFill>
                  <a:blip r:embed="rId2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4" name="Imagen 123">
                  <a:extLst>
                    <a:ext uri="{FF2B5EF4-FFF2-40B4-BE49-F238E27FC236}">
                      <a16:creationId xmlns:a16="http://schemas.microsoft.com/office/drawing/2014/main" id="{0EB09026-B32B-4020-AB0A-7F9544AD8C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14320" y="3559075"/>
                  <a:ext cx="1704841" cy="310854"/>
                </a:xfrm>
                <a:prstGeom prst="rect">
                  <a:avLst/>
                </a:prstGeom>
              </p:spPr>
            </p:pic>
          </p:grpSp>
          <p:grpSp>
            <p:nvGrpSpPr>
              <p:cNvPr id="8" name="Grupo 7">
                <a:extLst>
                  <a:ext uri="{FF2B5EF4-FFF2-40B4-BE49-F238E27FC236}">
                    <a16:creationId xmlns:a16="http://schemas.microsoft.com/office/drawing/2014/main" id="{1BD8A4F9-49BA-4B84-9055-A3AF1A0183D6}"/>
                  </a:ext>
                </a:extLst>
              </p:cNvPr>
              <p:cNvGrpSpPr/>
              <p:nvPr/>
            </p:nvGrpSpPr>
            <p:grpSpPr>
              <a:xfrm>
                <a:off x="576758" y="5181662"/>
                <a:ext cx="10840619" cy="776929"/>
                <a:chOff x="576758" y="5446702"/>
                <a:chExt cx="10840619" cy="776929"/>
              </a:xfrm>
            </p:grpSpPr>
            <p:sp>
              <p:nvSpPr>
                <p:cNvPr id="89" name="object 6">
                  <a:extLst>
                    <a:ext uri="{FF2B5EF4-FFF2-40B4-BE49-F238E27FC236}">
                      <a16:creationId xmlns:a16="http://schemas.microsoft.com/office/drawing/2014/main" id="{286AFE63-010B-429F-AA47-1F53852867FF}"/>
                    </a:ext>
                  </a:extLst>
                </p:cNvPr>
                <p:cNvSpPr/>
                <p:nvPr/>
              </p:nvSpPr>
              <p:spPr>
                <a:xfrm>
                  <a:off x="4670758" y="5800310"/>
                  <a:ext cx="1020006" cy="182293"/>
                </a:xfrm>
                <a:prstGeom prst="rect">
                  <a:avLst/>
                </a:prstGeom>
                <a:blipFill>
                  <a:blip r:embed="rId29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0" name="object 8">
                  <a:extLst>
                    <a:ext uri="{FF2B5EF4-FFF2-40B4-BE49-F238E27FC236}">
                      <a16:creationId xmlns:a16="http://schemas.microsoft.com/office/drawing/2014/main" id="{0DDDF06E-7E82-4119-8419-936C6154150E}"/>
                    </a:ext>
                  </a:extLst>
                </p:cNvPr>
                <p:cNvSpPr/>
                <p:nvPr/>
              </p:nvSpPr>
              <p:spPr>
                <a:xfrm>
                  <a:off x="2732672" y="5791259"/>
                  <a:ext cx="1051308" cy="176390"/>
                </a:xfrm>
                <a:prstGeom prst="rect">
                  <a:avLst/>
                </a:prstGeom>
                <a:blipFill>
                  <a:blip r:embed="rId30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91" name="object 9">
                  <a:extLst>
                    <a:ext uri="{FF2B5EF4-FFF2-40B4-BE49-F238E27FC236}">
                      <a16:creationId xmlns:a16="http://schemas.microsoft.com/office/drawing/2014/main" id="{DC89BA00-F331-4E20-B349-A092346921C0}"/>
                    </a:ext>
                  </a:extLst>
                </p:cNvPr>
                <p:cNvSpPr/>
                <p:nvPr/>
              </p:nvSpPr>
              <p:spPr>
                <a:xfrm>
                  <a:off x="6445429" y="5768424"/>
                  <a:ext cx="1341152" cy="204391"/>
                </a:xfrm>
                <a:prstGeom prst="rect">
                  <a:avLst/>
                </a:prstGeom>
                <a:blipFill>
                  <a:blip r:embed="rId31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9" name="object 49">
                  <a:extLst>
                    <a:ext uri="{FF2B5EF4-FFF2-40B4-BE49-F238E27FC236}">
                      <a16:creationId xmlns:a16="http://schemas.microsoft.com/office/drawing/2014/main" id="{99734F2A-4C60-49A2-9C69-3ACCDC3DF837}"/>
                    </a:ext>
                  </a:extLst>
                </p:cNvPr>
                <p:cNvSpPr/>
                <p:nvPr/>
              </p:nvSpPr>
              <p:spPr>
                <a:xfrm>
                  <a:off x="8648552" y="5637496"/>
                  <a:ext cx="1171491" cy="395342"/>
                </a:xfrm>
                <a:prstGeom prst="rect">
                  <a:avLst/>
                </a:prstGeom>
                <a:blipFill>
                  <a:blip r:embed="rId32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20" name="object 50">
                  <a:extLst>
                    <a:ext uri="{FF2B5EF4-FFF2-40B4-BE49-F238E27FC236}">
                      <a16:creationId xmlns:a16="http://schemas.microsoft.com/office/drawing/2014/main" id="{5E89DE01-40D3-4874-AD21-2AF09F5D8E1C}"/>
                    </a:ext>
                  </a:extLst>
                </p:cNvPr>
                <p:cNvSpPr/>
                <p:nvPr/>
              </p:nvSpPr>
              <p:spPr>
                <a:xfrm>
                  <a:off x="10744369" y="5446702"/>
                  <a:ext cx="673008" cy="776929"/>
                </a:xfrm>
                <a:prstGeom prst="rect">
                  <a:avLst/>
                </a:prstGeom>
                <a:blipFill>
                  <a:blip r:embed="rId33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5" name="Imagen 124">
                  <a:extLst>
                    <a:ext uri="{FF2B5EF4-FFF2-40B4-BE49-F238E27FC236}">
                      <a16:creationId xmlns:a16="http://schemas.microsoft.com/office/drawing/2014/main" id="{F27DC7E5-6E0B-4D65-918B-10C8B4494D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6758" y="5739730"/>
                  <a:ext cx="1273658" cy="298981"/>
                </a:xfrm>
                <a:prstGeom prst="rect">
                  <a:avLst/>
                </a:prstGeom>
              </p:spPr>
            </p:pic>
          </p:grpSp>
          <p:grpSp>
            <p:nvGrpSpPr>
              <p:cNvPr id="7" name="Grupo 6">
                <a:extLst>
                  <a:ext uri="{FF2B5EF4-FFF2-40B4-BE49-F238E27FC236}">
                    <a16:creationId xmlns:a16="http://schemas.microsoft.com/office/drawing/2014/main" id="{0C97276F-50F9-43F0-95C5-E111DA618045}"/>
                  </a:ext>
                </a:extLst>
              </p:cNvPr>
              <p:cNvGrpSpPr/>
              <p:nvPr/>
            </p:nvGrpSpPr>
            <p:grpSpPr>
              <a:xfrm>
                <a:off x="576758" y="4700113"/>
                <a:ext cx="11479668" cy="463298"/>
                <a:chOff x="576758" y="5349466"/>
                <a:chExt cx="11479668" cy="463298"/>
              </a:xfrm>
            </p:grpSpPr>
            <p:sp>
              <p:nvSpPr>
                <p:cNvPr id="92" name="object 10">
                  <a:extLst>
                    <a:ext uri="{FF2B5EF4-FFF2-40B4-BE49-F238E27FC236}">
                      <a16:creationId xmlns:a16="http://schemas.microsoft.com/office/drawing/2014/main" id="{CCF40037-A06F-43EC-BCC8-304E4347B3F7}"/>
                    </a:ext>
                  </a:extLst>
                </p:cNvPr>
                <p:cNvSpPr/>
                <p:nvPr/>
              </p:nvSpPr>
              <p:spPr>
                <a:xfrm>
                  <a:off x="6192406" y="5429461"/>
                  <a:ext cx="1298045" cy="383303"/>
                </a:xfrm>
                <a:prstGeom prst="rect">
                  <a:avLst/>
                </a:prstGeom>
                <a:blipFill>
                  <a:blip r:embed="rId35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6" name="object 44">
                  <a:extLst>
                    <a:ext uri="{FF2B5EF4-FFF2-40B4-BE49-F238E27FC236}">
                      <a16:creationId xmlns:a16="http://schemas.microsoft.com/office/drawing/2014/main" id="{B66366B5-BBCA-40EB-87B7-E5799BFEBA23}"/>
                    </a:ext>
                  </a:extLst>
                </p:cNvPr>
                <p:cNvSpPr/>
                <p:nvPr/>
              </p:nvSpPr>
              <p:spPr>
                <a:xfrm>
                  <a:off x="576758" y="5528028"/>
                  <a:ext cx="1235533" cy="192598"/>
                </a:xfrm>
                <a:prstGeom prst="rect">
                  <a:avLst/>
                </a:prstGeom>
                <a:blipFill>
                  <a:blip r:embed="rId36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7" name="object 45">
                  <a:extLst>
                    <a:ext uri="{FF2B5EF4-FFF2-40B4-BE49-F238E27FC236}">
                      <a16:creationId xmlns:a16="http://schemas.microsoft.com/office/drawing/2014/main" id="{874E9E9F-4284-48EF-80E9-2448900AE821}"/>
                    </a:ext>
                  </a:extLst>
                </p:cNvPr>
                <p:cNvSpPr/>
                <p:nvPr/>
              </p:nvSpPr>
              <p:spPr>
                <a:xfrm>
                  <a:off x="2600760" y="5407499"/>
                  <a:ext cx="1133805" cy="395417"/>
                </a:xfrm>
                <a:prstGeom prst="rect">
                  <a:avLst/>
                </a:prstGeom>
                <a:blipFill>
                  <a:blip r:embed="rId37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sp>
              <p:nvSpPr>
                <p:cNvPr id="118" name="object 46">
                  <a:extLst>
                    <a:ext uri="{FF2B5EF4-FFF2-40B4-BE49-F238E27FC236}">
                      <a16:creationId xmlns:a16="http://schemas.microsoft.com/office/drawing/2014/main" id="{25116B4C-139C-4765-B450-782A01584634}"/>
                    </a:ext>
                  </a:extLst>
                </p:cNvPr>
                <p:cNvSpPr/>
                <p:nvPr/>
              </p:nvSpPr>
              <p:spPr>
                <a:xfrm>
                  <a:off x="4373513" y="5493497"/>
                  <a:ext cx="1179946" cy="227886"/>
                </a:xfrm>
                <a:prstGeom prst="rect">
                  <a:avLst/>
                </a:prstGeom>
                <a:blipFill>
                  <a:blip r:embed="rId38" cstate="print"/>
                  <a:stretch>
                    <a:fillRect/>
                  </a:stretch>
                </a:blipFill>
              </p:spPr>
              <p:txBody>
                <a:bodyPr wrap="square" lIns="0" tIns="0" rIns="0" bIns="0" rtlCol="0"/>
                <a:lstStyle/>
                <a:p>
                  <a:endParaRPr dirty="0">
                    <a:latin typeface="Allumi Pro"/>
                  </a:endParaRPr>
                </a:p>
              </p:txBody>
            </p:sp>
            <p:pic>
              <p:nvPicPr>
                <p:cNvPr id="121" name="Imagen 120" descr="Imagen que contiene transporte&#10;&#10;Descripción generada con confianza alta">
                  <a:extLst>
                    <a:ext uri="{FF2B5EF4-FFF2-40B4-BE49-F238E27FC236}">
                      <a16:creationId xmlns:a16="http://schemas.microsoft.com/office/drawing/2014/main" id="{6B6C7150-1AFE-4662-B23C-C1E490E8BB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99926" y="5436730"/>
                  <a:ext cx="1543794" cy="231570"/>
                </a:xfrm>
                <a:prstGeom prst="rect">
                  <a:avLst/>
                </a:prstGeom>
              </p:spPr>
            </p:pic>
            <p:pic>
              <p:nvPicPr>
                <p:cNvPr id="126" name="Imagen 125" descr="Imagen que contiene imágenes prediseñadas&#10;&#10;Descripción generada con confianza alta">
                  <a:extLst>
                    <a:ext uri="{FF2B5EF4-FFF2-40B4-BE49-F238E27FC236}">
                      <a16:creationId xmlns:a16="http://schemas.microsoft.com/office/drawing/2014/main" id="{1AD48C66-2118-4ACA-8D8C-4958E10CFA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82667" y="5349466"/>
                  <a:ext cx="1673759" cy="383303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27" name="Espace réservé du pied de page 2">
            <a:extLst>
              <a:ext uri="{FF2B5EF4-FFF2-40B4-BE49-F238E27FC236}">
                <a16:creationId xmlns:a16="http://schemas.microsoft.com/office/drawing/2014/main" id="{5E66A004-705C-49FA-BEB3-7253A65FC69E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598146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E75D221E-4480-455A-BF07-BA62BC241853}"/>
              </a:ext>
            </a:extLst>
          </p:cNvPr>
          <p:cNvSpPr/>
          <p:nvPr/>
        </p:nvSpPr>
        <p:spPr>
          <a:xfrm>
            <a:off x="8400412" y="1166154"/>
            <a:ext cx="3789846" cy="24401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6ADB77-C2DA-4E1E-A996-8B23B592F4BA}"/>
              </a:ext>
            </a:extLst>
          </p:cNvPr>
          <p:cNvSpPr/>
          <p:nvPr/>
        </p:nvSpPr>
        <p:spPr>
          <a:xfrm>
            <a:off x="1" y="1155700"/>
            <a:ext cx="4614754" cy="4878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E6237DFA-E16B-413A-91E6-DEB66289DBFF}"/>
              </a:ext>
            </a:extLst>
          </p:cNvPr>
          <p:cNvGrpSpPr/>
          <p:nvPr/>
        </p:nvGrpSpPr>
        <p:grpSpPr>
          <a:xfrm>
            <a:off x="4614755" y="1155701"/>
            <a:ext cx="4294273" cy="2440116"/>
            <a:chOff x="4614755" y="1155701"/>
            <a:chExt cx="4294273" cy="2440116"/>
          </a:xfrm>
        </p:grpSpPr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18C656FB-D96D-4132-ABA4-9535EA19D776}"/>
                </a:ext>
              </a:extLst>
            </p:cNvPr>
            <p:cNvSpPr/>
            <p:nvPr/>
          </p:nvSpPr>
          <p:spPr>
            <a:xfrm>
              <a:off x="4614755" y="1155701"/>
              <a:ext cx="3789846" cy="2440116"/>
            </a:xfrm>
            <a:prstGeom prst="rect">
              <a:avLst/>
            </a:prstGeom>
            <a:solidFill>
              <a:srgbClr val="872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D571C177-95D7-4A75-8080-C594CB7ABEB9}"/>
                </a:ext>
              </a:extLst>
            </p:cNvPr>
            <p:cNvSpPr/>
            <p:nvPr/>
          </p:nvSpPr>
          <p:spPr>
            <a:xfrm>
              <a:off x="7883417" y="1907976"/>
              <a:ext cx="1025611" cy="10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DBF7B1-5EEC-4CD9-99F7-6A7A71D757E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CA4BE34-0A00-4B54-AC33-72A71D2E4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" y="3041201"/>
            <a:ext cx="3492255" cy="775597"/>
          </a:xfrm>
        </p:spPr>
        <p:txBody>
          <a:bodyPr anchor="ctr"/>
          <a:lstStyle/>
          <a:p>
            <a:r>
              <a:rPr lang="fr-FR" sz="2800" dirty="0">
                <a:solidFill>
                  <a:schemeClr val="tx2"/>
                </a:solidFill>
                <a:latin typeface="Montserrat"/>
                <a:cs typeface="Calibri"/>
              </a:rPr>
              <a:t>DIFFERENTIATING </a:t>
            </a:r>
            <a:br>
              <a:rPr lang="fr-FR" sz="2800" dirty="0">
                <a:solidFill>
                  <a:schemeClr val="tx2"/>
                </a:solidFill>
                <a:latin typeface="Montserrat"/>
                <a:cs typeface="Calibri"/>
              </a:rPr>
            </a:br>
            <a:r>
              <a:rPr lang="fr-FR" sz="2800" dirty="0">
                <a:solidFill>
                  <a:schemeClr val="tx2"/>
                </a:solidFill>
                <a:latin typeface="Montserrat"/>
                <a:cs typeface="Calibri"/>
              </a:rPr>
              <a:t>ELEMENTS</a:t>
            </a:r>
            <a:endParaRPr lang="fr-FR" sz="2800" b="1" dirty="0">
              <a:solidFill>
                <a:srgbClr val="573EEF"/>
              </a:solidFill>
              <a:latin typeface="Arial"/>
            </a:endParaRPr>
          </a:p>
        </p:txBody>
      </p:sp>
      <p:sp>
        <p:nvSpPr>
          <p:cNvPr id="7" name="Titre 361">
            <a:extLst>
              <a:ext uri="{FF2B5EF4-FFF2-40B4-BE49-F238E27FC236}">
                <a16:creationId xmlns:a16="http://schemas.microsoft.com/office/drawing/2014/main" id="{5D2C28CD-8E8E-468E-9E60-F516EFDE4EE6}"/>
              </a:ext>
            </a:extLst>
          </p:cNvPr>
          <p:cNvSpPr txBox="1">
            <a:spLocks/>
          </p:cNvSpPr>
          <p:nvPr/>
        </p:nvSpPr>
        <p:spPr>
          <a:xfrm>
            <a:off x="428625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Conclusions</a:t>
            </a:r>
          </a:p>
        </p:txBody>
      </p:sp>
      <p:sp>
        <p:nvSpPr>
          <p:cNvPr id="13" name="Espace réservé du pied de page 2">
            <a:extLst>
              <a:ext uri="{FF2B5EF4-FFF2-40B4-BE49-F238E27FC236}">
                <a16:creationId xmlns:a16="http://schemas.microsoft.com/office/drawing/2014/main" id="{7BB19B1D-E03E-4C46-9291-B88B720210DB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17E7ED2E-DD03-4D83-860E-001161068CB7}"/>
              </a:ext>
            </a:extLst>
          </p:cNvPr>
          <p:cNvGrpSpPr/>
          <p:nvPr/>
        </p:nvGrpSpPr>
        <p:grpSpPr>
          <a:xfrm>
            <a:off x="8396223" y="3080092"/>
            <a:ext cx="3789846" cy="2966359"/>
            <a:chOff x="8396223" y="3081931"/>
            <a:chExt cx="3789846" cy="2966359"/>
          </a:xfrm>
        </p:grpSpPr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E71C1C43-008D-483D-9468-21A11C5CA48B}"/>
                </a:ext>
              </a:extLst>
            </p:cNvPr>
            <p:cNvSpPr/>
            <p:nvPr/>
          </p:nvSpPr>
          <p:spPr>
            <a:xfrm>
              <a:off x="8396223" y="3608174"/>
              <a:ext cx="3789846" cy="24401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AEABD3D5-2616-40C1-8B27-EFBECA57B715}"/>
                </a:ext>
              </a:extLst>
            </p:cNvPr>
            <p:cNvSpPr/>
            <p:nvPr/>
          </p:nvSpPr>
          <p:spPr>
            <a:xfrm>
              <a:off x="9710875" y="3081931"/>
              <a:ext cx="1025611" cy="10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" name="ZoneTexte 269">
            <a:extLst>
              <a:ext uri="{FF2B5EF4-FFF2-40B4-BE49-F238E27FC236}">
                <a16:creationId xmlns:a16="http://schemas.microsoft.com/office/drawing/2014/main" id="{5F2B596E-814C-4AD2-98FD-F094991EB4ED}"/>
              </a:ext>
            </a:extLst>
          </p:cNvPr>
          <p:cNvSpPr txBox="1"/>
          <p:nvPr/>
        </p:nvSpPr>
        <p:spPr>
          <a:xfrm>
            <a:off x="5304440" y="2081074"/>
            <a:ext cx="25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spc="40">
                <a:solidFill>
                  <a:schemeClr val="accent5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INNOVATION</a:t>
            </a:r>
            <a:endParaRPr lang="fr-FR" b="1" spc="40" dirty="0">
              <a:solidFill>
                <a:schemeClr val="accent5"/>
              </a:solidFill>
              <a:latin typeface="Montserrat" panose="00000500000000000000" pitchFamily="2" charset="0"/>
              <a:ea typeface="+mj-ea"/>
              <a:cs typeface="Calibri" panose="020F0502020204030204" pitchFamily="34" charset="0"/>
            </a:endParaRP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F3B5DFE4-D691-4DA3-B7CC-63DE206734AC}"/>
              </a:ext>
            </a:extLst>
          </p:cNvPr>
          <p:cNvGrpSpPr/>
          <p:nvPr/>
        </p:nvGrpSpPr>
        <p:grpSpPr>
          <a:xfrm>
            <a:off x="4610566" y="3597721"/>
            <a:ext cx="4247089" cy="2440116"/>
            <a:chOff x="4610566" y="3597721"/>
            <a:chExt cx="4247089" cy="2440116"/>
          </a:xfrm>
        </p:grpSpPr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54263675-92FD-4A3C-B3BE-E1C0E330CEA3}"/>
                </a:ext>
              </a:extLst>
            </p:cNvPr>
            <p:cNvSpPr/>
            <p:nvPr/>
          </p:nvSpPr>
          <p:spPr>
            <a:xfrm>
              <a:off x="4610566" y="3597721"/>
              <a:ext cx="3789846" cy="2440116"/>
            </a:xfrm>
            <a:prstGeom prst="rect">
              <a:avLst/>
            </a:prstGeom>
            <a:solidFill>
              <a:srgbClr val="FF99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63C0AE46-6D33-4123-B625-7B96E2CE4D80}"/>
                </a:ext>
              </a:extLst>
            </p:cNvPr>
            <p:cNvSpPr/>
            <p:nvPr/>
          </p:nvSpPr>
          <p:spPr>
            <a:xfrm>
              <a:off x="7832044" y="4293752"/>
              <a:ext cx="1025611" cy="102561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4" name="Elipse 23">
            <a:extLst>
              <a:ext uri="{FF2B5EF4-FFF2-40B4-BE49-F238E27FC236}">
                <a16:creationId xmlns:a16="http://schemas.microsoft.com/office/drawing/2014/main" id="{7EC98617-4963-4576-A6A8-3A5BDC559D1C}"/>
              </a:ext>
            </a:extLst>
          </p:cNvPr>
          <p:cNvSpPr/>
          <p:nvPr/>
        </p:nvSpPr>
        <p:spPr>
          <a:xfrm>
            <a:off x="5981699" y="3140679"/>
            <a:ext cx="1025611" cy="10256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ZoneTexte 269">
            <a:extLst>
              <a:ext uri="{FF2B5EF4-FFF2-40B4-BE49-F238E27FC236}">
                <a16:creationId xmlns:a16="http://schemas.microsoft.com/office/drawing/2014/main" id="{7CFEBEC2-D3C7-41EF-81AE-E0039BB85535}"/>
              </a:ext>
            </a:extLst>
          </p:cNvPr>
          <p:cNvSpPr txBox="1"/>
          <p:nvPr/>
        </p:nvSpPr>
        <p:spPr>
          <a:xfrm>
            <a:off x="8429030" y="2123156"/>
            <a:ext cx="416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b="1" spc="40" dirty="0">
                <a:solidFill>
                  <a:schemeClr val="tx2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COMPLEMENTARITY</a:t>
            </a:r>
          </a:p>
        </p:txBody>
      </p:sp>
      <p:sp>
        <p:nvSpPr>
          <p:cNvPr id="9" name="ZoneTexte 269">
            <a:extLst>
              <a:ext uri="{FF2B5EF4-FFF2-40B4-BE49-F238E27FC236}">
                <a16:creationId xmlns:a16="http://schemas.microsoft.com/office/drawing/2014/main" id="{6A6987C0-2292-4187-8012-5F2B61EFFD40}"/>
              </a:ext>
            </a:extLst>
          </p:cNvPr>
          <p:cNvSpPr txBox="1"/>
          <p:nvPr/>
        </p:nvSpPr>
        <p:spPr>
          <a:xfrm>
            <a:off x="9710876" y="4694208"/>
            <a:ext cx="167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dirty="0">
                <a:solidFill>
                  <a:schemeClr val="accent5"/>
                </a:solidFill>
                <a:latin typeface="Montserrat" panose="00000500000000000000" pitchFamily="2" charset="0"/>
              </a:rPr>
              <a:t>QUALITY</a:t>
            </a:r>
          </a:p>
        </p:txBody>
      </p:sp>
      <p:sp>
        <p:nvSpPr>
          <p:cNvPr id="12" name="ZoneTexte 269">
            <a:extLst>
              <a:ext uri="{FF2B5EF4-FFF2-40B4-BE49-F238E27FC236}">
                <a16:creationId xmlns:a16="http://schemas.microsoft.com/office/drawing/2014/main" id="{E68E4BEC-F192-4514-BB99-541436F553C4}"/>
              </a:ext>
            </a:extLst>
          </p:cNvPr>
          <p:cNvSpPr txBox="1"/>
          <p:nvPr/>
        </p:nvSpPr>
        <p:spPr>
          <a:xfrm>
            <a:off x="4796607" y="4694209"/>
            <a:ext cx="355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b="1" spc="40" dirty="0">
                <a:solidFill>
                  <a:schemeClr val="tx2"/>
                </a:solidFill>
                <a:latin typeface="Montserrat" panose="00000500000000000000" pitchFamily="2" charset="0"/>
                <a:ea typeface="+mj-ea"/>
                <a:cs typeface="Calibri" panose="020F0502020204030204" pitchFamily="34" charset="0"/>
              </a:rPr>
              <a:t>TRANSVERSALITY</a:t>
            </a:r>
          </a:p>
        </p:txBody>
      </p:sp>
    </p:spTree>
    <p:extLst>
      <p:ext uri="{BB962C8B-B14F-4D97-AF65-F5344CB8AC3E}">
        <p14:creationId xmlns:p14="http://schemas.microsoft.com/office/powerpoint/2010/main" val="215674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54051 L 0.00013 0.00139 " pathEditMode="relative" rAng="0" ptsTypes="AA">
                                      <p:cBhvr>
                                        <p:cTn id="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6 -0.00162 L -2.08333E-6 3.7037E-6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7 0.49769 L -4.375E-6 4.81481E-6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2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346 -0.00139 L 0.00052 -0.00139 " pathEditMode="relative" rAng="0" ptsTypes="AA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0B88FF3-ECB6-4705-BF4A-C020ACC73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48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865909"/>
            <a:ext cx="4226055" cy="1231106"/>
          </a:xfrm>
        </p:spPr>
        <p:txBody>
          <a:bodyPr/>
          <a:lstStyle/>
          <a:p>
            <a:r>
              <a:rPr lang="fr-FR" dirty="0" err="1">
                <a:latin typeface="Montserrat" panose="00000500000000000000" pitchFamily="2" charset="0"/>
              </a:rPr>
              <a:t>Who</a:t>
            </a:r>
            <a:r>
              <a:rPr lang="fr-FR" dirty="0">
                <a:latin typeface="Montserrat" panose="00000500000000000000" pitchFamily="2" charset="0"/>
              </a:rPr>
              <a:t> </a:t>
            </a:r>
            <a:br>
              <a:rPr lang="fr-FR" dirty="0">
                <a:latin typeface="Montserrat" panose="00000500000000000000" pitchFamily="2" charset="0"/>
              </a:rPr>
            </a:br>
            <a:r>
              <a:rPr lang="fr-FR" dirty="0" err="1">
                <a:latin typeface="Montserrat" panose="00000500000000000000" pitchFamily="2" charset="0"/>
              </a:rPr>
              <a:t>we</a:t>
            </a:r>
            <a:r>
              <a:rPr lang="fr-FR" dirty="0">
                <a:latin typeface="Montserrat" panose="00000500000000000000" pitchFamily="2" charset="0"/>
              </a:rPr>
              <a:t> are</a:t>
            </a:r>
            <a:endParaRPr lang="fr-FR" sz="4000" dirty="0">
              <a:latin typeface="Montserrat" panose="00000500000000000000" pitchFamily="2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F7032A4-E9C0-4708-9A70-D92066EA64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6" r="8138"/>
          <a:stretch/>
        </p:blipFill>
        <p:spPr>
          <a:xfrm>
            <a:off x="4862513" y="0"/>
            <a:ext cx="7329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5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878 0 L 1.04167E-6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1000">
              <a:schemeClr val="accent2">
                <a:lumMod val="75000"/>
              </a:schemeClr>
            </a:gs>
            <a:gs pos="77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Ellipse 304">
            <a:extLst>
              <a:ext uri="{FF2B5EF4-FFF2-40B4-BE49-F238E27FC236}">
                <a16:creationId xmlns:a16="http://schemas.microsoft.com/office/drawing/2014/main" id="{21E930E4-4395-4687-9934-474FFDDA79F2}"/>
              </a:ext>
            </a:extLst>
          </p:cNvPr>
          <p:cNvSpPr/>
          <p:nvPr/>
        </p:nvSpPr>
        <p:spPr>
          <a:xfrm rot="5400000">
            <a:off x="4795850" y="1485432"/>
            <a:ext cx="2793670" cy="2793670"/>
          </a:xfrm>
          <a:prstGeom prst="ellipse">
            <a:avLst/>
          </a:prstGeom>
          <a:gradFill>
            <a:gsLst>
              <a:gs pos="1300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8D024855-BE06-430E-8306-E2240E42C15E}"/>
              </a:ext>
            </a:extLst>
          </p:cNvPr>
          <p:cNvSpPr/>
          <p:nvPr/>
        </p:nvSpPr>
        <p:spPr>
          <a:xfrm rot="10800000">
            <a:off x="4956429" y="1646011"/>
            <a:ext cx="2472512" cy="2472512"/>
          </a:xfrm>
          <a:prstGeom prst="ellipse">
            <a:avLst/>
          </a:prstGeom>
          <a:solidFill>
            <a:srgbClr val="9A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048" name="Group 60">
            <a:extLst>
              <a:ext uri="{FF2B5EF4-FFF2-40B4-BE49-F238E27FC236}">
                <a16:creationId xmlns:a16="http://schemas.microsoft.com/office/drawing/2014/main" id="{9AD9DF75-3BA2-4AFD-AB85-0A345AC7833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37539" y="1634105"/>
            <a:ext cx="2414008" cy="2334068"/>
            <a:chOff x="3691" y="2013"/>
            <a:chExt cx="302" cy="292"/>
          </a:xfrm>
          <a:gradFill>
            <a:gsLst>
              <a:gs pos="21000">
                <a:schemeClr val="bg1">
                  <a:alpha val="59000"/>
                </a:schemeClr>
              </a:gs>
              <a:gs pos="77000">
                <a:schemeClr val="bg1">
                  <a:alpha val="7000"/>
                </a:schemeClr>
              </a:gs>
            </a:gsLst>
            <a:lin ang="5400000" scaled="0"/>
          </a:gradFill>
        </p:grpSpPr>
        <p:sp>
          <p:nvSpPr>
            <p:cNvPr id="1050" name="Freeform 61">
              <a:extLst>
                <a:ext uri="{FF2B5EF4-FFF2-40B4-BE49-F238E27FC236}">
                  <a16:creationId xmlns:a16="http://schemas.microsoft.com/office/drawing/2014/main" id="{AEC329D0-6BB1-4EA8-8658-FFABFE056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1" y="2019"/>
              <a:ext cx="124" cy="265"/>
            </a:xfrm>
            <a:custGeom>
              <a:avLst/>
              <a:gdLst>
                <a:gd name="T0" fmla="*/ 0 w 59"/>
                <a:gd name="T1" fmla="*/ 45 h 126"/>
                <a:gd name="T2" fmla="*/ 4 w 59"/>
                <a:gd name="T3" fmla="*/ 55 h 126"/>
                <a:gd name="T4" fmla="*/ 3 w 59"/>
                <a:gd name="T5" fmla="*/ 65 h 126"/>
                <a:gd name="T6" fmla="*/ 3 w 59"/>
                <a:gd name="T7" fmla="*/ 80 h 126"/>
                <a:gd name="T8" fmla="*/ 10 w 59"/>
                <a:gd name="T9" fmla="*/ 96 h 126"/>
                <a:gd name="T10" fmla="*/ 10 w 59"/>
                <a:gd name="T11" fmla="*/ 112 h 126"/>
                <a:gd name="T12" fmla="*/ 11 w 59"/>
                <a:gd name="T13" fmla="*/ 118 h 126"/>
                <a:gd name="T14" fmla="*/ 19 w 59"/>
                <a:gd name="T15" fmla="*/ 126 h 126"/>
                <a:gd name="T16" fmla="*/ 20 w 59"/>
                <a:gd name="T17" fmla="*/ 120 h 126"/>
                <a:gd name="T18" fmla="*/ 27 w 59"/>
                <a:gd name="T19" fmla="*/ 117 h 126"/>
                <a:gd name="T20" fmla="*/ 39 w 59"/>
                <a:gd name="T21" fmla="*/ 109 h 126"/>
                <a:gd name="T22" fmla="*/ 43 w 59"/>
                <a:gd name="T23" fmla="*/ 105 h 126"/>
                <a:gd name="T24" fmla="*/ 51 w 59"/>
                <a:gd name="T25" fmla="*/ 94 h 126"/>
                <a:gd name="T26" fmla="*/ 41 w 59"/>
                <a:gd name="T27" fmla="*/ 82 h 126"/>
                <a:gd name="T28" fmla="*/ 32 w 59"/>
                <a:gd name="T29" fmla="*/ 69 h 126"/>
                <a:gd name="T30" fmla="*/ 28 w 59"/>
                <a:gd name="T31" fmla="*/ 62 h 126"/>
                <a:gd name="T32" fmla="*/ 19 w 59"/>
                <a:gd name="T33" fmla="*/ 53 h 126"/>
                <a:gd name="T34" fmla="*/ 9 w 59"/>
                <a:gd name="T35" fmla="*/ 55 h 126"/>
                <a:gd name="T36" fmla="*/ 7 w 59"/>
                <a:gd name="T37" fmla="*/ 48 h 126"/>
                <a:gd name="T38" fmla="*/ 9 w 59"/>
                <a:gd name="T39" fmla="*/ 40 h 126"/>
                <a:gd name="T40" fmla="*/ 17 w 59"/>
                <a:gd name="T41" fmla="*/ 23 h 126"/>
                <a:gd name="T42" fmla="*/ 15 w 59"/>
                <a:gd name="T43" fmla="*/ 31 h 126"/>
                <a:gd name="T44" fmla="*/ 19 w 59"/>
                <a:gd name="T45" fmla="*/ 33 h 126"/>
                <a:gd name="T46" fmla="*/ 27 w 59"/>
                <a:gd name="T47" fmla="*/ 20 h 126"/>
                <a:gd name="T48" fmla="*/ 45 w 59"/>
                <a:gd name="T49" fmla="*/ 15 h 126"/>
                <a:gd name="T50" fmla="*/ 49 w 59"/>
                <a:gd name="T51" fmla="*/ 13 h 126"/>
                <a:gd name="T52" fmla="*/ 58 w 59"/>
                <a:gd name="T53" fmla="*/ 12 h 126"/>
                <a:gd name="T54" fmla="*/ 56 w 59"/>
                <a:gd name="T55" fmla="*/ 6 h 126"/>
                <a:gd name="T56" fmla="*/ 53 w 59"/>
                <a:gd name="T57" fmla="*/ 0 h 126"/>
                <a:gd name="T58" fmla="*/ 0 w 59"/>
                <a:gd name="T59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6">
                  <a:moveTo>
                    <a:pt x="0" y="45"/>
                  </a:moveTo>
                  <a:cubicBezTo>
                    <a:pt x="1" y="49"/>
                    <a:pt x="3" y="52"/>
                    <a:pt x="4" y="55"/>
                  </a:cubicBezTo>
                  <a:cubicBezTo>
                    <a:pt x="4" y="60"/>
                    <a:pt x="4" y="60"/>
                    <a:pt x="3" y="65"/>
                  </a:cubicBezTo>
                  <a:cubicBezTo>
                    <a:pt x="1" y="70"/>
                    <a:pt x="2" y="73"/>
                    <a:pt x="3" y="80"/>
                  </a:cubicBezTo>
                  <a:cubicBezTo>
                    <a:pt x="4" y="86"/>
                    <a:pt x="8" y="85"/>
                    <a:pt x="10" y="96"/>
                  </a:cubicBezTo>
                  <a:cubicBezTo>
                    <a:pt x="12" y="106"/>
                    <a:pt x="10" y="107"/>
                    <a:pt x="10" y="112"/>
                  </a:cubicBezTo>
                  <a:cubicBezTo>
                    <a:pt x="10" y="114"/>
                    <a:pt x="11" y="116"/>
                    <a:pt x="11" y="118"/>
                  </a:cubicBezTo>
                  <a:cubicBezTo>
                    <a:pt x="13" y="121"/>
                    <a:pt x="16" y="124"/>
                    <a:pt x="19" y="126"/>
                  </a:cubicBezTo>
                  <a:cubicBezTo>
                    <a:pt x="19" y="124"/>
                    <a:pt x="19" y="122"/>
                    <a:pt x="20" y="120"/>
                  </a:cubicBezTo>
                  <a:cubicBezTo>
                    <a:pt x="21" y="112"/>
                    <a:pt x="27" y="117"/>
                    <a:pt x="27" y="117"/>
                  </a:cubicBezTo>
                  <a:cubicBezTo>
                    <a:pt x="27" y="117"/>
                    <a:pt x="32" y="109"/>
                    <a:pt x="39" y="109"/>
                  </a:cubicBezTo>
                  <a:cubicBezTo>
                    <a:pt x="45" y="109"/>
                    <a:pt x="43" y="109"/>
                    <a:pt x="43" y="105"/>
                  </a:cubicBezTo>
                  <a:cubicBezTo>
                    <a:pt x="43" y="101"/>
                    <a:pt x="47" y="99"/>
                    <a:pt x="51" y="94"/>
                  </a:cubicBezTo>
                  <a:cubicBezTo>
                    <a:pt x="55" y="89"/>
                    <a:pt x="54" y="90"/>
                    <a:pt x="41" y="82"/>
                  </a:cubicBezTo>
                  <a:cubicBezTo>
                    <a:pt x="29" y="74"/>
                    <a:pt x="37" y="74"/>
                    <a:pt x="32" y="69"/>
                  </a:cubicBezTo>
                  <a:cubicBezTo>
                    <a:pt x="28" y="63"/>
                    <a:pt x="30" y="64"/>
                    <a:pt x="28" y="62"/>
                  </a:cubicBezTo>
                  <a:cubicBezTo>
                    <a:pt x="26" y="61"/>
                    <a:pt x="23" y="58"/>
                    <a:pt x="19" y="53"/>
                  </a:cubicBezTo>
                  <a:cubicBezTo>
                    <a:pt x="15" y="48"/>
                    <a:pt x="9" y="56"/>
                    <a:pt x="9" y="55"/>
                  </a:cubicBezTo>
                  <a:cubicBezTo>
                    <a:pt x="8" y="54"/>
                    <a:pt x="7" y="50"/>
                    <a:pt x="7" y="48"/>
                  </a:cubicBezTo>
                  <a:cubicBezTo>
                    <a:pt x="7" y="45"/>
                    <a:pt x="10" y="44"/>
                    <a:pt x="9" y="40"/>
                  </a:cubicBezTo>
                  <a:cubicBezTo>
                    <a:pt x="9" y="36"/>
                    <a:pt x="14" y="27"/>
                    <a:pt x="17" y="23"/>
                  </a:cubicBezTo>
                  <a:cubicBezTo>
                    <a:pt x="20" y="19"/>
                    <a:pt x="18" y="25"/>
                    <a:pt x="15" y="31"/>
                  </a:cubicBezTo>
                  <a:cubicBezTo>
                    <a:pt x="11" y="36"/>
                    <a:pt x="18" y="36"/>
                    <a:pt x="19" y="33"/>
                  </a:cubicBezTo>
                  <a:cubicBezTo>
                    <a:pt x="20" y="30"/>
                    <a:pt x="22" y="29"/>
                    <a:pt x="27" y="20"/>
                  </a:cubicBezTo>
                  <a:cubicBezTo>
                    <a:pt x="33" y="12"/>
                    <a:pt x="39" y="14"/>
                    <a:pt x="45" y="15"/>
                  </a:cubicBezTo>
                  <a:cubicBezTo>
                    <a:pt x="50" y="17"/>
                    <a:pt x="47" y="12"/>
                    <a:pt x="49" y="13"/>
                  </a:cubicBezTo>
                  <a:cubicBezTo>
                    <a:pt x="51" y="13"/>
                    <a:pt x="56" y="13"/>
                    <a:pt x="58" y="12"/>
                  </a:cubicBezTo>
                  <a:cubicBezTo>
                    <a:pt x="59" y="11"/>
                    <a:pt x="53" y="5"/>
                    <a:pt x="56" y="6"/>
                  </a:cubicBezTo>
                  <a:cubicBezTo>
                    <a:pt x="58" y="7"/>
                    <a:pt x="55" y="3"/>
                    <a:pt x="53" y="0"/>
                  </a:cubicBezTo>
                  <a:cubicBezTo>
                    <a:pt x="29" y="5"/>
                    <a:pt x="9" y="22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51" name="Freeform 62">
              <a:extLst>
                <a:ext uri="{FF2B5EF4-FFF2-40B4-BE49-F238E27FC236}">
                  <a16:creationId xmlns:a16="http://schemas.microsoft.com/office/drawing/2014/main" id="{2FACD00A-33BE-4151-97B4-FBD503DE4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" y="2038"/>
              <a:ext cx="92" cy="82"/>
            </a:xfrm>
            <a:custGeom>
              <a:avLst/>
              <a:gdLst>
                <a:gd name="T0" fmla="*/ 43 w 44"/>
                <a:gd name="T1" fmla="*/ 34 h 39"/>
                <a:gd name="T2" fmla="*/ 42 w 44"/>
                <a:gd name="T3" fmla="*/ 27 h 39"/>
                <a:gd name="T4" fmla="*/ 16 w 44"/>
                <a:gd name="T5" fmla="*/ 0 h 39"/>
                <a:gd name="T6" fmla="*/ 12 w 44"/>
                <a:gd name="T7" fmla="*/ 2 h 39"/>
                <a:gd name="T8" fmla="*/ 14 w 44"/>
                <a:gd name="T9" fmla="*/ 7 h 39"/>
                <a:gd name="T10" fmla="*/ 14 w 44"/>
                <a:gd name="T11" fmla="*/ 14 h 39"/>
                <a:gd name="T12" fmla="*/ 9 w 44"/>
                <a:gd name="T13" fmla="*/ 15 h 39"/>
                <a:gd name="T14" fmla="*/ 5 w 44"/>
                <a:gd name="T15" fmla="*/ 10 h 39"/>
                <a:gd name="T16" fmla="*/ 7 w 44"/>
                <a:gd name="T17" fmla="*/ 18 h 39"/>
                <a:gd name="T18" fmla="*/ 16 w 44"/>
                <a:gd name="T19" fmla="*/ 22 h 39"/>
                <a:gd name="T20" fmla="*/ 10 w 44"/>
                <a:gd name="T21" fmla="*/ 25 h 39"/>
                <a:gd name="T22" fmla="*/ 5 w 44"/>
                <a:gd name="T23" fmla="*/ 26 h 39"/>
                <a:gd name="T24" fmla="*/ 1 w 44"/>
                <a:gd name="T25" fmla="*/ 29 h 39"/>
                <a:gd name="T26" fmla="*/ 6 w 44"/>
                <a:gd name="T27" fmla="*/ 35 h 39"/>
                <a:gd name="T28" fmla="*/ 14 w 44"/>
                <a:gd name="T29" fmla="*/ 30 h 39"/>
                <a:gd name="T30" fmla="*/ 22 w 44"/>
                <a:gd name="T31" fmla="*/ 27 h 39"/>
                <a:gd name="T32" fmla="*/ 31 w 44"/>
                <a:gd name="T33" fmla="*/ 31 h 39"/>
                <a:gd name="T34" fmla="*/ 35 w 44"/>
                <a:gd name="T35" fmla="*/ 37 h 39"/>
                <a:gd name="T36" fmla="*/ 43 w 44"/>
                <a:gd name="T3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9">
                  <a:moveTo>
                    <a:pt x="43" y="34"/>
                  </a:moveTo>
                  <a:cubicBezTo>
                    <a:pt x="44" y="33"/>
                    <a:pt x="43" y="31"/>
                    <a:pt x="42" y="27"/>
                  </a:cubicBezTo>
                  <a:cubicBezTo>
                    <a:pt x="36" y="16"/>
                    <a:pt x="27" y="7"/>
                    <a:pt x="16" y="0"/>
                  </a:cubicBezTo>
                  <a:cubicBezTo>
                    <a:pt x="15" y="1"/>
                    <a:pt x="13" y="1"/>
                    <a:pt x="12" y="2"/>
                  </a:cubicBezTo>
                  <a:cubicBezTo>
                    <a:pt x="12" y="2"/>
                    <a:pt x="14" y="4"/>
                    <a:pt x="14" y="7"/>
                  </a:cubicBezTo>
                  <a:cubicBezTo>
                    <a:pt x="15" y="10"/>
                    <a:pt x="18" y="14"/>
                    <a:pt x="14" y="14"/>
                  </a:cubicBezTo>
                  <a:cubicBezTo>
                    <a:pt x="10" y="14"/>
                    <a:pt x="10" y="15"/>
                    <a:pt x="9" y="15"/>
                  </a:cubicBezTo>
                  <a:cubicBezTo>
                    <a:pt x="7" y="14"/>
                    <a:pt x="5" y="10"/>
                    <a:pt x="5" y="10"/>
                  </a:cubicBezTo>
                  <a:cubicBezTo>
                    <a:pt x="5" y="10"/>
                    <a:pt x="3" y="16"/>
                    <a:pt x="7" y="18"/>
                  </a:cubicBezTo>
                  <a:cubicBezTo>
                    <a:pt x="11" y="21"/>
                    <a:pt x="16" y="20"/>
                    <a:pt x="16" y="22"/>
                  </a:cubicBezTo>
                  <a:cubicBezTo>
                    <a:pt x="16" y="25"/>
                    <a:pt x="12" y="24"/>
                    <a:pt x="10" y="25"/>
                  </a:cubicBezTo>
                  <a:cubicBezTo>
                    <a:pt x="8" y="25"/>
                    <a:pt x="6" y="26"/>
                    <a:pt x="5" y="26"/>
                  </a:cubicBezTo>
                  <a:cubicBezTo>
                    <a:pt x="3" y="25"/>
                    <a:pt x="0" y="26"/>
                    <a:pt x="1" y="29"/>
                  </a:cubicBezTo>
                  <a:cubicBezTo>
                    <a:pt x="2" y="31"/>
                    <a:pt x="4" y="36"/>
                    <a:pt x="6" y="35"/>
                  </a:cubicBezTo>
                  <a:cubicBezTo>
                    <a:pt x="8" y="33"/>
                    <a:pt x="13" y="33"/>
                    <a:pt x="14" y="30"/>
                  </a:cubicBezTo>
                  <a:cubicBezTo>
                    <a:pt x="15" y="27"/>
                    <a:pt x="18" y="23"/>
                    <a:pt x="22" y="27"/>
                  </a:cubicBezTo>
                  <a:cubicBezTo>
                    <a:pt x="26" y="30"/>
                    <a:pt x="29" y="29"/>
                    <a:pt x="31" y="31"/>
                  </a:cubicBezTo>
                  <a:cubicBezTo>
                    <a:pt x="32" y="33"/>
                    <a:pt x="31" y="36"/>
                    <a:pt x="35" y="37"/>
                  </a:cubicBezTo>
                  <a:cubicBezTo>
                    <a:pt x="39" y="39"/>
                    <a:pt x="43" y="39"/>
                    <a:pt x="4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52" name="Freeform 63">
              <a:extLst>
                <a:ext uri="{FF2B5EF4-FFF2-40B4-BE49-F238E27FC236}">
                  <a16:creationId xmlns:a16="http://schemas.microsoft.com/office/drawing/2014/main" id="{71003AD1-2649-4C7F-849D-212F6A120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" y="2093"/>
              <a:ext cx="124" cy="212"/>
            </a:xfrm>
            <a:custGeom>
              <a:avLst/>
              <a:gdLst>
                <a:gd name="T0" fmla="*/ 52 w 59"/>
                <a:gd name="T1" fmla="*/ 15 h 101"/>
                <a:gd name="T2" fmla="*/ 43 w 59"/>
                <a:gd name="T3" fmla="*/ 13 h 101"/>
                <a:gd name="T4" fmla="*/ 40 w 59"/>
                <a:gd name="T5" fmla="*/ 15 h 101"/>
                <a:gd name="T6" fmla="*/ 32 w 59"/>
                <a:gd name="T7" fmla="*/ 8 h 101"/>
                <a:gd name="T8" fmla="*/ 23 w 59"/>
                <a:gd name="T9" fmla="*/ 6 h 101"/>
                <a:gd name="T10" fmla="*/ 12 w 59"/>
                <a:gd name="T11" fmla="*/ 12 h 101"/>
                <a:gd name="T12" fmla="*/ 5 w 59"/>
                <a:gd name="T13" fmla="*/ 20 h 101"/>
                <a:gd name="T14" fmla="*/ 2 w 59"/>
                <a:gd name="T15" fmla="*/ 34 h 101"/>
                <a:gd name="T16" fmla="*/ 7 w 59"/>
                <a:gd name="T17" fmla="*/ 44 h 101"/>
                <a:gd name="T18" fmla="*/ 16 w 59"/>
                <a:gd name="T19" fmla="*/ 50 h 101"/>
                <a:gd name="T20" fmla="*/ 27 w 59"/>
                <a:gd name="T21" fmla="*/ 49 h 101"/>
                <a:gd name="T22" fmla="*/ 34 w 59"/>
                <a:gd name="T23" fmla="*/ 54 h 101"/>
                <a:gd name="T24" fmla="*/ 30 w 59"/>
                <a:gd name="T25" fmla="*/ 64 h 101"/>
                <a:gd name="T26" fmla="*/ 32 w 59"/>
                <a:gd name="T27" fmla="*/ 74 h 101"/>
                <a:gd name="T28" fmla="*/ 29 w 59"/>
                <a:gd name="T29" fmla="*/ 82 h 101"/>
                <a:gd name="T30" fmla="*/ 24 w 59"/>
                <a:gd name="T31" fmla="*/ 93 h 101"/>
                <a:gd name="T32" fmla="*/ 21 w 59"/>
                <a:gd name="T33" fmla="*/ 101 h 101"/>
                <a:gd name="T34" fmla="*/ 56 w 59"/>
                <a:gd name="T35" fmla="*/ 54 h 101"/>
                <a:gd name="T36" fmla="*/ 55 w 59"/>
                <a:gd name="T37" fmla="*/ 15 h 101"/>
                <a:gd name="T38" fmla="*/ 52 w 59"/>
                <a:gd name="T3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101">
                  <a:moveTo>
                    <a:pt x="52" y="15"/>
                  </a:moveTo>
                  <a:cubicBezTo>
                    <a:pt x="47" y="14"/>
                    <a:pt x="45" y="13"/>
                    <a:pt x="43" y="13"/>
                  </a:cubicBezTo>
                  <a:cubicBezTo>
                    <a:pt x="41" y="12"/>
                    <a:pt x="43" y="17"/>
                    <a:pt x="40" y="15"/>
                  </a:cubicBezTo>
                  <a:cubicBezTo>
                    <a:pt x="37" y="13"/>
                    <a:pt x="34" y="9"/>
                    <a:pt x="32" y="8"/>
                  </a:cubicBezTo>
                  <a:cubicBezTo>
                    <a:pt x="29" y="7"/>
                    <a:pt x="29" y="0"/>
                    <a:pt x="23" y="6"/>
                  </a:cubicBezTo>
                  <a:cubicBezTo>
                    <a:pt x="18" y="12"/>
                    <a:pt x="16" y="7"/>
                    <a:pt x="12" y="12"/>
                  </a:cubicBezTo>
                  <a:cubicBezTo>
                    <a:pt x="7" y="16"/>
                    <a:pt x="7" y="12"/>
                    <a:pt x="5" y="20"/>
                  </a:cubicBezTo>
                  <a:cubicBezTo>
                    <a:pt x="3" y="28"/>
                    <a:pt x="0" y="29"/>
                    <a:pt x="2" y="34"/>
                  </a:cubicBezTo>
                  <a:cubicBezTo>
                    <a:pt x="4" y="39"/>
                    <a:pt x="4" y="41"/>
                    <a:pt x="7" y="44"/>
                  </a:cubicBezTo>
                  <a:cubicBezTo>
                    <a:pt x="10" y="47"/>
                    <a:pt x="11" y="49"/>
                    <a:pt x="16" y="50"/>
                  </a:cubicBezTo>
                  <a:cubicBezTo>
                    <a:pt x="21" y="50"/>
                    <a:pt x="23" y="48"/>
                    <a:pt x="27" y="49"/>
                  </a:cubicBezTo>
                  <a:cubicBezTo>
                    <a:pt x="31" y="50"/>
                    <a:pt x="36" y="49"/>
                    <a:pt x="34" y="54"/>
                  </a:cubicBezTo>
                  <a:cubicBezTo>
                    <a:pt x="32" y="59"/>
                    <a:pt x="29" y="61"/>
                    <a:pt x="30" y="64"/>
                  </a:cubicBezTo>
                  <a:cubicBezTo>
                    <a:pt x="31" y="68"/>
                    <a:pt x="33" y="71"/>
                    <a:pt x="32" y="74"/>
                  </a:cubicBezTo>
                  <a:cubicBezTo>
                    <a:pt x="31" y="77"/>
                    <a:pt x="29" y="82"/>
                    <a:pt x="29" y="82"/>
                  </a:cubicBezTo>
                  <a:cubicBezTo>
                    <a:pt x="29" y="82"/>
                    <a:pt x="24" y="86"/>
                    <a:pt x="24" y="93"/>
                  </a:cubicBezTo>
                  <a:cubicBezTo>
                    <a:pt x="24" y="96"/>
                    <a:pt x="22" y="99"/>
                    <a:pt x="21" y="101"/>
                  </a:cubicBezTo>
                  <a:cubicBezTo>
                    <a:pt x="38" y="91"/>
                    <a:pt x="51" y="74"/>
                    <a:pt x="56" y="54"/>
                  </a:cubicBezTo>
                  <a:cubicBezTo>
                    <a:pt x="59" y="40"/>
                    <a:pt x="58" y="27"/>
                    <a:pt x="55" y="15"/>
                  </a:cubicBezTo>
                  <a:cubicBezTo>
                    <a:pt x="54" y="15"/>
                    <a:pt x="53" y="15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53" name="Freeform 64">
              <a:extLst>
                <a:ext uri="{FF2B5EF4-FFF2-40B4-BE49-F238E27FC236}">
                  <a16:creationId xmlns:a16="http://schemas.microsoft.com/office/drawing/2014/main" id="{1DA9F77C-0BDE-4DF1-A4AE-9BCC26C29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" y="2013"/>
              <a:ext cx="92" cy="44"/>
            </a:xfrm>
            <a:custGeom>
              <a:avLst/>
              <a:gdLst>
                <a:gd name="T0" fmla="*/ 25 w 44"/>
                <a:gd name="T1" fmla="*/ 3 h 21"/>
                <a:gd name="T2" fmla="*/ 1 w 44"/>
                <a:gd name="T3" fmla="*/ 1 h 21"/>
                <a:gd name="T4" fmla="*/ 2 w 44"/>
                <a:gd name="T5" fmla="*/ 5 h 21"/>
                <a:gd name="T6" fmla="*/ 15 w 44"/>
                <a:gd name="T7" fmla="*/ 9 h 21"/>
                <a:gd name="T8" fmla="*/ 21 w 44"/>
                <a:gd name="T9" fmla="*/ 10 h 21"/>
                <a:gd name="T10" fmla="*/ 32 w 44"/>
                <a:gd name="T11" fmla="*/ 13 h 21"/>
                <a:gd name="T12" fmla="*/ 41 w 44"/>
                <a:gd name="T13" fmla="*/ 15 h 21"/>
                <a:gd name="T14" fmla="*/ 44 w 44"/>
                <a:gd name="T15" fmla="*/ 10 h 21"/>
                <a:gd name="T16" fmla="*/ 25 w 44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1">
                  <a:moveTo>
                    <a:pt x="25" y="3"/>
                  </a:moveTo>
                  <a:cubicBezTo>
                    <a:pt x="17" y="1"/>
                    <a:pt x="9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7" y="8"/>
                    <a:pt x="14" y="8"/>
                    <a:pt x="15" y="9"/>
                  </a:cubicBezTo>
                  <a:cubicBezTo>
                    <a:pt x="16" y="10"/>
                    <a:pt x="15" y="9"/>
                    <a:pt x="21" y="10"/>
                  </a:cubicBezTo>
                  <a:cubicBezTo>
                    <a:pt x="26" y="11"/>
                    <a:pt x="29" y="11"/>
                    <a:pt x="32" y="13"/>
                  </a:cubicBezTo>
                  <a:cubicBezTo>
                    <a:pt x="36" y="15"/>
                    <a:pt x="38" y="21"/>
                    <a:pt x="41" y="15"/>
                  </a:cubicBezTo>
                  <a:cubicBezTo>
                    <a:pt x="42" y="13"/>
                    <a:pt x="43" y="12"/>
                    <a:pt x="44" y="10"/>
                  </a:cubicBezTo>
                  <a:cubicBezTo>
                    <a:pt x="38" y="7"/>
                    <a:pt x="32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33D6AE8F-9116-4A5E-987E-C35AC1403539}"/>
              </a:ext>
            </a:extLst>
          </p:cNvPr>
          <p:cNvSpPr/>
          <p:nvPr/>
        </p:nvSpPr>
        <p:spPr>
          <a:xfrm rot="21126467">
            <a:off x="3828826" y="2565203"/>
            <a:ext cx="4435496" cy="1658322"/>
          </a:xfrm>
          <a:prstGeom prst="rect">
            <a:avLst/>
          </a:prstGeom>
          <a:gradFill>
            <a:gsLst>
              <a:gs pos="7000">
                <a:schemeClr val="tx2">
                  <a:alpha val="0"/>
                </a:schemeClr>
              </a:gs>
              <a:gs pos="77000">
                <a:srgbClr val="370C7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61" name="Group 4">
            <a:extLst>
              <a:ext uri="{FF2B5EF4-FFF2-40B4-BE49-F238E27FC236}">
                <a16:creationId xmlns:a16="http://schemas.microsoft.com/office/drawing/2014/main" id="{28F52EC8-BC86-4055-988E-DF76D2378A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1991539"/>
            <a:ext cx="12192000" cy="4429125"/>
            <a:chOff x="0" y="748"/>
            <a:chExt cx="7680" cy="2790"/>
          </a:xfrm>
        </p:grpSpPr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1644B585-0781-4BC8-91B9-383848FA6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2" y="1048"/>
              <a:ext cx="3046" cy="723"/>
            </a:xfrm>
            <a:custGeom>
              <a:avLst/>
              <a:gdLst>
                <a:gd name="T0" fmla="*/ 1163 w 1523"/>
                <a:gd name="T1" fmla="*/ 6 h 361"/>
                <a:gd name="T2" fmla="*/ 1513 w 1523"/>
                <a:gd name="T3" fmla="*/ 65 h 361"/>
                <a:gd name="T4" fmla="*/ 778 w 1523"/>
                <a:gd name="T5" fmla="*/ 302 h 361"/>
                <a:gd name="T6" fmla="*/ 6 w 1523"/>
                <a:gd name="T7" fmla="*/ 280 h 361"/>
                <a:gd name="T8" fmla="*/ 326 w 1523"/>
                <a:gd name="T9" fmla="*/ 12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361">
                  <a:moveTo>
                    <a:pt x="1163" y="6"/>
                  </a:moveTo>
                  <a:cubicBezTo>
                    <a:pt x="1368" y="0"/>
                    <a:pt x="1507" y="21"/>
                    <a:pt x="1513" y="65"/>
                  </a:cubicBezTo>
                  <a:cubicBezTo>
                    <a:pt x="1523" y="137"/>
                    <a:pt x="1194" y="242"/>
                    <a:pt x="778" y="302"/>
                  </a:cubicBezTo>
                  <a:cubicBezTo>
                    <a:pt x="362" y="361"/>
                    <a:pt x="16" y="351"/>
                    <a:pt x="6" y="280"/>
                  </a:cubicBezTo>
                  <a:cubicBezTo>
                    <a:pt x="0" y="235"/>
                    <a:pt x="127" y="177"/>
                    <a:pt x="326" y="12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C09DF8FC-4BF2-49A5-86F7-C7783B920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8" y="938"/>
              <a:ext cx="4942" cy="1234"/>
            </a:xfrm>
            <a:custGeom>
              <a:avLst/>
              <a:gdLst>
                <a:gd name="T0" fmla="*/ 1627 w 2471"/>
                <a:gd name="T1" fmla="*/ 35 h 616"/>
                <a:gd name="T2" fmla="*/ 2454 w 2471"/>
                <a:gd name="T3" fmla="*/ 127 h 616"/>
                <a:gd name="T4" fmla="*/ 1265 w 2471"/>
                <a:gd name="T5" fmla="*/ 520 h 616"/>
                <a:gd name="T6" fmla="*/ 14 w 2471"/>
                <a:gd name="T7" fmla="*/ 474 h 616"/>
                <a:gd name="T8" fmla="*/ 798 w 2471"/>
                <a:gd name="T9" fmla="*/ 15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1" h="616">
                  <a:moveTo>
                    <a:pt x="1627" y="35"/>
                  </a:moveTo>
                  <a:cubicBezTo>
                    <a:pt x="2097" y="0"/>
                    <a:pt x="2441" y="33"/>
                    <a:pt x="2454" y="127"/>
                  </a:cubicBezTo>
                  <a:cubicBezTo>
                    <a:pt x="2471" y="248"/>
                    <a:pt x="1939" y="424"/>
                    <a:pt x="1265" y="520"/>
                  </a:cubicBezTo>
                  <a:cubicBezTo>
                    <a:pt x="591" y="616"/>
                    <a:pt x="31" y="595"/>
                    <a:pt x="14" y="474"/>
                  </a:cubicBezTo>
                  <a:cubicBezTo>
                    <a:pt x="0" y="379"/>
                    <a:pt x="328" y="249"/>
                    <a:pt x="798" y="152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7B9FB5F7-130E-4CB6-81F1-3857D968E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" y="836"/>
              <a:ext cx="6998" cy="1813"/>
            </a:xfrm>
            <a:custGeom>
              <a:avLst/>
              <a:gdLst>
                <a:gd name="T0" fmla="*/ 2132 w 3499"/>
                <a:gd name="T1" fmla="*/ 70 h 905"/>
                <a:gd name="T2" fmla="*/ 3474 w 3499"/>
                <a:gd name="T3" fmla="*/ 199 h 905"/>
                <a:gd name="T4" fmla="*/ 1794 w 3499"/>
                <a:gd name="T5" fmla="*/ 769 h 905"/>
                <a:gd name="T6" fmla="*/ 21 w 3499"/>
                <a:gd name="T7" fmla="*/ 691 h 905"/>
                <a:gd name="T8" fmla="*/ 1312 w 3499"/>
                <a:gd name="T9" fmla="*/ 18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9" h="905">
                  <a:moveTo>
                    <a:pt x="2132" y="70"/>
                  </a:moveTo>
                  <a:cubicBezTo>
                    <a:pt x="2883" y="0"/>
                    <a:pt x="3452" y="48"/>
                    <a:pt x="3474" y="199"/>
                  </a:cubicBezTo>
                  <a:cubicBezTo>
                    <a:pt x="3499" y="378"/>
                    <a:pt x="2747" y="633"/>
                    <a:pt x="1794" y="769"/>
                  </a:cubicBezTo>
                  <a:cubicBezTo>
                    <a:pt x="840" y="905"/>
                    <a:pt x="47" y="870"/>
                    <a:pt x="21" y="691"/>
                  </a:cubicBezTo>
                  <a:cubicBezTo>
                    <a:pt x="0" y="537"/>
                    <a:pt x="551" y="327"/>
                    <a:pt x="1312" y="18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50944A71-5857-4D58-A024-E36F63BCD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950"/>
              <a:ext cx="7680" cy="1155"/>
            </a:xfrm>
            <a:custGeom>
              <a:avLst/>
              <a:gdLst>
                <a:gd name="T0" fmla="*/ 3840 w 3840"/>
                <a:gd name="T1" fmla="*/ 0 h 577"/>
                <a:gd name="T2" fmla="*/ 2007 w 3840"/>
                <a:gd name="T3" fmla="*/ 436 h 577"/>
                <a:gd name="T4" fmla="*/ 0 w 3840"/>
                <a:gd name="T5" fmla="*/ 51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40" h="577">
                  <a:moveTo>
                    <a:pt x="3840" y="0"/>
                  </a:moveTo>
                  <a:cubicBezTo>
                    <a:pt x="3426" y="165"/>
                    <a:pt x="2763" y="328"/>
                    <a:pt x="2007" y="436"/>
                  </a:cubicBezTo>
                  <a:cubicBezTo>
                    <a:pt x="1175" y="554"/>
                    <a:pt x="434" y="577"/>
                    <a:pt x="0" y="514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F30B6DF5-DEC5-4739-A96B-7BC2ED27DCD8}"/>
                </a:ext>
              </a:extLst>
            </p:cNvPr>
            <p:cNvSpPr>
              <a:spLocks/>
            </p:cNvSpPr>
            <p:nvPr/>
          </p:nvSpPr>
          <p:spPr bwMode="auto">
            <a:xfrm rot="21540000">
              <a:off x="4664" y="748"/>
              <a:ext cx="3016" cy="144"/>
            </a:xfrm>
            <a:custGeom>
              <a:avLst/>
              <a:gdLst>
                <a:gd name="T0" fmla="*/ 0 w 1501"/>
                <a:gd name="T1" fmla="*/ 72 h 72"/>
                <a:gd name="T2" fmla="*/ 1501 w 1501"/>
                <a:gd name="T3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1" h="72">
                  <a:moveTo>
                    <a:pt x="0" y="72"/>
                  </a:moveTo>
                  <a:cubicBezTo>
                    <a:pt x="613" y="8"/>
                    <a:pt x="1147" y="0"/>
                    <a:pt x="1501" y="44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8" name="Freeform 10">
              <a:extLst>
                <a:ext uri="{FF2B5EF4-FFF2-40B4-BE49-F238E27FC236}">
                  <a16:creationId xmlns:a16="http://schemas.microsoft.com/office/drawing/2014/main" id="{FDD0FA28-539A-4ACA-8899-3E8402EF9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73"/>
              <a:ext cx="3054" cy="801"/>
            </a:xfrm>
            <a:custGeom>
              <a:avLst/>
              <a:gdLst>
                <a:gd name="T0" fmla="*/ 0 w 1527"/>
                <a:gd name="T1" fmla="*/ 400 h 400"/>
                <a:gd name="T2" fmla="*/ 1527 w 1527"/>
                <a:gd name="T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27" h="400">
                  <a:moveTo>
                    <a:pt x="0" y="400"/>
                  </a:moveTo>
                  <a:cubicBezTo>
                    <a:pt x="347" y="255"/>
                    <a:pt x="891" y="109"/>
                    <a:pt x="1527" y="0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9" name="Freeform 11">
              <a:extLst>
                <a:ext uri="{FF2B5EF4-FFF2-40B4-BE49-F238E27FC236}">
                  <a16:creationId xmlns:a16="http://schemas.microsoft.com/office/drawing/2014/main" id="{C2E589BC-2594-4A68-A8E6-16916D1FD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66"/>
              <a:ext cx="7680" cy="1172"/>
            </a:xfrm>
            <a:custGeom>
              <a:avLst/>
              <a:gdLst>
                <a:gd name="T0" fmla="*/ 3840 w 3840"/>
                <a:gd name="T1" fmla="*/ 0 h 585"/>
                <a:gd name="T2" fmla="*/ 1969 w 3840"/>
                <a:gd name="T3" fmla="*/ 449 h 585"/>
                <a:gd name="T4" fmla="*/ 0 w 3840"/>
                <a:gd name="T5" fmla="*/ 53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40" h="585">
                  <a:moveTo>
                    <a:pt x="3840" y="0"/>
                  </a:moveTo>
                  <a:cubicBezTo>
                    <a:pt x="3386" y="177"/>
                    <a:pt x="2720" y="342"/>
                    <a:pt x="1969" y="449"/>
                  </a:cubicBezTo>
                  <a:cubicBezTo>
                    <a:pt x="1193" y="559"/>
                    <a:pt x="488" y="585"/>
                    <a:pt x="0" y="53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id="{570E0464-F2F4-4E63-82D3-7FD7ED585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" y="812"/>
              <a:ext cx="3008" cy="124"/>
            </a:xfrm>
            <a:custGeom>
              <a:avLst/>
              <a:gdLst>
                <a:gd name="T0" fmla="*/ 0 w 1504"/>
                <a:gd name="T1" fmla="*/ 62 h 62"/>
                <a:gd name="T2" fmla="*/ 1504 w 1504"/>
                <a:gd name="T3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4" h="62">
                  <a:moveTo>
                    <a:pt x="0" y="62"/>
                  </a:moveTo>
                  <a:cubicBezTo>
                    <a:pt x="596" y="4"/>
                    <a:pt x="1124" y="0"/>
                    <a:pt x="1504" y="45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90BF103D-F14F-475E-8329-C717B042B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49"/>
              <a:ext cx="3058" cy="699"/>
            </a:xfrm>
            <a:custGeom>
              <a:avLst/>
              <a:gdLst>
                <a:gd name="T0" fmla="*/ 0 w 1529"/>
                <a:gd name="T1" fmla="*/ 349 h 349"/>
                <a:gd name="T2" fmla="*/ 1529 w 1529"/>
                <a:gd name="T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29" h="349">
                  <a:moveTo>
                    <a:pt x="0" y="349"/>
                  </a:moveTo>
                  <a:cubicBezTo>
                    <a:pt x="392" y="203"/>
                    <a:pt x="925" y="101"/>
                    <a:pt x="1529" y="0"/>
                  </a:cubicBezTo>
                </a:path>
              </a:pathLst>
            </a:custGeom>
            <a:noFill/>
            <a:ln w="9525" cap="flat">
              <a:gradFill>
                <a:gsLst>
                  <a:gs pos="13000">
                    <a:schemeClr val="bg1">
                      <a:alpha val="14000"/>
                    </a:schemeClr>
                  </a:gs>
                  <a:gs pos="98000">
                    <a:schemeClr val="bg1">
                      <a:alpha val="32000"/>
                    </a:schemeClr>
                  </a:gs>
                </a:gsLst>
                <a:lin ang="0" scaled="0"/>
              </a:gra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054" name="Rectangle 1053">
            <a:extLst>
              <a:ext uri="{FF2B5EF4-FFF2-40B4-BE49-F238E27FC236}">
                <a16:creationId xmlns:a16="http://schemas.microsoft.com/office/drawing/2014/main" id="{56324244-C06C-45EB-B635-C76D794FE43F}"/>
              </a:ext>
            </a:extLst>
          </p:cNvPr>
          <p:cNvSpPr/>
          <p:nvPr/>
        </p:nvSpPr>
        <p:spPr>
          <a:xfrm rot="10800000">
            <a:off x="7019" y="2351365"/>
            <a:ext cx="12192000" cy="4507765"/>
          </a:xfrm>
          <a:prstGeom prst="rect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DBF7B1-5EEC-4CD9-99F7-6A7A71D757E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F61B19-5FB1-451F-938F-D0B1FAC2BDF6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D8996E74-40A0-447F-9820-F05F431830D9}"/>
              </a:ext>
            </a:extLst>
          </p:cNvPr>
          <p:cNvGrpSpPr/>
          <p:nvPr/>
        </p:nvGrpSpPr>
        <p:grpSpPr>
          <a:xfrm>
            <a:off x="1091139" y="1043777"/>
            <a:ext cx="10531743" cy="3890052"/>
            <a:chOff x="1095901" y="897954"/>
            <a:chExt cx="10531743" cy="3890052"/>
          </a:xfrm>
          <a:gradFill>
            <a:gsLst>
              <a:gs pos="0">
                <a:schemeClr val="accent1"/>
              </a:gs>
              <a:gs pos="98000">
                <a:schemeClr val="accent5"/>
              </a:gs>
            </a:gsLst>
            <a:lin ang="0" scaled="0"/>
          </a:gradFill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3CA1A826-0C79-4F53-9075-398A6721EA75}"/>
                </a:ext>
              </a:extLst>
            </p:cNvPr>
            <p:cNvSpPr/>
            <p:nvPr/>
          </p:nvSpPr>
          <p:spPr>
            <a:xfrm>
              <a:off x="2368296" y="2832354"/>
              <a:ext cx="868680" cy="8686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B4648D62-33D0-47DF-BEAF-B906CE0A99F7}"/>
                </a:ext>
              </a:extLst>
            </p:cNvPr>
            <p:cNvSpPr/>
            <p:nvPr/>
          </p:nvSpPr>
          <p:spPr>
            <a:xfrm>
              <a:off x="1095901" y="3394847"/>
              <a:ext cx="641604" cy="641604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AE189A6F-F269-4E55-B776-41C1E1542261}"/>
                </a:ext>
              </a:extLst>
            </p:cNvPr>
            <p:cNvSpPr/>
            <p:nvPr/>
          </p:nvSpPr>
          <p:spPr>
            <a:xfrm>
              <a:off x="1962690" y="4165451"/>
              <a:ext cx="622555" cy="6225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7F6019C-7740-4DD2-AD7A-8E62EEAEFBC8}"/>
                </a:ext>
              </a:extLst>
            </p:cNvPr>
            <p:cNvSpPr/>
            <p:nvPr/>
          </p:nvSpPr>
          <p:spPr>
            <a:xfrm>
              <a:off x="4899514" y="4003710"/>
              <a:ext cx="489204" cy="489204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969EF12C-7EAC-4003-AA97-B914A86FF824}"/>
                </a:ext>
              </a:extLst>
            </p:cNvPr>
            <p:cNvSpPr/>
            <p:nvPr/>
          </p:nvSpPr>
          <p:spPr>
            <a:xfrm>
              <a:off x="3787521" y="3707129"/>
              <a:ext cx="489204" cy="4892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EA16B88-FAF6-46C2-AC02-CF9C7E721083}"/>
                </a:ext>
              </a:extLst>
            </p:cNvPr>
            <p:cNvSpPr/>
            <p:nvPr/>
          </p:nvSpPr>
          <p:spPr>
            <a:xfrm>
              <a:off x="1141497" y="2470669"/>
              <a:ext cx="327278" cy="327276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385A763-7FE7-4BCC-901A-03BEF087AC57}"/>
                </a:ext>
              </a:extLst>
            </p:cNvPr>
            <p:cNvSpPr/>
            <p:nvPr/>
          </p:nvSpPr>
          <p:spPr>
            <a:xfrm>
              <a:off x="6027484" y="3657917"/>
              <a:ext cx="280447" cy="2804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6CAEB0F7-2984-4532-942D-1E40C99733CF}"/>
                </a:ext>
              </a:extLst>
            </p:cNvPr>
            <p:cNvSpPr/>
            <p:nvPr/>
          </p:nvSpPr>
          <p:spPr>
            <a:xfrm>
              <a:off x="6444202" y="3007837"/>
              <a:ext cx="370936" cy="3709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FBC259E-4DB5-476A-9529-C87D171DE47A}"/>
                </a:ext>
              </a:extLst>
            </p:cNvPr>
            <p:cNvSpPr/>
            <p:nvPr/>
          </p:nvSpPr>
          <p:spPr>
            <a:xfrm>
              <a:off x="7672926" y="3376612"/>
              <a:ext cx="320136" cy="303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1FD0D2B-417C-4793-ABE0-06100F4E625E}"/>
                </a:ext>
              </a:extLst>
            </p:cNvPr>
            <p:cNvSpPr/>
            <p:nvPr/>
          </p:nvSpPr>
          <p:spPr>
            <a:xfrm>
              <a:off x="7326851" y="4052411"/>
              <a:ext cx="342362" cy="342356"/>
            </a:xfrm>
            <a:prstGeom prst="ellipse">
              <a:avLst/>
            </a:prstGeom>
            <a:grpFill/>
            <a:ln w="285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11AD1E91-4433-4F5A-8779-C8ACFC9B03AA}"/>
                </a:ext>
              </a:extLst>
            </p:cNvPr>
            <p:cNvSpPr/>
            <p:nvPr/>
          </p:nvSpPr>
          <p:spPr>
            <a:xfrm>
              <a:off x="8560382" y="4032012"/>
              <a:ext cx="342362" cy="3423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C2467846-1158-4854-B0CD-1C4D78C985CB}"/>
                </a:ext>
              </a:extLst>
            </p:cNvPr>
            <p:cNvSpPr/>
            <p:nvPr/>
          </p:nvSpPr>
          <p:spPr>
            <a:xfrm>
              <a:off x="8149811" y="2192336"/>
              <a:ext cx="310770" cy="310765"/>
            </a:xfrm>
            <a:prstGeom prst="ellipse">
              <a:avLst/>
            </a:prstGeom>
            <a:grpFill/>
            <a:ln w="285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A77720B4-6F6F-4551-843E-7E3487A84E95}"/>
                </a:ext>
              </a:extLst>
            </p:cNvPr>
            <p:cNvSpPr/>
            <p:nvPr/>
          </p:nvSpPr>
          <p:spPr>
            <a:xfrm>
              <a:off x="7775955" y="2794790"/>
              <a:ext cx="241714" cy="241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9AD09CCC-99A9-4CF6-9859-DB8220D4F339}"/>
                </a:ext>
              </a:extLst>
            </p:cNvPr>
            <p:cNvSpPr/>
            <p:nvPr/>
          </p:nvSpPr>
          <p:spPr>
            <a:xfrm>
              <a:off x="9902412" y="3387723"/>
              <a:ext cx="422688" cy="422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2062D41E-71EC-42AC-9887-8334F2926FA5}"/>
                </a:ext>
              </a:extLst>
            </p:cNvPr>
            <p:cNvSpPr/>
            <p:nvPr/>
          </p:nvSpPr>
          <p:spPr>
            <a:xfrm>
              <a:off x="9478549" y="2078037"/>
              <a:ext cx="494126" cy="4941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67992CF9-2CD5-47B7-91DA-D274A624101E}"/>
                </a:ext>
              </a:extLst>
            </p:cNvPr>
            <p:cNvSpPr/>
            <p:nvPr/>
          </p:nvSpPr>
          <p:spPr>
            <a:xfrm>
              <a:off x="11277187" y="2211383"/>
              <a:ext cx="350457" cy="350451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B312D5CF-A1BA-4449-A42A-46B169E7BC69}"/>
                </a:ext>
              </a:extLst>
            </p:cNvPr>
            <p:cNvSpPr/>
            <p:nvPr/>
          </p:nvSpPr>
          <p:spPr>
            <a:xfrm>
              <a:off x="11033528" y="3803724"/>
              <a:ext cx="350457" cy="350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AA125313-AC60-4037-9242-F49682720C0B}"/>
                </a:ext>
              </a:extLst>
            </p:cNvPr>
            <p:cNvSpPr/>
            <p:nvPr/>
          </p:nvSpPr>
          <p:spPr>
            <a:xfrm>
              <a:off x="9610980" y="4408515"/>
              <a:ext cx="180721" cy="180718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60D08875-FDD5-4D8C-BCFF-B79692744812}"/>
                </a:ext>
              </a:extLst>
            </p:cNvPr>
            <p:cNvSpPr/>
            <p:nvPr/>
          </p:nvSpPr>
          <p:spPr>
            <a:xfrm>
              <a:off x="3981991" y="2683986"/>
              <a:ext cx="361410" cy="3614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1D18CE35-044D-408A-BDC7-E8D2C5519A29}"/>
                </a:ext>
              </a:extLst>
            </p:cNvPr>
            <p:cNvSpPr/>
            <p:nvPr/>
          </p:nvSpPr>
          <p:spPr>
            <a:xfrm>
              <a:off x="2958846" y="1897380"/>
              <a:ext cx="101854" cy="1018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3AAE711C-AEA3-4F4F-BD47-5B0CA4CFD88D}"/>
                </a:ext>
              </a:extLst>
            </p:cNvPr>
            <p:cNvSpPr/>
            <p:nvPr/>
          </p:nvSpPr>
          <p:spPr>
            <a:xfrm>
              <a:off x="1415796" y="1313180"/>
              <a:ext cx="101854" cy="1018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70D6EAB1-5C1F-428A-AF65-8BE226DDD188}"/>
                </a:ext>
              </a:extLst>
            </p:cNvPr>
            <p:cNvSpPr/>
            <p:nvPr/>
          </p:nvSpPr>
          <p:spPr>
            <a:xfrm>
              <a:off x="9917080" y="1376585"/>
              <a:ext cx="101854" cy="1018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3A080702-4C98-4616-95EA-CB186E629EDE}"/>
                </a:ext>
              </a:extLst>
            </p:cNvPr>
            <p:cNvSpPr/>
            <p:nvPr/>
          </p:nvSpPr>
          <p:spPr>
            <a:xfrm>
              <a:off x="11460130" y="897954"/>
              <a:ext cx="101854" cy="101854"/>
            </a:xfrm>
            <a:prstGeom prst="ellipse">
              <a:avLst/>
            </a:prstGeom>
            <a:grpFill/>
            <a:ln w="57150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A6E2C73C-94B3-40E2-8CC3-64F87FCF8221}"/>
              </a:ext>
            </a:extLst>
          </p:cNvPr>
          <p:cNvSpPr txBox="1"/>
          <p:nvPr/>
        </p:nvSpPr>
        <p:spPr>
          <a:xfrm>
            <a:off x="897020" y="1136411"/>
            <a:ext cx="1138453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magic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makers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A8695B-9C62-4ED8-B3C7-8E254BD80A7D}"/>
              </a:ext>
            </a:extLst>
          </p:cNvPr>
          <p:cNvSpPr txBox="1"/>
          <p:nvPr/>
        </p:nvSpPr>
        <p:spPr>
          <a:xfrm>
            <a:off x="2652944" y="1788371"/>
            <a:ext cx="713657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kartable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604811B-6460-4334-B3FB-CF2573817578}"/>
              </a:ext>
            </a:extLst>
          </p:cNvPr>
          <p:cNvSpPr txBox="1"/>
          <p:nvPr/>
        </p:nvSpPr>
        <p:spPr>
          <a:xfrm>
            <a:off x="2395312" y="2698412"/>
            <a:ext cx="814647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exaprobe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E915A86C-233E-4A8F-B0C5-1F8F01C148E0}"/>
              </a:ext>
            </a:extLst>
          </p:cNvPr>
          <p:cNvSpPr txBox="1"/>
          <p:nvPr/>
        </p:nvSpPr>
        <p:spPr>
          <a:xfrm>
            <a:off x="3488883" y="2545450"/>
            <a:ext cx="1292341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econocom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brésil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87C904A3-E3BC-48E8-AC9C-640F01A8EC1B}"/>
              </a:ext>
            </a:extLst>
          </p:cNvPr>
          <p:cNvSpPr txBox="1"/>
          <p:nvPr/>
        </p:nvSpPr>
        <p:spPr>
          <a:xfrm>
            <a:off x="993238" y="2338496"/>
            <a:ext cx="61427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gigigo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0C2542F-F0FF-443E-B386-88D06196CDD3}"/>
              </a:ext>
            </a:extLst>
          </p:cNvPr>
          <p:cNvSpPr txBox="1"/>
          <p:nvPr/>
        </p:nvSpPr>
        <p:spPr>
          <a:xfrm>
            <a:off x="791270" y="3294096"/>
            <a:ext cx="1159293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econocom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P&amp;S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DD8B1B68-7C6A-4E9A-BBB1-A25599940D69}"/>
              </a:ext>
            </a:extLst>
          </p:cNvPr>
          <p:cNvSpPr txBox="1"/>
          <p:nvPr/>
        </p:nvSpPr>
        <p:spPr>
          <a:xfrm>
            <a:off x="1891515" y="4071278"/>
            <a:ext cx="960519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asystel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italie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5777ED3D-9D87-4528-A757-5440BBEFBAB7}"/>
              </a:ext>
            </a:extLst>
          </p:cNvPr>
          <p:cNvSpPr txBox="1"/>
          <p:nvPr/>
        </p:nvSpPr>
        <p:spPr>
          <a:xfrm>
            <a:off x="4706907" y="3886700"/>
            <a:ext cx="841898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bizmatica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8C27A40-5DF3-4721-BD93-624746C0792A}"/>
              </a:ext>
            </a:extLst>
          </p:cNvPr>
          <p:cNvSpPr txBox="1"/>
          <p:nvPr/>
        </p:nvSpPr>
        <p:spPr>
          <a:xfrm>
            <a:off x="3595947" y="3583839"/>
            <a:ext cx="872355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synertrade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F5AB78F2-72D7-4875-8A23-9538588F252D}"/>
              </a:ext>
            </a:extLst>
          </p:cNvPr>
          <p:cNvSpPr txBox="1"/>
          <p:nvPr/>
        </p:nvSpPr>
        <p:spPr>
          <a:xfrm>
            <a:off x="5709087" y="3569481"/>
            <a:ext cx="917238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asp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serveur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270B26C7-778B-4EBF-9830-2A53EB691387}"/>
              </a:ext>
            </a:extLst>
          </p:cNvPr>
          <p:cNvSpPr txBox="1"/>
          <p:nvPr/>
        </p:nvSpPr>
        <p:spPr>
          <a:xfrm>
            <a:off x="6392264" y="2921455"/>
            <a:ext cx="474810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dms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C3E10019-A2B8-4335-8958-DB3D2568B1D5}"/>
              </a:ext>
            </a:extLst>
          </p:cNvPr>
          <p:cNvSpPr txBox="1"/>
          <p:nvPr/>
        </p:nvSpPr>
        <p:spPr>
          <a:xfrm>
            <a:off x="7417607" y="2706693"/>
            <a:ext cx="930063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aragon-erh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E735CE6-B67A-4B9A-874C-6F060B63723E}"/>
              </a:ext>
            </a:extLst>
          </p:cNvPr>
          <p:cNvSpPr txBox="1"/>
          <p:nvPr/>
        </p:nvSpPr>
        <p:spPr>
          <a:xfrm>
            <a:off x="7360859" y="3266697"/>
            <a:ext cx="915635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energy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net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FCB28ACD-042B-4C31-AFAB-B4ACE26ED0EC}"/>
              </a:ext>
            </a:extLst>
          </p:cNvPr>
          <p:cNvSpPr txBox="1"/>
          <p:nvPr/>
        </p:nvSpPr>
        <p:spPr>
          <a:xfrm>
            <a:off x="7249406" y="3954805"/>
            <a:ext cx="49725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helis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80CF9E70-C6FE-4C3C-A7ED-5182C6EF959A}"/>
              </a:ext>
            </a:extLst>
          </p:cNvPr>
          <p:cNvSpPr txBox="1"/>
          <p:nvPr/>
        </p:nvSpPr>
        <p:spPr>
          <a:xfrm>
            <a:off x="8413754" y="3934336"/>
            <a:ext cx="65755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altabox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2F72C080-8B79-4D07-82F9-7ED228A8F3D4}"/>
              </a:ext>
            </a:extLst>
          </p:cNvPr>
          <p:cNvSpPr txBox="1"/>
          <p:nvPr/>
        </p:nvSpPr>
        <p:spPr>
          <a:xfrm>
            <a:off x="9371762" y="1945949"/>
            <a:ext cx="659155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infeeny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2D7147F2-87EC-44E8-9D84-B44F291FE868}"/>
              </a:ext>
            </a:extLst>
          </p:cNvPr>
          <p:cNvSpPr txBox="1"/>
          <p:nvPr/>
        </p:nvSpPr>
        <p:spPr>
          <a:xfrm>
            <a:off x="9552306" y="3294449"/>
            <a:ext cx="1130438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digital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security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CEA98AB4-769B-445B-95BB-9523EEF801BC}"/>
              </a:ext>
            </a:extLst>
          </p:cNvPr>
          <p:cNvSpPr txBox="1"/>
          <p:nvPr/>
        </p:nvSpPr>
        <p:spPr>
          <a:xfrm>
            <a:off x="9327251" y="4286292"/>
            <a:ext cx="70564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cineolia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9EBD5551-D60C-4B4B-BA49-A5AEF7DFEAF1}"/>
              </a:ext>
            </a:extLst>
          </p:cNvPr>
          <p:cNvSpPr txBox="1"/>
          <p:nvPr/>
        </p:nvSpPr>
        <p:spPr>
          <a:xfrm>
            <a:off x="10996736" y="3719076"/>
            <a:ext cx="38504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jtrs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4083C4CF-98B0-4AD2-9C47-91399F22C574}"/>
              </a:ext>
            </a:extLst>
          </p:cNvPr>
          <p:cNvSpPr txBox="1"/>
          <p:nvPr/>
        </p:nvSpPr>
        <p:spPr>
          <a:xfrm>
            <a:off x="11069938" y="2105694"/>
            <a:ext cx="764954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alter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way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DE0BB332-CD12-4389-9FE6-8726C7A8FA14}"/>
              </a:ext>
            </a:extLst>
          </p:cNvPr>
          <p:cNvSpPr txBox="1"/>
          <p:nvPr/>
        </p:nvSpPr>
        <p:spPr>
          <a:xfrm>
            <a:off x="11107238" y="788830"/>
            <a:ext cx="766557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histovery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5FF680CC-C1D7-4176-9637-B517D3B7B4A6}"/>
              </a:ext>
            </a:extLst>
          </p:cNvPr>
          <p:cNvSpPr txBox="1"/>
          <p:nvPr/>
        </p:nvSpPr>
        <p:spPr>
          <a:xfrm>
            <a:off x="9392080" y="1268821"/>
            <a:ext cx="1154482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clever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energies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9A330571-FAEC-45F7-B3B9-407046BCD930}"/>
              </a:ext>
            </a:extLst>
          </p:cNvPr>
          <p:cNvSpPr txBox="1"/>
          <p:nvPr/>
        </p:nvSpPr>
        <p:spPr>
          <a:xfrm>
            <a:off x="7997368" y="2075529"/>
            <a:ext cx="622286" cy="24622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nexica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25" name="Freeform 21">
            <a:extLst>
              <a:ext uri="{FF2B5EF4-FFF2-40B4-BE49-F238E27FC236}">
                <a16:creationId xmlns:a16="http://schemas.microsoft.com/office/drawing/2014/main" id="{A93CAF2F-760A-4315-85A0-E92A907A8888}"/>
              </a:ext>
            </a:extLst>
          </p:cNvPr>
          <p:cNvSpPr>
            <a:spLocks/>
          </p:cNvSpPr>
          <p:nvPr/>
        </p:nvSpPr>
        <p:spPr bwMode="auto">
          <a:xfrm>
            <a:off x="5060049" y="2054093"/>
            <a:ext cx="60129" cy="60129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1" y="18"/>
                  <a:pt x="6" y="13"/>
                  <a:pt x="0" y="12"/>
                </a:cubicBezTo>
                <a:cubicBezTo>
                  <a:pt x="6" y="11"/>
                  <a:pt x="11" y="6"/>
                  <a:pt x="12" y="0"/>
                </a:cubicBezTo>
                <a:cubicBezTo>
                  <a:pt x="13" y="6"/>
                  <a:pt x="18" y="11"/>
                  <a:pt x="24" y="12"/>
                </a:cubicBezTo>
                <a:cubicBezTo>
                  <a:pt x="18" y="13"/>
                  <a:pt x="13" y="18"/>
                  <a:pt x="12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1788B669-164C-4167-A380-C5E0F23CABAE}"/>
              </a:ext>
            </a:extLst>
          </p:cNvPr>
          <p:cNvGrpSpPr/>
          <p:nvPr/>
        </p:nvGrpSpPr>
        <p:grpSpPr>
          <a:xfrm>
            <a:off x="6972511" y="1774462"/>
            <a:ext cx="464941" cy="368747"/>
            <a:chOff x="3528271" y="1303836"/>
            <a:chExt cx="464941" cy="368747"/>
          </a:xfrm>
        </p:grpSpPr>
        <p:sp>
          <p:nvSpPr>
            <p:cNvPr id="122" name="Freeform 21">
              <a:extLst>
                <a:ext uri="{FF2B5EF4-FFF2-40B4-BE49-F238E27FC236}">
                  <a16:creationId xmlns:a16="http://schemas.microsoft.com/office/drawing/2014/main" id="{F419CF23-9F55-4D52-8347-72A356377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980" y="152047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4" name="Freeform 21">
              <a:extLst>
                <a:ext uri="{FF2B5EF4-FFF2-40B4-BE49-F238E27FC236}">
                  <a16:creationId xmlns:a16="http://schemas.microsoft.com/office/drawing/2014/main" id="{BE94DB80-0ED3-431B-AC51-D81C84525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083" y="1612454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6" name="Freeform 21">
              <a:extLst>
                <a:ext uri="{FF2B5EF4-FFF2-40B4-BE49-F238E27FC236}">
                  <a16:creationId xmlns:a16="http://schemas.microsoft.com/office/drawing/2014/main" id="{7E698B8C-8A03-4CA2-A6E2-67EF04290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271" y="1443385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7" name="Freeform 21">
              <a:extLst>
                <a:ext uri="{FF2B5EF4-FFF2-40B4-BE49-F238E27FC236}">
                  <a16:creationId xmlns:a16="http://schemas.microsoft.com/office/drawing/2014/main" id="{2B58AE8E-1C32-4923-995D-EF2637FBF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7822" y="1303836"/>
              <a:ext cx="120152" cy="120152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128" name="Freeform 21">
            <a:extLst>
              <a:ext uri="{FF2B5EF4-FFF2-40B4-BE49-F238E27FC236}">
                <a16:creationId xmlns:a16="http://schemas.microsoft.com/office/drawing/2014/main" id="{A00FBE28-0AA3-4317-B766-29418DC4ADF6}"/>
              </a:ext>
            </a:extLst>
          </p:cNvPr>
          <p:cNvSpPr>
            <a:spLocks/>
          </p:cNvSpPr>
          <p:nvPr/>
        </p:nvSpPr>
        <p:spPr bwMode="auto">
          <a:xfrm>
            <a:off x="5062741" y="2192609"/>
            <a:ext cx="120152" cy="120152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1" y="18"/>
                  <a:pt x="6" y="13"/>
                  <a:pt x="0" y="12"/>
                </a:cubicBezTo>
                <a:cubicBezTo>
                  <a:pt x="6" y="11"/>
                  <a:pt x="11" y="6"/>
                  <a:pt x="12" y="0"/>
                </a:cubicBezTo>
                <a:cubicBezTo>
                  <a:pt x="13" y="6"/>
                  <a:pt x="18" y="11"/>
                  <a:pt x="24" y="12"/>
                </a:cubicBezTo>
                <a:cubicBezTo>
                  <a:pt x="18" y="13"/>
                  <a:pt x="13" y="18"/>
                  <a:pt x="12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6C7A5DDD-530B-40F0-9677-55DF9F9DB20C}"/>
              </a:ext>
            </a:extLst>
          </p:cNvPr>
          <p:cNvGrpSpPr/>
          <p:nvPr/>
        </p:nvGrpSpPr>
        <p:grpSpPr>
          <a:xfrm>
            <a:off x="1494805" y="1528635"/>
            <a:ext cx="10573085" cy="3616025"/>
            <a:chOff x="-1690355" y="-877471"/>
            <a:chExt cx="10573085" cy="3616025"/>
          </a:xfrm>
        </p:grpSpPr>
        <p:sp>
          <p:nvSpPr>
            <p:cNvPr id="131" name="Freeform 21">
              <a:extLst>
                <a:ext uri="{FF2B5EF4-FFF2-40B4-BE49-F238E27FC236}">
                  <a16:creationId xmlns:a16="http://schemas.microsoft.com/office/drawing/2014/main" id="{EF6EA465-6A89-450B-89D1-FECF784D1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736" y="1679434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2" name="Freeform 21">
              <a:extLst>
                <a:ext uri="{FF2B5EF4-FFF2-40B4-BE49-F238E27FC236}">
                  <a16:creationId xmlns:a16="http://schemas.microsoft.com/office/drawing/2014/main" id="{51685468-6B08-4DC9-A558-E6A430068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774" y="99271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3" name="Freeform 21">
              <a:extLst>
                <a:ext uri="{FF2B5EF4-FFF2-40B4-BE49-F238E27FC236}">
                  <a16:creationId xmlns:a16="http://schemas.microsoft.com/office/drawing/2014/main" id="{99FCD836-2F6F-48A7-9F89-F2843FA87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271" y="1443385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4" name="Freeform 21">
              <a:extLst>
                <a:ext uri="{FF2B5EF4-FFF2-40B4-BE49-F238E27FC236}">
                  <a16:creationId xmlns:a16="http://schemas.microsoft.com/office/drawing/2014/main" id="{F10EA3E9-E553-4C78-81CA-7130C3BA1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26" y="1808183"/>
              <a:ext cx="95458" cy="9545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5" name="Freeform 21">
              <a:extLst>
                <a:ext uri="{FF2B5EF4-FFF2-40B4-BE49-F238E27FC236}">
                  <a16:creationId xmlns:a16="http://schemas.microsoft.com/office/drawing/2014/main" id="{61905318-C5D2-4FC8-A6AD-00B3E2D0E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417" y="191902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6" name="Freeform 21">
              <a:extLst>
                <a:ext uri="{FF2B5EF4-FFF2-40B4-BE49-F238E27FC236}">
                  <a16:creationId xmlns:a16="http://schemas.microsoft.com/office/drawing/2014/main" id="{56022595-1524-4279-9585-A8052E893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480" y="2269113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7" name="Freeform 21">
              <a:extLst>
                <a:ext uri="{FF2B5EF4-FFF2-40B4-BE49-F238E27FC236}">
                  <a16:creationId xmlns:a16="http://schemas.microsoft.com/office/drawing/2014/main" id="{6E141A2C-D31E-4DEE-B16B-2B47EBA1B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536" y="2578675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8" name="Freeform 21">
              <a:extLst>
                <a:ext uri="{FF2B5EF4-FFF2-40B4-BE49-F238E27FC236}">
                  <a16:creationId xmlns:a16="http://schemas.microsoft.com/office/drawing/2014/main" id="{2E1801DF-1355-4102-9B2F-2A9716BA6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305" y="268106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9" name="Freeform 21">
              <a:extLst>
                <a:ext uri="{FF2B5EF4-FFF2-40B4-BE49-F238E27FC236}">
                  <a16:creationId xmlns:a16="http://schemas.microsoft.com/office/drawing/2014/main" id="{0941490C-8AB4-4D5E-86C3-9DA2F1E29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105" y="24753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0" name="Freeform 21">
              <a:extLst>
                <a:ext uri="{FF2B5EF4-FFF2-40B4-BE49-F238E27FC236}">
                  <a16:creationId xmlns:a16="http://schemas.microsoft.com/office/drawing/2014/main" id="{EA27C387-4431-474E-A1A9-E82313C97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5" y="77606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id="{B762F4C2-528C-4CAC-B5BA-71BD36C1E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1115" y="-32121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2" name="Freeform 21">
              <a:extLst>
                <a:ext uri="{FF2B5EF4-FFF2-40B4-BE49-F238E27FC236}">
                  <a16:creationId xmlns:a16="http://schemas.microsoft.com/office/drawing/2014/main" id="{62CADF13-34B4-4611-B0A4-6D7E17AAA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525" y="-12309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3" name="Freeform 21">
              <a:extLst>
                <a:ext uri="{FF2B5EF4-FFF2-40B4-BE49-F238E27FC236}">
                  <a16:creationId xmlns:a16="http://schemas.microsoft.com/office/drawing/2014/main" id="{1918823C-7940-42DA-A818-F3FC4A75D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4705" y="67700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Freeform 21">
              <a:extLst>
                <a:ext uri="{FF2B5EF4-FFF2-40B4-BE49-F238E27FC236}">
                  <a16:creationId xmlns:a16="http://schemas.microsoft.com/office/drawing/2014/main" id="{39ADECF8-C89D-40E7-8667-0DE014063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4038" y="1552517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5" name="Freeform 21">
              <a:extLst>
                <a:ext uri="{FF2B5EF4-FFF2-40B4-BE49-F238E27FC236}">
                  <a16:creationId xmlns:a16="http://schemas.microsoft.com/office/drawing/2014/main" id="{BDE044DF-9B3A-459A-8DE8-A7C0A6F6C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5245" y="153044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6" name="Freeform 21">
              <a:extLst>
                <a:ext uri="{FF2B5EF4-FFF2-40B4-BE49-F238E27FC236}">
                  <a16:creationId xmlns:a16="http://schemas.microsoft.com/office/drawing/2014/main" id="{4C777799-CFC5-4DE5-AD13-2C81C2661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8105" y="17133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7" name="Freeform 21">
              <a:extLst>
                <a:ext uri="{FF2B5EF4-FFF2-40B4-BE49-F238E27FC236}">
                  <a16:creationId xmlns:a16="http://schemas.microsoft.com/office/drawing/2014/main" id="{DF5BF4D2-2542-43E0-AEA1-E4A16E98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65" y="15990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8" name="Freeform 21">
              <a:extLst>
                <a:ext uri="{FF2B5EF4-FFF2-40B4-BE49-F238E27FC236}">
                  <a16:creationId xmlns:a16="http://schemas.microsoft.com/office/drawing/2014/main" id="{988CCDA8-A2AA-408F-9A86-BCF0D2C3C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305" y="-62601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9" name="Freeform 21">
              <a:extLst>
                <a:ext uri="{FF2B5EF4-FFF2-40B4-BE49-F238E27FC236}">
                  <a16:creationId xmlns:a16="http://schemas.microsoft.com/office/drawing/2014/main" id="{A24B3542-1AB0-4895-A43A-65D443424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625" y="28838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0" name="Freeform 21">
              <a:extLst>
                <a:ext uri="{FF2B5EF4-FFF2-40B4-BE49-F238E27FC236}">
                  <a16:creationId xmlns:a16="http://schemas.microsoft.com/office/drawing/2014/main" id="{27B4CBEB-88B8-4693-8368-6622088D1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145" y="532229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1" name="Freeform 21">
              <a:extLst>
                <a:ext uri="{FF2B5EF4-FFF2-40B4-BE49-F238E27FC236}">
                  <a16:creationId xmlns:a16="http://schemas.microsoft.com/office/drawing/2014/main" id="{4311AAB8-8470-4FB3-A33C-91D66507F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0355" y="-877471"/>
              <a:ext cx="57485" cy="5748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2" name="Freeform 21">
              <a:extLst>
                <a:ext uri="{FF2B5EF4-FFF2-40B4-BE49-F238E27FC236}">
                  <a16:creationId xmlns:a16="http://schemas.microsoft.com/office/drawing/2014/main" id="{5979C21C-B063-4850-B482-A49B8964A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4817" y="247528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3" name="Freeform 21">
              <a:extLst>
                <a:ext uri="{FF2B5EF4-FFF2-40B4-BE49-F238E27FC236}">
                  <a16:creationId xmlns:a16="http://schemas.microsoft.com/office/drawing/2014/main" id="{B5C9CB8F-989B-42B5-BA34-A5C24D928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5417" y="1614220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54" name="Groupe 153">
            <a:extLst>
              <a:ext uri="{FF2B5EF4-FFF2-40B4-BE49-F238E27FC236}">
                <a16:creationId xmlns:a16="http://schemas.microsoft.com/office/drawing/2014/main" id="{79DF622F-7508-4CD9-9903-E48DCE8D6C93}"/>
              </a:ext>
            </a:extLst>
          </p:cNvPr>
          <p:cNvGrpSpPr/>
          <p:nvPr/>
        </p:nvGrpSpPr>
        <p:grpSpPr>
          <a:xfrm>
            <a:off x="2044657" y="3380159"/>
            <a:ext cx="490595" cy="604550"/>
            <a:chOff x="3502617" y="1068033"/>
            <a:chExt cx="490595" cy="604550"/>
          </a:xfrm>
        </p:grpSpPr>
        <p:sp>
          <p:nvSpPr>
            <p:cNvPr id="155" name="Freeform 21">
              <a:extLst>
                <a:ext uri="{FF2B5EF4-FFF2-40B4-BE49-F238E27FC236}">
                  <a16:creationId xmlns:a16="http://schemas.microsoft.com/office/drawing/2014/main" id="{138E3485-B06F-4816-83FB-A72A36B3F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617" y="1068033"/>
              <a:ext cx="88900" cy="88900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6" name="Freeform 21">
              <a:extLst>
                <a:ext uri="{FF2B5EF4-FFF2-40B4-BE49-F238E27FC236}">
                  <a16:creationId xmlns:a16="http://schemas.microsoft.com/office/drawing/2014/main" id="{582D68D4-10B5-46DD-8896-1BF560998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083" y="1612454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7" name="Freeform 21">
              <a:extLst>
                <a:ext uri="{FF2B5EF4-FFF2-40B4-BE49-F238E27FC236}">
                  <a16:creationId xmlns:a16="http://schemas.microsoft.com/office/drawing/2014/main" id="{98C884F6-E3C0-4FA8-86ED-266CB2E13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183" y="1290985"/>
              <a:ext cx="60129" cy="60129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8" name="Freeform 21">
              <a:extLst>
                <a:ext uri="{FF2B5EF4-FFF2-40B4-BE49-F238E27FC236}">
                  <a16:creationId xmlns:a16="http://schemas.microsoft.com/office/drawing/2014/main" id="{854A4162-23D0-476B-8E31-010AB5C51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7822" y="1303836"/>
              <a:ext cx="120152" cy="120152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1" y="18"/>
                    <a:pt x="6" y="13"/>
                    <a:pt x="0" y="12"/>
                  </a:cubicBezTo>
                  <a:cubicBezTo>
                    <a:pt x="6" y="11"/>
                    <a:pt x="11" y="6"/>
                    <a:pt x="12" y="0"/>
                  </a:cubicBezTo>
                  <a:cubicBezTo>
                    <a:pt x="13" y="6"/>
                    <a:pt x="18" y="11"/>
                    <a:pt x="24" y="12"/>
                  </a:cubicBezTo>
                  <a:cubicBezTo>
                    <a:pt x="18" y="13"/>
                    <a:pt x="13" y="18"/>
                    <a:pt x="1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181" name="Group 24">
            <a:extLst>
              <a:ext uri="{FF2B5EF4-FFF2-40B4-BE49-F238E27FC236}">
                <a16:creationId xmlns:a16="http://schemas.microsoft.com/office/drawing/2014/main" id="{795877B0-E889-4F7E-9D89-F9B6712D6EA9}"/>
              </a:ext>
            </a:extLst>
          </p:cNvPr>
          <p:cNvGrpSpPr>
            <a:grpSpLocks noChangeAspect="1"/>
          </p:cNvGrpSpPr>
          <p:nvPr/>
        </p:nvGrpSpPr>
        <p:grpSpPr bwMode="auto">
          <a:xfrm rot="20700000">
            <a:off x="2339386" y="2977307"/>
            <a:ext cx="911421" cy="847693"/>
            <a:chOff x="3584" y="-829"/>
            <a:chExt cx="615" cy="572"/>
          </a:xfrm>
          <a:solidFill>
            <a:schemeClr val="accent2">
              <a:alpha val="20000"/>
            </a:schemeClr>
          </a:solidFill>
        </p:grpSpPr>
        <p:sp>
          <p:nvSpPr>
            <p:cNvPr id="182" name="Freeform 25">
              <a:extLst>
                <a:ext uri="{FF2B5EF4-FFF2-40B4-BE49-F238E27FC236}">
                  <a16:creationId xmlns:a16="http://schemas.microsoft.com/office/drawing/2014/main" id="{73D1BFBD-7801-4B80-B17C-81555E961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4" name="Freeform 27">
              <a:extLst>
                <a:ext uri="{FF2B5EF4-FFF2-40B4-BE49-F238E27FC236}">
                  <a16:creationId xmlns:a16="http://schemas.microsoft.com/office/drawing/2014/main" id="{C403EBB8-584F-4A4F-AE31-18B9248466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5" name="Freeform 28">
              <a:extLst>
                <a:ext uri="{FF2B5EF4-FFF2-40B4-BE49-F238E27FC236}">
                  <a16:creationId xmlns:a16="http://schemas.microsoft.com/office/drawing/2014/main" id="{7550C081-72C1-4B10-A9D4-9817EF5ED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6" name="Freeform 29">
              <a:extLst>
                <a:ext uri="{FF2B5EF4-FFF2-40B4-BE49-F238E27FC236}">
                  <a16:creationId xmlns:a16="http://schemas.microsoft.com/office/drawing/2014/main" id="{4C378FF7-5119-4755-B764-5038C4382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8" name="Freeform 31">
              <a:extLst>
                <a:ext uri="{FF2B5EF4-FFF2-40B4-BE49-F238E27FC236}">
                  <a16:creationId xmlns:a16="http://schemas.microsoft.com/office/drawing/2014/main" id="{02424B20-03DE-4327-8DF8-E13B7203D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9" name="Freeform 32">
              <a:extLst>
                <a:ext uri="{FF2B5EF4-FFF2-40B4-BE49-F238E27FC236}">
                  <a16:creationId xmlns:a16="http://schemas.microsoft.com/office/drawing/2014/main" id="{7DA313E6-A60C-4078-81DB-BADF2DCD2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1" name="Freeform 34">
              <a:extLst>
                <a:ext uri="{FF2B5EF4-FFF2-40B4-BE49-F238E27FC236}">
                  <a16:creationId xmlns:a16="http://schemas.microsoft.com/office/drawing/2014/main" id="{08A9EA9F-F7F5-4F71-876B-90CC4F8427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2" name="Freeform 35">
              <a:extLst>
                <a:ext uri="{FF2B5EF4-FFF2-40B4-BE49-F238E27FC236}">
                  <a16:creationId xmlns:a16="http://schemas.microsoft.com/office/drawing/2014/main" id="{A268C0E5-D0FC-44D3-BBB5-C08D51D941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3" name="Freeform 36">
              <a:extLst>
                <a:ext uri="{FF2B5EF4-FFF2-40B4-BE49-F238E27FC236}">
                  <a16:creationId xmlns:a16="http://schemas.microsoft.com/office/drawing/2014/main" id="{7A415749-79A2-4491-8A81-3D601B718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4" name="Freeform 37">
              <a:extLst>
                <a:ext uri="{FF2B5EF4-FFF2-40B4-BE49-F238E27FC236}">
                  <a16:creationId xmlns:a16="http://schemas.microsoft.com/office/drawing/2014/main" id="{F6CF9563-B80A-4B37-B0E0-8E8E075675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32" name="Group 24">
            <a:extLst>
              <a:ext uri="{FF2B5EF4-FFF2-40B4-BE49-F238E27FC236}">
                <a16:creationId xmlns:a16="http://schemas.microsoft.com/office/drawing/2014/main" id="{A2B5239E-D54F-4BE4-B829-A11404C5D1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79638" y="2225180"/>
            <a:ext cx="501345" cy="466289"/>
            <a:chOff x="3584" y="-829"/>
            <a:chExt cx="615" cy="572"/>
          </a:xfrm>
          <a:solidFill>
            <a:schemeClr val="accent4">
              <a:alpha val="20000"/>
            </a:schemeClr>
          </a:solidFill>
        </p:grpSpPr>
        <p:sp>
          <p:nvSpPr>
            <p:cNvPr id="233" name="Freeform 25">
              <a:extLst>
                <a:ext uri="{FF2B5EF4-FFF2-40B4-BE49-F238E27FC236}">
                  <a16:creationId xmlns:a16="http://schemas.microsoft.com/office/drawing/2014/main" id="{473346B4-D1F3-44B3-90D4-25062EE4A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4" name="Freeform 27">
              <a:extLst>
                <a:ext uri="{FF2B5EF4-FFF2-40B4-BE49-F238E27FC236}">
                  <a16:creationId xmlns:a16="http://schemas.microsoft.com/office/drawing/2014/main" id="{6F1B3D44-6358-4445-86D5-B028448B94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5" name="Freeform 28">
              <a:extLst>
                <a:ext uri="{FF2B5EF4-FFF2-40B4-BE49-F238E27FC236}">
                  <a16:creationId xmlns:a16="http://schemas.microsoft.com/office/drawing/2014/main" id="{BE71758B-55ED-4157-8A0E-55049AA1D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6" name="Freeform 29">
              <a:extLst>
                <a:ext uri="{FF2B5EF4-FFF2-40B4-BE49-F238E27FC236}">
                  <a16:creationId xmlns:a16="http://schemas.microsoft.com/office/drawing/2014/main" id="{132F8F55-EFDD-4FFC-827C-6D91208948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7" name="Freeform 31">
              <a:extLst>
                <a:ext uri="{FF2B5EF4-FFF2-40B4-BE49-F238E27FC236}">
                  <a16:creationId xmlns:a16="http://schemas.microsoft.com/office/drawing/2014/main" id="{94C1EFBB-A691-446F-8599-7ACD8F86E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8" name="Freeform 32">
              <a:extLst>
                <a:ext uri="{FF2B5EF4-FFF2-40B4-BE49-F238E27FC236}">
                  <a16:creationId xmlns:a16="http://schemas.microsoft.com/office/drawing/2014/main" id="{EDD61747-B695-4EBD-AAAD-5E5A2729B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9" name="Freeform 34">
              <a:extLst>
                <a:ext uri="{FF2B5EF4-FFF2-40B4-BE49-F238E27FC236}">
                  <a16:creationId xmlns:a16="http://schemas.microsoft.com/office/drawing/2014/main" id="{5B6BFAB1-5C71-498F-A737-F67D105223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0" name="Freeform 35">
              <a:extLst>
                <a:ext uri="{FF2B5EF4-FFF2-40B4-BE49-F238E27FC236}">
                  <a16:creationId xmlns:a16="http://schemas.microsoft.com/office/drawing/2014/main" id="{520DAD5E-133F-43EF-9DB4-4D78BC3E0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1" name="Freeform 36">
              <a:extLst>
                <a:ext uri="{FF2B5EF4-FFF2-40B4-BE49-F238E27FC236}">
                  <a16:creationId xmlns:a16="http://schemas.microsoft.com/office/drawing/2014/main" id="{88ED2D3A-9C13-4ED4-B5FC-77B7B3851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2" name="Freeform 37">
              <a:extLst>
                <a:ext uri="{FF2B5EF4-FFF2-40B4-BE49-F238E27FC236}">
                  <a16:creationId xmlns:a16="http://schemas.microsoft.com/office/drawing/2014/main" id="{43E81D43-9D2A-4EDF-BB09-CD7017907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43" name="Group 24">
            <a:extLst>
              <a:ext uri="{FF2B5EF4-FFF2-40B4-BE49-F238E27FC236}">
                <a16:creationId xmlns:a16="http://schemas.microsoft.com/office/drawing/2014/main" id="{7E0A390B-9637-408A-84BD-788AF8A88E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98511" y="3535870"/>
            <a:ext cx="420803" cy="391378"/>
            <a:chOff x="3584" y="-829"/>
            <a:chExt cx="615" cy="572"/>
          </a:xfrm>
          <a:solidFill>
            <a:schemeClr val="accent3">
              <a:alpha val="20000"/>
            </a:schemeClr>
          </a:solidFill>
        </p:grpSpPr>
        <p:sp>
          <p:nvSpPr>
            <p:cNvPr id="244" name="Freeform 25">
              <a:extLst>
                <a:ext uri="{FF2B5EF4-FFF2-40B4-BE49-F238E27FC236}">
                  <a16:creationId xmlns:a16="http://schemas.microsoft.com/office/drawing/2014/main" id="{4DAF2DA0-BB26-4480-9171-5AAAF6724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5" name="Freeform 27">
              <a:extLst>
                <a:ext uri="{FF2B5EF4-FFF2-40B4-BE49-F238E27FC236}">
                  <a16:creationId xmlns:a16="http://schemas.microsoft.com/office/drawing/2014/main" id="{BD0823B2-B549-4A81-8BF4-323235A8C8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6" name="Freeform 28">
              <a:extLst>
                <a:ext uri="{FF2B5EF4-FFF2-40B4-BE49-F238E27FC236}">
                  <a16:creationId xmlns:a16="http://schemas.microsoft.com/office/drawing/2014/main" id="{BB7902B8-38C9-405B-8A3F-8AFF2880D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7" name="Freeform 29">
              <a:extLst>
                <a:ext uri="{FF2B5EF4-FFF2-40B4-BE49-F238E27FC236}">
                  <a16:creationId xmlns:a16="http://schemas.microsoft.com/office/drawing/2014/main" id="{7B17AAC2-F337-46F2-89F4-76590AD6D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8" name="Freeform 31">
              <a:extLst>
                <a:ext uri="{FF2B5EF4-FFF2-40B4-BE49-F238E27FC236}">
                  <a16:creationId xmlns:a16="http://schemas.microsoft.com/office/drawing/2014/main" id="{271563B6-89CF-4549-BCAD-ABF5C7798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9" name="Freeform 32">
              <a:extLst>
                <a:ext uri="{FF2B5EF4-FFF2-40B4-BE49-F238E27FC236}">
                  <a16:creationId xmlns:a16="http://schemas.microsoft.com/office/drawing/2014/main" id="{55D95A9F-EBB8-460D-9193-FF72737E95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0" name="Freeform 34">
              <a:extLst>
                <a:ext uri="{FF2B5EF4-FFF2-40B4-BE49-F238E27FC236}">
                  <a16:creationId xmlns:a16="http://schemas.microsoft.com/office/drawing/2014/main" id="{33FC9A7D-35C4-4144-BADC-BA4ED5BED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1" name="Freeform 35">
              <a:extLst>
                <a:ext uri="{FF2B5EF4-FFF2-40B4-BE49-F238E27FC236}">
                  <a16:creationId xmlns:a16="http://schemas.microsoft.com/office/drawing/2014/main" id="{8BD08EAB-A25A-4195-893D-E79C1A50B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2" name="Freeform 36">
              <a:extLst>
                <a:ext uri="{FF2B5EF4-FFF2-40B4-BE49-F238E27FC236}">
                  <a16:creationId xmlns:a16="http://schemas.microsoft.com/office/drawing/2014/main" id="{2AA438DC-3403-4E36-B58E-650807EB8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3" name="Freeform 37">
              <a:extLst>
                <a:ext uri="{FF2B5EF4-FFF2-40B4-BE49-F238E27FC236}">
                  <a16:creationId xmlns:a16="http://schemas.microsoft.com/office/drawing/2014/main" id="{9BAB0C3C-8D01-4018-A527-CCBDF9BFFB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54" name="Group 24">
            <a:extLst>
              <a:ext uri="{FF2B5EF4-FFF2-40B4-BE49-F238E27FC236}">
                <a16:creationId xmlns:a16="http://schemas.microsoft.com/office/drawing/2014/main" id="{FE426F3F-CB87-4548-8249-75CB85923E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61811" y="4322060"/>
            <a:ext cx="621219" cy="577782"/>
            <a:chOff x="3584" y="-829"/>
            <a:chExt cx="615" cy="572"/>
          </a:xfrm>
          <a:solidFill>
            <a:schemeClr val="accent4">
              <a:alpha val="8000"/>
            </a:schemeClr>
          </a:solidFill>
        </p:grpSpPr>
        <p:sp>
          <p:nvSpPr>
            <p:cNvPr id="255" name="Freeform 25">
              <a:extLst>
                <a:ext uri="{FF2B5EF4-FFF2-40B4-BE49-F238E27FC236}">
                  <a16:creationId xmlns:a16="http://schemas.microsoft.com/office/drawing/2014/main" id="{5B324454-D5F7-44AC-87C7-A11D45A81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6" name="Freeform 27">
              <a:extLst>
                <a:ext uri="{FF2B5EF4-FFF2-40B4-BE49-F238E27FC236}">
                  <a16:creationId xmlns:a16="http://schemas.microsoft.com/office/drawing/2014/main" id="{02E36B75-2052-40B4-9ED4-16C9D0652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7" name="Freeform 28">
              <a:extLst>
                <a:ext uri="{FF2B5EF4-FFF2-40B4-BE49-F238E27FC236}">
                  <a16:creationId xmlns:a16="http://schemas.microsoft.com/office/drawing/2014/main" id="{A066558E-BB59-4B55-AC34-FAEA76BB7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8" name="Freeform 29">
              <a:extLst>
                <a:ext uri="{FF2B5EF4-FFF2-40B4-BE49-F238E27FC236}">
                  <a16:creationId xmlns:a16="http://schemas.microsoft.com/office/drawing/2014/main" id="{7D073FE3-7B4A-49AC-8D3B-653CD623AA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9" name="Freeform 31">
              <a:extLst>
                <a:ext uri="{FF2B5EF4-FFF2-40B4-BE49-F238E27FC236}">
                  <a16:creationId xmlns:a16="http://schemas.microsoft.com/office/drawing/2014/main" id="{8731EEEE-2D9E-4FF9-9715-56D22E87E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0" name="Freeform 32">
              <a:extLst>
                <a:ext uri="{FF2B5EF4-FFF2-40B4-BE49-F238E27FC236}">
                  <a16:creationId xmlns:a16="http://schemas.microsoft.com/office/drawing/2014/main" id="{23993C1B-7569-4D46-9BCF-6A09355C38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1" name="Freeform 34">
              <a:extLst>
                <a:ext uri="{FF2B5EF4-FFF2-40B4-BE49-F238E27FC236}">
                  <a16:creationId xmlns:a16="http://schemas.microsoft.com/office/drawing/2014/main" id="{0E8753A9-D0C3-448F-B2B5-76B4B08393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2" name="Freeform 35">
              <a:extLst>
                <a:ext uri="{FF2B5EF4-FFF2-40B4-BE49-F238E27FC236}">
                  <a16:creationId xmlns:a16="http://schemas.microsoft.com/office/drawing/2014/main" id="{1BA23893-43EA-4441-9885-CC27D4589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3" name="Freeform 36">
              <a:extLst>
                <a:ext uri="{FF2B5EF4-FFF2-40B4-BE49-F238E27FC236}">
                  <a16:creationId xmlns:a16="http://schemas.microsoft.com/office/drawing/2014/main" id="{F64A52EC-7B5B-4B81-9F7F-FFD0A700F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4" name="Freeform 37">
              <a:extLst>
                <a:ext uri="{FF2B5EF4-FFF2-40B4-BE49-F238E27FC236}">
                  <a16:creationId xmlns:a16="http://schemas.microsoft.com/office/drawing/2014/main" id="{85377498-3983-4D0E-AC50-E0371511B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65" name="Group 24">
            <a:extLst>
              <a:ext uri="{FF2B5EF4-FFF2-40B4-BE49-F238E27FC236}">
                <a16:creationId xmlns:a16="http://schemas.microsoft.com/office/drawing/2014/main" id="{02595FC6-266F-429F-BCC7-5605788020D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65244" y="3520200"/>
            <a:ext cx="319741" cy="288362"/>
            <a:chOff x="3584" y="-829"/>
            <a:chExt cx="615" cy="572"/>
          </a:xfrm>
          <a:solidFill>
            <a:schemeClr val="accent4">
              <a:alpha val="38000"/>
            </a:schemeClr>
          </a:solidFill>
        </p:grpSpPr>
        <p:sp>
          <p:nvSpPr>
            <p:cNvPr id="266" name="Freeform 25">
              <a:extLst>
                <a:ext uri="{FF2B5EF4-FFF2-40B4-BE49-F238E27FC236}">
                  <a16:creationId xmlns:a16="http://schemas.microsoft.com/office/drawing/2014/main" id="{6996FF5F-CB74-46DB-8E2F-2A98A52FE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" y="-570"/>
              <a:ext cx="615" cy="166"/>
            </a:xfrm>
            <a:custGeom>
              <a:avLst/>
              <a:gdLst>
                <a:gd name="T0" fmla="*/ 1 w 297"/>
                <a:gd name="T1" fmla="*/ 35 h 80"/>
                <a:gd name="T2" fmla="*/ 48 w 297"/>
                <a:gd name="T3" fmla="*/ 52 h 80"/>
                <a:gd name="T4" fmla="*/ 48 w 297"/>
                <a:gd name="T5" fmla="*/ 52 h 80"/>
                <a:gd name="T6" fmla="*/ 49 w 297"/>
                <a:gd name="T7" fmla="*/ 53 h 80"/>
                <a:gd name="T8" fmla="*/ 80 w 297"/>
                <a:gd name="T9" fmla="*/ 59 h 80"/>
                <a:gd name="T10" fmla="*/ 97 w 297"/>
                <a:gd name="T11" fmla="*/ 56 h 80"/>
                <a:gd name="T12" fmla="*/ 105 w 297"/>
                <a:gd name="T13" fmla="*/ 49 h 80"/>
                <a:gd name="T14" fmla="*/ 113 w 297"/>
                <a:gd name="T15" fmla="*/ 47 h 80"/>
                <a:gd name="T16" fmla="*/ 152 w 297"/>
                <a:gd name="T17" fmla="*/ 63 h 80"/>
                <a:gd name="T18" fmla="*/ 160 w 297"/>
                <a:gd name="T19" fmla="*/ 68 h 80"/>
                <a:gd name="T20" fmla="*/ 161 w 297"/>
                <a:gd name="T21" fmla="*/ 68 h 80"/>
                <a:gd name="T22" fmla="*/ 161 w 297"/>
                <a:gd name="T23" fmla="*/ 68 h 80"/>
                <a:gd name="T24" fmla="*/ 164 w 297"/>
                <a:gd name="T25" fmla="*/ 69 h 80"/>
                <a:gd name="T26" fmla="*/ 188 w 297"/>
                <a:gd name="T27" fmla="*/ 74 h 80"/>
                <a:gd name="T28" fmla="*/ 201 w 297"/>
                <a:gd name="T29" fmla="*/ 73 h 80"/>
                <a:gd name="T30" fmla="*/ 214 w 297"/>
                <a:gd name="T31" fmla="*/ 62 h 80"/>
                <a:gd name="T32" fmla="*/ 216 w 297"/>
                <a:gd name="T33" fmla="*/ 62 h 80"/>
                <a:gd name="T34" fmla="*/ 226 w 297"/>
                <a:gd name="T35" fmla="*/ 64 h 80"/>
                <a:gd name="T36" fmla="*/ 227 w 297"/>
                <a:gd name="T37" fmla="*/ 64 h 80"/>
                <a:gd name="T38" fmla="*/ 228 w 297"/>
                <a:gd name="T39" fmla="*/ 64 h 80"/>
                <a:gd name="T40" fmla="*/ 228 w 297"/>
                <a:gd name="T41" fmla="*/ 65 h 80"/>
                <a:gd name="T42" fmla="*/ 261 w 297"/>
                <a:gd name="T43" fmla="*/ 77 h 80"/>
                <a:gd name="T44" fmla="*/ 261 w 297"/>
                <a:gd name="T45" fmla="*/ 77 h 80"/>
                <a:gd name="T46" fmla="*/ 280 w 297"/>
                <a:gd name="T47" fmla="*/ 80 h 80"/>
                <a:gd name="T48" fmla="*/ 287 w 297"/>
                <a:gd name="T49" fmla="*/ 80 h 80"/>
                <a:gd name="T50" fmla="*/ 287 w 297"/>
                <a:gd name="T51" fmla="*/ 80 h 80"/>
                <a:gd name="T52" fmla="*/ 296 w 297"/>
                <a:gd name="T53" fmla="*/ 39 h 80"/>
                <a:gd name="T54" fmla="*/ 271 w 297"/>
                <a:gd name="T55" fmla="*/ 41 h 80"/>
                <a:gd name="T56" fmla="*/ 254 w 297"/>
                <a:gd name="T57" fmla="*/ 41 h 80"/>
                <a:gd name="T58" fmla="*/ 223 w 297"/>
                <a:gd name="T59" fmla="*/ 35 h 80"/>
                <a:gd name="T60" fmla="*/ 190 w 297"/>
                <a:gd name="T61" fmla="*/ 25 h 80"/>
                <a:gd name="T62" fmla="*/ 190 w 297"/>
                <a:gd name="T63" fmla="*/ 25 h 80"/>
                <a:gd name="T64" fmla="*/ 164 w 297"/>
                <a:gd name="T65" fmla="*/ 29 h 80"/>
                <a:gd name="T66" fmla="*/ 164 w 297"/>
                <a:gd name="T67" fmla="*/ 29 h 80"/>
                <a:gd name="T68" fmla="*/ 143 w 297"/>
                <a:gd name="T69" fmla="*/ 21 h 80"/>
                <a:gd name="T70" fmla="*/ 142 w 297"/>
                <a:gd name="T71" fmla="*/ 20 h 80"/>
                <a:gd name="T72" fmla="*/ 99 w 297"/>
                <a:gd name="T73" fmla="*/ 9 h 80"/>
                <a:gd name="T74" fmla="*/ 98 w 297"/>
                <a:gd name="T75" fmla="*/ 9 h 80"/>
                <a:gd name="T76" fmla="*/ 91 w 297"/>
                <a:gd name="T77" fmla="*/ 8 h 80"/>
                <a:gd name="T78" fmla="*/ 84 w 297"/>
                <a:gd name="T79" fmla="*/ 10 h 80"/>
                <a:gd name="T80" fmla="*/ 84 w 297"/>
                <a:gd name="T81" fmla="*/ 10 h 80"/>
                <a:gd name="T82" fmla="*/ 69 w 297"/>
                <a:gd name="T83" fmla="*/ 21 h 80"/>
                <a:gd name="T84" fmla="*/ 69 w 297"/>
                <a:gd name="T85" fmla="*/ 21 h 80"/>
                <a:gd name="T86" fmla="*/ 40 w 297"/>
                <a:gd name="T87" fmla="*/ 12 h 80"/>
                <a:gd name="T88" fmla="*/ 38 w 297"/>
                <a:gd name="T89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80">
                  <a:moveTo>
                    <a:pt x="2" y="0"/>
                  </a:moveTo>
                  <a:cubicBezTo>
                    <a:pt x="0" y="11"/>
                    <a:pt x="0" y="2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35"/>
                    <a:pt x="7" y="36"/>
                    <a:pt x="11" y="37"/>
                  </a:cubicBezTo>
                  <a:cubicBezTo>
                    <a:pt x="24" y="40"/>
                    <a:pt x="35" y="47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8" y="56"/>
                    <a:pt x="7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59"/>
                    <a:pt x="83" y="59"/>
                    <a:pt x="85" y="59"/>
                  </a:cubicBezTo>
                  <a:cubicBezTo>
                    <a:pt x="88" y="59"/>
                    <a:pt x="94" y="57"/>
                    <a:pt x="97" y="56"/>
                  </a:cubicBezTo>
                  <a:cubicBezTo>
                    <a:pt x="100" y="54"/>
                    <a:pt x="102" y="50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8" y="48"/>
                    <a:pt x="110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47"/>
                    <a:pt x="140" y="56"/>
                    <a:pt x="152" y="63"/>
                  </a:cubicBezTo>
                  <a:cubicBezTo>
                    <a:pt x="155" y="65"/>
                    <a:pt x="158" y="66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8"/>
                  </a:cubicBezTo>
                  <a:cubicBezTo>
                    <a:pt x="160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2" y="68"/>
                    <a:pt x="163" y="69"/>
                    <a:pt x="163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69"/>
                    <a:pt x="163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71" y="72"/>
                    <a:pt x="180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92" y="74"/>
                    <a:pt x="197" y="74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8" y="71"/>
                    <a:pt x="208" y="64"/>
                    <a:pt x="214" y="62"/>
                  </a:cubicBezTo>
                  <a:cubicBezTo>
                    <a:pt x="215" y="62"/>
                    <a:pt x="215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217" y="62"/>
                    <a:pt x="217" y="62"/>
                  </a:cubicBezTo>
                  <a:cubicBezTo>
                    <a:pt x="220" y="62"/>
                    <a:pt x="224" y="63"/>
                    <a:pt x="226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7" y="64"/>
                    <a:pt x="227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9" y="69"/>
                    <a:pt x="250" y="74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6" y="79"/>
                    <a:pt x="273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2" y="80"/>
                    <a:pt x="284" y="80"/>
                    <a:pt x="286" y="80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6" y="80"/>
                    <a:pt x="286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92" y="67"/>
                    <a:pt x="295" y="53"/>
                    <a:pt x="297" y="39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88" y="41"/>
                    <a:pt x="279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71" y="41"/>
                    <a:pt x="271" y="41"/>
                    <a:pt x="271" y="41"/>
                  </a:cubicBezTo>
                  <a:cubicBezTo>
                    <a:pt x="265" y="41"/>
                    <a:pt x="259" y="41"/>
                    <a:pt x="254" y="41"/>
                  </a:cubicBezTo>
                  <a:cubicBezTo>
                    <a:pt x="253" y="41"/>
                    <a:pt x="252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41" y="40"/>
                    <a:pt x="233" y="39"/>
                    <a:pt x="223" y="35"/>
                  </a:cubicBezTo>
                  <a:cubicBezTo>
                    <a:pt x="213" y="29"/>
                    <a:pt x="203" y="25"/>
                    <a:pt x="191" y="25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25"/>
                    <a:pt x="191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5"/>
                    <a:pt x="180" y="26"/>
                    <a:pt x="175" y="27"/>
                  </a:cubicBezTo>
                  <a:cubicBezTo>
                    <a:pt x="172" y="28"/>
                    <a:pt x="168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6" y="29"/>
                    <a:pt x="150" y="25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2" y="21"/>
                    <a:pt x="142" y="21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29" y="14"/>
                    <a:pt x="113" y="11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6" y="8"/>
                    <a:pt x="94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9" y="8"/>
                    <a:pt x="86" y="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2" y="12"/>
                    <a:pt x="81" y="16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6" y="20"/>
                    <a:pt x="73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1" y="21"/>
                    <a:pt x="50" y="16"/>
                    <a:pt x="43" y="13"/>
                  </a:cubicBezTo>
                  <a:cubicBezTo>
                    <a:pt x="42" y="13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6" y="8"/>
                    <a:pt x="14" y="4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7" name="Freeform 27">
              <a:extLst>
                <a:ext uri="{FF2B5EF4-FFF2-40B4-BE49-F238E27FC236}">
                  <a16:creationId xmlns:a16="http://schemas.microsoft.com/office/drawing/2014/main" id="{020857F5-15DE-4A07-84E4-D23ED443EA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6" y="-497"/>
              <a:ext cx="592" cy="93"/>
            </a:xfrm>
            <a:custGeom>
              <a:avLst/>
              <a:gdLst>
                <a:gd name="T0" fmla="*/ 279 w 286"/>
                <a:gd name="T1" fmla="*/ 45 h 45"/>
                <a:gd name="T2" fmla="*/ 279 w 286"/>
                <a:gd name="T3" fmla="*/ 45 h 45"/>
                <a:gd name="T4" fmla="*/ 279 w 286"/>
                <a:gd name="T5" fmla="*/ 45 h 45"/>
                <a:gd name="T6" fmla="*/ 286 w 286"/>
                <a:gd name="T7" fmla="*/ 45 h 45"/>
                <a:gd name="T8" fmla="*/ 286 w 286"/>
                <a:gd name="T9" fmla="*/ 45 h 45"/>
                <a:gd name="T10" fmla="*/ 260 w 286"/>
                <a:gd name="T11" fmla="*/ 42 h 45"/>
                <a:gd name="T12" fmla="*/ 260 w 286"/>
                <a:gd name="T13" fmla="*/ 42 h 45"/>
                <a:gd name="T14" fmla="*/ 187 w 286"/>
                <a:gd name="T15" fmla="*/ 39 h 45"/>
                <a:gd name="T16" fmla="*/ 187 w 286"/>
                <a:gd name="T17" fmla="*/ 39 h 45"/>
                <a:gd name="T18" fmla="*/ 187 w 286"/>
                <a:gd name="T19" fmla="*/ 39 h 45"/>
                <a:gd name="T20" fmla="*/ 163 w 286"/>
                <a:gd name="T21" fmla="*/ 34 h 45"/>
                <a:gd name="T22" fmla="*/ 163 w 286"/>
                <a:gd name="T23" fmla="*/ 34 h 45"/>
                <a:gd name="T24" fmla="*/ 162 w 286"/>
                <a:gd name="T25" fmla="*/ 34 h 45"/>
                <a:gd name="T26" fmla="*/ 162 w 286"/>
                <a:gd name="T27" fmla="*/ 34 h 45"/>
                <a:gd name="T28" fmla="*/ 160 w 286"/>
                <a:gd name="T29" fmla="*/ 33 h 45"/>
                <a:gd name="T30" fmla="*/ 160 w 286"/>
                <a:gd name="T31" fmla="*/ 33 h 45"/>
                <a:gd name="T32" fmla="*/ 160 w 286"/>
                <a:gd name="T33" fmla="*/ 33 h 45"/>
                <a:gd name="T34" fmla="*/ 160 w 286"/>
                <a:gd name="T35" fmla="*/ 33 h 45"/>
                <a:gd name="T36" fmla="*/ 160 w 286"/>
                <a:gd name="T37" fmla="*/ 33 h 45"/>
                <a:gd name="T38" fmla="*/ 159 w 286"/>
                <a:gd name="T39" fmla="*/ 33 h 45"/>
                <a:gd name="T40" fmla="*/ 227 w 286"/>
                <a:gd name="T41" fmla="*/ 30 h 45"/>
                <a:gd name="T42" fmla="*/ 260 w 286"/>
                <a:gd name="T43" fmla="*/ 42 h 45"/>
                <a:gd name="T44" fmla="*/ 260 w 286"/>
                <a:gd name="T45" fmla="*/ 42 h 45"/>
                <a:gd name="T46" fmla="*/ 227 w 286"/>
                <a:gd name="T47" fmla="*/ 30 h 45"/>
                <a:gd name="T48" fmla="*/ 227 w 286"/>
                <a:gd name="T49" fmla="*/ 30 h 45"/>
                <a:gd name="T50" fmla="*/ 227 w 286"/>
                <a:gd name="T51" fmla="*/ 29 h 45"/>
                <a:gd name="T52" fmla="*/ 227 w 286"/>
                <a:gd name="T53" fmla="*/ 29 h 45"/>
                <a:gd name="T54" fmla="*/ 227 w 286"/>
                <a:gd name="T55" fmla="*/ 29 h 45"/>
                <a:gd name="T56" fmla="*/ 226 w 286"/>
                <a:gd name="T57" fmla="*/ 29 h 45"/>
                <a:gd name="T58" fmla="*/ 226 w 286"/>
                <a:gd name="T59" fmla="*/ 29 h 45"/>
                <a:gd name="T60" fmla="*/ 225 w 286"/>
                <a:gd name="T61" fmla="*/ 29 h 45"/>
                <a:gd name="T62" fmla="*/ 151 w 286"/>
                <a:gd name="T63" fmla="*/ 28 h 45"/>
                <a:gd name="T64" fmla="*/ 151 w 286"/>
                <a:gd name="T65" fmla="*/ 28 h 45"/>
                <a:gd name="T66" fmla="*/ 213 w 286"/>
                <a:gd name="T67" fmla="*/ 27 h 45"/>
                <a:gd name="T68" fmla="*/ 200 w 286"/>
                <a:gd name="T69" fmla="*/ 38 h 45"/>
                <a:gd name="T70" fmla="*/ 213 w 286"/>
                <a:gd name="T71" fmla="*/ 27 h 45"/>
                <a:gd name="T72" fmla="*/ 215 w 286"/>
                <a:gd name="T73" fmla="*/ 27 h 45"/>
                <a:gd name="T74" fmla="*/ 216 w 286"/>
                <a:gd name="T75" fmla="*/ 27 h 45"/>
                <a:gd name="T76" fmla="*/ 79 w 286"/>
                <a:gd name="T77" fmla="*/ 24 h 45"/>
                <a:gd name="T78" fmla="*/ 79 w 286"/>
                <a:gd name="T79" fmla="*/ 24 h 45"/>
                <a:gd name="T80" fmla="*/ 48 w 286"/>
                <a:gd name="T81" fmla="*/ 18 h 45"/>
                <a:gd name="T82" fmla="*/ 48 w 286"/>
                <a:gd name="T83" fmla="*/ 18 h 45"/>
                <a:gd name="T84" fmla="*/ 47 w 286"/>
                <a:gd name="T85" fmla="*/ 17 h 45"/>
                <a:gd name="T86" fmla="*/ 47 w 286"/>
                <a:gd name="T87" fmla="*/ 17 h 45"/>
                <a:gd name="T88" fmla="*/ 47 w 286"/>
                <a:gd name="T89" fmla="*/ 17 h 45"/>
                <a:gd name="T90" fmla="*/ 104 w 286"/>
                <a:gd name="T91" fmla="*/ 14 h 45"/>
                <a:gd name="T92" fmla="*/ 84 w 286"/>
                <a:gd name="T93" fmla="*/ 24 h 45"/>
                <a:gd name="T94" fmla="*/ 84 w 286"/>
                <a:gd name="T95" fmla="*/ 24 h 45"/>
                <a:gd name="T96" fmla="*/ 104 w 286"/>
                <a:gd name="T97" fmla="*/ 14 h 45"/>
                <a:gd name="T98" fmla="*/ 112 w 286"/>
                <a:gd name="T99" fmla="*/ 12 h 45"/>
                <a:gd name="T100" fmla="*/ 112 w 286"/>
                <a:gd name="T101" fmla="*/ 12 h 45"/>
                <a:gd name="T102" fmla="*/ 112 w 286"/>
                <a:gd name="T103" fmla="*/ 12 h 45"/>
                <a:gd name="T104" fmla="*/ 112 w 286"/>
                <a:gd name="T105" fmla="*/ 12 h 45"/>
                <a:gd name="T106" fmla="*/ 0 w 286"/>
                <a:gd name="T107" fmla="*/ 0 h 45"/>
                <a:gd name="T108" fmla="*/ 47 w 286"/>
                <a:gd name="T109" fmla="*/ 17 h 45"/>
                <a:gd name="T110" fmla="*/ 47 w 286"/>
                <a:gd name="T111" fmla="*/ 17 h 45"/>
                <a:gd name="T112" fmla="*/ 0 w 286"/>
                <a:gd name="T1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6" h="45">
                  <a:moveTo>
                    <a:pt x="279" y="45"/>
                  </a:move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cubicBezTo>
                    <a:pt x="279" y="45"/>
                    <a:pt x="279" y="45"/>
                    <a:pt x="279" y="45"/>
                  </a:cubicBezTo>
                  <a:moveTo>
                    <a:pt x="285" y="45"/>
                  </a:moveTo>
                  <a:cubicBezTo>
                    <a:pt x="283" y="45"/>
                    <a:pt x="281" y="45"/>
                    <a:pt x="279" y="45"/>
                  </a:cubicBezTo>
                  <a:cubicBezTo>
                    <a:pt x="281" y="45"/>
                    <a:pt x="283" y="45"/>
                    <a:pt x="285" y="45"/>
                  </a:cubicBezTo>
                  <a:moveTo>
                    <a:pt x="286" y="45"/>
                  </a:moveTo>
                  <a:cubicBezTo>
                    <a:pt x="285" y="45"/>
                    <a:pt x="285" y="45"/>
                    <a:pt x="285" y="45"/>
                  </a:cubicBezTo>
                  <a:cubicBezTo>
                    <a:pt x="285" y="45"/>
                    <a:pt x="285" y="45"/>
                    <a:pt x="286" y="45"/>
                  </a:cubicBezTo>
                  <a:cubicBezTo>
                    <a:pt x="286" y="45"/>
                    <a:pt x="286" y="45"/>
                    <a:pt x="286" y="45"/>
                  </a:cubicBezTo>
                  <a:moveTo>
                    <a:pt x="260" y="42"/>
                  </a:move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moveTo>
                    <a:pt x="187" y="39"/>
                  </a:move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moveTo>
                    <a:pt x="200" y="38"/>
                  </a:moveTo>
                  <a:cubicBezTo>
                    <a:pt x="196" y="39"/>
                    <a:pt x="191" y="39"/>
                    <a:pt x="187" y="39"/>
                  </a:cubicBezTo>
                  <a:cubicBezTo>
                    <a:pt x="191" y="39"/>
                    <a:pt x="196" y="39"/>
                    <a:pt x="200" y="38"/>
                  </a:cubicBezTo>
                  <a:moveTo>
                    <a:pt x="163" y="34"/>
                  </a:move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moveTo>
                    <a:pt x="162" y="34"/>
                  </a:move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3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moveTo>
                    <a:pt x="159" y="32"/>
                  </a:moveTo>
                  <a:cubicBezTo>
                    <a:pt x="159" y="32"/>
                    <a:pt x="159" y="32"/>
                    <a:pt x="159" y="33"/>
                  </a:cubicBezTo>
                  <a:cubicBezTo>
                    <a:pt x="159" y="32"/>
                    <a:pt x="159" y="32"/>
                    <a:pt x="159" y="32"/>
                  </a:cubicBezTo>
                  <a:moveTo>
                    <a:pt x="227" y="30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38" y="34"/>
                    <a:pt x="249" y="39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49" y="39"/>
                    <a:pt x="238" y="34"/>
                    <a:pt x="227" y="30"/>
                  </a:cubicBezTo>
                  <a:cubicBezTo>
                    <a:pt x="227" y="30"/>
                    <a:pt x="227" y="30"/>
                    <a:pt x="227" y="30"/>
                  </a:cubicBezTo>
                  <a:moveTo>
                    <a:pt x="227" y="29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27" y="30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7" y="29"/>
                  </a:moveTo>
                  <a:cubicBezTo>
                    <a:pt x="227" y="29"/>
                    <a:pt x="227" y="29"/>
                    <a:pt x="227" y="29"/>
                  </a:cubicBezTo>
                  <a:cubicBezTo>
                    <a:pt x="227" y="29"/>
                    <a:pt x="227" y="29"/>
                    <a:pt x="227" y="29"/>
                  </a:cubicBezTo>
                  <a:moveTo>
                    <a:pt x="226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6" y="29"/>
                    <a:pt x="226" y="29"/>
                    <a:pt x="226" y="29"/>
                  </a:cubicBezTo>
                  <a:moveTo>
                    <a:pt x="225" y="29"/>
                  </a:moveTo>
                  <a:cubicBezTo>
                    <a:pt x="225" y="29"/>
                    <a:pt x="225" y="29"/>
                    <a:pt x="225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151" y="28"/>
                  </a:moveTo>
                  <a:cubicBezTo>
                    <a:pt x="154" y="30"/>
                    <a:pt x="157" y="31"/>
                    <a:pt x="159" y="32"/>
                  </a:cubicBezTo>
                  <a:cubicBezTo>
                    <a:pt x="157" y="31"/>
                    <a:pt x="154" y="30"/>
                    <a:pt x="151" y="28"/>
                  </a:cubicBezTo>
                  <a:moveTo>
                    <a:pt x="215" y="27"/>
                  </a:moveTo>
                  <a:cubicBezTo>
                    <a:pt x="214" y="27"/>
                    <a:pt x="214" y="27"/>
                    <a:pt x="213" y="27"/>
                  </a:cubicBezTo>
                  <a:cubicBezTo>
                    <a:pt x="207" y="29"/>
                    <a:pt x="207" y="36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7" y="36"/>
                    <a:pt x="207" y="29"/>
                    <a:pt x="213" y="27"/>
                  </a:cubicBezTo>
                  <a:cubicBezTo>
                    <a:pt x="214" y="27"/>
                    <a:pt x="214" y="27"/>
                    <a:pt x="215" y="27"/>
                  </a:cubicBezTo>
                  <a:moveTo>
                    <a:pt x="215" y="27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5" y="27"/>
                    <a:pt x="216" y="27"/>
                    <a:pt x="216" y="27"/>
                  </a:cubicBezTo>
                  <a:cubicBezTo>
                    <a:pt x="216" y="27"/>
                    <a:pt x="215" y="27"/>
                    <a:pt x="215" y="27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18"/>
                  </a:move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47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04" y="14"/>
                  </a:moveTo>
                  <a:cubicBezTo>
                    <a:pt x="104" y="14"/>
                    <a:pt x="104" y="14"/>
                    <a:pt x="104" y="14"/>
                  </a:cubicBezTo>
                  <a:cubicBezTo>
                    <a:pt x="101" y="15"/>
                    <a:pt x="99" y="19"/>
                    <a:pt x="96" y="21"/>
                  </a:cubicBezTo>
                  <a:cubicBezTo>
                    <a:pt x="93" y="22"/>
                    <a:pt x="87" y="24"/>
                    <a:pt x="84" y="24"/>
                  </a:cubicBezTo>
                  <a:cubicBezTo>
                    <a:pt x="82" y="24"/>
                    <a:pt x="81" y="24"/>
                    <a:pt x="79" y="24"/>
                  </a:cubicBezTo>
                  <a:cubicBezTo>
                    <a:pt x="81" y="24"/>
                    <a:pt x="82" y="24"/>
                    <a:pt x="84" y="24"/>
                  </a:cubicBezTo>
                  <a:cubicBezTo>
                    <a:pt x="87" y="24"/>
                    <a:pt x="93" y="22"/>
                    <a:pt x="96" y="21"/>
                  </a:cubicBezTo>
                  <a:cubicBezTo>
                    <a:pt x="99" y="19"/>
                    <a:pt x="101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moveTo>
                    <a:pt x="112" y="12"/>
                  </a:moveTo>
                  <a:cubicBezTo>
                    <a:pt x="109" y="12"/>
                    <a:pt x="107" y="13"/>
                    <a:pt x="104" y="14"/>
                  </a:cubicBezTo>
                  <a:cubicBezTo>
                    <a:pt x="107" y="13"/>
                    <a:pt x="109" y="12"/>
                    <a:pt x="112" y="12"/>
                  </a:cubicBezTo>
                  <a:moveTo>
                    <a:pt x="112" y="12"/>
                  </a:move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10" y="2"/>
                  </a:cubicBezTo>
                  <a:cubicBezTo>
                    <a:pt x="23" y="5"/>
                    <a:pt x="34" y="12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2"/>
                    <a:pt x="23" y="5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8" name="Freeform 28">
              <a:extLst>
                <a:ext uri="{FF2B5EF4-FFF2-40B4-BE49-F238E27FC236}">
                  <a16:creationId xmlns:a16="http://schemas.microsoft.com/office/drawing/2014/main" id="{BA53468C-BD7D-4557-AF61-4A11F0260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" y="-427"/>
              <a:ext cx="557" cy="170"/>
            </a:xfrm>
            <a:custGeom>
              <a:avLst/>
              <a:gdLst>
                <a:gd name="T0" fmla="*/ 26 w 269"/>
                <a:gd name="T1" fmla="*/ 48 h 82"/>
                <a:gd name="T2" fmla="*/ 54 w 269"/>
                <a:gd name="T3" fmla="*/ 58 h 82"/>
                <a:gd name="T4" fmla="*/ 107 w 269"/>
                <a:gd name="T5" fmla="*/ 69 h 82"/>
                <a:gd name="T6" fmla="*/ 136 w 269"/>
                <a:gd name="T7" fmla="*/ 76 h 82"/>
                <a:gd name="T8" fmla="*/ 147 w 269"/>
                <a:gd name="T9" fmla="*/ 60 h 82"/>
                <a:gd name="T10" fmla="*/ 207 w 269"/>
                <a:gd name="T11" fmla="*/ 80 h 82"/>
                <a:gd name="T12" fmla="*/ 234 w 269"/>
                <a:gd name="T13" fmla="*/ 71 h 82"/>
                <a:gd name="T14" fmla="*/ 258 w 269"/>
                <a:gd name="T15" fmla="*/ 37 h 82"/>
                <a:gd name="T16" fmla="*/ 258 w 269"/>
                <a:gd name="T17" fmla="*/ 37 h 82"/>
                <a:gd name="T18" fmla="*/ 258 w 269"/>
                <a:gd name="T19" fmla="*/ 38 h 82"/>
                <a:gd name="T20" fmla="*/ 240 w 269"/>
                <a:gd name="T21" fmla="*/ 46 h 82"/>
                <a:gd name="T22" fmla="*/ 240 w 269"/>
                <a:gd name="T23" fmla="*/ 46 h 82"/>
                <a:gd name="T24" fmla="*/ 230 w 269"/>
                <a:gd name="T25" fmla="*/ 42 h 82"/>
                <a:gd name="T26" fmla="*/ 229 w 269"/>
                <a:gd name="T27" fmla="*/ 42 h 82"/>
                <a:gd name="T28" fmla="*/ 205 w 269"/>
                <a:gd name="T29" fmla="*/ 31 h 82"/>
                <a:gd name="T30" fmla="*/ 205 w 269"/>
                <a:gd name="T31" fmla="*/ 31 h 82"/>
                <a:gd name="T32" fmla="*/ 190 w 269"/>
                <a:gd name="T33" fmla="*/ 29 h 82"/>
                <a:gd name="T34" fmla="*/ 190 w 269"/>
                <a:gd name="T35" fmla="*/ 29 h 82"/>
                <a:gd name="T36" fmla="*/ 177 w 269"/>
                <a:gd name="T37" fmla="*/ 31 h 82"/>
                <a:gd name="T38" fmla="*/ 177 w 269"/>
                <a:gd name="T39" fmla="*/ 31 h 82"/>
                <a:gd name="T40" fmla="*/ 176 w 269"/>
                <a:gd name="T41" fmla="*/ 31 h 82"/>
                <a:gd name="T42" fmla="*/ 175 w 269"/>
                <a:gd name="T43" fmla="*/ 32 h 82"/>
                <a:gd name="T44" fmla="*/ 174 w 269"/>
                <a:gd name="T45" fmla="*/ 32 h 82"/>
                <a:gd name="T46" fmla="*/ 174 w 269"/>
                <a:gd name="T47" fmla="*/ 32 h 82"/>
                <a:gd name="T48" fmla="*/ 138 w 269"/>
                <a:gd name="T49" fmla="*/ 39 h 82"/>
                <a:gd name="T50" fmla="*/ 138 w 269"/>
                <a:gd name="T51" fmla="*/ 39 h 82"/>
                <a:gd name="T52" fmla="*/ 138 w 269"/>
                <a:gd name="T53" fmla="*/ 39 h 82"/>
                <a:gd name="T54" fmla="*/ 114 w 269"/>
                <a:gd name="T55" fmla="*/ 18 h 82"/>
                <a:gd name="T56" fmla="*/ 111 w 269"/>
                <a:gd name="T57" fmla="*/ 18 h 82"/>
                <a:gd name="T58" fmla="*/ 108 w 269"/>
                <a:gd name="T59" fmla="*/ 18 h 82"/>
                <a:gd name="T60" fmla="*/ 98 w 269"/>
                <a:gd name="T61" fmla="*/ 17 h 82"/>
                <a:gd name="T62" fmla="*/ 98 w 269"/>
                <a:gd name="T63" fmla="*/ 17 h 82"/>
                <a:gd name="T64" fmla="*/ 84 w 269"/>
                <a:gd name="T65" fmla="*/ 19 h 82"/>
                <a:gd name="T66" fmla="*/ 83 w 269"/>
                <a:gd name="T67" fmla="*/ 19 h 82"/>
                <a:gd name="T68" fmla="*/ 83 w 269"/>
                <a:gd name="T69" fmla="*/ 19 h 82"/>
                <a:gd name="T70" fmla="*/ 83 w 269"/>
                <a:gd name="T71" fmla="*/ 19 h 82"/>
                <a:gd name="T72" fmla="*/ 82 w 269"/>
                <a:gd name="T73" fmla="*/ 19 h 82"/>
                <a:gd name="T74" fmla="*/ 82 w 269"/>
                <a:gd name="T75" fmla="*/ 19 h 82"/>
                <a:gd name="T76" fmla="*/ 82 w 269"/>
                <a:gd name="T77" fmla="*/ 19 h 82"/>
                <a:gd name="T78" fmla="*/ 57 w 269"/>
                <a:gd name="T79" fmla="*/ 23 h 82"/>
                <a:gd name="T80" fmla="*/ 57 w 269"/>
                <a:gd name="T81" fmla="*/ 23 h 82"/>
                <a:gd name="T82" fmla="*/ 57 w 269"/>
                <a:gd name="T83" fmla="*/ 23 h 82"/>
                <a:gd name="T84" fmla="*/ 52 w 269"/>
                <a:gd name="T85" fmla="*/ 23 h 82"/>
                <a:gd name="T86" fmla="*/ 24 w 269"/>
                <a:gd name="T87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9" h="82">
                  <a:moveTo>
                    <a:pt x="0" y="0"/>
                  </a:moveTo>
                  <a:cubicBezTo>
                    <a:pt x="5" y="17"/>
                    <a:pt x="14" y="33"/>
                    <a:pt x="26" y="48"/>
                  </a:cubicBezTo>
                  <a:cubicBezTo>
                    <a:pt x="31" y="54"/>
                    <a:pt x="37" y="60"/>
                    <a:pt x="43" y="66"/>
                  </a:cubicBezTo>
                  <a:cubicBezTo>
                    <a:pt x="47" y="65"/>
                    <a:pt x="51" y="62"/>
                    <a:pt x="54" y="58"/>
                  </a:cubicBezTo>
                  <a:cubicBezTo>
                    <a:pt x="57" y="55"/>
                    <a:pt x="61" y="54"/>
                    <a:pt x="65" y="54"/>
                  </a:cubicBezTo>
                  <a:cubicBezTo>
                    <a:pt x="79" y="54"/>
                    <a:pt x="98" y="65"/>
                    <a:pt x="107" y="69"/>
                  </a:cubicBezTo>
                  <a:cubicBezTo>
                    <a:pt x="116" y="73"/>
                    <a:pt x="126" y="76"/>
                    <a:pt x="135" y="76"/>
                  </a:cubicBezTo>
                  <a:cubicBezTo>
                    <a:pt x="135" y="76"/>
                    <a:pt x="135" y="76"/>
                    <a:pt x="136" y="76"/>
                  </a:cubicBezTo>
                  <a:cubicBezTo>
                    <a:pt x="150" y="76"/>
                    <a:pt x="133" y="61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58" y="60"/>
                    <a:pt x="171" y="68"/>
                    <a:pt x="180" y="71"/>
                  </a:cubicBezTo>
                  <a:cubicBezTo>
                    <a:pt x="189" y="75"/>
                    <a:pt x="198" y="79"/>
                    <a:pt x="207" y="80"/>
                  </a:cubicBezTo>
                  <a:cubicBezTo>
                    <a:pt x="211" y="81"/>
                    <a:pt x="215" y="82"/>
                    <a:pt x="218" y="82"/>
                  </a:cubicBezTo>
                  <a:cubicBezTo>
                    <a:pt x="224" y="79"/>
                    <a:pt x="229" y="75"/>
                    <a:pt x="234" y="71"/>
                  </a:cubicBezTo>
                  <a:cubicBezTo>
                    <a:pt x="248" y="60"/>
                    <a:pt x="260" y="47"/>
                    <a:pt x="269" y="32"/>
                  </a:cubicBez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2" y="42"/>
                    <a:pt x="246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7" y="46"/>
                    <a:pt x="233" y="45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0" y="30"/>
                    <a:pt x="195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86" y="29"/>
                    <a:pt x="181" y="30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5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56" y="37"/>
                    <a:pt x="145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21" y="39"/>
                    <a:pt x="134" y="26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3" y="18"/>
                    <a:pt x="112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18"/>
                    <a:pt x="101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3" y="17"/>
                    <a:pt x="89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5" y="21"/>
                    <a:pt x="65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3"/>
                    <a:pt x="54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9" name="Freeform 29">
              <a:extLst>
                <a:ext uri="{FF2B5EF4-FFF2-40B4-BE49-F238E27FC236}">
                  <a16:creationId xmlns:a16="http://schemas.microsoft.com/office/drawing/2014/main" id="{67931218-5798-4E12-9CB8-47CA2301E4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8" y="-427"/>
              <a:ext cx="557" cy="95"/>
            </a:xfrm>
            <a:custGeom>
              <a:avLst/>
              <a:gdLst>
                <a:gd name="T0" fmla="*/ 240 w 269"/>
                <a:gd name="T1" fmla="*/ 46 h 46"/>
                <a:gd name="T2" fmla="*/ 240 w 269"/>
                <a:gd name="T3" fmla="*/ 46 h 46"/>
                <a:gd name="T4" fmla="*/ 230 w 269"/>
                <a:gd name="T5" fmla="*/ 42 h 46"/>
                <a:gd name="T6" fmla="*/ 138 w 269"/>
                <a:gd name="T7" fmla="*/ 39 h 46"/>
                <a:gd name="T8" fmla="*/ 138 w 269"/>
                <a:gd name="T9" fmla="*/ 39 h 46"/>
                <a:gd name="T10" fmla="*/ 258 w 269"/>
                <a:gd name="T11" fmla="*/ 38 h 46"/>
                <a:gd name="T12" fmla="*/ 258 w 269"/>
                <a:gd name="T13" fmla="*/ 38 h 46"/>
                <a:gd name="T14" fmla="*/ 258 w 269"/>
                <a:gd name="T15" fmla="*/ 38 h 46"/>
                <a:gd name="T16" fmla="*/ 269 w 269"/>
                <a:gd name="T17" fmla="*/ 32 h 46"/>
                <a:gd name="T18" fmla="*/ 258 w 269"/>
                <a:gd name="T19" fmla="*/ 37 h 46"/>
                <a:gd name="T20" fmla="*/ 269 w 269"/>
                <a:gd name="T21" fmla="*/ 32 h 46"/>
                <a:gd name="T22" fmla="*/ 174 w 269"/>
                <a:gd name="T23" fmla="*/ 32 h 46"/>
                <a:gd name="T24" fmla="*/ 174 w 269"/>
                <a:gd name="T25" fmla="*/ 32 h 46"/>
                <a:gd name="T26" fmla="*/ 174 w 269"/>
                <a:gd name="T27" fmla="*/ 32 h 46"/>
                <a:gd name="T28" fmla="*/ 175 w 269"/>
                <a:gd name="T29" fmla="*/ 32 h 46"/>
                <a:gd name="T30" fmla="*/ 175 w 269"/>
                <a:gd name="T31" fmla="*/ 32 h 46"/>
                <a:gd name="T32" fmla="*/ 175 w 269"/>
                <a:gd name="T33" fmla="*/ 32 h 46"/>
                <a:gd name="T34" fmla="*/ 177 w 269"/>
                <a:gd name="T35" fmla="*/ 31 h 46"/>
                <a:gd name="T36" fmla="*/ 176 w 269"/>
                <a:gd name="T37" fmla="*/ 31 h 46"/>
                <a:gd name="T38" fmla="*/ 177 w 269"/>
                <a:gd name="T39" fmla="*/ 31 h 46"/>
                <a:gd name="T40" fmla="*/ 177 w 269"/>
                <a:gd name="T41" fmla="*/ 31 h 46"/>
                <a:gd name="T42" fmla="*/ 205 w 269"/>
                <a:gd name="T43" fmla="*/ 31 h 46"/>
                <a:gd name="T44" fmla="*/ 229 w 269"/>
                <a:gd name="T45" fmla="*/ 42 h 46"/>
                <a:gd name="T46" fmla="*/ 229 w 269"/>
                <a:gd name="T47" fmla="*/ 42 h 46"/>
                <a:gd name="T48" fmla="*/ 205 w 269"/>
                <a:gd name="T49" fmla="*/ 31 h 46"/>
                <a:gd name="T50" fmla="*/ 205 w 269"/>
                <a:gd name="T51" fmla="*/ 31 h 46"/>
                <a:gd name="T52" fmla="*/ 190 w 269"/>
                <a:gd name="T53" fmla="*/ 29 h 46"/>
                <a:gd name="T54" fmla="*/ 190 w 269"/>
                <a:gd name="T55" fmla="*/ 29 h 46"/>
                <a:gd name="T56" fmla="*/ 190 w 269"/>
                <a:gd name="T57" fmla="*/ 29 h 46"/>
                <a:gd name="T58" fmla="*/ 190 w 269"/>
                <a:gd name="T59" fmla="*/ 29 h 46"/>
                <a:gd name="T60" fmla="*/ 57 w 269"/>
                <a:gd name="T61" fmla="*/ 23 h 46"/>
                <a:gd name="T62" fmla="*/ 57 w 269"/>
                <a:gd name="T63" fmla="*/ 23 h 46"/>
                <a:gd name="T64" fmla="*/ 57 w 269"/>
                <a:gd name="T65" fmla="*/ 23 h 46"/>
                <a:gd name="T66" fmla="*/ 82 w 269"/>
                <a:gd name="T67" fmla="*/ 19 h 46"/>
                <a:gd name="T68" fmla="*/ 82 w 269"/>
                <a:gd name="T69" fmla="*/ 19 h 46"/>
                <a:gd name="T70" fmla="*/ 82 w 269"/>
                <a:gd name="T71" fmla="*/ 19 h 46"/>
                <a:gd name="T72" fmla="*/ 82 w 269"/>
                <a:gd name="T73" fmla="*/ 19 h 46"/>
                <a:gd name="T74" fmla="*/ 83 w 269"/>
                <a:gd name="T75" fmla="*/ 19 h 46"/>
                <a:gd name="T76" fmla="*/ 83 w 269"/>
                <a:gd name="T77" fmla="*/ 19 h 46"/>
                <a:gd name="T78" fmla="*/ 83 w 269"/>
                <a:gd name="T79" fmla="*/ 19 h 46"/>
                <a:gd name="T80" fmla="*/ 83 w 269"/>
                <a:gd name="T81" fmla="*/ 19 h 46"/>
                <a:gd name="T82" fmla="*/ 83 w 269"/>
                <a:gd name="T83" fmla="*/ 19 h 46"/>
                <a:gd name="T84" fmla="*/ 83 w 269"/>
                <a:gd name="T85" fmla="*/ 19 h 46"/>
                <a:gd name="T86" fmla="*/ 114 w 269"/>
                <a:gd name="T87" fmla="*/ 18 h 46"/>
                <a:gd name="T88" fmla="*/ 125 w 269"/>
                <a:gd name="T89" fmla="*/ 20 h 46"/>
                <a:gd name="T90" fmla="*/ 114 w 269"/>
                <a:gd name="T91" fmla="*/ 18 h 46"/>
                <a:gd name="T92" fmla="*/ 111 w 269"/>
                <a:gd name="T93" fmla="*/ 18 h 46"/>
                <a:gd name="T94" fmla="*/ 108 w 269"/>
                <a:gd name="T95" fmla="*/ 18 h 46"/>
                <a:gd name="T96" fmla="*/ 108 w 269"/>
                <a:gd name="T97" fmla="*/ 18 h 46"/>
                <a:gd name="T98" fmla="*/ 84 w 269"/>
                <a:gd name="T99" fmla="*/ 19 h 46"/>
                <a:gd name="T100" fmla="*/ 98 w 269"/>
                <a:gd name="T101" fmla="*/ 17 h 46"/>
                <a:gd name="T102" fmla="*/ 98 w 269"/>
                <a:gd name="T103" fmla="*/ 17 h 46"/>
                <a:gd name="T104" fmla="*/ 0 w 269"/>
                <a:gd name="T105" fmla="*/ 0 h 46"/>
                <a:gd name="T106" fmla="*/ 24 w 269"/>
                <a:gd name="T107" fmla="*/ 4 h 46"/>
                <a:gd name="T108" fmla="*/ 52 w 269"/>
                <a:gd name="T109" fmla="*/ 23 h 46"/>
                <a:gd name="T110" fmla="*/ 52 w 269"/>
                <a:gd name="T111" fmla="*/ 23 h 46"/>
                <a:gd name="T112" fmla="*/ 24 w 269"/>
                <a:gd name="T113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9" h="46">
                  <a:moveTo>
                    <a:pt x="240" y="46"/>
                  </a:move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moveTo>
                    <a:pt x="229" y="42"/>
                  </a:moveTo>
                  <a:cubicBezTo>
                    <a:pt x="229" y="42"/>
                    <a:pt x="230" y="42"/>
                    <a:pt x="230" y="42"/>
                  </a:cubicBezTo>
                  <a:cubicBezTo>
                    <a:pt x="230" y="42"/>
                    <a:pt x="229" y="42"/>
                    <a:pt x="229" y="42"/>
                  </a:cubicBezTo>
                  <a:moveTo>
                    <a:pt x="138" y="39"/>
                  </a:move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8" y="39"/>
                    <a:pt x="138" y="39"/>
                    <a:pt x="138" y="39"/>
                  </a:cubicBezTo>
                  <a:moveTo>
                    <a:pt x="258" y="38"/>
                  </a:moveTo>
                  <a:cubicBezTo>
                    <a:pt x="252" y="42"/>
                    <a:pt x="246" y="46"/>
                    <a:pt x="240" y="46"/>
                  </a:cubicBezTo>
                  <a:cubicBezTo>
                    <a:pt x="246" y="46"/>
                    <a:pt x="252" y="42"/>
                    <a:pt x="258" y="38"/>
                  </a:cubicBezTo>
                  <a:moveTo>
                    <a:pt x="258" y="37"/>
                  </a:moveTo>
                  <a:cubicBezTo>
                    <a:pt x="258" y="37"/>
                    <a:pt x="258" y="38"/>
                    <a:pt x="258" y="38"/>
                  </a:cubicBezTo>
                  <a:cubicBezTo>
                    <a:pt x="258" y="38"/>
                    <a:pt x="258" y="37"/>
                    <a:pt x="258" y="37"/>
                  </a:cubicBezTo>
                  <a:moveTo>
                    <a:pt x="269" y="32"/>
                  </a:moveTo>
                  <a:cubicBezTo>
                    <a:pt x="265" y="33"/>
                    <a:pt x="262" y="34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62" y="34"/>
                    <a:pt x="265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moveTo>
                    <a:pt x="174" y="32"/>
                  </a:moveTo>
                  <a:cubicBezTo>
                    <a:pt x="156" y="37"/>
                    <a:pt x="145" y="39"/>
                    <a:pt x="138" y="39"/>
                  </a:cubicBezTo>
                  <a:cubicBezTo>
                    <a:pt x="145" y="39"/>
                    <a:pt x="156" y="37"/>
                    <a:pt x="174" y="32"/>
                  </a:cubicBezTo>
                  <a:moveTo>
                    <a:pt x="174" y="32"/>
                  </a:moveTo>
                  <a:cubicBezTo>
                    <a:pt x="174" y="32"/>
                    <a:pt x="174" y="32"/>
                    <a:pt x="174" y="32"/>
                  </a:cubicBezTo>
                  <a:cubicBezTo>
                    <a:pt x="174" y="32"/>
                    <a:pt x="174" y="32"/>
                    <a:pt x="174" y="32"/>
                  </a:cubicBezTo>
                  <a:moveTo>
                    <a:pt x="175" y="32"/>
                  </a:moveTo>
                  <a:cubicBezTo>
                    <a:pt x="175" y="32"/>
                    <a:pt x="174" y="32"/>
                    <a:pt x="174" y="32"/>
                  </a:cubicBezTo>
                  <a:cubicBezTo>
                    <a:pt x="174" y="32"/>
                    <a:pt x="175" y="32"/>
                    <a:pt x="175" y="32"/>
                  </a:cubicBezTo>
                  <a:moveTo>
                    <a:pt x="175" y="31"/>
                  </a:moveTo>
                  <a:cubicBezTo>
                    <a:pt x="175" y="32"/>
                    <a:pt x="175" y="32"/>
                    <a:pt x="175" y="32"/>
                  </a:cubicBezTo>
                  <a:cubicBezTo>
                    <a:pt x="175" y="32"/>
                    <a:pt x="175" y="32"/>
                    <a:pt x="175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6" y="31"/>
                    <a:pt x="176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177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1"/>
                    <a:pt x="177" y="31"/>
                    <a:pt x="177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15" y="33"/>
                    <a:pt x="222" y="35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2" y="35"/>
                    <a:pt x="215" y="33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moveTo>
                    <a:pt x="190" y="29"/>
                  </a:moveTo>
                  <a:cubicBezTo>
                    <a:pt x="186" y="29"/>
                    <a:pt x="181" y="30"/>
                    <a:pt x="177" y="31"/>
                  </a:cubicBezTo>
                  <a:cubicBezTo>
                    <a:pt x="181" y="30"/>
                    <a:pt x="186" y="29"/>
                    <a:pt x="190" y="29"/>
                  </a:cubicBezTo>
                  <a:moveTo>
                    <a:pt x="190" y="29"/>
                  </a:move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82" y="19"/>
                  </a:moveTo>
                  <a:cubicBezTo>
                    <a:pt x="75" y="21"/>
                    <a:pt x="65" y="23"/>
                    <a:pt x="57" y="23"/>
                  </a:cubicBezTo>
                  <a:cubicBezTo>
                    <a:pt x="65" y="23"/>
                    <a:pt x="75" y="21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2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3" y="19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moveTo>
                    <a:pt x="84" y="19"/>
                  </a:moveTo>
                  <a:cubicBezTo>
                    <a:pt x="84" y="19"/>
                    <a:pt x="84" y="19"/>
                    <a:pt x="83" y="19"/>
                  </a:cubicBezTo>
                  <a:cubicBezTo>
                    <a:pt x="84" y="19"/>
                    <a:pt x="84" y="19"/>
                    <a:pt x="84" y="19"/>
                  </a:cubicBezTo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8"/>
                    <a:pt x="123" y="19"/>
                    <a:pt x="125" y="20"/>
                  </a:cubicBezTo>
                  <a:cubicBezTo>
                    <a:pt x="123" y="19"/>
                    <a:pt x="120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108" y="18"/>
                  </a:moveTo>
                  <a:cubicBezTo>
                    <a:pt x="109" y="18"/>
                    <a:pt x="110" y="18"/>
                    <a:pt x="111" y="18"/>
                  </a:cubicBezTo>
                  <a:cubicBezTo>
                    <a:pt x="110" y="18"/>
                    <a:pt x="109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98" y="17"/>
                  </a:moveTo>
                  <a:cubicBezTo>
                    <a:pt x="93" y="17"/>
                    <a:pt x="89" y="18"/>
                    <a:pt x="84" y="19"/>
                  </a:cubicBezTo>
                  <a:cubicBezTo>
                    <a:pt x="89" y="18"/>
                    <a:pt x="93" y="17"/>
                    <a:pt x="98" y="17"/>
                  </a:cubicBezTo>
                  <a:moveTo>
                    <a:pt x="98" y="17"/>
                  </a:move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7"/>
                    <a:pt x="98" y="17"/>
                    <a:pt x="98" y="17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4"/>
                  </a:cubicBezTo>
                  <a:cubicBezTo>
                    <a:pt x="31" y="6"/>
                    <a:pt x="36" y="10"/>
                    <a:pt x="41" y="15"/>
                  </a:cubicBezTo>
                  <a:cubicBezTo>
                    <a:pt x="44" y="20"/>
                    <a:pt x="46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6" y="22"/>
                    <a:pt x="44" y="20"/>
                    <a:pt x="41" y="15"/>
                  </a:cubicBezTo>
                  <a:cubicBezTo>
                    <a:pt x="36" y="10"/>
                    <a:pt x="31" y="6"/>
                    <a:pt x="24" y="4"/>
                  </a:cubicBezTo>
                  <a:cubicBezTo>
                    <a:pt x="16" y="2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0" name="Freeform 31">
              <a:extLst>
                <a:ext uri="{FF2B5EF4-FFF2-40B4-BE49-F238E27FC236}">
                  <a16:creationId xmlns:a16="http://schemas.microsoft.com/office/drawing/2014/main" id="{24007C27-5E89-43A8-838D-736F3017E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" y="-696"/>
              <a:ext cx="584" cy="130"/>
            </a:xfrm>
            <a:custGeom>
              <a:avLst/>
              <a:gdLst>
                <a:gd name="T0" fmla="*/ 66 w 282"/>
                <a:gd name="T1" fmla="*/ 1 h 63"/>
                <a:gd name="T2" fmla="*/ 43 w 282"/>
                <a:gd name="T3" fmla="*/ 3 h 63"/>
                <a:gd name="T4" fmla="*/ 43 w 282"/>
                <a:gd name="T5" fmla="*/ 3 h 63"/>
                <a:gd name="T6" fmla="*/ 31 w 282"/>
                <a:gd name="T7" fmla="*/ 3 h 63"/>
                <a:gd name="T8" fmla="*/ 15 w 282"/>
                <a:gd name="T9" fmla="*/ 1 h 63"/>
                <a:gd name="T10" fmla="*/ 27 w 282"/>
                <a:gd name="T11" fmla="*/ 33 h 63"/>
                <a:gd name="T12" fmla="*/ 29 w 282"/>
                <a:gd name="T13" fmla="*/ 33 h 63"/>
                <a:gd name="T14" fmla="*/ 41 w 282"/>
                <a:gd name="T15" fmla="*/ 31 h 63"/>
                <a:gd name="T16" fmla="*/ 42 w 282"/>
                <a:gd name="T17" fmla="*/ 31 h 63"/>
                <a:gd name="T18" fmla="*/ 42 w 282"/>
                <a:gd name="T19" fmla="*/ 31 h 63"/>
                <a:gd name="T20" fmla="*/ 54 w 282"/>
                <a:gd name="T21" fmla="*/ 29 h 63"/>
                <a:gd name="T22" fmla="*/ 55 w 282"/>
                <a:gd name="T23" fmla="*/ 29 h 63"/>
                <a:gd name="T24" fmla="*/ 57 w 282"/>
                <a:gd name="T25" fmla="*/ 29 h 63"/>
                <a:gd name="T26" fmla="*/ 98 w 282"/>
                <a:gd name="T27" fmla="*/ 38 h 63"/>
                <a:gd name="T28" fmla="*/ 127 w 282"/>
                <a:gd name="T29" fmla="*/ 51 h 63"/>
                <a:gd name="T30" fmla="*/ 130 w 282"/>
                <a:gd name="T31" fmla="*/ 51 h 63"/>
                <a:gd name="T32" fmla="*/ 147 w 282"/>
                <a:gd name="T33" fmla="*/ 44 h 63"/>
                <a:gd name="T34" fmla="*/ 152 w 282"/>
                <a:gd name="T35" fmla="*/ 44 h 63"/>
                <a:gd name="T36" fmla="*/ 176 w 282"/>
                <a:gd name="T37" fmla="*/ 47 h 63"/>
                <a:gd name="T38" fmla="*/ 176 w 282"/>
                <a:gd name="T39" fmla="*/ 47 h 63"/>
                <a:gd name="T40" fmla="*/ 177 w 282"/>
                <a:gd name="T41" fmla="*/ 47 h 63"/>
                <a:gd name="T42" fmla="*/ 177 w 282"/>
                <a:gd name="T43" fmla="*/ 47 h 63"/>
                <a:gd name="T44" fmla="*/ 177 w 282"/>
                <a:gd name="T45" fmla="*/ 48 h 63"/>
                <a:gd name="T46" fmla="*/ 178 w 282"/>
                <a:gd name="T47" fmla="*/ 48 h 63"/>
                <a:gd name="T48" fmla="*/ 194 w 282"/>
                <a:gd name="T49" fmla="*/ 52 h 63"/>
                <a:gd name="T50" fmla="*/ 209 w 282"/>
                <a:gd name="T51" fmla="*/ 63 h 63"/>
                <a:gd name="T52" fmla="*/ 222 w 282"/>
                <a:gd name="T53" fmla="*/ 59 h 63"/>
                <a:gd name="T54" fmla="*/ 226 w 282"/>
                <a:gd name="T55" fmla="*/ 57 h 63"/>
                <a:gd name="T56" fmla="*/ 227 w 282"/>
                <a:gd name="T57" fmla="*/ 57 h 63"/>
                <a:gd name="T58" fmla="*/ 271 w 282"/>
                <a:gd name="T59" fmla="*/ 50 h 63"/>
                <a:gd name="T60" fmla="*/ 271 w 282"/>
                <a:gd name="T61" fmla="*/ 50 h 63"/>
                <a:gd name="T62" fmla="*/ 282 w 282"/>
                <a:gd name="T63" fmla="*/ 50 h 63"/>
                <a:gd name="T64" fmla="*/ 273 w 282"/>
                <a:gd name="T65" fmla="*/ 24 h 63"/>
                <a:gd name="T66" fmla="*/ 253 w 282"/>
                <a:gd name="T67" fmla="*/ 26 h 63"/>
                <a:gd name="T68" fmla="*/ 234 w 282"/>
                <a:gd name="T69" fmla="*/ 28 h 63"/>
                <a:gd name="T70" fmla="*/ 234 w 282"/>
                <a:gd name="T71" fmla="*/ 28 h 63"/>
                <a:gd name="T72" fmla="*/ 221 w 282"/>
                <a:gd name="T73" fmla="*/ 25 h 63"/>
                <a:gd name="T74" fmla="*/ 218 w 282"/>
                <a:gd name="T75" fmla="*/ 17 h 63"/>
                <a:gd name="T76" fmla="*/ 185 w 282"/>
                <a:gd name="T77" fmla="*/ 12 h 63"/>
                <a:gd name="T78" fmla="*/ 172 w 282"/>
                <a:gd name="T79" fmla="*/ 13 h 63"/>
                <a:gd name="T80" fmla="*/ 170 w 282"/>
                <a:gd name="T81" fmla="*/ 13 h 63"/>
                <a:gd name="T82" fmla="*/ 136 w 282"/>
                <a:gd name="T83" fmla="*/ 17 h 63"/>
                <a:gd name="T84" fmla="*/ 136 w 282"/>
                <a:gd name="T85" fmla="*/ 17 h 63"/>
                <a:gd name="T86" fmla="*/ 109 w 282"/>
                <a:gd name="T87" fmla="*/ 4 h 63"/>
                <a:gd name="T88" fmla="*/ 80 w 282"/>
                <a:gd name="T8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63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0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5" y="1"/>
                  </a:cubicBezTo>
                  <a:cubicBezTo>
                    <a:pt x="58" y="3"/>
                    <a:pt x="51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3"/>
                    <a:pt x="36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26" y="2"/>
                    <a:pt x="21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0"/>
                    <a:pt x="4" y="20"/>
                    <a:pt x="0" y="29"/>
                  </a:cubicBezTo>
                  <a:cubicBezTo>
                    <a:pt x="9" y="31"/>
                    <a:pt x="1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3"/>
                    <a:pt x="36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7" y="30"/>
                    <a:pt x="50" y="29"/>
                    <a:pt x="54" y="29"/>
                  </a:cubicBezTo>
                  <a:cubicBezTo>
                    <a:pt x="54" y="29"/>
                    <a:pt x="54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71" y="31"/>
                    <a:pt x="84" y="34"/>
                    <a:pt x="98" y="38"/>
                  </a:cubicBezTo>
                  <a:cubicBezTo>
                    <a:pt x="104" y="40"/>
                    <a:pt x="110" y="41"/>
                    <a:pt x="116" y="45"/>
                  </a:cubicBezTo>
                  <a:cubicBezTo>
                    <a:pt x="120" y="47"/>
                    <a:pt x="123" y="50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9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5" y="51"/>
                    <a:pt x="138" y="48"/>
                    <a:pt x="142" y="46"/>
                  </a:cubicBezTo>
                  <a:cubicBezTo>
                    <a:pt x="144" y="45"/>
                    <a:pt x="145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9" y="44"/>
                    <a:pt x="150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9" y="44"/>
                    <a:pt x="168" y="46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83" y="49"/>
                    <a:pt x="189" y="50"/>
                    <a:pt x="194" y="52"/>
                  </a:cubicBezTo>
                  <a:cubicBezTo>
                    <a:pt x="199" y="55"/>
                    <a:pt x="200" y="59"/>
                    <a:pt x="204" y="62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7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3" y="63"/>
                    <a:pt x="218" y="61"/>
                    <a:pt x="222" y="59"/>
                  </a:cubicBezTo>
                  <a:cubicBezTo>
                    <a:pt x="223" y="58"/>
                    <a:pt x="224" y="58"/>
                    <a:pt x="225" y="57"/>
                  </a:cubicBezTo>
                  <a:cubicBezTo>
                    <a:pt x="225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27" y="57"/>
                    <a:pt x="227" y="57"/>
                    <a:pt x="227" y="57"/>
                  </a:cubicBezTo>
                  <a:cubicBezTo>
                    <a:pt x="240" y="52"/>
                    <a:pt x="256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4" y="50"/>
                    <a:pt x="278" y="50"/>
                    <a:pt x="282" y="50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0" y="41"/>
                    <a:pt x="277" y="33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7" y="25"/>
                    <a:pt x="260" y="26"/>
                    <a:pt x="254" y="26"/>
                  </a:cubicBezTo>
                  <a:cubicBezTo>
                    <a:pt x="254" y="26"/>
                    <a:pt x="254" y="26"/>
                    <a:pt x="254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3" y="26"/>
                    <a:pt x="253" y="26"/>
                    <a:pt x="253" y="26"/>
                  </a:cubicBezTo>
                  <a:cubicBezTo>
                    <a:pt x="252" y="26"/>
                    <a:pt x="252" y="26"/>
                    <a:pt x="251" y="26"/>
                  </a:cubicBezTo>
                  <a:cubicBezTo>
                    <a:pt x="247" y="27"/>
                    <a:pt x="240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29" y="28"/>
                    <a:pt x="224" y="27"/>
                    <a:pt x="221" y="25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21" y="25"/>
                    <a:pt x="221" y="24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22"/>
                    <a:pt x="221" y="19"/>
                    <a:pt x="218" y="17"/>
                  </a:cubicBezTo>
                  <a:cubicBezTo>
                    <a:pt x="213" y="14"/>
                    <a:pt x="202" y="14"/>
                    <a:pt x="197" y="13"/>
                  </a:cubicBezTo>
                  <a:cubicBezTo>
                    <a:pt x="197" y="13"/>
                    <a:pt x="197" y="13"/>
                    <a:pt x="196" y="13"/>
                  </a:cubicBezTo>
                  <a:cubicBezTo>
                    <a:pt x="192" y="13"/>
                    <a:pt x="189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1" y="12"/>
                    <a:pt x="176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0" y="13"/>
                  </a:cubicBezTo>
                  <a:cubicBezTo>
                    <a:pt x="168" y="13"/>
                    <a:pt x="164" y="14"/>
                    <a:pt x="161" y="15"/>
                  </a:cubicBezTo>
                  <a:cubicBezTo>
                    <a:pt x="153" y="16"/>
                    <a:pt x="144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0" y="17"/>
                    <a:pt x="124" y="16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5" y="11"/>
                    <a:pt x="114" y="6"/>
                    <a:pt x="109" y="4"/>
                  </a:cubicBezTo>
                  <a:cubicBezTo>
                    <a:pt x="104" y="2"/>
                    <a:pt x="98" y="1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1" name="Freeform 32">
              <a:extLst>
                <a:ext uri="{FF2B5EF4-FFF2-40B4-BE49-F238E27FC236}">
                  <a16:creationId xmlns:a16="http://schemas.microsoft.com/office/drawing/2014/main" id="{BB5CD50F-EBA0-4D40-8C76-9423E582E6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-696"/>
              <a:ext cx="534" cy="58"/>
            </a:xfrm>
            <a:custGeom>
              <a:avLst/>
              <a:gdLst>
                <a:gd name="T0" fmla="*/ 219 w 258"/>
                <a:gd name="T1" fmla="*/ 28 h 28"/>
                <a:gd name="T2" fmla="*/ 219 w 258"/>
                <a:gd name="T3" fmla="*/ 28 h 28"/>
                <a:gd name="T4" fmla="*/ 219 w 258"/>
                <a:gd name="T5" fmla="*/ 28 h 28"/>
                <a:gd name="T6" fmla="*/ 238 w 258"/>
                <a:gd name="T7" fmla="*/ 26 h 28"/>
                <a:gd name="T8" fmla="*/ 238 w 258"/>
                <a:gd name="T9" fmla="*/ 26 h 28"/>
                <a:gd name="T10" fmla="*/ 206 w 258"/>
                <a:gd name="T11" fmla="*/ 25 h 28"/>
                <a:gd name="T12" fmla="*/ 258 w 258"/>
                <a:gd name="T13" fmla="*/ 24 h 28"/>
                <a:gd name="T14" fmla="*/ 239 w 258"/>
                <a:gd name="T15" fmla="*/ 26 h 28"/>
                <a:gd name="T16" fmla="*/ 258 w 258"/>
                <a:gd name="T17" fmla="*/ 24 h 28"/>
                <a:gd name="T18" fmla="*/ 121 w 258"/>
                <a:gd name="T19" fmla="*/ 17 h 28"/>
                <a:gd name="T20" fmla="*/ 121 w 258"/>
                <a:gd name="T21" fmla="*/ 17 h 28"/>
                <a:gd name="T22" fmla="*/ 146 w 258"/>
                <a:gd name="T23" fmla="*/ 15 h 28"/>
                <a:gd name="T24" fmla="*/ 146 w 258"/>
                <a:gd name="T25" fmla="*/ 15 h 28"/>
                <a:gd name="T26" fmla="*/ 182 w 258"/>
                <a:gd name="T27" fmla="*/ 13 h 28"/>
                <a:gd name="T28" fmla="*/ 206 w 258"/>
                <a:gd name="T29" fmla="*/ 24 h 28"/>
                <a:gd name="T30" fmla="*/ 206 w 258"/>
                <a:gd name="T31" fmla="*/ 24 h 28"/>
                <a:gd name="T32" fmla="*/ 182 w 258"/>
                <a:gd name="T33" fmla="*/ 13 h 28"/>
                <a:gd name="T34" fmla="*/ 157 w 258"/>
                <a:gd name="T35" fmla="*/ 13 h 28"/>
                <a:gd name="T36" fmla="*/ 155 w 258"/>
                <a:gd name="T37" fmla="*/ 13 h 28"/>
                <a:gd name="T38" fmla="*/ 157 w 258"/>
                <a:gd name="T39" fmla="*/ 13 h 28"/>
                <a:gd name="T40" fmla="*/ 157 w 258"/>
                <a:gd name="T41" fmla="*/ 13 h 28"/>
                <a:gd name="T42" fmla="*/ 170 w 258"/>
                <a:gd name="T43" fmla="*/ 12 h 28"/>
                <a:gd name="T44" fmla="*/ 170 w 258"/>
                <a:gd name="T45" fmla="*/ 12 h 28"/>
                <a:gd name="T46" fmla="*/ 28 w 258"/>
                <a:gd name="T47" fmla="*/ 3 h 28"/>
                <a:gd name="T48" fmla="*/ 28 w 258"/>
                <a:gd name="T49" fmla="*/ 3 h 28"/>
                <a:gd name="T50" fmla="*/ 0 w 258"/>
                <a:gd name="T51" fmla="*/ 1 h 28"/>
                <a:gd name="T52" fmla="*/ 16 w 258"/>
                <a:gd name="T53" fmla="*/ 3 h 28"/>
                <a:gd name="T54" fmla="*/ 16 w 258"/>
                <a:gd name="T55" fmla="*/ 3 h 28"/>
                <a:gd name="T56" fmla="*/ 50 w 258"/>
                <a:gd name="T57" fmla="*/ 1 h 28"/>
                <a:gd name="T58" fmla="*/ 50 w 258"/>
                <a:gd name="T59" fmla="*/ 1 h 28"/>
                <a:gd name="T60" fmla="*/ 77 w 258"/>
                <a:gd name="T61" fmla="*/ 0 h 28"/>
                <a:gd name="T62" fmla="*/ 105 w 258"/>
                <a:gd name="T63" fmla="*/ 14 h 28"/>
                <a:gd name="T64" fmla="*/ 105 w 258"/>
                <a:gd name="T65" fmla="*/ 14 h 28"/>
                <a:gd name="T66" fmla="*/ 77 w 258"/>
                <a:gd name="T67" fmla="*/ 0 h 28"/>
                <a:gd name="T68" fmla="*/ 65 w 258"/>
                <a:gd name="T69" fmla="*/ 0 h 28"/>
                <a:gd name="T70" fmla="*/ 51 w 258"/>
                <a:gd name="T71" fmla="*/ 1 h 28"/>
                <a:gd name="T72" fmla="*/ 65 w 258"/>
                <a:gd name="T73" fmla="*/ 0 h 28"/>
                <a:gd name="T74" fmla="*/ 65 w 258"/>
                <a:gd name="T75" fmla="*/ 0 h 28"/>
                <a:gd name="T76" fmla="*/ 65 w 258"/>
                <a:gd name="T7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8">
                  <a:moveTo>
                    <a:pt x="219" y="28"/>
                  </a:move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cubicBezTo>
                    <a:pt x="219" y="28"/>
                    <a:pt x="219" y="28"/>
                    <a:pt x="219" y="28"/>
                  </a:cubicBezTo>
                  <a:moveTo>
                    <a:pt x="236" y="26"/>
                  </a:moveTo>
                  <a:cubicBezTo>
                    <a:pt x="232" y="27"/>
                    <a:pt x="225" y="28"/>
                    <a:pt x="219" y="28"/>
                  </a:cubicBezTo>
                  <a:cubicBezTo>
                    <a:pt x="225" y="28"/>
                    <a:pt x="232" y="27"/>
                    <a:pt x="236" y="26"/>
                  </a:cubicBezTo>
                  <a:moveTo>
                    <a:pt x="238" y="26"/>
                  </a:moveTo>
                  <a:cubicBezTo>
                    <a:pt x="238" y="26"/>
                    <a:pt x="238" y="26"/>
                    <a:pt x="238" y="26"/>
                  </a:cubicBezTo>
                  <a:cubicBezTo>
                    <a:pt x="238" y="26"/>
                    <a:pt x="238" y="26"/>
                    <a:pt x="238" y="26"/>
                  </a:cubicBezTo>
                  <a:moveTo>
                    <a:pt x="206" y="25"/>
                  </a:moveTo>
                  <a:cubicBezTo>
                    <a:pt x="206" y="25"/>
                    <a:pt x="206" y="25"/>
                    <a:pt x="206" y="25"/>
                  </a:cubicBezTo>
                  <a:cubicBezTo>
                    <a:pt x="206" y="25"/>
                    <a:pt x="206" y="25"/>
                    <a:pt x="206" y="25"/>
                  </a:cubicBezTo>
                  <a:moveTo>
                    <a:pt x="258" y="24"/>
                  </a:moveTo>
                  <a:cubicBezTo>
                    <a:pt x="252" y="25"/>
                    <a:pt x="245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5" y="26"/>
                    <a:pt x="252" y="25"/>
                    <a:pt x="258" y="24"/>
                  </a:cubicBezTo>
                  <a:cubicBezTo>
                    <a:pt x="258" y="24"/>
                    <a:pt x="258" y="24"/>
                    <a:pt x="258" y="24"/>
                  </a:cubicBezTo>
                  <a:moveTo>
                    <a:pt x="121" y="17"/>
                  </a:move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moveTo>
                    <a:pt x="146" y="15"/>
                  </a:moveTo>
                  <a:cubicBezTo>
                    <a:pt x="138" y="16"/>
                    <a:pt x="129" y="17"/>
                    <a:pt x="121" y="17"/>
                  </a:cubicBezTo>
                  <a:cubicBezTo>
                    <a:pt x="129" y="17"/>
                    <a:pt x="138" y="16"/>
                    <a:pt x="146" y="15"/>
                  </a:cubicBezTo>
                  <a:moveTo>
                    <a:pt x="181" y="13"/>
                  </a:moveTo>
                  <a:cubicBezTo>
                    <a:pt x="182" y="13"/>
                    <a:pt x="182" y="13"/>
                    <a:pt x="182" y="13"/>
                  </a:cubicBezTo>
                  <a:cubicBezTo>
                    <a:pt x="187" y="14"/>
                    <a:pt x="198" y="14"/>
                    <a:pt x="203" y="17"/>
                  </a:cubicBezTo>
                  <a:cubicBezTo>
                    <a:pt x="206" y="19"/>
                    <a:pt x="204" y="22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6" y="19"/>
                    <a:pt x="203" y="17"/>
                  </a:cubicBezTo>
                  <a:cubicBezTo>
                    <a:pt x="198" y="14"/>
                    <a:pt x="187" y="14"/>
                    <a:pt x="182" y="13"/>
                  </a:cubicBezTo>
                  <a:cubicBezTo>
                    <a:pt x="182" y="13"/>
                    <a:pt x="182" y="13"/>
                    <a:pt x="181" y="13"/>
                  </a:cubicBezTo>
                  <a:moveTo>
                    <a:pt x="157" y="13"/>
                  </a:moveTo>
                  <a:cubicBezTo>
                    <a:pt x="157" y="13"/>
                    <a:pt x="156" y="13"/>
                    <a:pt x="156" y="13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3"/>
                    <a:pt x="157" y="13"/>
                    <a:pt x="157" y="13"/>
                  </a:cubicBezTo>
                  <a:moveTo>
                    <a:pt x="170" y="12"/>
                  </a:moveTo>
                  <a:cubicBezTo>
                    <a:pt x="166" y="12"/>
                    <a:pt x="161" y="13"/>
                    <a:pt x="157" y="13"/>
                  </a:cubicBezTo>
                  <a:cubicBezTo>
                    <a:pt x="161" y="13"/>
                    <a:pt x="166" y="12"/>
                    <a:pt x="170" y="12"/>
                  </a:cubicBezTo>
                  <a:moveTo>
                    <a:pt x="170" y="12"/>
                  </a:move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1" y="2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1" y="2"/>
                    <a:pt x="6" y="2"/>
                    <a:pt x="0" y="1"/>
                  </a:cubicBezTo>
                  <a:moveTo>
                    <a:pt x="50" y="1"/>
                  </a:moveTo>
                  <a:cubicBezTo>
                    <a:pt x="43" y="3"/>
                    <a:pt x="36" y="3"/>
                    <a:pt x="28" y="3"/>
                  </a:cubicBezTo>
                  <a:cubicBezTo>
                    <a:pt x="36" y="3"/>
                    <a:pt x="43" y="3"/>
                    <a:pt x="50" y="1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83" y="1"/>
                    <a:pt x="89" y="2"/>
                    <a:pt x="94" y="4"/>
                  </a:cubicBezTo>
                  <a:cubicBezTo>
                    <a:pt x="99" y="6"/>
                    <a:pt x="100" y="11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0" y="11"/>
                    <a:pt x="99" y="6"/>
                    <a:pt x="94" y="4"/>
                  </a:cubicBezTo>
                  <a:cubicBezTo>
                    <a:pt x="89" y="2"/>
                    <a:pt x="83" y="1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65" y="0"/>
                  </a:moveTo>
                  <a:cubicBezTo>
                    <a:pt x="60" y="0"/>
                    <a:pt x="56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0" y="0"/>
                    <a:pt x="65" y="0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2" name="Freeform 34">
              <a:extLst>
                <a:ext uri="{FF2B5EF4-FFF2-40B4-BE49-F238E27FC236}">
                  <a16:creationId xmlns:a16="http://schemas.microsoft.com/office/drawing/2014/main" id="{7C748B34-C7C0-460C-AACE-96863CE06A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" y="-553"/>
              <a:ext cx="534" cy="68"/>
            </a:xfrm>
            <a:custGeom>
              <a:avLst/>
              <a:gdLst>
                <a:gd name="T0" fmla="*/ 233 w 258"/>
                <a:gd name="T1" fmla="*/ 33 h 33"/>
                <a:gd name="T2" fmla="*/ 233 w 258"/>
                <a:gd name="T3" fmla="*/ 33 h 33"/>
                <a:gd name="T4" fmla="*/ 216 w 258"/>
                <a:gd name="T5" fmla="*/ 33 h 33"/>
                <a:gd name="T6" fmla="*/ 258 w 258"/>
                <a:gd name="T7" fmla="*/ 31 h 33"/>
                <a:gd name="T8" fmla="*/ 258 w 258"/>
                <a:gd name="T9" fmla="*/ 31 h 33"/>
                <a:gd name="T10" fmla="*/ 126 w 258"/>
                <a:gd name="T11" fmla="*/ 21 h 33"/>
                <a:gd name="T12" fmla="*/ 126 w 258"/>
                <a:gd name="T13" fmla="*/ 21 h 33"/>
                <a:gd name="T14" fmla="*/ 153 w 258"/>
                <a:gd name="T15" fmla="*/ 17 h 33"/>
                <a:gd name="T16" fmla="*/ 152 w 258"/>
                <a:gd name="T17" fmla="*/ 17 h 33"/>
                <a:gd name="T18" fmla="*/ 152 w 258"/>
                <a:gd name="T19" fmla="*/ 17 h 33"/>
                <a:gd name="T20" fmla="*/ 152 w 258"/>
                <a:gd name="T21" fmla="*/ 17 h 33"/>
                <a:gd name="T22" fmla="*/ 152 w 258"/>
                <a:gd name="T23" fmla="*/ 17 h 33"/>
                <a:gd name="T24" fmla="*/ 105 w 258"/>
                <a:gd name="T25" fmla="*/ 13 h 33"/>
                <a:gd name="T26" fmla="*/ 105 w 258"/>
                <a:gd name="T27" fmla="*/ 13 h 33"/>
                <a:gd name="T28" fmla="*/ 105 w 258"/>
                <a:gd name="T29" fmla="*/ 13 h 33"/>
                <a:gd name="T30" fmla="*/ 31 w 258"/>
                <a:gd name="T31" fmla="*/ 13 h 33"/>
                <a:gd name="T32" fmla="*/ 31 w 258"/>
                <a:gd name="T33" fmla="*/ 13 h 33"/>
                <a:gd name="T34" fmla="*/ 104 w 258"/>
                <a:gd name="T35" fmla="*/ 13 h 33"/>
                <a:gd name="T36" fmla="*/ 41 w 258"/>
                <a:gd name="T37" fmla="*/ 10 h 33"/>
                <a:gd name="T38" fmla="*/ 41 w 258"/>
                <a:gd name="T39" fmla="*/ 10 h 33"/>
                <a:gd name="T40" fmla="*/ 5 w 258"/>
                <a:gd name="T41" fmla="*/ 5 h 33"/>
                <a:gd name="T42" fmla="*/ 0 w 258"/>
                <a:gd name="T43" fmla="*/ 4 h 33"/>
                <a:gd name="T44" fmla="*/ 0 w 258"/>
                <a:gd name="T45" fmla="*/ 4 h 33"/>
                <a:gd name="T46" fmla="*/ 46 w 258"/>
                <a:gd name="T47" fmla="*/ 2 h 33"/>
                <a:gd name="T48" fmla="*/ 46 w 258"/>
                <a:gd name="T49" fmla="*/ 2 h 33"/>
                <a:gd name="T50" fmla="*/ 46 w 258"/>
                <a:gd name="T51" fmla="*/ 2 h 33"/>
                <a:gd name="T52" fmla="*/ 61 w 258"/>
                <a:gd name="T53" fmla="*/ 1 h 33"/>
                <a:gd name="T54" fmla="*/ 60 w 258"/>
                <a:gd name="T55" fmla="*/ 1 h 33"/>
                <a:gd name="T56" fmla="*/ 60 w 258"/>
                <a:gd name="T57" fmla="*/ 1 h 33"/>
                <a:gd name="T58" fmla="*/ 46 w 258"/>
                <a:gd name="T59" fmla="*/ 2 h 33"/>
                <a:gd name="T60" fmla="*/ 53 w 258"/>
                <a:gd name="T61" fmla="*/ 0 h 33"/>
                <a:gd name="T62" fmla="*/ 53 w 258"/>
                <a:gd name="T6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33">
                  <a:moveTo>
                    <a:pt x="233" y="33"/>
                  </a:move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cubicBezTo>
                    <a:pt x="233" y="33"/>
                    <a:pt x="233" y="33"/>
                    <a:pt x="233" y="33"/>
                  </a:cubicBezTo>
                  <a:moveTo>
                    <a:pt x="213" y="33"/>
                  </a:moveTo>
                  <a:cubicBezTo>
                    <a:pt x="214" y="33"/>
                    <a:pt x="215" y="33"/>
                    <a:pt x="216" y="33"/>
                  </a:cubicBezTo>
                  <a:cubicBezTo>
                    <a:pt x="215" y="33"/>
                    <a:pt x="214" y="33"/>
                    <a:pt x="213" y="33"/>
                  </a:cubicBezTo>
                  <a:moveTo>
                    <a:pt x="258" y="31"/>
                  </a:moveTo>
                  <a:cubicBezTo>
                    <a:pt x="250" y="33"/>
                    <a:pt x="241" y="33"/>
                    <a:pt x="233" y="33"/>
                  </a:cubicBezTo>
                  <a:cubicBezTo>
                    <a:pt x="241" y="33"/>
                    <a:pt x="250" y="33"/>
                    <a:pt x="258" y="31"/>
                  </a:cubicBezTo>
                  <a:moveTo>
                    <a:pt x="126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52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2" y="17"/>
                  </a:cubicBezTo>
                  <a:moveTo>
                    <a:pt x="152" y="17"/>
                  </a:moveTo>
                  <a:cubicBezTo>
                    <a:pt x="147" y="17"/>
                    <a:pt x="142" y="18"/>
                    <a:pt x="137" y="19"/>
                  </a:cubicBezTo>
                  <a:cubicBezTo>
                    <a:pt x="142" y="18"/>
                    <a:pt x="147" y="17"/>
                    <a:pt x="152" y="17"/>
                  </a:cubicBezTo>
                  <a:moveTo>
                    <a:pt x="152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2" y="17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105" y="13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104" y="12"/>
                  </a:moveTo>
                  <a:cubicBezTo>
                    <a:pt x="104" y="12"/>
                    <a:pt x="104" y="12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moveTo>
                    <a:pt x="41" y="10"/>
                  </a:moveTo>
                  <a:cubicBezTo>
                    <a:pt x="38" y="12"/>
                    <a:pt x="35" y="13"/>
                    <a:pt x="31" y="13"/>
                  </a:cubicBezTo>
                  <a:cubicBezTo>
                    <a:pt x="35" y="13"/>
                    <a:pt x="38" y="12"/>
                    <a:pt x="41" y="10"/>
                  </a:cubicBezTo>
                  <a:moveTo>
                    <a:pt x="2" y="4"/>
                  </a:moveTo>
                  <a:cubicBezTo>
                    <a:pt x="3" y="5"/>
                    <a:pt x="4" y="5"/>
                    <a:pt x="5" y="5"/>
                  </a:cubicBezTo>
                  <a:cubicBezTo>
                    <a:pt x="4" y="5"/>
                    <a:pt x="3" y="5"/>
                    <a:pt x="2" y="4"/>
                  </a:cubicBezTo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60" y="1"/>
                  </a:moveTo>
                  <a:cubicBezTo>
                    <a:pt x="60" y="1"/>
                    <a:pt x="61" y="1"/>
                    <a:pt x="61" y="1"/>
                  </a:cubicBezTo>
                  <a:cubicBezTo>
                    <a:pt x="61" y="1"/>
                    <a:pt x="60" y="1"/>
                    <a:pt x="60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53" y="0"/>
                  </a:moveTo>
                  <a:cubicBezTo>
                    <a:pt x="51" y="0"/>
                    <a:pt x="48" y="0"/>
                    <a:pt x="46" y="2"/>
                  </a:cubicBezTo>
                  <a:cubicBezTo>
                    <a:pt x="48" y="0"/>
                    <a:pt x="51" y="0"/>
                    <a:pt x="53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3" name="Freeform 35">
              <a:extLst>
                <a:ext uri="{FF2B5EF4-FFF2-40B4-BE49-F238E27FC236}">
                  <a16:creationId xmlns:a16="http://schemas.microsoft.com/office/drawing/2014/main" id="{0677F0DC-041C-49D1-8D59-4FAB7FB85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7" y="-636"/>
              <a:ext cx="584" cy="70"/>
            </a:xfrm>
            <a:custGeom>
              <a:avLst/>
              <a:gdLst>
                <a:gd name="T0" fmla="*/ 209 w 282"/>
                <a:gd name="T1" fmla="*/ 34 h 34"/>
                <a:gd name="T2" fmla="*/ 209 w 282"/>
                <a:gd name="T3" fmla="*/ 34 h 34"/>
                <a:gd name="T4" fmla="*/ 209 w 282"/>
                <a:gd name="T5" fmla="*/ 34 h 34"/>
                <a:gd name="T6" fmla="*/ 226 w 282"/>
                <a:gd name="T7" fmla="*/ 28 h 34"/>
                <a:gd name="T8" fmla="*/ 226 w 282"/>
                <a:gd name="T9" fmla="*/ 28 h 34"/>
                <a:gd name="T10" fmla="*/ 226 w 282"/>
                <a:gd name="T11" fmla="*/ 28 h 34"/>
                <a:gd name="T12" fmla="*/ 226 w 282"/>
                <a:gd name="T13" fmla="*/ 28 h 34"/>
                <a:gd name="T14" fmla="*/ 227 w 282"/>
                <a:gd name="T15" fmla="*/ 28 h 34"/>
                <a:gd name="T16" fmla="*/ 227 w 282"/>
                <a:gd name="T17" fmla="*/ 28 h 34"/>
                <a:gd name="T18" fmla="*/ 130 w 282"/>
                <a:gd name="T19" fmla="*/ 22 h 34"/>
                <a:gd name="T20" fmla="*/ 130 w 282"/>
                <a:gd name="T21" fmla="*/ 22 h 34"/>
                <a:gd name="T22" fmla="*/ 282 w 282"/>
                <a:gd name="T23" fmla="*/ 21 h 34"/>
                <a:gd name="T24" fmla="*/ 282 w 282"/>
                <a:gd name="T25" fmla="*/ 21 h 34"/>
                <a:gd name="T26" fmla="*/ 227 w 282"/>
                <a:gd name="T27" fmla="*/ 28 h 34"/>
                <a:gd name="T28" fmla="*/ 271 w 282"/>
                <a:gd name="T29" fmla="*/ 21 h 34"/>
                <a:gd name="T30" fmla="*/ 271 w 282"/>
                <a:gd name="T31" fmla="*/ 21 h 34"/>
                <a:gd name="T32" fmla="*/ 178 w 282"/>
                <a:gd name="T33" fmla="*/ 19 h 34"/>
                <a:gd name="T34" fmla="*/ 194 w 282"/>
                <a:gd name="T35" fmla="*/ 23 h 34"/>
                <a:gd name="T36" fmla="*/ 204 w 282"/>
                <a:gd name="T37" fmla="*/ 33 h 34"/>
                <a:gd name="T38" fmla="*/ 194 w 282"/>
                <a:gd name="T39" fmla="*/ 23 h 34"/>
                <a:gd name="T40" fmla="*/ 178 w 282"/>
                <a:gd name="T41" fmla="*/ 19 h 34"/>
                <a:gd name="T42" fmla="*/ 178 w 282"/>
                <a:gd name="T43" fmla="*/ 19 h 34"/>
                <a:gd name="T44" fmla="*/ 177 w 282"/>
                <a:gd name="T45" fmla="*/ 19 h 34"/>
                <a:gd name="T46" fmla="*/ 177 w 282"/>
                <a:gd name="T47" fmla="*/ 19 h 34"/>
                <a:gd name="T48" fmla="*/ 177 w 282"/>
                <a:gd name="T49" fmla="*/ 19 h 34"/>
                <a:gd name="T50" fmla="*/ 177 w 282"/>
                <a:gd name="T51" fmla="*/ 18 h 34"/>
                <a:gd name="T52" fmla="*/ 177 w 282"/>
                <a:gd name="T53" fmla="*/ 18 h 34"/>
                <a:gd name="T54" fmla="*/ 177 w 282"/>
                <a:gd name="T55" fmla="*/ 18 h 34"/>
                <a:gd name="T56" fmla="*/ 176 w 282"/>
                <a:gd name="T57" fmla="*/ 18 h 34"/>
                <a:gd name="T58" fmla="*/ 176 w 282"/>
                <a:gd name="T59" fmla="*/ 18 h 34"/>
                <a:gd name="T60" fmla="*/ 176 w 282"/>
                <a:gd name="T61" fmla="*/ 18 h 34"/>
                <a:gd name="T62" fmla="*/ 176 w 282"/>
                <a:gd name="T63" fmla="*/ 18 h 34"/>
                <a:gd name="T64" fmla="*/ 176 w 282"/>
                <a:gd name="T65" fmla="*/ 18 h 34"/>
                <a:gd name="T66" fmla="*/ 130 w 282"/>
                <a:gd name="T67" fmla="*/ 22 h 34"/>
                <a:gd name="T68" fmla="*/ 152 w 282"/>
                <a:gd name="T69" fmla="*/ 15 h 34"/>
                <a:gd name="T70" fmla="*/ 147 w 282"/>
                <a:gd name="T71" fmla="*/ 15 h 34"/>
                <a:gd name="T72" fmla="*/ 152 w 282"/>
                <a:gd name="T73" fmla="*/ 15 h 34"/>
                <a:gd name="T74" fmla="*/ 152 w 282"/>
                <a:gd name="T75" fmla="*/ 15 h 34"/>
                <a:gd name="T76" fmla="*/ 152 w 282"/>
                <a:gd name="T77" fmla="*/ 15 h 34"/>
                <a:gd name="T78" fmla="*/ 29 w 282"/>
                <a:gd name="T79" fmla="*/ 4 h 34"/>
                <a:gd name="T80" fmla="*/ 29 w 282"/>
                <a:gd name="T81" fmla="*/ 4 h 34"/>
                <a:gd name="T82" fmla="*/ 29 w 282"/>
                <a:gd name="T83" fmla="*/ 4 h 34"/>
                <a:gd name="T84" fmla="*/ 41 w 282"/>
                <a:gd name="T85" fmla="*/ 2 h 34"/>
                <a:gd name="T86" fmla="*/ 41 w 282"/>
                <a:gd name="T87" fmla="*/ 2 h 34"/>
                <a:gd name="T88" fmla="*/ 41 w 282"/>
                <a:gd name="T89" fmla="*/ 2 h 34"/>
                <a:gd name="T90" fmla="*/ 42 w 282"/>
                <a:gd name="T91" fmla="*/ 2 h 34"/>
                <a:gd name="T92" fmla="*/ 42 w 282"/>
                <a:gd name="T93" fmla="*/ 2 h 34"/>
                <a:gd name="T94" fmla="*/ 42 w 282"/>
                <a:gd name="T95" fmla="*/ 2 h 34"/>
                <a:gd name="T96" fmla="*/ 42 w 282"/>
                <a:gd name="T97" fmla="*/ 2 h 34"/>
                <a:gd name="T98" fmla="*/ 57 w 282"/>
                <a:gd name="T99" fmla="*/ 0 h 34"/>
                <a:gd name="T100" fmla="*/ 98 w 282"/>
                <a:gd name="T101" fmla="*/ 9 h 34"/>
                <a:gd name="T102" fmla="*/ 127 w 282"/>
                <a:gd name="T103" fmla="*/ 22 h 34"/>
                <a:gd name="T104" fmla="*/ 127 w 282"/>
                <a:gd name="T105" fmla="*/ 22 h 34"/>
                <a:gd name="T106" fmla="*/ 98 w 282"/>
                <a:gd name="T107" fmla="*/ 9 h 34"/>
                <a:gd name="T108" fmla="*/ 57 w 282"/>
                <a:gd name="T109" fmla="*/ 0 h 34"/>
                <a:gd name="T110" fmla="*/ 57 w 282"/>
                <a:gd name="T111" fmla="*/ 0 h 34"/>
                <a:gd name="T112" fmla="*/ 54 w 282"/>
                <a:gd name="T113" fmla="*/ 0 h 34"/>
                <a:gd name="T114" fmla="*/ 54 w 282"/>
                <a:gd name="T115" fmla="*/ 0 h 34"/>
                <a:gd name="T116" fmla="*/ 55 w 282"/>
                <a:gd name="T117" fmla="*/ 0 h 34"/>
                <a:gd name="T118" fmla="*/ 55 w 282"/>
                <a:gd name="T119" fmla="*/ 0 h 34"/>
                <a:gd name="T120" fmla="*/ 0 w 282"/>
                <a:gd name="T121" fmla="*/ 0 h 34"/>
                <a:gd name="T122" fmla="*/ 27 w 282"/>
                <a:gd name="T123" fmla="*/ 4 h 34"/>
                <a:gd name="T124" fmla="*/ 0 w 28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2" h="34">
                  <a:moveTo>
                    <a:pt x="209" y="34"/>
                  </a:move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209" y="34"/>
                    <a:pt x="209" y="34"/>
                    <a:pt x="209" y="34"/>
                  </a:cubicBezTo>
                  <a:moveTo>
                    <a:pt x="222" y="30"/>
                  </a:moveTo>
                  <a:cubicBezTo>
                    <a:pt x="218" y="32"/>
                    <a:pt x="213" y="34"/>
                    <a:pt x="209" y="34"/>
                  </a:cubicBezTo>
                  <a:cubicBezTo>
                    <a:pt x="213" y="34"/>
                    <a:pt x="218" y="32"/>
                    <a:pt x="222" y="30"/>
                  </a:cubicBezTo>
                  <a:moveTo>
                    <a:pt x="226" y="28"/>
                  </a:moveTo>
                  <a:cubicBezTo>
                    <a:pt x="226" y="28"/>
                    <a:pt x="225" y="28"/>
                    <a:pt x="225" y="28"/>
                  </a:cubicBezTo>
                  <a:cubicBezTo>
                    <a:pt x="225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227" y="28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moveTo>
                    <a:pt x="130" y="22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moveTo>
                    <a:pt x="282" y="21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moveTo>
                    <a:pt x="271" y="21"/>
                  </a:moveTo>
                  <a:cubicBezTo>
                    <a:pt x="256" y="21"/>
                    <a:pt x="240" y="23"/>
                    <a:pt x="227" y="28"/>
                  </a:cubicBezTo>
                  <a:cubicBezTo>
                    <a:pt x="240" y="23"/>
                    <a:pt x="256" y="21"/>
                    <a:pt x="271" y="21"/>
                  </a:cubicBezTo>
                  <a:moveTo>
                    <a:pt x="271" y="21"/>
                  </a:move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83" y="20"/>
                    <a:pt x="189" y="21"/>
                    <a:pt x="194" y="23"/>
                  </a:cubicBezTo>
                  <a:cubicBezTo>
                    <a:pt x="199" y="26"/>
                    <a:pt x="200" y="30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200" y="30"/>
                    <a:pt x="199" y="26"/>
                    <a:pt x="194" y="23"/>
                  </a:cubicBezTo>
                  <a:cubicBezTo>
                    <a:pt x="189" y="21"/>
                    <a:pt x="183" y="20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8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19"/>
                    <a:pt x="178" y="19"/>
                    <a:pt x="178" y="19"/>
                  </a:cubicBezTo>
                  <a:moveTo>
                    <a:pt x="177" y="19"/>
                  </a:moveTo>
                  <a:cubicBezTo>
                    <a:pt x="177" y="19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moveTo>
                    <a:pt x="177" y="19"/>
                  </a:move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7" y="18"/>
                  </a:move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76" y="18"/>
                  </a:move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moveTo>
                    <a:pt x="142" y="17"/>
                  </a:moveTo>
                  <a:cubicBezTo>
                    <a:pt x="138" y="19"/>
                    <a:pt x="135" y="22"/>
                    <a:pt x="130" y="22"/>
                  </a:cubicBezTo>
                  <a:cubicBezTo>
                    <a:pt x="135" y="22"/>
                    <a:pt x="138" y="19"/>
                    <a:pt x="142" y="17"/>
                  </a:cubicBezTo>
                  <a:moveTo>
                    <a:pt x="152" y="15"/>
                  </a:moveTo>
                  <a:cubicBezTo>
                    <a:pt x="150" y="15"/>
                    <a:pt x="149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9" y="15"/>
                    <a:pt x="150" y="15"/>
                    <a:pt x="152" y="15"/>
                  </a:cubicBezTo>
                  <a:moveTo>
                    <a:pt x="152" y="15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40" y="3"/>
                  </a:moveTo>
                  <a:cubicBezTo>
                    <a:pt x="36" y="3"/>
                    <a:pt x="32" y="4"/>
                    <a:pt x="29" y="4"/>
                  </a:cubicBezTo>
                  <a:cubicBezTo>
                    <a:pt x="32" y="4"/>
                    <a:pt x="36" y="3"/>
                    <a:pt x="40" y="3"/>
                  </a:cubicBezTo>
                  <a:moveTo>
                    <a:pt x="41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2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1" y="2"/>
                    <a:pt x="84" y="5"/>
                    <a:pt x="98" y="9"/>
                  </a:cubicBezTo>
                  <a:cubicBezTo>
                    <a:pt x="104" y="11"/>
                    <a:pt x="110" y="12"/>
                    <a:pt x="116" y="16"/>
                  </a:cubicBezTo>
                  <a:cubicBezTo>
                    <a:pt x="120" y="18"/>
                    <a:pt x="123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3" y="21"/>
                    <a:pt x="120" y="18"/>
                    <a:pt x="116" y="16"/>
                  </a:cubicBezTo>
                  <a:cubicBezTo>
                    <a:pt x="110" y="12"/>
                    <a:pt x="104" y="11"/>
                    <a:pt x="98" y="9"/>
                  </a:cubicBezTo>
                  <a:cubicBezTo>
                    <a:pt x="84" y="5"/>
                    <a:pt x="71" y="2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4" y="0"/>
                  </a:moveTo>
                  <a:cubicBezTo>
                    <a:pt x="50" y="0"/>
                    <a:pt x="47" y="1"/>
                    <a:pt x="43" y="2"/>
                  </a:cubicBezTo>
                  <a:cubicBezTo>
                    <a:pt x="47" y="1"/>
                    <a:pt x="50" y="0"/>
                    <a:pt x="54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8" y="3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8" y="3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4" name="Freeform 36">
              <a:extLst>
                <a:ext uri="{FF2B5EF4-FFF2-40B4-BE49-F238E27FC236}">
                  <a16:creationId xmlns:a16="http://schemas.microsoft.com/office/drawing/2014/main" id="{CE62EC9E-0D3A-4194-8433-587CD12F9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-829"/>
              <a:ext cx="427" cy="116"/>
            </a:xfrm>
            <a:custGeom>
              <a:avLst/>
              <a:gdLst>
                <a:gd name="T0" fmla="*/ 91 w 206"/>
                <a:gd name="T1" fmla="*/ 0 h 56"/>
                <a:gd name="T2" fmla="*/ 0 w 206"/>
                <a:gd name="T3" fmla="*/ 31 h 56"/>
                <a:gd name="T4" fmla="*/ 22 w 206"/>
                <a:gd name="T5" fmla="*/ 35 h 56"/>
                <a:gd name="T6" fmla="*/ 22 w 206"/>
                <a:gd name="T7" fmla="*/ 35 h 56"/>
                <a:gd name="T8" fmla="*/ 22 w 206"/>
                <a:gd name="T9" fmla="*/ 35 h 56"/>
                <a:gd name="T10" fmla="*/ 25 w 206"/>
                <a:gd name="T11" fmla="*/ 34 h 56"/>
                <a:gd name="T12" fmla="*/ 25 w 206"/>
                <a:gd name="T13" fmla="*/ 34 h 56"/>
                <a:gd name="T14" fmla="*/ 38 w 206"/>
                <a:gd name="T15" fmla="*/ 30 h 56"/>
                <a:gd name="T16" fmla="*/ 38 w 206"/>
                <a:gd name="T17" fmla="*/ 30 h 56"/>
                <a:gd name="T18" fmla="*/ 44 w 206"/>
                <a:gd name="T19" fmla="*/ 23 h 56"/>
                <a:gd name="T20" fmla="*/ 44 w 206"/>
                <a:gd name="T21" fmla="*/ 23 h 56"/>
                <a:gd name="T22" fmla="*/ 44 w 206"/>
                <a:gd name="T23" fmla="*/ 23 h 56"/>
                <a:gd name="T24" fmla="*/ 44 w 206"/>
                <a:gd name="T25" fmla="*/ 23 h 56"/>
                <a:gd name="T26" fmla="*/ 44 w 206"/>
                <a:gd name="T27" fmla="*/ 23 h 56"/>
                <a:gd name="T28" fmla="*/ 46 w 206"/>
                <a:gd name="T29" fmla="*/ 23 h 56"/>
                <a:gd name="T30" fmla="*/ 74 w 206"/>
                <a:gd name="T31" fmla="*/ 37 h 56"/>
                <a:gd name="T32" fmla="*/ 74 w 206"/>
                <a:gd name="T33" fmla="*/ 37 h 56"/>
                <a:gd name="T34" fmla="*/ 75 w 206"/>
                <a:gd name="T35" fmla="*/ 37 h 56"/>
                <a:gd name="T36" fmla="*/ 96 w 206"/>
                <a:gd name="T37" fmla="*/ 41 h 56"/>
                <a:gd name="T38" fmla="*/ 96 w 206"/>
                <a:gd name="T39" fmla="*/ 41 h 56"/>
                <a:gd name="T40" fmla="*/ 96 w 206"/>
                <a:gd name="T41" fmla="*/ 41 h 56"/>
                <a:gd name="T42" fmla="*/ 97 w 206"/>
                <a:gd name="T43" fmla="*/ 41 h 56"/>
                <a:gd name="T44" fmla="*/ 98 w 206"/>
                <a:gd name="T45" fmla="*/ 41 h 56"/>
                <a:gd name="T46" fmla="*/ 119 w 206"/>
                <a:gd name="T47" fmla="*/ 37 h 56"/>
                <a:gd name="T48" fmla="*/ 119 w 206"/>
                <a:gd name="T49" fmla="*/ 37 h 56"/>
                <a:gd name="T50" fmla="*/ 122 w 206"/>
                <a:gd name="T51" fmla="*/ 37 h 56"/>
                <a:gd name="T52" fmla="*/ 122 w 206"/>
                <a:gd name="T53" fmla="*/ 37 h 56"/>
                <a:gd name="T54" fmla="*/ 122 w 206"/>
                <a:gd name="T55" fmla="*/ 37 h 56"/>
                <a:gd name="T56" fmla="*/ 122 w 206"/>
                <a:gd name="T57" fmla="*/ 37 h 56"/>
                <a:gd name="T58" fmla="*/ 122 w 206"/>
                <a:gd name="T59" fmla="*/ 37 h 56"/>
                <a:gd name="T60" fmla="*/ 138 w 206"/>
                <a:gd name="T61" fmla="*/ 38 h 56"/>
                <a:gd name="T62" fmla="*/ 138 w 206"/>
                <a:gd name="T63" fmla="*/ 38 h 56"/>
                <a:gd name="T64" fmla="*/ 139 w 206"/>
                <a:gd name="T65" fmla="*/ 38 h 56"/>
                <a:gd name="T66" fmla="*/ 140 w 206"/>
                <a:gd name="T67" fmla="*/ 39 h 56"/>
                <a:gd name="T68" fmla="*/ 140 w 206"/>
                <a:gd name="T69" fmla="*/ 39 h 56"/>
                <a:gd name="T70" fmla="*/ 141 w 206"/>
                <a:gd name="T71" fmla="*/ 39 h 56"/>
                <a:gd name="T72" fmla="*/ 142 w 206"/>
                <a:gd name="T73" fmla="*/ 39 h 56"/>
                <a:gd name="T74" fmla="*/ 142 w 206"/>
                <a:gd name="T75" fmla="*/ 39 h 56"/>
                <a:gd name="T76" fmla="*/ 142 w 206"/>
                <a:gd name="T77" fmla="*/ 39 h 56"/>
                <a:gd name="T78" fmla="*/ 196 w 206"/>
                <a:gd name="T79" fmla="*/ 53 h 56"/>
                <a:gd name="T80" fmla="*/ 206 w 206"/>
                <a:gd name="T81" fmla="*/ 56 h 56"/>
                <a:gd name="T82" fmla="*/ 91 w 206"/>
                <a:gd name="T8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6" h="56">
                  <a:moveTo>
                    <a:pt x="91" y="0"/>
                  </a:moveTo>
                  <a:cubicBezTo>
                    <a:pt x="59" y="0"/>
                    <a:pt x="27" y="11"/>
                    <a:pt x="0" y="31"/>
                  </a:cubicBezTo>
                  <a:cubicBezTo>
                    <a:pt x="7" y="33"/>
                    <a:pt x="15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34"/>
                    <a:pt x="35" y="33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2" y="26"/>
                    <a:pt x="40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3"/>
                    <a:pt x="45" y="23"/>
                    <a:pt x="46" y="23"/>
                  </a:cubicBezTo>
                  <a:cubicBezTo>
                    <a:pt x="55" y="25"/>
                    <a:pt x="66" y="33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81" y="40"/>
                    <a:pt x="89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105" y="41"/>
                    <a:pt x="112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1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7" y="37"/>
                    <a:pt x="133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9" y="38"/>
                    <a:pt x="139" y="38"/>
                  </a:cubicBezTo>
                  <a:cubicBezTo>
                    <a:pt x="139" y="38"/>
                    <a:pt x="139" y="39"/>
                    <a:pt x="140" y="39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40" y="39"/>
                    <a:pt x="141" y="39"/>
                    <a:pt x="141" y="39"/>
                  </a:cubicBezTo>
                  <a:cubicBezTo>
                    <a:pt x="141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61" y="41"/>
                    <a:pt x="178" y="46"/>
                    <a:pt x="196" y="53"/>
                  </a:cubicBezTo>
                  <a:cubicBezTo>
                    <a:pt x="199" y="55"/>
                    <a:pt x="203" y="55"/>
                    <a:pt x="206" y="56"/>
                  </a:cubicBezTo>
                  <a:cubicBezTo>
                    <a:pt x="177" y="19"/>
                    <a:pt x="134" y="0"/>
                    <a:pt x="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5" name="Freeform 37">
              <a:extLst>
                <a:ext uri="{FF2B5EF4-FFF2-40B4-BE49-F238E27FC236}">
                  <a16:creationId xmlns:a16="http://schemas.microsoft.com/office/drawing/2014/main" id="{1681FC9A-CFA9-4E0D-BA24-B3F08E2F2F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0" y="-781"/>
              <a:ext cx="248" cy="37"/>
            </a:xfrm>
            <a:custGeom>
              <a:avLst/>
              <a:gdLst>
                <a:gd name="T0" fmla="*/ 74 w 120"/>
                <a:gd name="T1" fmla="*/ 18 h 18"/>
                <a:gd name="T2" fmla="*/ 74 w 120"/>
                <a:gd name="T3" fmla="*/ 18 h 18"/>
                <a:gd name="T4" fmla="*/ 74 w 120"/>
                <a:gd name="T5" fmla="*/ 18 h 18"/>
                <a:gd name="T6" fmla="*/ 74 w 120"/>
                <a:gd name="T7" fmla="*/ 18 h 18"/>
                <a:gd name="T8" fmla="*/ 75 w 120"/>
                <a:gd name="T9" fmla="*/ 18 h 18"/>
                <a:gd name="T10" fmla="*/ 74 w 120"/>
                <a:gd name="T11" fmla="*/ 18 h 18"/>
                <a:gd name="T12" fmla="*/ 75 w 120"/>
                <a:gd name="T13" fmla="*/ 18 h 18"/>
                <a:gd name="T14" fmla="*/ 120 w 120"/>
                <a:gd name="T15" fmla="*/ 16 h 18"/>
                <a:gd name="T16" fmla="*/ 120 w 120"/>
                <a:gd name="T17" fmla="*/ 16 h 18"/>
                <a:gd name="T18" fmla="*/ 120 w 120"/>
                <a:gd name="T19" fmla="*/ 16 h 18"/>
                <a:gd name="T20" fmla="*/ 118 w 120"/>
                <a:gd name="T21" fmla="*/ 16 h 18"/>
                <a:gd name="T22" fmla="*/ 119 w 120"/>
                <a:gd name="T23" fmla="*/ 16 h 18"/>
                <a:gd name="T24" fmla="*/ 118 w 120"/>
                <a:gd name="T25" fmla="*/ 16 h 18"/>
                <a:gd name="T26" fmla="*/ 117 w 120"/>
                <a:gd name="T27" fmla="*/ 15 h 18"/>
                <a:gd name="T28" fmla="*/ 118 w 120"/>
                <a:gd name="T29" fmla="*/ 16 h 18"/>
                <a:gd name="T30" fmla="*/ 117 w 120"/>
                <a:gd name="T31" fmla="*/ 15 h 18"/>
                <a:gd name="T32" fmla="*/ 116 w 120"/>
                <a:gd name="T33" fmla="*/ 15 h 18"/>
                <a:gd name="T34" fmla="*/ 116 w 120"/>
                <a:gd name="T35" fmla="*/ 15 h 18"/>
                <a:gd name="T36" fmla="*/ 116 w 120"/>
                <a:gd name="T37" fmla="*/ 15 h 18"/>
                <a:gd name="T38" fmla="*/ 100 w 120"/>
                <a:gd name="T39" fmla="*/ 14 h 18"/>
                <a:gd name="T40" fmla="*/ 97 w 120"/>
                <a:gd name="T41" fmla="*/ 14 h 18"/>
                <a:gd name="T42" fmla="*/ 100 w 120"/>
                <a:gd name="T43" fmla="*/ 14 h 18"/>
                <a:gd name="T44" fmla="*/ 100 w 120"/>
                <a:gd name="T45" fmla="*/ 14 h 18"/>
                <a:gd name="T46" fmla="*/ 100 w 120"/>
                <a:gd name="T47" fmla="*/ 14 h 18"/>
                <a:gd name="T48" fmla="*/ 100 w 120"/>
                <a:gd name="T49" fmla="*/ 14 h 18"/>
                <a:gd name="T50" fmla="*/ 100 w 120"/>
                <a:gd name="T51" fmla="*/ 14 h 18"/>
                <a:gd name="T52" fmla="*/ 52 w 120"/>
                <a:gd name="T53" fmla="*/ 14 h 18"/>
                <a:gd name="T54" fmla="*/ 53 w 120"/>
                <a:gd name="T55" fmla="*/ 14 h 18"/>
                <a:gd name="T56" fmla="*/ 52 w 120"/>
                <a:gd name="T57" fmla="*/ 14 h 18"/>
                <a:gd name="T58" fmla="*/ 0 w 120"/>
                <a:gd name="T59" fmla="*/ 12 h 18"/>
                <a:gd name="T60" fmla="*/ 0 w 120"/>
                <a:gd name="T61" fmla="*/ 12 h 18"/>
                <a:gd name="T62" fmla="*/ 0 w 120"/>
                <a:gd name="T63" fmla="*/ 12 h 18"/>
                <a:gd name="T64" fmla="*/ 0 w 120"/>
                <a:gd name="T65" fmla="*/ 12 h 18"/>
                <a:gd name="T66" fmla="*/ 3 w 120"/>
                <a:gd name="T67" fmla="*/ 11 h 18"/>
                <a:gd name="T68" fmla="*/ 0 w 120"/>
                <a:gd name="T69" fmla="*/ 12 h 18"/>
                <a:gd name="T70" fmla="*/ 3 w 120"/>
                <a:gd name="T71" fmla="*/ 11 h 18"/>
                <a:gd name="T72" fmla="*/ 22 w 120"/>
                <a:gd name="T73" fmla="*/ 0 h 18"/>
                <a:gd name="T74" fmla="*/ 16 w 120"/>
                <a:gd name="T75" fmla="*/ 7 h 18"/>
                <a:gd name="T76" fmla="*/ 22 w 120"/>
                <a:gd name="T77" fmla="*/ 0 h 18"/>
                <a:gd name="T78" fmla="*/ 22 w 120"/>
                <a:gd name="T79" fmla="*/ 0 h 18"/>
                <a:gd name="T80" fmla="*/ 22 w 120"/>
                <a:gd name="T81" fmla="*/ 0 h 18"/>
                <a:gd name="T82" fmla="*/ 22 w 120"/>
                <a:gd name="T83" fmla="*/ 0 h 18"/>
                <a:gd name="T84" fmla="*/ 22 w 120"/>
                <a:gd name="T8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8">
                  <a:moveTo>
                    <a:pt x="74" y="18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moveTo>
                    <a:pt x="75" y="18"/>
                  </a:moveTo>
                  <a:cubicBezTo>
                    <a:pt x="75" y="18"/>
                    <a:pt x="74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moveTo>
                    <a:pt x="120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18" y="16"/>
                  </a:moveTo>
                  <a:cubicBezTo>
                    <a:pt x="118" y="16"/>
                    <a:pt x="119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moveTo>
                    <a:pt x="117" y="15"/>
                  </a:moveTo>
                  <a:cubicBezTo>
                    <a:pt x="117" y="15"/>
                    <a:pt x="117" y="16"/>
                    <a:pt x="118" y="16"/>
                  </a:cubicBezTo>
                  <a:cubicBezTo>
                    <a:pt x="117" y="16"/>
                    <a:pt x="117" y="15"/>
                    <a:pt x="117" y="15"/>
                  </a:cubicBezTo>
                  <a:moveTo>
                    <a:pt x="116" y="15"/>
                  </a:move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moveTo>
                    <a:pt x="100" y="14"/>
                  </a:moveTo>
                  <a:cubicBezTo>
                    <a:pt x="99" y="14"/>
                    <a:pt x="98" y="14"/>
                    <a:pt x="97" y="14"/>
                  </a:cubicBezTo>
                  <a:cubicBezTo>
                    <a:pt x="98" y="14"/>
                    <a:pt x="99" y="14"/>
                    <a:pt x="100" y="14"/>
                  </a:cubicBezTo>
                  <a:moveTo>
                    <a:pt x="100" y="14"/>
                  </a:move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moveTo>
                    <a:pt x="52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2" y="14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3" y="11"/>
                  </a:moveTo>
                  <a:cubicBezTo>
                    <a:pt x="2" y="11"/>
                    <a:pt x="1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moveTo>
                    <a:pt x="22" y="0"/>
                  </a:moveTo>
                  <a:cubicBezTo>
                    <a:pt x="18" y="0"/>
                    <a:pt x="20" y="3"/>
                    <a:pt x="16" y="7"/>
                  </a:cubicBezTo>
                  <a:cubicBezTo>
                    <a:pt x="20" y="3"/>
                    <a:pt x="18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F7905E5F-F2B8-4F0D-A7C5-592FE7DB11C0}"/>
              </a:ext>
            </a:extLst>
          </p:cNvPr>
          <p:cNvSpPr txBox="1"/>
          <p:nvPr/>
        </p:nvSpPr>
        <p:spPr>
          <a:xfrm>
            <a:off x="380471" y="168741"/>
            <a:ext cx="63930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2600" dirty="0">
                <a:solidFill>
                  <a:prstClr val="white"/>
                </a:solidFill>
                <a:latin typeface="Montserrat Black" panose="00000A00000000000000" pitchFamily="2" charset="0"/>
              </a:rPr>
              <a:t>An innovative business model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D4251F8-01D9-4E52-8431-2B072F3ED2E3}"/>
              </a:ext>
            </a:extLst>
          </p:cNvPr>
          <p:cNvSpPr txBox="1"/>
          <p:nvPr/>
        </p:nvSpPr>
        <p:spPr>
          <a:xfrm>
            <a:off x="4826749" y="2270323"/>
            <a:ext cx="273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econocom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01419CB-899D-4235-84EF-84C1E6C33FC2}"/>
              </a:ext>
            </a:extLst>
          </p:cNvPr>
          <p:cNvSpPr txBox="1"/>
          <p:nvPr/>
        </p:nvSpPr>
        <p:spPr>
          <a:xfrm>
            <a:off x="4269" y="5544285"/>
            <a:ext cx="12199020" cy="133882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8E61DCD-B367-4338-A6B1-F21B40ED014E}"/>
              </a:ext>
            </a:extLst>
          </p:cNvPr>
          <p:cNvSpPr txBox="1"/>
          <p:nvPr/>
        </p:nvSpPr>
        <p:spPr>
          <a:xfrm>
            <a:off x="5068802" y="5613263"/>
            <a:ext cx="124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0" i="0" u="none" strike="noStrike" kern="1200" cap="none" spc="0" normalizeH="0" baseline="0" noProof="0" dirty="0">
                <a:ln>
                  <a:noFill/>
                </a:ln>
                <a:solidFill>
                  <a:srgbClr val="FF997F"/>
                </a:solidFill>
                <a:effectLst/>
                <a:uLnTx/>
                <a:uFillTx/>
                <a:latin typeface="Montserrat ExtraLight" panose="00000300000000000000" pitchFamily="2" charset="0"/>
                <a:ea typeface="+mn-ea"/>
                <a:cs typeface="+mn-cs"/>
              </a:rPr>
              <a:t>+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1E3D2D9-8781-49BA-A5DE-DE7F0D3BA412}"/>
              </a:ext>
            </a:extLst>
          </p:cNvPr>
          <p:cNvSpPr/>
          <p:nvPr/>
        </p:nvSpPr>
        <p:spPr>
          <a:xfrm>
            <a:off x="0" y="5536039"/>
            <a:ext cx="12207558" cy="3167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537B2BD-3248-4173-BD87-4C89B9B69079}"/>
              </a:ext>
            </a:extLst>
          </p:cNvPr>
          <p:cNvSpPr txBox="1"/>
          <p:nvPr/>
        </p:nvSpPr>
        <p:spPr>
          <a:xfrm>
            <a:off x="1042710" y="5553969"/>
            <a:ext cx="4481182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997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 PLANET</a:t>
            </a:r>
          </a:p>
          <a:p>
            <a:pPr lvl="0">
              <a:defRPr/>
            </a:pP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with</a:t>
            </a: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 3 </a:t>
            </a: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complementary</a:t>
            </a: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 </a:t>
            </a: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core</a:t>
            </a: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 business </a:t>
            </a: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lines</a:t>
            </a: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: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Technology</a:t>
            </a: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 Management &amp; </a:t>
            </a: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Financing</a:t>
            </a:r>
            <a:endParaRPr lang="fr-FR" sz="1300" dirty="0">
              <a:solidFill>
                <a:prstClr val="white"/>
              </a:solidFill>
              <a:latin typeface="Montserrat" panose="000005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Services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Products</a:t>
            </a: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 &amp; Solutions</a:t>
            </a:r>
          </a:p>
        </p:txBody>
      </p:sp>
      <p:sp>
        <p:nvSpPr>
          <p:cNvPr id="179" name="ZoneTexte 178">
            <a:extLst>
              <a:ext uri="{FF2B5EF4-FFF2-40B4-BE49-F238E27FC236}">
                <a16:creationId xmlns:a16="http://schemas.microsoft.com/office/drawing/2014/main" id="{74E299FF-824C-47A3-B177-963057E9C58F}"/>
              </a:ext>
            </a:extLst>
          </p:cNvPr>
          <p:cNvSpPr txBox="1"/>
          <p:nvPr/>
        </p:nvSpPr>
        <p:spPr>
          <a:xfrm>
            <a:off x="7394396" y="5553969"/>
            <a:ext cx="44580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997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SATELLITES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300" dirty="0" err="1">
                <a:solidFill>
                  <a:prstClr val="white"/>
                </a:solidFill>
                <a:latin typeface="Montserrat" panose="00000500000000000000" pitchFamily="2" charset="0"/>
              </a:rPr>
              <a:t>Mobility</a:t>
            </a:r>
            <a:endParaRPr lang="fr-FR" sz="1300" dirty="0">
              <a:solidFill>
                <a:prstClr val="white"/>
              </a:solidFill>
              <a:latin typeface="Montserrat" panose="000005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Cloud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fr-FR" sz="1300" dirty="0">
                <a:solidFill>
                  <a:prstClr val="white"/>
                </a:solidFill>
                <a:latin typeface="Montserrat" panose="00000500000000000000" pitchFamily="2" charset="0"/>
              </a:rPr>
              <a:t>Cyber Security</a:t>
            </a:r>
          </a:p>
        </p:txBody>
      </p:sp>
    </p:spTree>
    <p:extLst>
      <p:ext uri="{BB962C8B-B14F-4D97-AF65-F5344CB8AC3E}">
        <p14:creationId xmlns:p14="http://schemas.microsoft.com/office/powerpoint/2010/main" val="298184857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8C9B7B-C7CE-477A-8DAE-32F5BE35840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13" name="Espace réservé du pied de page 2">
            <a:extLst>
              <a:ext uri="{FF2B5EF4-FFF2-40B4-BE49-F238E27FC236}">
                <a16:creationId xmlns:a16="http://schemas.microsoft.com/office/drawing/2014/main" id="{BA08E132-3756-4638-8349-735243C9B803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sp>
        <p:nvSpPr>
          <p:cNvPr id="5" name="Titre 361">
            <a:extLst>
              <a:ext uri="{FF2B5EF4-FFF2-40B4-BE49-F238E27FC236}">
                <a16:creationId xmlns:a16="http://schemas.microsoft.com/office/drawing/2014/main" id="{CA02B6C7-352C-45E4-99C5-3B06811EDD82}"/>
              </a:ext>
            </a:extLst>
          </p:cNvPr>
          <p:cNvSpPr txBox="1">
            <a:spLocks/>
          </p:cNvSpPr>
          <p:nvPr/>
        </p:nvSpPr>
        <p:spPr>
          <a:xfrm>
            <a:off x="811013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accent2"/>
                </a:solidFill>
                <a:latin typeface="Montserrat Black" panose="00000A00000000000000" pitchFamily="2" charset="0"/>
              </a:rPr>
              <a:t>Econocom group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4B1510-6F25-470C-9A09-766E57DA26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4" r="2619"/>
          <a:stretch/>
        </p:blipFill>
        <p:spPr>
          <a:xfrm>
            <a:off x="5159228" y="0"/>
            <a:ext cx="7032772" cy="6858000"/>
          </a:xfrm>
          <a:prstGeom prst="rect">
            <a:avLst/>
          </a:prstGeom>
        </p:spPr>
      </p:pic>
      <p:sp>
        <p:nvSpPr>
          <p:cNvPr id="8" name="ZoneTexte 121">
            <a:extLst>
              <a:ext uri="{FF2B5EF4-FFF2-40B4-BE49-F238E27FC236}">
                <a16:creationId xmlns:a16="http://schemas.microsoft.com/office/drawing/2014/main" id="{17E836EE-707C-1B4B-8394-709C3AC906D1}"/>
              </a:ext>
            </a:extLst>
          </p:cNvPr>
          <p:cNvSpPr txBox="1"/>
          <p:nvPr/>
        </p:nvSpPr>
        <p:spPr>
          <a:xfrm>
            <a:off x="538275" y="2122435"/>
            <a:ext cx="4218188" cy="1100831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Digital General </a:t>
            </a: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Contractor</a:t>
            </a:r>
            <a:endParaRPr lang="fr-FR" sz="2000" b="1" dirty="0">
              <a:solidFill>
                <a:srgbClr val="573EEF"/>
              </a:solidFill>
              <a:latin typeface="Montserrat Black" panose="00000A00000000000000" pitchFamily="2" charset="0"/>
            </a:endParaRPr>
          </a:p>
          <a:p>
            <a:pPr lvl="0"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Equipment, services and financing </a:t>
            </a:r>
          </a:p>
          <a:p>
            <a:pPr lvl="0"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Montserrat Medium" panose="00000600000000000000" pitchFamily="2" charset="0"/>
              </a:rPr>
              <a:t>for digital businesses</a:t>
            </a:r>
          </a:p>
        </p:txBody>
      </p:sp>
    </p:spTree>
    <p:extLst>
      <p:ext uri="{BB962C8B-B14F-4D97-AF65-F5344CB8AC3E}">
        <p14:creationId xmlns:p14="http://schemas.microsoft.com/office/powerpoint/2010/main" val="3224866075"/>
      </p:ext>
    </p:extLst>
  </p:cSld>
  <p:clrMapOvr>
    <a:masterClrMapping/>
  </p:clrMapOvr>
  <p:transition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fuegos artificiales&#10;&#10;Descripción generada automáticamente">
            <a:extLst>
              <a:ext uri="{FF2B5EF4-FFF2-40B4-BE49-F238E27FC236}">
                <a16:creationId xmlns:a16="http://schemas.microsoft.com/office/drawing/2014/main" id="{749739DD-649C-4D0B-9C84-FF64AD8B2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417" y="-1660645"/>
            <a:ext cx="10102939" cy="12604966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96ED680E-025B-4E3F-A54E-B99ECC9AE04B}"/>
              </a:ext>
            </a:extLst>
          </p:cNvPr>
          <p:cNvGrpSpPr/>
          <p:nvPr/>
        </p:nvGrpSpPr>
        <p:grpSpPr>
          <a:xfrm>
            <a:off x="3955050" y="1151937"/>
            <a:ext cx="2484976" cy="997982"/>
            <a:chOff x="3049676" y="1731084"/>
            <a:chExt cx="2484976" cy="997982"/>
          </a:xfrm>
          <a:noFill/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F0FDC0B-4C70-4C9D-9B3C-2B1168CE2B85}"/>
                </a:ext>
              </a:extLst>
            </p:cNvPr>
            <p:cNvSpPr txBox="1"/>
            <p:nvPr/>
          </p:nvSpPr>
          <p:spPr>
            <a:xfrm>
              <a:off x="3049676" y="1731084"/>
              <a:ext cx="2484976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4800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2 559</a:t>
              </a: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M€</a:t>
              </a:r>
              <a:endPara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ADE9693-D95B-4BA8-B36E-4D96E08EBFCA}"/>
                </a:ext>
              </a:extLst>
            </p:cNvPr>
            <p:cNvSpPr txBox="1"/>
            <p:nvPr/>
          </p:nvSpPr>
          <p:spPr>
            <a:xfrm>
              <a:off x="3109112" y="2359734"/>
              <a:ext cx="2284600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fr-FR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turnover in 2020*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63A7855-F537-45A1-964F-1CCCBD708F38}"/>
              </a:ext>
            </a:extLst>
          </p:cNvPr>
          <p:cNvGrpSpPr/>
          <p:nvPr/>
        </p:nvGrpSpPr>
        <p:grpSpPr>
          <a:xfrm>
            <a:off x="3981391" y="2324738"/>
            <a:ext cx="2126587" cy="830997"/>
            <a:chOff x="3049676" y="2679120"/>
            <a:chExt cx="2126587" cy="900056"/>
          </a:xfrm>
          <a:noFill/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A76F7EF-DF4A-4211-9F96-B1E9658D2E93}"/>
                </a:ext>
              </a:extLst>
            </p:cNvPr>
            <p:cNvSpPr txBox="1"/>
            <p:nvPr/>
          </p:nvSpPr>
          <p:spPr>
            <a:xfrm>
              <a:off x="3049676" y="2679120"/>
              <a:ext cx="832279" cy="9000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18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952A2D61-CBE7-43F0-84E7-87E8D466E7CA}"/>
                </a:ext>
              </a:extLst>
            </p:cNvPr>
            <p:cNvSpPr txBox="1"/>
            <p:nvPr/>
          </p:nvSpPr>
          <p:spPr>
            <a:xfrm>
              <a:off x="3848655" y="2963488"/>
              <a:ext cx="1327608" cy="40002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countries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330B5B1-4483-450D-B49B-79C0AC3EE1EA}"/>
              </a:ext>
            </a:extLst>
          </p:cNvPr>
          <p:cNvGrpSpPr/>
          <p:nvPr/>
        </p:nvGrpSpPr>
        <p:grpSpPr>
          <a:xfrm>
            <a:off x="3937915" y="4641838"/>
            <a:ext cx="2220480" cy="997982"/>
            <a:chOff x="3049676" y="3384654"/>
            <a:chExt cx="2220480" cy="997982"/>
          </a:xfrm>
          <a:noFill/>
        </p:grpSpPr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648B5766-FB6B-4B98-9C8E-59A6E2DD6202}"/>
                </a:ext>
              </a:extLst>
            </p:cNvPr>
            <p:cNvSpPr txBox="1"/>
            <p:nvPr/>
          </p:nvSpPr>
          <p:spPr>
            <a:xfrm>
              <a:off x="3049676" y="3384654"/>
              <a:ext cx="2220480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4800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10 300</a:t>
              </a:r>
              <a:endPara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9CFB8BB1-7D77-460D-978E-52FB0782C94D}"/>
                </a:ext>
              </a:extLst>
            </p:cNvPr>
            <p:cNvSpPr txBox="1"/>
            <p:nvPr/>
          </p:nvSpPr>
          <p:spPr>
            <a:xfrm>
              <a:off x="3163976" y="4013304"/>
              <a:ext cx="1502334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employees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CEBD31B5-A5A3-4F15-AD91-B9162327DE54}"/>
              </a:ext>
            </a:extLst>
          </p:cNvPr>
          <p:cNvSpPr txBox="1"/>
          <p:nvPr/>
        </p:nvSpPr>
        <p:spPr>
          <a:xfrm>
            <a:off x="6780415" y="4680370"/>
            <a:ext cx="2369559" cy="15696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FRANCE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BENELUX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SOUTH EUROPE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lang="fr-FR" sz="1200" b="1" dirty="0">
                <a:solidFill>
                  <a:schemeClr val="accent5"/>
                </a:solidFill>
                <a:latin typeface="Montserrat" panose="00000500000000000000" pitchFamily="2" charset="0"/>
              </a:rPr>
              <a:t>NORTH AND EAST EUROPE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" panose="00000500000000000000" pitchFamily="2" charset="0"/>
              </a:rPr>
              <a:t>&amp; AMERICA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2D8BDD1-2762-4442-8F1E-747EC9B79259}"/>
              </a:ext>
            </a:extLst>
          </p:cNvPr>
          <p:cNvCxnSpPr>
            <a:cxnSpLocks/>
          </p:cNvCxnSpPr>
          <p:nvPr/>
        </p:nvCxnSpPr>
        <p:spPr>
          <a:xfrm>
            <a:off x="6741087" y="4736108"/>
            <a:ext cx="0" cy="1440000"/>
          </a:xfrm>
          <a:prstGeom prst="line">
            <a:avLst/>
          </a:prstGeom>
          <a:ln w="19050" cap="rnd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74EDD615-CF8C-4EA7-ABD5-C9537F7ADBEA}"/>
              </a:ext>
            </a:extLst>
          </p:cNvPr>
          <p:cNvSpPr/>
          <p:nvPr/>
        </p:nvSpPr>
        <p:spPr>
          <a:xfrm rot="5400000">
            <a:off x="6412519" y="4974867"/>
            <a:ext cx="267575" cy="23066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lumi Ptf ExtraLight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482DEAE-AB81-415E-8520-7E4B026B8E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9" t="33718" r="40117" b="22372"/>
          <a:stretch/>
        </p:blipFill>
        <p:spPr>
          <a:xfrm>
            <a:off x="7943293" y="-220707"/>
            <a:ext cx="5002936" cy="13546456"/>
          </a:xfrm>
          <a:prstGeom prst="rect">
            <a:avLst/>
          </a:prstGeom>
          <a:effectLst>
            <a:outerShdw blurRad="927100" dist="50800" dir="5400000" algn="ctr" rotWithShape="0">
              <a:schemeClr val="tx2">
                <a:alpha val="43000"/>
              </a:schemeClr>
            </a:outerShdw>
          </a:effec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54BDD9C6-85AB-4E09-A774-B039B6C3B06B}"/>
              </a:ext>
            </a:extLst>
          </p:cNvPr>
          <p:cNvSpPr txBox="1"/>
          <p:nvPr/>
        </p:nvSpPr>
        <p:spPr>
          <a:xfrm>
            <a:off x="6819631" y="1407548"/>
            <a:ext cx="1475084" cy="646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solidFill>
                  <a:schemeClr val="accent5"/>
                </a:solidFill>
                <a:latin typeface="Montserrat" panose="00000500000000000000" pitchFamily="2" charset="0"/>
              </a:rPr>
              <a:t>ROC</a:t>
            </a: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Montserrat" panose="00000500000000000000" pitchFamily="2" charset="0"/>
              </a:rPr>
              <a:t>122,5M€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0"/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73D89A9F-D6E1-4091-B1B9-C5BE215133C4}"/>
              </a:ext>
            </a:extLst>
          </p:cNvPr>
          <p:cNvCxnSpPr>
            <a:cxnSpLocks/>
          </p:cNvCxnSpPr>
          <p:nvPr/>
        </p:nvCxnSpPr>
        <p:spPr>
          <a:xfrm>
            <a:off x="6740303" y="1166926"/>
            <a:ext cx="1" cy="1232970"/>
          </a:xfrm>
          <a:prstGeom prst="line">
            <a:avLst/>
          </a:prstGeom>
          <a:ln w="19050" cap="rnd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50B87CCB-7969-4E11-8800-F5007AF3A393}"/>
              </a:ext>
            </a:extLst>
          </p:cNvPr>
          <p:cNvSpPr/>
          <p:nvPr/>
        </p:nvSpPr>
        <p:spPr>
          <a:xfrm rot="5400000">
            <a:off x="6426325" y="1571188"/>
            <a:ext cx="267575" cy="23066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lumi Ptf ExtraLight"/>
              <a:ea typeface="+mn-ea"/>
              <a:cs typeface="+mn-cs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1360CE0-1CEA-46D9-B84A-4A1E9F731EC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B1D63B2-0B3E-4185-AF53-D449807336D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75483" y="6390938"/>
            <a:ext cx="8100530" cy="161583"/>
          </a:xfrm>
        </p:spPr>
        <p:txBody>
          <a:bodyPr/>
          <a:lstStyle/>
          <a:p>
            <a:r>
              <a:rPr lang="fr-FR" cap="none" dirty="0">
                <a:solidFill>
                  <a:schemeClr val="bg1"/>
                </a:solidFill>
              </a:rPr>
              <a:t>Econocom </a:t>
            </a:r>
            <a:r>
              <a:rPr lang="fr-FR" cap="none" dirty="0" err="1">
                <a:solidFill>
                  <a:schemeClr val="bg1"/>
                </a:solidFill>
              </a:rPr>
              <a:t>Corporate</a:t>
            </a:r>
            <a:r>
              <a:rPr lang="fr-FR" cap="none" dirty="0">
                <a:solidFill>
                  <a:schemeClr val="bg1"/>
                </a:solidFill>
              </a:rPr>
              <a:t> </a:t>
            </a:r>
            <a:r>
              <a:rPr lang="fr-FR" cap="none" dirty="0" err="1">
                <a:solidFill>
                  <a:schemeClr val="bg1"/>
                </a:solidFill>
              </a:rPr>
              <a:t>Presentation</a:t>
            </a:r>
            <a:endParaRPr lang="fr-FR" cap="none" dirty="0">
              <a:solidFill>
                <a:schemeClr val="bg1"/>
              </a:solidFill>
            </a:endParaRPr>
          </a:p>
        </p:txBody>
      </p:sp>
      <p:grpSp>
        <p:nvGrpSpPr>
          <p:cNvPr id="25" name="Groupe 11">
            <a:extLst>
              <a:ext uri="{FF2B5EF4-FFF2-40B4-BE49-F238E27FC236}">
                <a16:creationId xmlns:a16="http://schemas.microsoft.com/office/drawing/2014/main" id="{A6DF432D-3F91-465B-AD78-C5870BA022F8}"/>
              </a:ext>
            </a:extLst>
          </p:cNvPr>
          <p:cNvGrpSpPr/>
          <p:nvPr/>
        </p:nvGrpSpPr>
        <p:grpSpPr>
          <a:xfrm>
            <a:off x="3910056" y="3585268"/>
            <a:ext cx="2431729" cy="830997"/>
            <a:chOff x="2983088" y="2924544"/>
            <a:chExt cx="2431729" cy="900056"/>
          </a:xfrm>
          <a:noFill/>
        </p:grpSpPr>
        <p:sp>
          <p:nvSpPr>
            <p:cNvPr id="26" name="ZoneTexte 12">
              <a:extLst>
                <a:ext uri="{FF2B5EF4-FFF2-40B4-BE49-F238E27FC236}">
                  <a16:creationId xmlns:a16="http://schemas.microsoft.com/office/drawing/2014/main" id="{42945E44-8329-492F-926B-555A8DEA8408}"/>
                </a:ext>
              </a:extLst>
            </p:cNvPr>
            <p:cNvSpPr txBox="1"/>
            <p:nvPr/>
          </p:nvSpPr>
          <p:spPr>
            <a:xfrm>
              <a:off x="2983088" y="2924544"/>
              <a:ext cx="974947" cy="90005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45</a:t>
              </a:r>
            </a:p>
          </p:txBody>
        </p:sp>
        <p:sp>
          <p:nvSpPr>
            <p:cNvPr id="27" name="ZoneTexte 13">
              <a:extLst>
                <a:ext uri="{FF2B5EF4-FFF2-40B4-BE49-F238E27FC236}">
                  <a16:creationId xmlns:a16="http://schemas.microsoft.com/office/drawing/2014/main" id="{81AF79D2-AB9D-4381-A18A-A4E368835883}"/>
                </a:ext>
              </a:extLst>
            </p:cNvPr>
            <p:cNvSpPr txBox="1"/>
            <p:nvPr/>
          </p:nvSpPr>
          <p:spPr>
            <a:xfrm>
              <a:off x="3885231" y="2963488"/>
              <a:ext cx="1529586" cy="70004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b="1" dirty="0" err="1">
                  <a:solidFill>
                    <a:schemeClr val="accent4"/>
                  </a:solidFill>
                  <a:latin typeface="Montserrat" panose="00000500000000000000" pitchFamily="2" charset="0"/>
                </a:rPr>
                <a:t>years</a:t>
              </a:r>
              <a:r>
                <a:rPr lang="fr-FR" b="1" dirty="0">
                  <a:solidFill>
                    <a:schemeClr val="accent4"/>
                  </a:solidFill>
                  <a:latin typeface="Montserrat" panose="00000500000000000000" pitchFamily="2" charset="0"/>
                </a:rPr>
                <a:t> of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ontserrat" panose="00000500000000000000" pitchFamily="2" charset="0"/>
                </a:rPr>
                <a:t>experience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ontserrat" panose="00000500000000000000" pitchFamily="2" charset="0"/>
              </a:endParaRPr>
            </a:p>
          </p:txBody>
        </p:sp>
      </p:grpSp>
      <p:sp>
        <p:nvSpPr>
          <p:cNvPr id="4" name="Rectángulo 3">
            <a:extLst>
              <a:ext uri="{FF2B5EF4-FFF2-40B4-BE49-F238E27FC236}">
                <a16:creationId xmlns:a16="http://schemas.microsoft.com/office/drawing/2014/main" id="{2118B2CC-CC36-4219-B87F-F22008DC3BCF}"/>
              </a:ext>
            </a:extLst>
          </p:cNvPr>
          <p:cNvSpPr/>
          <p:nvPr/>
        </p:nvSpPr>
        <p:spPr>
          <a:xfrm>
            <a:off x="0" y="-5532"/>
            <a:ext cx="12192000" cy="984952"/>
          </a:xfrm>
          <a:prstGeom prst="rect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Titre 361">
            <a:extLst>
              <a:ext uri="{FF2B5EF4-FFF2-40B4-BE49-F238E27FC236}">
                <a16:creationId xmlns:a16="http://schemas.microsoft.com/office/drawing/2014/main" id="{5438E5B0-8A0C-4C77-A61D-F2DC91409689}"/>
              </a:ext>
            </a:extLst>
          </p:cNvPr>
          <p:cNvSpPr txBox="1">
            <a:spLocks/>
          </p:cNvSpPr>
          <p:nvPr/>
        </p:nvSpPr>
        <p:spPr>
          <a:xfrm>
            <a:off x="811013" y="274532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Econocom group</a:t>
            </a:r>
          </a:p>
        </p:txBody>
      </p:sp>
      <p:sp>
        <p:nvSpPr>
          <p:cNvPr id="28" name="Espace réservé du pied de page 1">
            <a:extLst>
              <a:ext uri="{FF2B5EF4-FFF2-40B4-BE49-F238E27FC236}">
                <a16:creationId xmlns:a16="http://schemas.microsoft.com/office/drawing/2014/main" id="{742D37A9-F090-4EB4-91BD-0D421B585DED}"/>
              </a:ext>
            </a:extLst>
          </p:cNvPr>
          <p:cNvSpPr txBox="1">
            <a:spLocks/>
          </p:cNvSpPr>
          <p:nvPr/>
        </p:nvSpPr>
        <p:spPr>
          <a:xfrm>
            <a:off x="175483" y="6223953"/>
            <a:ext cx="8100530" cy="12311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050" b="0" kern="1200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800" cap="none" dirty="0">
                <a:solidFill>
                  <a:schemeClr val="bg1"/>
                </a:solidFill>
                <a:latin typeface="Montserrat" panose="00000500000000000000" pitchFamily="2" charset="0"/>
              </a:rPr>
              <a:t>*IFRS </a:t>
            </a:r>
            <a:r>
              <a:rPr lang="fr-FR" sz="800" cap="none" dirty="0" err="1">
                <a:solidFill>
                  <a:schemeClr val="bg1"/>
                </a:solidFill>
                <a:latin typeface="Montserrat" panose="00000500000000000000" pitchFamily="2" charset="0"/>
              </a:rPr>
              <a:t>Provisional</a:t>
            </a:r>
            <a:r>
              <a:rPr lang="fr-FR" sz="800" cap="none" dirty="0">
                <a:solidFill>
                  <a:schemeClr val="bg1"/>
                </a:solidFill>
                <a:latin typeface="Montserrat" panose="00000500000000000000" pitchFamily="2" charset="0"/>
              </a:rPr>
              <a:t> figures</a:t>
            </a:r>
          </a:p>
        </p:txBody>
      </p:sp>
    </p:spTree>
    <p:extLst>
      <p:ext uri="{BB962C8B-B14F-4D97-AF65-F5344CB8AC3E}">
        <p14:creationId xmlns:p14="http://schemas.microsoft.com/office/powerpoint/2010/main" val="1529121764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>
            <a:extLst>
              <a:ext uri="{FF2B5EF4-FFF2-40B4-BE49-F238E27FC236}">
                <a16:creationId xmlns:a16="http://schemas.microsoft.com/office/drawing/2014/main" id="{CC9F79B2-2181-4072-8875-CE5774162E4E}"/>
              </a:ext>
            </a:extLst>
          </p:cNvPr>
          <p:cNvGrpSpPr/>
          <p:nvPr/>
        </p:nvGrpSpPr>
        <p:grpSpPr>
          <a:xfrm>
            <a:off x="11865702" y="1048014"/>
            <a:ext cx="5702580" cy="5504507"/>
            <a:chOff x="3218774" y="1006835"/>
            <a:chExt cx="5702580" cy="5504507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58983E20-D2D8-428E-A849-D320813D0D44}"/>
                </a:ext>
              </a:extLst>
            </p:cNvPr>
            <p:cNvGrpSpPr/>
            <p:nvPr/>
          </p:nvGrpSpPr>
          <p:grpSpPr>
            <a:xfrm>
              <a:off x="3218774" y="1066506"/>
              <a:ext cx="5702580" cy="5444836"/>
              <a:chOff x="2925442" y="1055666"/>
              <a:chExt cx="5702580" cy="5444836"/>
            </a:xfrm>
          </p:grpSpPr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543B67CA-A705-466E-A1F9-F353684D5A5F}"/>
                  </a:ext>
                </a:extLst>
              </p:cNvPr>
              <p:cNvSpPr/>
              <p:nvPr/>
            </p:nvSpPr>
            <p:spPr>
              <a:xfrm>
                <a:off x="3321266" y="1275127"/>
                <a:ext cx="4933501" cy="4924337"/>
              </a:xfrm>
              <a:prstGeom prst="ellipse">
                <a:avLst/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id="{D7B85CF8-CF2F-4569-92A3-F2AC441919EA}"/>
                  </a:ext>
                </a:extLst>
              </p:cNvPr>
              <p:cNvGrpSpPr/>
              <p:nvPr/>
            </p:nvGrpSpPr>
            <p:grpSpPr>
              <a:xfrm>
                <a:off x="2925442" y="1055666"/>
                <a:ext cx="5702580" cy="5444836"/>
                <a:chOff x="2456359" y="730089"/>
                <a:chExt cx="6409458" cy="6119765"/>
              </a:xfrm>
            </p:grpSpPr>
            <p:pic>
              <p:nvPicPr>
                <p:cNvPr id="9" name="Imagen 8">
                  <a:extLst>
                    <a:ext uri="{FF2B5EF4-FFF2-40B4-BE49-F238E27FC236}">
                      <a16:creationId xmlns:a16="http://schemas.microsoft.com/office/drawing/2014/main" id="{9D579CB7-E004-4B89-AAE2-A88B1DD294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56359" y="730089"/>
                  <a:ext cx="6409458" cy="6119765"/>
                </a:xfrm>
                <a:prstGeom prst="rect">
                  <a:avLst/>
                </a:prstGeom>
              </p:spPr>
            </p:pic>
            <p:grpSp>
              <p:nvGrpSpPr>
                <p:cNvPr id="3" name="Grupo 2">
                  <a:extLst>
                    <a:ext uri="{FF2B5EF4-FFF2-40B4-BE49-F238E27FC236}">
                      <a16:creationId xmlns:a16="http://schemas.microsoft.com/office/drawing/2014/main" id="{F21383F5-858A-45F1-A97F-027C6E7126F1}"/>
                    </a:ext>
                  </a:extLst>
                </p:cNvPr>
                <p:cNvGrpSpPr/>
                <p:nvPr/>
              </p:nvGrpSpPr>
              <p:grpSpPr>
                <a:xfrm>
                  <a:off x="4414088" y="3183175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69" name="Ellipse 68">
                    <a:extLst>
                      <a:ext uri="{FF2B5EF4-FFF2-40B4-BE49-F238E27FC236}">
                        <a16:creationId xmlns:a16="http://schemas.microsoft.com/office/drawing/2014/main" id="{CCDBE91B-A618-4E24-84D1-6440BFA2CBA9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Ellipse 69">
                    <a:extLst>
                      <a:ext uri="{FF2B5EF4-FFF2-40B4-BE49-F238E27FC236}">
                        <a16:creationId xmlns:a16="http://schemas.microsoft.com/office/drawing/2014/main" id="{481A31CE-027A-4C81-8F23-FE3FC9B907D7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2" name="Grupo 81">
                  <a:extLst>
                    <a:ext uri="{FF2B5EF4-FFF2-40B4-BE49-F238E27FC236}">
                      <a16:creationId xmlns:a16="http://schemas.microsoft.com/office/drawing/2014/main" id="{08740511-1F3D-49B5-A378-48ACE813FF40}"/>
                    </a:ext>
                  </a:extLst>
                </p:cNvPr>
                <p:cNvGrpSpPr/>
                <p:nvPr/>
              </p:nvGrpSpPr>
              <p:grpSpPr>
                <a:xfrm>
                  <a:off x="4741697" y="3146662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83" name="Ellipse 68">
                    <a:extLst>
                      <a:ext uri="{FF2B5EF4-FFF2-40B4-BE49-F238E27FC236}">
                        <a16:creationId xmlns:a16="http://schemas.microsoft.com/office/drawing/2014/main" id="{279540BA-F00C-4385-96C9-EC019C81D908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" name="Ellipse 69">
                    <a:extLst>
                      <a:ext uri="{FF2B5EF4-FFF2-40B4-BE49-F238E27FC236}">
                        <a16:creationId xmlns:a16="http://schemas.microsoft.com/office/drawing/2014/main" id="{E3400115-4CBE-4380-94E6-1FD8A274BAAC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5" name="Grupo 84">
                  <a:extLst>
                    <a:ext uri="{FF2B5EF4-FFF2-40B4-BE49-F238E27FC236}">
                      <a16:creationId xmlns:a16="http://schemas.microsoft.com/office/drawing/2014/main" id="{855685B6-6C28-4D58-904C-7DED8584EC73}"/>
                    </a:ext>
                  </a:extLst>
                </p:cNvPr>
                <p:cNvGrpSpPr/>
                <p:nvPr/>
              </p:nvGrpSpPr>
              <p:grpSpPr>
                <a:xfrm>
                  <a:off x="4937935" y="3146662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86" name="Ellipse 68">
                    <a:extLst>
                      <a:ext uri="{FF2B5EF4-FFF2-40B4-BE49-F238E27FC236}">
                        <a16:creationId xmlns:a16="http://schemas.microsoft.com/office/drawing/2014/main" id="{236B4FE6-EBC0-4165-8CA7-4D02403E151D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7" name="Ellipse 69">
                    <a:extLst>
                      <a:ext uri="{FF2B5EF4-FFF2-40B4-BE49-F238E27FC236}">
                        <a16:creationId xmlns:a16="http://schemas.microsoft.com/office/drawing/2014/main" id="{C4ED6BB5-2D68-426A-9F15-6F6BB19B33CB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8" name="Grupo 87">
                  <a:extLst>
                    <a:ext uri="{FF2B5EF4-FFF2-40B4-BE49-F238E27FC236}">
                      <a16:creationId xmlns:a16="http://schemas.microsoft.com/office/drawing/2014/main" id="{D3690B2A-EC93-4801-9699-AD236CC1C758}"/>
                    </a:ext>
                  </a:extLst>
                </p:cNvPr>
                <p:cNvGrpSpPr/>
                <p:nvPr/>
              </p:nvGrpSpPr>
              <p:grpSpPr>
                <a:xfrm>
                  <a:off x="5698760" y="3287575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89" name="Ellipse 68">
                    <a:extLst>
                      <a:ext uri="{FF2B5EF4-FFF2-40B4-BE49-F238E27FC236}">
                        <a16:creationId xmlns:a16="http://schemas.microsoft.com/office/drawing/2014/main" id="{6F18BD10-8C5E-43D9-8D9F-FF0B46EF5EF7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0" name="Ellipse 69">
                    <a:extLst>
                      <a:ext uri="{FF2B5EF4-FFF2-40B4-BE49-F238E27FC236}">
                        <a16:creationId xmlns:a16="http://schemas.microsoft.com/office/drawing/2014/main" id="{FE5A8E79-5682-40E8-9CC9-E445EC9394F9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1" name="Grupo 90">
                  <a:extLst>
                    <a:ext uri="{FF2B5EF4-FFF2-40B4-BE49-F238E27FC236}">
                      <a16:creationId xmlns:a16="http://schemas.microsoft.com/office/drawing/2014/main" id="{E4F908EB-BDF8-4096-BA9B-C940A47C95AF}"/>
                    </a:ext>
                  </a:extLst>
                </p:cNvPr>
                <p:cNvGrpSpPr/>
                <p:nvPr/>
              </p:nvGrpSpPr>
              <p:grpSpPr>
                <a:xfrm>
                  <a:off x="5402925" y="3685571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92" name="Ellipse 68">
                    <a:extLst>
                      <a:ext uri="{FF2B5EF4-FFF2-40B4-BE49-F238E27FC236}">
                        <a16:creationId xmlns:a16="http://schemas.microsoft.com/office/drawing/2014/main" id="{B9B57890-AB76-4F90-BCC4-5DFD14E2F59D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3" name="Ellipse 69">
                    <a:extLst>
                      <a:ext uri="{FF2B5EF4-FFF2-40B4-BE49-F238E27FC236}">
                        <a16:creationId xmlns:a16="http://schemas.microsoft.com/office/drawing/2014/main" id="{B32C8A50-F7F5-432B-9C51-4A60065580C8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4" name="Grupo 93">
                  <a:extLst>
                    <a:ext uri="{FF2B5EF4-FFF2-40B4-BE49-F238E27FC236}">
                      <a16:creationId xmlns:a16="http://schemas.microsoft.com/office/drawing/2014/main" id="{89A37317-A5AF-4FD1-B055-6378AEF86437}"/>
                    </a:ext>
                  </a:extLst>
                </p:cNvPr>
                <p:cNvGrpSpPr/>
                <p:nvPr/>
              </p:nvGrpSpPr>
              <p:grpSpPr>
                <a:xfrm>
                  <a:off x="4712540" y="4118638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95" name="Ellipse 68">
                    <a:extLst>
                      <a:ext uri="{FF2B5EF4-FFF2-40B4-BE49-F238E27FC236}">
                        <a16:creationId xmlns:a16="http://schemas.microsoft.com/office/drawing/2014/main" id="{7B1D89F5-F995-4CED-B006-BE59FC1ED23D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Ellipse 69">
                    <a:extLst>
                      <a:ext uri="{FF2B5EF4-FFF2-40B4-BE49-F238E27FC236}">
                        <a16:creationId xmlns:a16="http://schemas.microsoft.com/office/drawing/2014/main" id="{6F21DF40-5107-4C7E-8775-C8B23857D5D0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pic>
              <p:nvPicPr>
                <p:cNvPr id="101" name="Imagen 100">
                  <a:extLst>
                    <a:ext uri="{FF2B5EF4-FFF2-40B4-BE49-F238E27FC236}">
                      <a16:creationId xmlns:a16="http://schemas.microsoft.com/office/drawing/2014/main" id="{515754E7-F4BB-4B8B-8473-9D44E7396B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1570" t="54936" r="60019" b="40836"/>
                <a:stretch/>
              </p:blipFill>
              <p:spPr>
                <a:xfrm>
                  <a:off x="5671881" y="3816157"/>
                  <a:ext cx="336681" cy="161583"/>
                </a:xfrm>
                <a:prstGeom prst="rect">
                  <a:avLst/>
                </a:prstGeom>
              </p:spPr>
            </p:pic>
            <p:grpSp>
              <p:nvGrpSpPr>
                <p:cNvPr id="97" name="Grupo 96">
                  <a:extLst>
                    <a:ext uri="{FF2B5EF4-FFF2-40B4-BE49-F238E27FC236}">
                      <a16:creationId xmlns:a16="http://schemas.microsoft.com/office/drawing/2014/main" id="{D03F594B-3226-47AC-851E-26C196565E6C}"/>
                    </a:ext>
                  </a:extLst>
                </p:cNvPr>
                <p:cNvGrpSpPr/>
                <p:nvPr/>
              </p:nvGrpSpPr>
              <p:grpSpPr>
                <a:xfrm>
                  <a:off x="5796275" y="3816157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98" name="Ellipse 68">
                    <a:extLst>
                      <a:ext uri="{FF2B5EF4-FFF2-40B4-BE49-F238E27FC236}">
                        <a16:creationId xmlns:a16="http://schemas.microsoft.com/office/drawing/2014/main" id="{5D173AC7-B0F5-4F0B-A698-8F1C9E3517D1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9" name="Ellipse 69">
                    <a:extLst>
                      <a:ext uri="{FF2B5EF4-FFF2-40B4-BE49-F238E27FC236}">
                        <a16:creationId xmlns:a16="http://schemas.microsoft.com/office/drawing/2014/main" id="{63420CA7-1067-4C6B-A933-596BA3B3C6BF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2" name="Grupo 101">
                  <a:extLst>
                    <a:ext uri="{FF2B5EF4-FFF2-40B4-BE49-F238E27FC236}">
                      <a16:creationId xmlns:a16="http://schemas.microsoft.com/office/drawing/2014/main" id="{8691E58F-3902-448A-87AD-6F2EA4BF4B0D}"/>
                    </a:ext>
                  </a:extLst>
                </p:cNvPr>
                <p:cNvGrpSpPr/>
                <p:nvPr/>
              </p:nvGrpSpPr>
              <p:grpSpPr>
                <a:xfrm>
                  <a:off x="4942464" y="3581430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103" name="Ellipse 68">
                    <a:extLst>
                      <a:ext uri="{FF2B5EF4-FFF2-40B4-BE49-F238E27FC236}">
                        <a16:creationId xmlns:a16="http://schemas.microsoft.com/office/drawing/2014/main" id="{DC37A5F6-B211-4493-9B66-A06E7215B6E6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Ellipse 69">
                    <a:extLst>
                      <a:ext uri="{FF2B5EF4-FFF2-40B4-BE49-F238E27FC236}">
                        <a16:creationId xmlns:a16="http://schemas.microsoft.com/office/drawing/2014/main" id="{EA87604D-0935-4890-82B3-3E2FEE232007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05" name="Grupo 104">
                  <a:extLst>
                    <a:ext uri="{FF2B5EF4-FFF2-40B4-BE49-F238E27FC236}">
                      <a16:creationId xmlns:a16="http://schemas.microsoft.com/office/drawing/2014/main" id="{A7C8FEE6-FB8F-4AAB-994B-DE158713E098}"/>
                    </a:ext>
                  </a:extLst>
                </p:cNvPr>
                <p:cNvGrpSpPr/>
                <p:nvPr/>
              </p:nvGrpSpPr>
              <p:grpSpPr>
                <a:xfrm>
                  <a:off x="4833535" y="3482157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106" name="Ellipse 68">
                    <a:extLst>
                      <a:ext uri="{FF2B5EF4-FFF2-40B4-BE49-F238E27FC236}">
                        <a16:creationId xmlns:a16="http://schemas.microsoft.com/office/drawing/2014/main" id="{33077672-DE51-4E8F-9AC3-F4F85E482536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8" name="Ellipse 69">
                    <a:extLst>
                      <a:ext uri="{FF2B5EF4-FFF2-40B4-BE49-F238E27FC236}">
                        <a16:creationId xmlns:a16="http://schemas.microsoft.com/office/drawing/2014/main" id="{B87BE7FE-D07E-4BE6-9561-52DA6119E1C5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29" name="Grupo 128">
                  <a:extLst>
                    <a:ext uri="{FF2B5EF4-FFF2-40B4-BE49-F238E27FC236}">
                      <a16:creationId xmlns:a16="http://schemas.microsoft.com/office/drawing/2014/main" id="{638E2883-2B83-4EA7-BC46-FE9D6ADE13CD}"/>
                    </a:ext>
                  </a:extLst>
                </p:cNvPr>
                <p:cNvGrpSpPr/>
                <p:nvPr/>
              </p:nvGrpSpPr>
              <p:grpSpPr>
                <a:xfrm>
                  <a:off x="5261990" y="3411408"/>
                  <a:ext cx="104400" cy="104400"/>
                  <a:chOff x="6001701" y="1775716"/>
                  <a:chExt cx="104400" cy="104400"/>
                </a:xfrm>
              </p:grpSpPr>
              <p:sp>
                <p:nvSpPr>
                  <p:cNvPr id="131" name="Ellipse 68">
                    <a:extLst>
                      <a:ext uri="{FF2B5EF4-FFF2-40B4-BE49-F238E27FC236}">
                        <a16:creationId xmlns:a16="http://schemas.microsoft.com/office/drawing/2014/main" id="{B8481E69-53E8-4A27-BB7A-5FEE185331BE}"/>
                      </a:ext>
                    </a:extLst>
                  </p:cNvPr>
                  <p:cNvSpPr/>
                  <p:nvPr/>
                </p:nvSpPr>
                <p:spPr>
                  <a:xfrm>
                    <a:off x="6001701" y="1775716"/>
                    <a:ext cx="104400" cy="104400"/>
                  </a:xfrm>
                  <a:prstGeom prst="ellipse">
                    <a:avLst/>
                  </a:prstGeom>
                  <a:solidFill>
                    <a:srgbClr val="FF997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Ellipse 69">
                    <a:extLst>
                      <a:ext uri="{FF2B5EF4-FFF2-40B4-BE49-F238E27FC236}">
                        <a16:creationId xmlns:a16="http://schemas.microsoft.com/office/drawing/2014/main" id="{C3104C10-3904-4BA1-83FB-CC1474398F69}"/>
                      </a:ext>
                    </a:extLst>
                  </p:cNvPr>
                  <p:cNvSpPr/>
                  <p:nvPr/>
                </p:nvSpPr>
                <p:spPr>
                  <a:xfrm>
                    <a:off x="6032301" y="1811145"/>
                    <a:ext cx="43200" cy="432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fr-F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85" name="Elipse 184">
              <a:extLst>
                <a:ext uri="{FF2B5EF4-FFF2-40B4-BE49-F238E27FC236}">
                  <a16:creationId xmlns:a16="http://schemas.microsoft.com/office/drawing/2014/main" id="{A70EB374-1558-4AC3-8664-960EB88E85F9}"/>
                </a:ext>
              </a:extLst>
            </p:cNvPr>
            <p:cNvSpPr/>
            <p:nvPr/>
          </p:nvSpPr>
          <p:spPr>
            <a:xfrm>
              <a:off x="3352939" y="1006835"/>
              <a:ext cx="5514751" cy="5504507"/>
            </a:xfrm>
            <a:prstGeom prst="ellipse">
              <a:avLst/>
            </a:prstGeom>
            <a:noFill/>
            <a:ln w="38100">
              <a:solidFill>
                <a:srgbClr val="FF997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7" name="Rectángulo 146">
            <a:extLst>
              <a:ext uri="{FF2B5EF4-FFF2-40B4-BE49-F238E27FC236}">
                <a16:creationId xmlns:a16="http://schemas.microsoft.com/office/drawing/2014/main" id="{3D7DDA15-57C5-46B7-8154-CBEDCAF7A7E3}"/>
              </a:ext>
            </a:extLst>
          </p:cNvPr>
          <p:cNvSpPr/>
          <p:nvPr/>
        </p:nvSpPr>
        <p:spPr>
          <a:xfrm>
            <a:off x="9244712" y="3849479"/>
            <a:ext cx="2592760" cy="516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796511C9-4FB7-4309-8F23-C83EEF100016}"/>
              </a:ext>
            </a:extLst>
          </p:cNvPr>
          <p:cNvSpPr/>
          <p:nvPr/>
        </p:nvSpPr>
        <p:spPr>
          <a:xfrm>
            <a:off x="9185384" y="1285967"/>
            <a:ext cx="2592760" cy="5164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Rectángulo 144">
            <a:extLst>
              <a:ext uri="{FF2B5EF4-FFF2-40B4-BE49-F238E27FC236}">
                <a16:creationId xmlns:a16="http://schemas.microsoft.com/office/drawing/2014/main" id="{AA7D4131-2C23-4A4F-9730-4476F1422085}"/>
              </a:ext>
            </a:extLst>
          </p:cNvPr>
          <p:cNvSpPr/>
          <p:nvPr/>
        </p:nvSpPr>
        <p:spPr>
          <a:xfrm>
            <a:off x="728023" y="1285967"/>
            <a:ext cx="2490750" cy="8503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Rectángulo 143">
            <a:extLst>
              <a:ext uri="{FF2B5EF4-FFF2-40B4-BE49-F238E27FC236}">
                <a16:creationId xmlns:a16="http://schemas.microsoft.com/office/drawing/2014/main" id="{7196E532-1014-442F-B828-376AF704969E}"/>
              </a:ext>
            </a:extLst>
          </p:cNvPr>
          <p:cNvSpPr/>
          <p:nvPr/>
        </p:nvSpPr>
        <p:spPr>
          <a:xfrm>
            <a:off x="728506" y="2125439"/>
            <a:ext cx="2494297" cy="2658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Rectángulo 142">
            <a:extLst>
              <a:ext uri="{FF2B5EF4-FFF2-40B4-BE49-F238E27FC236}">
                <a16:creationId xmlns:a16="http://schemas.microsoft.com/office/drawing/2014/main" id="{8F113C65-3087-4128-9090-B6740BB5C7E6}"/>
              </a:ext>
            </a:extLst>
          </p:cNvPr>
          <p:cNvSpPr/>
          <p:nvPr/>
        </p:nvSpPr>
        <p:spPr>
          <a:xfrm>
            <a:off x="9244712" y="4362955"/>
            <a:ext cx="2592760" cy="13322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1E8593E-971F-4E58-B72F-5C359958CCB1}"/>
              </a:ext>
            </a:extLst>
          </p:cNvPr>
          <p:cNvSpPr/>
          <p:nvPr/>
        </p:nvSpPr>
        <p:spPr>
          <a:xfrm>
            <a:off x="9185383" y="1803712"/>
            <a:ext cx="2592760" cy="158294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Titre 361">
            <a:extLst>
              <a:ext uri="{FF2B5EF4-FFF2-40B4-BE49-F238E27FC236}">
                <a16:creationId xmlns:a16="http://schemas.microsoft.com/office/drawing/2014/main" id="{887BC76E-25DE-4200-A96A-60E38FFA41CE}"/>
              </a:ext>
            </a:extLst>
          </p:cNvPr>
          <p:cNvSpPr txBox="1">
            <a:spLocks/>
          </p:cNvSpPr>
          <p:nvPr/>
        </p:nvSpPr>
        <p:spPr>
          <a:xfrm>
            <a:off x="811013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 err="1">
                <a:solidFill>
                  <a:schemeClr val="tx2"/>
                </a:solidFill>
                <a:latin typeface="Montserrat Black" panose="00000A00000000000000" pitchFamily="2" charset="0"/>
              </a:rPr>
              <a:t>econocom</a:t>
            </a:r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 Group in Spain</a:t>
            </a:r>
          </a:p>
        </p:txBody>
      </p:sp>
      <p:sp>
        <p:nvSpPr>
          <p:cNvPr id="471" name="ZoneTexte 470">
            <a:extLst>
              <a:ext uri="{FF2B5EF4-FFF2-40B4-BE49-F238E27FC236}">
                <a16:creationId xmlns:a16="http://schemas.microsoft.com/office/drawing/2014/main" id="{FBEB5E91-B15A-4B52-9CA1-F87B262F5B8C}"/>
              </a:ext>
            </a:extLst>
          </p:cNvPr>
          <p:cNvSpPr txBox="1"/>
          <p:nvPr/>
        </p:nvSpPr>
        <p:spPr>
          <a:xfrm>
            <a:off x="791659" y="1550919"/>
            <a:ext cx="3313641" cy="31355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345M€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chemeClr val="bg1"/>
                </a:solidFill>
                <a:latin typeface="Montserrat Black" panose="00000A00000000000000" pitchFamily="2" charset="0"/>
              </a:rPr>
              <a:t>turnover*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484" name="ZoneTexte 483">
            <a:extLst>
              <a:ext uri="{FF2B5EF4-FFF2-40B4-BE49-F238E27FC236}">
                <a16:creationId xmlns:a16="http://schemas.microsoft.com/office/drawing/2014/main" id="{85690B29-B4EC-40C2-814E-61A47854FA1A}"/>
              </a:ext>
            </a:extLst>
          </p:cNvPr>
          <p:cNvSpPr txBox="1"/>
          <p:nvPr/>
        </p:nvSpPr>
        <p:spPr>
          <a:xfrm>
            <a:off x="9168422" y="1491248"/>
            <a:ext cx="1043825" cy="281117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10 offices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497" name="ZoneTexte 496">
            <a:extLst>
              <a:ext uri="{FF2B5EF4-FFF2-40B4-BE49-F238E27FC236}">
                <a16:creationId xmlns:a16="http://schemas.microsoft.com/office/drawing/2014/main" id="{7D35E8F6-47F3-4B5D-A92D-B0B123A6F5AD}"/>
              </a:ext>
            </a:extLst>
          </p:cNvPr>
          <p:cNvSpPr txBox="1"/>
          <p:nvPr/>
        </p:nvSpPr>
        <p:spPr>
          <a:xfrm>
            <a:off x="9210894" y="1841036"/>
            <a:ext cx="2303073" cy="8577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1.000 </a:t>
            </a: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employee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Covering the national </a:t>
            </a:r>
            <a:b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</a:b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territory</a:t>
            </a: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Data Centers in Madrid </a:t>
            </a: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</a:b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&amp; Barcelona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22" name="ZoneTexte 121">
            <a:extLst>
              <a:ext uri="{FF2B5EF4-FFF2-40B4-BE49-F238E27FC236}">
                <a16:creationId xmlns:a16="http://schemas.microsoft.com/office/drawing/2014/main" id="{5D835444-4964-4926-BCA9-F771881B519E}"/>
              </a:ext>
            </a:extLst>
          </p:cNvPr>
          <p:cNvSpPr txBox="1"/>
          <p:nvPr/>
        </p:nvSpPr>
        <p:spPr>
          <a:xfrm>
            <a:off x="9250374" y="4070911"/>
            <a:ext cx="1229900" cy="14641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Activities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228F2D69-78EF-4CB5-B589-8812FA727AD5}"/>
              </a:ext>
            </a:extLst>
          </p:cNvPr>
          <p:cNvSpPr txBox="1"/>
          <p:nvPr/>
        </p:nvSpPr>
        <p:spPr>
          <a:xfrm>
            <a:off x="9272942" y="4424098"/>
            <a:ext cx="2303073" cy="8904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Technology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 Management </a:t>
            </a: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</a:b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&amp;</a:t>
            </a: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 </a:t>
            </a: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Financing</a:t>
            </a:r>
            <a:endParaRPr lang="fr-FR" sz="12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Products</a:t>
            </a:r>
            <a:r>
              <a:rPr lang="fr-FR" sz="1200" b="1" dirty="0">
                <a:solidFill>
                  <a:srgbClr val="3E0D81"/>
                </a:solidFill>
                <a:latin typeface="Montserrat" panose="00000500000000000000" pitchFamily="2" charset="0"/>
              </a:rPr>
              <a:t> &amp; Solutions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63" name="Espace réservé du numéro de diapositive 2">
            <a:extLst>
              <a:ext uri="{FF2B5EF4-FFF2-40B4-BE49-F238E27FC236}">
                <a16:creationId xmlns:a16="http://schemas.microsoft.com/office/drawing/2014/main" id="{F77F3C69-6EA6-41C7-AABA-E0480A4BC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F61B19-5FB1-451F-938F-D0B1FAC2BDF6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573EE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573EE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4" name="Espace réservé du pied de page 2">
            <a:extLst>
              <a:ext uri="{FF2B5EF4-FFF2-40B4-BE49-F238E27FC236}">
                <a16:creationId xmlns:a16="http://schemas.microsoft.com/office/drawing/2014/main" id="{BC51EFC8-E2D6-4700-A9B9-CE25D018CD3C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sp>
        <p:nvSpPr>
          <p:cNvPr id="138" name="Ellipse 488">
            <a:extLst>
              <a:ext uri="{FF2B5EF4-FFF2-40B4-BE49-F238E27FC236}">
                <a16:creationId xmlns:a16="http://schemas.microsoft.com/office/drawing/2014/main" id="{1979ABD1-F4CC-4DEB-9002-B60784CAB641}"/>
              </a:ext>
            </a:extLst>
          </p:cNvPr>
          <p:cNvSpPr/>
          <p:nvPr/>
        </p:nvSpPr>
        <p:spPr>
          <a:xfrm>
            <a:off x="446655" y="1558601"/>
            <a:ext cx="146412" cy="146412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16FF46EB-D97B-4A6D-A6DD-208E61B8A83B}"/>
              </a:ext>
            </a:extLst>
          </p:cNvPr>
          <p:cNvCxnSpPr/>
          <p:nvPr/>
        </p:nvCxnSpPr>
        <p:spPr>
          <a:xfrm flipV="1">
            <a:off x="529430" y="1855240"/>
            <a:ext cx="0" cy="4411745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Ellipse 488">
            <a:extLst>
              <a:ext uri="{FF2B5EF4-FFF2-40B4-BE49-F238E27FC236}">
                <a16:creationId xmlns:a16="http://schemas.microsoft.com/office/drawing/2014/main" id="{A10E68B8-F356-4751-9FD0-B82E26B34765}"/>
              </a:ext>
            </a:extLst>
          </p:cNvPr>
          <p:cNvSpPr/>
          <p:nvPr/>
        </p:nvSpPr>
        <p:spPr>
          <a:xfrm>
            <a:off x="8964134" y="1579855"/>
            <a:ext cx="146412" cy="146412"/>
          </a:xfrm>
          <a:prstGeom prst="ellipse">
            <a:avLst/>
          </a:prstGeom>
          <a:noFill/>
          <a:ln w="57150">
            <a:solidFill>
              <a:srgbClr val="FF99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cxnSp>
        <p:nvCxnSpPr>
          <p:cNvPr id="140" name="Conector recto 139">
            <a:extLst>
              <a:ext uri="{FF2B5EF4-FFF2-40B4-BE49-F238E27FC236}">
                <a16:creationId xmlns:a16="http://schemas.microsoft.com/office/drawing/2014/main" id="{91EB7872-BD2D-4B50-8167-390A1486F4E0}"/>
              </a:ext>
            </a:extLst>
          </p:cNvPr>
          <p:cNvCxnSpPr>
            <a:cxnSpLocks/>
          </p:cNvCxnSpPr>
          <p:nvPr/>
        </p:nvCxnSpPr>
        <p:spPr>
          <a:xfrm flipV="1">
            <a:off x="9037340" y="1841037"/>
            <a:ext cx="0" cy="1490059"/>
          </a:xfrm>
          <a:prstGeom prst="line">
            <a:avLst/>
          </a:prstGeom>
          <a:ln w="19050">
            <a:solidFill>
              <a:srgbClr val="FF9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ector recto 140">
            <a:extLst>
              <a:ext uri="{FF2B5EF4-FFF2-40B4-BE49-F238E27FC236}">
                <a16:creationId xmlns:a16="http://schemas.microsoft.com/office/drawing/2014/main" id="{327B05C1-71B9-429A-87B9-4961CA5E12F4}"/>
              </a:ext>
            </a:extLst>
          </p:cNvPr>
          <p:cNvCxnSpPr>
            <a:cxnSpLocks/>
          </p:cNvCxnSpPr>
          <p:nvPr/>
        </p:nvCxnSpPr>
        <p:spPr>
          <a:xfrm flipV="1">
            <a:off x="9037340" y="4372287"/>
            <a:ext cx="0" cy="13322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Ellipse 488">
            <a:extLst>
              <a:ext uri="{FF2B5EF4-FFF2-40B4-BE49-F238E27FC236}">
                <a16:creationId xmlns:a16="http://schemas.microsoft.com/office/drawing/2014/main" id="{6D27E34B-0C4F-48A5-83A6-CFD8569D0789}"/>
              </a:ext>
            </a:extLst>
          </p:cNvPr>
          <p:cNvSpPr/>
          <p:nvPr/>
        </p:nvSpPr>
        <p:spPr>
          <a:xfrm>
            <a:off x="8964134" y="4063387"/>
            <a:ext cx="146412" cy="14641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495" name="ZoneTexte 494">
            <a:extLst>
              <a:ext uri="{FF2B5EF4-FFF2-40B4-BE49-F238E27FC236}">
                <a16:creationId xmlns:a16="http://schemas.microsoft.com/office/drawing/2014/main" id="{2CEA9273-35EC-4E60-807A-21D1A5476EDF}"/>
              </a:ext>
            </a:extLst>
          </p:cNvPr>
          <p:cNvSpPr txBox="1"/>
          <p:nvPr/>
        </p:nvSpPr>
        <p:spPr>
          <a:xfrm>
            <a:off x="746516" y="2147246"/>
            <a:ext cx="2472257" cy="2574411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lvl="0">
              <a:defRPr/>
            </a:pPr>
            <a:r>
              <a:rPr lang="fr-FR" sz="1600" dirty="0">
                <a:solidFill>
                  <a:srgbClr val="3E0D81"/>
                </a:solidFill>
                <a:latin typeface="Montserrat" panose="00000500000000000000" pitchFamily="2" charset="0"/>
              </a:rPr>
              <a:t>Econocom Group </a:t>
            </a:r>
          </a:p>
          <a:p>
            <a:pPr lvl="0">
              <a:defRPr/>
            </a:pPr>
            <a:r>
              <a:rPr lang="fr-FR" sz="1600" dirty="0">
                <a:solidFill>
                  <a:srgbClr val="3E0D81"/>
                </a:solidFill>
                <a:latin typeface="Montserrat" panose="00000500000000000000" pitchFamily="2" charset="0"/>
              </a:rPr>
              <a:t>has </a:t>
            </a:r>
            <a:r>
              <a:rPr lang="fr-FR" sz="1600" dirty="0" err="1">
                <a:solidFill>
                  <a:srgbClr val="3E0D81"/>
                </a:solidFill>
                <a:latin typeface="Montserrat" panose="00000500000000000000" pitchFamily="2" charset="0"/>
              </a:rPr>
              <a:t>reached</a:t>
            </a:r>
            <a:r>
              <a:rPr lang="fr-FR" sz="1600" dirty="0">
                <a:solidFill>
                  <a:srgbClr val="3E0D81"/>
                </a:solidFill>
                <a:latin typeface="Montserrat" panose="00000500000000000000" pitchFamily="2" charset="0"/>
              </a:rPr>
              <a:t>:</a:t>
            </a:r>
            <a:br>
              <a:rPr lang="fr-FR" sz="1600" dirty="0">
                <a:solidFill>
                  <a:srgbClr val="3E0D81"/>
                </a:solidFill>
                <a:latin typeface="Montserrat" panose="00000500000000000000" pitchFamily="2" charset="0"/>
              </a:rPr>
            </a:br>
            <a:endParaRPr lang="fr-FR" sz="1600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345 m€ turnover </a:t>
            </a:r>
            <a:b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</a:b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in 2020*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+ 30 </a:t>
            </a:r>
            <a:r>
              <a:rPr lang="fr-FR" sz="16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years</a:t>
            </a:r>
            <a: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  <a:t> of</a:t>
            </a:r>
            <a:br>
              <a:rPr lang="fr-FR" sz="1600" b="1" dirty="0">
                <a:solidFill>
                  <a:srgbClr val="3E0D81"/>
                </a:solidFill>
                <a:latin typeface="Montserrat" panose="00000500000000000000" pitchFamily="2" charset="0"/>
              </a:rPr>
            </a:br>
            <a:r>
              <a:rPr lang="fr-FR" sz="1600" b="1" dirty="0" err="1">
                <a:solidFill>
                  <a:srgbClr val="3E0D81"/>
                </a:solidFill>
                <a:latin typeface="Montserrat" panose="00000500000000000000" pitchFamily="2" charset="0"/>
              </a:rPr>
              <a:t>experience</a:t>
            </a:r>
            <a:endParaRPr lang="fr-FR" sz="1600" b="1" dirty="0">
              <a:solidFill>
                <a:srgbClr val="3E0D81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9B9BA30A-F08F-446B-B67F-CF34F79EAF45}"/>
              </a:ext>
            </a:extLst>
          </p:cNvPr>
          <p:cNvSpPr txBox="1"/>
          <p:nvPr/>
        </p:nvSpPr>
        <p:spPr>
          <a:xfrm>
            <a:off x="376549" y="6232074"/>
            <a:ext cx="26112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Montserrat" panose="00000500000000000000" pitchFamily="2" charset="0"/>
              </a:rPr>
              <a:t>* Provisional figures - </a:t>
            </a:r>
            <a:r>
              <a:rPr lang="es-ES" sz="800" dirty="0" err="1">
                <a:latin typeface="Montserrat" panose="00000500000000000000" pitchFamily="2" charset="0"/>
              </a:rPr>
              <a:t>Spanish</a:t>
            </a:r>
            <a:r>
              <a:rPr lang="es-ES" sz="800" dirty="0">
                <a:latin typeface="Montserrat" panose="00000500000000000000" pitchFamily="2" charset="0"/>
              </a:rPr>
              <a:t> </a:t>
            </a:r>
            <a:r>
              <a:rPr lang="es-ES" sz="800" dirty="0" err="1">
                <a:latin typeface="Montserrat" panose="00000500000000000000" pitchFamily="2" charset="0"/>
              </a:rPr>
              <a:t>settlement</a:t>
            </a:r>
            <a:endParaRPr lang="es-ES" sz="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8160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14 -0.0507 L -0.71068 -0.050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C9FCB9-2FA1-4E2E-B3DC-4787AC2D3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72" y="2813447"/>
            <a:ext cx="4226055" cy="615553"/>
          </a:xfrm>
        </p:spPr>
        <p:txBody>
          <a:bodyPr/>
          <a:lstStyle/>
          <a:p>
            <a:r>
              <a:rPr lang="fr-FR" sz="4000" dirty="0">
                <a:latin typeface="Montserrat" panose="00000500000000000000" pitchFamily="2" charset="0"/>
              </a:rPr>
              <a:t>ACTIVITIES</a:t>
            </a:r>
          </a:p>
        </p:txBody>
      </p:sp>
      <p:pic>
        <p:nvPicPr>
          <p:cNvPr id="3" name="Image 2" descr="Une image contenant personne, bâtiment, extérieur, homme&#10;&#10;Description générée automatiquement">
            <a:extLst>
              <a:ext uri="{FF2B5EF4-FFF2-40B4-BE49-F238E27FC236}">
                <a16:creationId xmlns:a16="http://schemas.microsoft.com/office/drawing/2014/main" id="{CD075504-27F5-478A-9E8F-C8C0F4433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0" r="11859"/>
          <a:stretch/>
        </p:blipFill>
        <p:spPr>
          <a:xfrm>
            <a:off x="4862512" y="0"/>
            <a:ext cx="7329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3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497 0 L 3.75E-6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B8C933BC-405A-45F9-ACF3-F989490809A2}"/>
              </a:ext>
            </a:extLst>
          </p:cNvPr>
          <p:cNvCxnSpPr>
            <a:cxnSpLocks/>
          </p:cNvCxnSpPr>
          <p:nvPr/>
        </p:nvCxnSpPr>
        <p:spPr>
          <a:xfrm flipH="1">
            <a:off x="839793" y="5553460"/>
            <a:ext cx="10631771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Espace réservé du numéro de diapositive 13">
            <a:extLst>
              <a:ext uri="{FF2B5EF4-FFF2-40B4-BE49-F238E27FC236}">
                <a16:creationId xmlns:a16="http://schemas.microsoft.com/office/drawing/2014/main" id="{F0F0B5EE-4B70-4F8A-91FE-D6A114187C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A32D-1116-4AE8-97EF-D42A2B21677D}" type="slidenum">
              <a:rPr kumimoji="0" lang="fr-FR" sz="1200" b="1" i="0" u="none" strike="noStrike" kern="1200" cap="none" spc="0" normalizeH="0" baseline="0" noProof="0" smtClean="0">
                <a:ln>
                  <a:noFill/>
                </a:ln>
                <a:solidFill>
                  <a:srgbClr val="3E0D8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4610D1D-37C0-43E8-9482-5B9430F6D0E5}"/>
              </a:ext>
            </a:extLst>
          </p:cNvPr>
          <p:cNvSpPr txBox="1">
            <a:spLocks/>
          </p:cNvSpPr>
          <p:nvPr/>
        </p:nvSpPr>
        <p:spPr>
          <a:xfrm>
            <a:off x="790542" y="471710"/>
            <a:ext cx="9823393" cy="40011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lack" panose="00000A00000000000000" pitchFamily="2" charset="0"/>
              </a:rPr>
              <a:t>Activities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3E0D81"/>
              </a:solidFill>
              <a:effectLst/>
              <a:uLnTx/>
              <a:uFillTx/>
              <a:latin typeface="Montserrat Black" panose="00000A00000000000000" pitchFamily="2" charset="0"/>
              <a:cs typeface="Arial" panose="020B0604020202020204" pitchFamily="34" charset="0"/>
            </a:endParaRPr>
          </a:p>
        </p:txBody>
      </p:sp>
      <p:sp>
        <p:nvSpPr>
          <p:cNvPr id="30" name="Espace réservé du pied de page 2">
            <a:extLst>
              <a:ext uri="{FF2B5EF4-FFF2-40B4-BE49-F238E27FC236}">
                <a16:creationId xmlns:a16="http://schemas.microsoft.com/office/drawing/2014/main" id="{2739C49A-1C69-45F0-9B5C-10F4A5058E4A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8F0AD1C-4A64-4ED9-AB23-C4D86996C417}"/>
              </a:ext>
            </a:extLst>
          </p:cNvPr>
          <p:cNvGrpSpPr/>
          <p:nvPr/>
        </p:nvGrpSpPr>
        <p:grpSpPr>
          <a:xfrm>
            <a:off x="632766" y="1711227"/>
            <a:ext cx="11051879" cy="3505668"/>
            <a:chOff x="632766" y="1711227"/>
            <a:chExt cx="11051879" cy="3505668"/>
          </a:xfrm>
        </p:grpSpPr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1CA7E0D1-43C6-487D-A53A-71B44C9FDB16}"/>
                </a:ext>
              </a:extLst>
            </p:cNvPr>
            <p:cNvSpPr/>
            <p:nvPr/>
          </p:nvSpPr>
          <p:spPr>
            <a:xfrm>
              <a:off x="8530743" y="3180198"/>
              <a:ext cx="3063168" cy="20283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3C54E735-9938-4877-9C6D-092F193986D9}"/>
                </a:ext>
              </a:extLst>
            </p:cNvPr>
            <p:cNvSpPr/>
            <p:nvPr/>
          </p:nvSpPr>
          <p:spPr>
            <a:xfrm>
              <a:off x="4472267" y="3176768"/>
              <a:ext cx="3443588" cy="20283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6C08CB5B-D2C3-46CE-BC7A-D7DEA963F609}"/>
                </a:ext>
              </a:extLst>
            </p:cNvPr>
            <p:cNvSpPr/>
            <p:nvPr/>
          </p:nvSpPr>
          <p:spPr>
            <a:xfrm>
              <a:off x="645266" y="3188555"/>
              <a:ext cx="3034548" cy="20283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37" name="Grupo 36">
              <a:extLst>
                <a:ext uri="{FF2B5EF4-FFF2-40B4-BE49-F238E27FC236}">
                  <a16:creationId xmlns:a16="http://schemas.microsoft.com/office/drawing/2014/main" id="{7F36FF10-FC90-440B-91D4-F3D13A89A487}"/>
                </a:ext>
              </a:extLst>
            </p:cNvPr>
            <p:cNvGrpSpPr/>
            <p:nvPr/>
          </p:nvGrpSpPr>
          <p:grpSpPr>
            <a:xfrm>
              <a:off x="632766" y="1711227"/>
              <a:ext cx="3047048" cy="1477328"/>
              <a:chOff x="8254107" y="1711788"/>
              <a:chExt cx="3047048" cy="1477328"/>
            </a:xfrm>
          </p:grpSpPr>
          <p:grpSp>
            <p:nvGrpSpPr>
              <p:cNvPr id="36" name="Grupo 35">
                <a:extLst>
                  <a:ext uri="{FF2B5EF4-FFF2-40B4-BE49-F238E27FC236}">
                    <a16:creationId xmlns:a16="http://schemas.microsoft.com/office/drawing/2014/main" id="{866F137E-7CC6-4115-B239-D6B61151411D}"/>
                  </a:ext>
                </a:extLst>
              </p:cNvPr>
              <p:cNvGrpSpPr/>
              <p:nvPr/>
            </p:nvGrpSpPr>
            <p:grpSpPr>
              <a:xfrm>
                <a:off x="8254107" y="1711788"/>
                <a:ext cx="3039428" cy="1477328"/>
                <a:chOff x="8254107" y="1711788"/>
                <a:chExt cx="3039428" cy="1477328"/>
              </a:xfrm>
            </p:grpSpPr>
            <p:pic>
              <p:nvPicPr>
                <p:cNvPr id="17" name="Image 16" descr="Une image contenant moniteur, téléphone mobile, équipement électronique, téléphone&#10;&#10;Description générée automatiquement">
                  <a:extLst>
                    <a:ext uri="{FF2B5EF4-FFF2-40B4-BE49-F238E27FC236}">
                      <a16:creationId xmlns:a16="http://schemas.microsoft.com/office/drawing/2014/main" id="{417D19FC-7FA3-A449-8264-5BE09451F3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827" t="21263" r="32253" b="41639"/>
                <a:stretch/>
              </p:blipFill>
              <p:spPr>
                <a:xfrm>
                  <a:off x="8254107" y="1711788"/>
                  <a:ext cx="3039428" cy="1477328"/>
                </a:xfrm>
                <a:prstGeom prst="rect">
                  <a:avLst/>
                </a:prstGeom>
              </p:spPr>
            </p:pic>
            <p:sp>
              <p:nvSpPr>
                <p:cNvPr id="32" name="ZoneTexte 5">
                  <a:extLst>
                    <a:ext uri="{FF2B5EF4-FFF2-40B4-BE49-F238E27FC236}">
                      <a16:creationId xmlns:a16="http://schemas.microsoft.com/office/drawing/2014/main" id="{D7D9ECB4-D851-4A15-9E9B-193854E5E2AC}"/>
                    </a:ext>
                  </a:extLst>
                </p:cNvPr>
                <p:cNvSpPr txBox="1"/>
                <p:nvPr/>
              </p:nvSpPr>
              <p:spPr>
                <a:xfrm>
                  <a:off x="8254107" y="2760676"/>
                  <a:ext cx="3039428" cy="427772"/>
                </a:xfrm>
                <a:prstGeom prst="rect">
                  <a:avLst/>
                </a:prstGeom>
                <a:gradFill flip="none" rotWithShape="1">
                  <a:gsLst>
                    <a:gs pos="53000">
                      <a:schemeClr val="tx2"/>
                    </a:gs>
                    <a:gs pos="100000">
                      <a:schemeClr val="tx2">
                        <a:alpha val="0"/>
                      </a:schemeClr>
                    </a:gs>
                  </a:gsLst>
                  <a:lin ang="16200000" scaled="1"/>
                  <a:tileRect/>
                </a:gradFill>
              </p:spPr>
              <p:txBody>
                <a:bodyPr wrap="square" tIns="0" bIns="432000" rtlCol="0" anchor="t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97AA25A0-8983-4F50-B374-F12B98E08962}"/>
                  </a:ext>
                </a:extLst>
              </p:cNvPr>
              <p:cNvSpPr txBox="1"/>
              <p:nvPr/>
            </p:nvSpPr>
            <p:spPr>
              <a:xfrm>
                <a:off x="8254107" y="2169805"/>
                <a:ext cx="3047048" cy="501689"/>
              </a:xfrm>
              <a:prstGeom prst="rect">
                <a:avLst/>
              </a:prstGeom>
              <a:noFill/>
            </p:spPr>
            <p:txBody>
              <a:bodyPr wrap="square" tIns="0" bIns="43200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SERVICES IT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s-ES" sz="160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B9FC8CD2-C8B8-47EE-9271-3A3A7A3CBF13}"/>
                </a:ext>
              </a:extLst>
            </p:cNvPr>
            <p:cNvGrpSpPr/>
            <p:nvPr/>
          </p:nvGrpSpPr>
          <p:grpSpPr>
            <a:xfrm>
              <a:off x="4480478" y="1711788"/>
              <a:ext cx="3422877" cy="1476767"/>
              <a:chOff x="4583564" y="1711788"/>
              <a:chExt cx="3039429" cy="1476767"/>
            </a:xfrm>
          </p:grpSpPr>
          <p:grpSp>
            <p:nvGrpSpPr>
              <p:cNvPr id="40" name="Grupo 39">
                <a:extLst>
                  <a:ext uri="{FF2B5EF4-FFF2-40B4-BE49-F238E27FC236}">
                    <a16:creationId xmlns:a16="http://schemas.microsoft.com/office/drawing/2014/main" id="{675AF951-2E70-4EF0-A2B0-D616ABC4B317}"/>
                  </a:ext>
                </a:extLst>
              </p:cNvPr>
              <p:cNvGrpSpPr/>
              <p:nvPr/>
            </p:nvGrpSpPr>
            <p:grpSpPr>
              <a:xfrm>
                <a:off x="4583565" y="1711788"/>
                <a:ext cx="3039428" cy="1476767"/>
                <a:chOff x="4583565" y="1711788"/>
                <a:chExt cx="3039428" cy="1476767"/>
              </a:xfrm>
            </p:grpSpPr>
            <p:pic>
              <p:nvPicPr>
                <p:cNvPr id="19" name="Image 18" descr="Une image contenant bâtiment&#10;&#10;Description générée automatiquement">
                  <a:extLst>
                    <a:ext uri="{FF2B5EF4-FFF2-40B4-BE49-F238E27FC236}">
                      <a16:creationId xmlns:a16="http://schemas.microsoft.com/office/drawing/2014/main" id="{CCE61A6B-0BD0-8A43-9289-97FFF83AD0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426" t="17838" r="17971" b="35191"/>
                <a:stretch/>
              </p:blipFill>
              <p:spPr>
                <a:xfrm>
                  <a:off x="4583565" y="1711788"/>
                  <a:ext cx="3039428" cy="1476767"/>
                </a:xfrm>
                <a:prstGeom prst="rect">
                  <a:avLst/>
                </a:prstGeom>
              </p:spPr>
            </p:pic>
            <p:sp>
              <p:nvSpPr>
                <p:cNvPr id="31" name="ZoneTexte 5">
                  <a:extLst>
                    <a:ext uri="{FF2B5EF4-FFF2-40B4-BE49-F238E27FC236}">
                      <a16:creationId xmlns:a16="http://schemas.microsoft.com/office/drawing/2014/main" id="{9763B00C-D861-4C4F-8589-36570820B884}"/>
                    </a:ext>
                  </a:extLst>
                </p:cNvPr>
                <p:cNvSpPr txBox="1"/>
                <p:nvPr/>
              </p:nvSpPr>
              <p:spPr>
                <a:xfrm>
                  <a:off x="4583565" y="2744072"/>
                  <a:ext cx="3039428" cy="436127"/>
                </a:xfrm>
                <a:prstGeom prst="rect">
                  <a:avLst/>
                </a:prstGeom>
                <a:gradFill flip="none" rotWithShape="1">
                  <a:gsLst>
                    <a:gs pos="53000">
                      <a:schemeClr val="tx2"/>
                    </a:gs>
                    <a:gs pos="100000">
                      <a:schemeClr val="tx2">
                        <a:alpha val="0"/>
                      </a:schemeClr>
                    </a:gs>
                  </a:gsLst>
                  <a:lin ang="16200000" scaled="1"/>
                  <a:tileRect/>
                </a:gradFill>
              </p:spPr>
              <p:txBody>
                <a:bodyPr wrap="square" tIns="0" bIns="432000" rtlCol="0" anchor="t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3" name="ZoneTexte 4">
                <a:extLst>
                  <a:ext uri="{FF2B5EF4-FFF2-40B4-BE49-F238E27FC236}">
                    <a16:creationId xmlns:a16="http://schemas.microsoft.com/office/drawing/2014/main" id="{86FB2D6E-23A7-49C8-A475-A79726BA047E}"/>
                  </a:ext>
                </a:extLst>
              </p:cNvPr>
              <p:cNvSpPr txBox="1"/>
              <p:nvPr/>
            </p:nvSpPr>
            <p:spPr>
              <a:xfrm>
                <a:off x="4583564" y="1901260"/>
                <a:ext cx="3025859" cy="1275508"/>
              </a:xfrm>
              <a:prstGeom prst="rect">
                <a:avLst/>
              </a:prstGeom>
              <a:noFill/>
            </p:spPr>
            <p:txBody>
              <a:bodyPr wrap="square" tIns="0" bIns="43200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ES" sz="2400" b="1" dirty="0">
                    <a:solidFill>
                      <a:prstClr val="white"/>
                    </a:solidFill>
                    <a:latin typeface="Arial" panose="020B0604020202020204"/>
                  </a:rPr>
                  <a:t>TECHNOLOGY MANAGEMENT &amp; FINANCING</a:t>
                </a:r>
              </a:p>
            </p:txBody>
          </p:sp>
        </p:grpSp>
        <p:grpSp>
          <p:nvGrpSpPr>
            <p:cNvPr id="38" name="Grupo 37">
              <a:extLst>
                <a:ext uri="{FF2B5EF4-FFF2-40B4-BE49-F238E27FC236}">
                  <a16:creationId xmlns:a16="http://schemas.microsoft.com/office/drawing/2014/main" id="{D9A2ADF7-038C-426F-B08D-6D3F6388D69B}"/>
                </a:ext>
              </a:extLst>
            </p:cNvPr>
            <p:cNvGrpSpPr/>
            <p:nvPr/>
          </p:nvGrpSpPr>
          <p:grpSpPr>
            <a:xfrm>
              <a:off x="8534363" y="1711227"/>
              <a:ext cx="3059548" cy="1468972"/>
              <a:chOff x="913022" y="1711788"/>
              <a:chExt cx="3059548" cy="1468972"/>
            </a:xfrm>
          </p:grpSpPr>
          <p:grpSp>
            <p:nvGrpSpPr>
              <p:cNvPr id="35" name="Grupo 34">
                <a:extLst>
                  <a:ext uri="{FF2B5EF4-FFF2-40B4-BE49-F238E27FC236}">
                    <a16:creationId xmlns:a16="http://schemas.microsoft.com/office/drawing/2014/main" id="{18095BAE-FE31-4D9D-B99C-70D3AFC39C1A}"/>
                  </a:ext>
                </a:extLst>
              </p:cNvPr>
              <p:cNvGrpSpPr/>
              <p:nvPr/>
            </p:nvGrpSpPr>
            <p:grpSpPr>
              <a:xfrm>
                <a:off x="913022" y="1711788"/>
                <a:ext cx="3059548" cy="1468972"/>
                <a:chOff x="839793" y="1711788"/>
                <a:chExt cx="3059548" cy="1468972"/>
              </a:xfrm>
            </p:grpSpPr>
            <p:pic>
              <p:nvPicPr>
                <p:cNvPr id="3" name="Image 2" descr="Une image contenant personne, intérieur, tenant, téléphone mobile&#10;&#10;Description générée automatiquement">
                  <a:extLst>
                    <a:ext uri="{FF2B5EF4-FFF2-40B4-BE49-F238E27FC236}">
                      <a16:creationId xmlns:a16="http://schemas.microsoft.com/office/drawing/2014/main" id="{FCD6AECF-C5F1-AC4D-A1C8-96A7A4885B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237" b="47581"/>
                <a:stretch/>
              </p:blipFill>
              <p:spPr>
                <a:xfrm>
                  <a:off x="852293" y="1711788"/>
                  <a:ext cx="3038400" cy="1468972"/>
                </a:xfrm>
                <a:prstGeom prst="rect">
                  <a:avLst/>
                </a:prstGeom>
              </p:spPr>
            </p:pic>
            <p:sp>
              <p:nvSpPr>
                <p:cNvPr id="6" name="ZoneTexte 5">
                  <a:extLst>
                    <a:ext uri="{FF2B5EF4-FFF2-40B4-BE49-F238E27FC236}">
                      <a16:creationId xmlns:a16="http://schemas.microsoft.com/office/drawing/2014/main" id="{66F3B495-9BAE-4B64-8518-11BADE19058E}"/>
                    </a:ext>
                  </a:extLst>
                </p:cNvPr>
                <p:cNvSpPr txBox="1"/>
                <p:nvPr/>
              </p:nvSpPr>
              <p:spPr>
                <a:xfrm>
                  <a:off x="839793" y="2744632"/>
                  <a:ext cx="3059548" cy="436127"/>
                </a:xfrm>
                <a:prstGeom prst="rect">
                  <a:avLst/>
                </a:prstGeom>
                <a:gradFill flip="none" rotWithShape="1">
                  <a:gsLst>
                    <a:gs pos="53000">
                      <a:schemeClr val="tx2"/>
                    </a:gs>
                    <a:gs pos="100000">
                      <a:schemeClr val="tx2">
                        <a:alpha val="0"/>
                      </a:schemeClr>
                    </a:gs>
                  </a:gsLst>
                  <a:lin ang="16200000" scaled="1"/>
                  <a:tileRect/>
                </a:gradFill>
              </p:spPr>
              <p:txBody>
                <a:bodyPr wrap="square" tIns="0" bIns="432000" rtlCol="0" anchor="t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4" name="ZoneTexte 4">
                <a:extLst>
                  <a:ext uri="{FF2B5EF4-FFF2-40B4-BE49-F238E27FC236}">
                    <a16:creationId xmlns:a16="http://schemas.microsoft.com/office/drawing/2014/main" id="{0FFD44B2-D4AA-4999-9CDA-5DC0946F7C72}"/>
                  </a:ext>
                </a:extLst>
              </p:cNvPr>
              <p:cNvSpPr txBox="1"/>
              <p:nvPr/>
            </p:nvSpPr>
            <p:spPr>
              <a:xfrm>
                <a:off x="930398" y="2044110"/>
                <a:ext cx="3025859" cy="1115102"/>
              </a:xfrm>
              <a:prstGeom prst="rect">
                <a:avLst/>
              </a:prstGeom>
              <a:noFill/>
            </p:spPr>
            <p:txBody>
              <a:bodyPr wrap="square" tIns="0" bIns="432000" rtlCol="0" anchor="t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PRODUCTS &amp; SOLUTIONS</a:t>
                </a:r>
              </a:p>
            </p:txBody>
          </p:sp>
        </p:grp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7C9D222C-238E-4374-ACC0-53EC5DF4AD37}"/>
                </a:ext>
              </a:extLst>
            </p:cNvPr>
            <p:cNvSpPr txBox="1"/>
            <p:nvPr/>
          </p:nvSpPr>
          <p:spPr>
            <a:xfrm>
              <a:off x="645266" y="3508410"/>
              <a:ext cx="3094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chemeClr val="accent2"/>
                  </a:solidFill>
                  <a:latin typeface="Arial" panose="020B0604020202020204" pitchFamily="34" charset="0"/>
                </a:rPr>
                <a:t>Analyse</a:t>
              </a:r>
              <a:r>
                <a:rPr 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 the situation of each company to find out their needs and achieve the IT solution that fits best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9B39939F-0D70-40EB-BF30-536C8D3618D5}"/>
                </a:ext>
              </a:extLst>
            </p:cNvPr>
            <p:cNvSpPr txBox="1"/>
            <p:nvPr/>
          </p:nvSpPr>
          <p:spPr>
            <a:xfrm>
              <a:off x="4444559" y="3529980"/>
              <a:ext cx="35259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Real answers and specific solutions that help eliminate financial constraints that slow down digitalization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6FA441AB-A6AA-4D46-BAAC-3F4BC80A5911}"/>
                </a:ext>
              </a:extLst>
            </p:cNvPr>
            <p:cNvSpPr txBox="1"/>
            <p:nvPr/>
          </p:nvSpPr>
          <p:spPr>
            <a:xfrm>
              <a:off x="8590420" y="3529980"/>
              <a:ext cx="3094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Arial" panose="020B0604020202020204" pitchFamily="34" charset="0"/>
                </a:rPr>
                <a:t>A team of professionals dedicated to digital transformation in an agile and efficiently way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93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77407 L 1.875E-6 -5.55112E-1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object 17">
            <a:extLst>
              <a:ext uri="{FF2B5EF4-FFF2-40B4-BE49-F238E27FC236}">
                <a16:creationId xmlns:a16="http://schemas.microsoft.com/office/drawing/2014/main" id="{7B5D8FE4-1CE7-414E-825B-A84251A9EA6A}"/>
              </a:ext>
            </a:extLst>
          </p:cNvPr>
          <p:cNvSpPr/>
          <p:nvPr/>
        </p:nvSpPr>
        <p:spPr>
          <a:xfrm>
            <a:off x="4360466" y="1932930"/>
            <a:ext cx="1026403" cy="10364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74CE98D-50B8-4474-8D8F-AEEC997CAA4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254" name="ZoneTexte 253">
            <a:extLst>
              <a:ext uri="{FF2B5EF4-FFF2-40B4-BE49-F238E27FC236}">
                <a16:creationId xmlns:a16="http://schemas.microsoft.com/office/drawing/2014/main" id="{2DBA75FB-ED04-4B93-80F3-C97064C805F0}"/>
              </a:ext>
            </a:extLst>
          </p:cNvPr>
          <p:cNvSpPr txBox="1"/>
          <p:nvPr/>
        </p:nvSpPr>
        <p:spPr>
          <a:xfrm>
            <a:off x="1578980" y="1729011"/>
            <a:ext cx="25759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Workplace</a:t>
            </a:r>
          </a:p>
          <a:p>
            <a:pPr>
              <a:defRPr/>
            </a:pPr>
            <a:r>
              <a:rPr lang="en-US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Connected, secure and audited</a:t>
            </a:r>
          </a:p>
          <a:p>
            <a:pPr>
              <a:defRPr/>
            </a:pP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Control data leaks/hijacking, </a:t>
            </a:r>
            <a:r>
              <a:rPr lang="en-US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virtualisation</a:t>
            </a: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wifi</a:t>
            </a: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2"/>
                </a:solidFill>
                <a:latin typeface="Montserrat" panose="00000500000000000000" pitchFamily="2" charset="0"/>
              </a:rPr>
              <a:t>servicedesk</a:t>
            </a: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, onsite support, deployment</a:t>
            </a:r>
            <a:endParaRPr lang="fr-FR" sz="1200" dirty="0">
              <a:solidFill>
                <a:schemeClr val="tx2"/>
              </a:solidFill>
              <a:latin typeface="Montserrat" panose="00000500000000000000" pitchFamily="2" charset="0"/>
            </a:endParaRPr>
          </a:p>
        </p:txBody>
      </p:sp>
      <p:sp>
        <p:nvSpPr>
          <p:cNvPr id="255" name="ZoneTexte 254">
            <a:extLst>
              <a:ext uri="{FF2B5EF4-FFF2-40B4-BE49-F238E27FC236}">
                <a16:creationId xmlns:a16="http://schemas.microsoft.com/office/drawing/2014/main" id="{2BDB817C-E7E6-42B0-B127-8B965EAE7C20}"/>
              </a:ext>
            </a:extLst>
          </p:cNvPr>
          <p:cNvSpPr txBox="1"/>
          <p:nvPr/>
        </p:nvSpPr>
        <p:spPr>
          <a:xfrm>
            <a:off x="5387932" y="1821343"/>
            <a:ext cx="253143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Collaboration</a:t>
            </a:r>
          </a:p>
          <a:p>
            <a:pPr lvl="0">
              <a:defRPr/>
            </a:pPr>
            <a:r>
              <a:rPr lang="en-US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Productive, mobile and communicated user</a:t>
            </a:r>
            <a:endParaRPr lang="fr-FR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Office365, migration, </a:t>
            </a:r>
          </a:p>
          <a:p>
            <a:pPr lvl="0">
              <a:defRPr/>
            </a:pP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widgets, intranet, sensitive data management…</a:t>
            </a:r>
          </a:p>
        </p:txBody>
      </p:sp>
      <p:sp>
        <p:nvSpPr>
          <p:cNvPr id="270" name="ZoneTexte 269">
            <a:extLst>
              <a:ext uri="{FF2B5EF4-FFF2-40B4-BE49-F238E27FC236}">
                <a16:creationId xmlns:a16="http://schemas.microsoft.com/office/drawing/2014/main" id="{1B072ACE-B6B1-442A-B161-C408905CB596}"/>
              </a:ext>
            </a:extLst>
          </p:cNvPr>
          <p:cNvSpPr txBox="1"/>
          <p:nvPr/>
        </p:nvSpPr>
        <p:spPr>
          <a:xfrm>
            <a:off x="1578980" y="4242249"/>
            <a:ext cx="3028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Data </a:t>
            </a:r>
            <a:r>
              <a:rPr lang="fr-FR" sz="1400" b="1" spc="40" dirty="0" err="1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Availability</a:t>
            </a:r>
            <a:r>
              <a:rPr lang="fr-FR" sz="1400" b="1" spc="40" dirty="0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 Management</a:t>
            </a:r>
          </a:p>
          <a:p>
            <a:pPr lvl="0">
              <a:defRPr/>
            </a:pPr>
            <a:r>
              <a:rPr lang="en-US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Data available, safe and</a:t>
            </a:r>
          </a:p>
          <a:p>
            <a:pPr lvl="0">
              <a:defRPr/>
            </a:pPr>
            <a:r>
              <a:rPr lang="en-US" sz="1200" b="1" dirty="0" err="1">
                <a:solidFill>
                  <a:srgbClr val="F9D957"/>
                </a:solidFill>
                <a:latin typeface="Montserrat" panose="00000500000000000000" pitchFamily="2" charset="0"/>
              </a:rPr>
              <a:t>analysed</a:t>
            </a:r>
            <a:endParaRPr lang="en-US" sz="1200" b="1" dirty="0">
              <a:solidFill>
                <a:srgbClr val="F9D957"/>
              </a:solidFill>
              <a:latin typeface="Montserrat" panose="00000500000000000000" pitchFamily="2" charset="0"/>
            </a:endParaRPr>
          </a:p>
          <a:p>
            <a:pPr lvl="0">
              <a:defRPr/>
            </a:pP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Identification sensitive data, privileges management, hosting, backup, archiving…</a:t>
            </a:r>
          </a:p>
        </p:txBody>
      </p:sp>
      <p:sp>
        <p:nvSpPr>
          <p:cNvPr id="271" name="ZoneTexte 270">
            <a:extLst>
              <a:ext uri="{FF2B5EF4-FFF2-40B4-BE49-F238E27FC236}">
                <a16:creationId xmlns:a16="http://schemas.microsoft.com/office/drawing/2014/main" id="{05A7D327-DF70-4A81-A564-AE4982E4A956}"/>
              </a:ext>
            </a:extLst>
          </p:cNvPr>
          <p:cNvSpPr txBox="1"/>
          <p:nvPr/>
        </p:nvSpPr>
        <p:spPr>
          <a:xfrm>
            <a:off x="5386869" y="4432900"/>
            <a:ext cx="2287393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1400" b="1" spc="40" dirty="0" err="1">
                <a:solidFill>
                  <a:schemeClr val="tx2"/>
                </a:solidFill>
                <a:latin typeface="Montserrat Black" panose="00000A00000000000000" pitchFamily="2" charset="0"/>
                <a:ea typeface="+mj-ea"/>
                <a:cs typeface="Calibri" panose="020F0502020204030204" pitchFamily="34" charset="0"/>
              </a:rPr>
              <a:t>Econocloud</a:t>
            </a:r>
            <a:endParaRPr lang="fr-FR" sz="1400" b="1" spc="40" dirty="0">
              <a:solidFill>
                <a:schemeClr val="tx2"/>
              </a:solidFill>
              <a:latin typeface="Montserrat Black" panose="00000A00000000000000" pitchFamily="2" charset="0"/>
              <a:ea typeface="+mj-ea"/>
              <a:cs typeface="Calibri" panose="020F0502020204030204" pitchFamily="34" charset="0"/>
            </a:endParaRPr>
          </a:p>
          <a:p>
            <a:pPr lvl="0">
              <a:defRPr/>
            </a:pPr>
            <a:r>
              <a:rPr lang="en-US" sz="1200" b="1" dirty="0">
                <a:solidFill>
                  <a:srgbClr val="F9D957"/>
                </a:solidFill>
                <a:latin typeface="Montserrat" panose="00000500000000000000" pitchFamily="2" charset="0"/>
              </a:rPr>
              <a:t>Capacity management and cost control</a:t>
            </a:r>
          </a:p>
          <a:p>
            <a:pPr lvl="0">
              <a:defRPr/>
            </a:pPr>
            <a:r>
              <a:rPr lang="en-US" sz="1200" dirty="0">
                <a:solidFill>
                  <a:schemeClr val="tx2"/>
                </a:solidFill>
                <a:latin typeface="Montserrat" panose="00000500000000000000" pitchFamily="2" charset="0"/>
              </a:rPr>
              <a:t>Availability, Disaster Recovery, orchestration, hosting, automation, monitoring…</a:t>
            </a: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CA5F28C7-F2D7-4190-A28E-054A1E3FC2FD}"/>
              </a:ext>
            </a:extLst>
          </p:cNvPr>
          <p:cNvSpPr/>
          <p:nvPr/>
        </p:nvSpPr>
        <p:spPr>
          <a:xfrm>
            <a:off x="7765647" y="1181101"/>
            <a:ext cx="4293004" cy="4743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4" name="Rounded Rectangle 26">
            <a:extLst>
              <a:ext uri="{FF2B5EF4-FFF2-40B4-BE49-F238E27FC236}">
                <a16:creationId xmlns:a16="http://schemas.microsoft.com/office/drawing/2014/main" id="{64DA8380-1A9B-428D-80C2-59D66B1EBA53}"/>
              </a:ext>
            </a:extLst>
          </p:cNvPr>
          <p:cNvSpPr>
            <a:spLocks/>
          </p:cNvSpPr>
          <p:nvPr/>
        </p:nvSpPr>
        <p:spPr>
          <a:xfrm>
            <a:off x="8324851" y="1548459"/>
            <a:ext cx="3581398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Comprehensive control of services, their resources, processes and delivery levels</a:t>
            </a:r>
          </a:p>
        </p:txBody>
      </p:sp>
      <p:sp>
        <p:nvSpPr>
          <p:cNvPr id="316" name="Rounded Rectangle 26">
            <a:extLst>
              <a:ext uri="{FF2B5EF4-FFF2-40B4-BE49-F238E27FC236}">
                <a16:creationId xmlns:a16="http://schemas.microsoft.com/office/drawing/2014/main" id="{7E834057-B61A-4D5D-B648-DC36BFF8CD94}"/>
              </a:ext>
            </a:extLst>
          </p:cNvPr>
          <p:cNvSpPr>
            <a:spLocks/>
          </p:cNvSpPr>
          <p:nvPr/>
        </p:nvSpPr>
        <p:spPr>
          <a:xfrm>
            <a:off x="8333815" y="4139347"/>
            <a:ext cx="3286247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400" b="1" dirty="0">
                <a:solidFill>
                  <a:schemeClr val="bg1"/>
                </a:solidFill>
                <a:latin typeface="Montserrat" panose="00000500000000000000" pitchFamily="2" charset="0"/>
              </a:rPr>
              <a:t>Software licenses strictly necessary, controlled and audited</a:t>
            </a:r>
          </a:p>
        </p:txBody>
      </p: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B7CA8DE1-3882-4AB0-8C3F-797C86E5DD56}"/>
              </a:ext>
            </a:extLst>
          </p:cNvPr>
          <p:cNvCxnSpPr>
            <a:cxnSpLocks/>
          </p:cNvCxnSpPr>
          <p:nvPr/>
        </p:nvCxnSpPr>
        <p:spPr>
          <a:xfrm>
            <a:off x="8365174" y="2643544"/>
            <a:ext cx="397546" cy="0"/>
          </a:xfrm>
          <a:prstGeom prst="line">
            <a:avLst/>
          </a:prstGeom>
          <a:ln w="25400" cap="rnd">
            <a:solidFill>
              <a:srgbClr val="F9D9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183CAD1F-258A-424D-8CAF-A28C81E154AA}"/>
              </a:ext>
            </a:extLst>
          </p:cNvPr>
          <p:cNvCxnSpPr>
            <a:cxnSpLocks/>
          </p:cNvCxnSpPr>
          <p:nvPr/>
        </p:nvCxnSpPr>
        <p:spPr>
          <a:xfrm>
            <a:off x="8383104" y="5163867"/>
            <a:ext cx="397546" cy="0"/>
          </a:xfrm>
          <a:prstGeom prst="line">
            <a:avLst/>
          </a:prstGeom>
          <a:ln w="25400" cap="rnd">
            <a:solidFill>
              <a:srgbClr val="F9D9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6" name="Groupe 505">
            <a:extLst>
              <a:ext uri="{FF2B5EF4-FFF2-40B4-BE49-F238E27FC236}">
                <a16:creationId xmlns:a16="http://schemas.microsoft.com/office/drawing/2014/main" id="{279B6865-D3F9-4C3E-8457-DD877514BCE1}"/>
              </a:ext>
            </a:extLst>
          </p:cNvPr>
          <p:cNvGrpSpPr/>
          <p:nvPr/>
        </p:nvGrpSpPr>
        <p:grpSpPr>
          <a:xfrm rot="5400000">
            <a:off x="7455329" y="3245878"/>
            <a:ext cx="494990" cy="611106"/>
            <a:chOff x="8375444" y="3245878"/>
            <a:chExt cx="494990" cy="611106"/>
          </a:xfrm>
          <a:solidFill>
            <a:srgbClr val="F9D957"/>
          </a:solidFill>
        </p:grpSpPr>
        <p:sp>
          <p:nvSpPr>
            <p:cNvPr id="504" name="Forme libre : forme 503">
              <a:extLst>
                <a:ext uri="{FF2B5EF4-FFF2-40B4-BE49-F238E27FC236}">
                  <a16:creationId xmlns:a16="http://schemas.microsoft.com/office/drawing/2014/main" id="{9FBCAE19-CE61-41F9-9AF7-5EB635793038}"/>
                </a:ext>
              </a:extLst>
            </p:cNvPr>
            <p:cNvSpPr/>
            <p:nvPr/>
          </p:nvSpPr>
          <p:spPr>
            <a:xfrm rot="18900000">
              <a:off x="8375444" y="3245878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  <p:sp>
          <p:nvSpPr>
            <p:cNvPr id="503" name="Forme libre : forme 502">
              <a:extLst>
                <a:ext uri="{FF2B5EF4-FFF2-40B4-BE49-F238E27FC236}">
                  <a16:creationId xmlns:a16="http://schemas.microsoft.com/office/drawing/2014/main" id="{59074163-CEBD-4CEC-8D5F-BEF5D9BCE658}"/>
                </a:ext>
              </a:extLst>
            </p:cNvPr>
            <p:cNvSpPr/>
            <p:nvPr/>
          </p:nvSpPr>
          <p:spPr>
            <a:xfrm rot="18900000">
              <a:off x="8375444" y="3361992"/>
              <a:ext cx="494990" cy="494992"/>
            </a:xfrm>
            <a:custGeom>
              <a:avLst/>
              <a:gdLst>
                <a:gd name="connsiteX0" fmla="*/ 0 w 914400"/>
                <a:gd name="connsiteY0" fmla="*/ 0 h 856343"/>
                <a:gd name="connsiteX1" fmla="*/ 914400 w 914400"/>
                <a:gd name="connsiteY1" fmla="*/ 0 h 856343"/>
                <a:gd name="connsiteX2" fmla="*/ 914400 w 914400"/>
                <a:gd name="connsiteY2" fmla="*/ 856343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856343">
                  <a:moveTo>
                    <a:pt x="0" y="0"/>
                  </a:moveTo>
                  <a:lnTo>
                    <a:pt x="914400" y="0"/>
                  </a:lnTo>
                  <a:lnTo>
                    <a:pt x="914400" y="856343"/>
                  </a:lnTo>
                </a:path>
              </a:pathLst>
            </a:custGeom>
            <a:grp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5"/>
                </a:solidFill>
                <a:highlight>
                  <a:srgbClr val="FF00FF"/>
                </a:highlight>
              </a:endParaRPr>
            </a:p>
          </p:txBody>
        </p:sp>
      </p:grpSp>
      <p:sp>
        <p:nvSpPr>
          <p:cNvPr id="80" name="Titre 361">
            <a:extLst>
              <a:ext uri="{FF2B5EF4-FFF2-40B4-BE49-F238E27FC236}">
                <a16:creationId xmlns:a16="http://schemas.microsoft.com/office/drawing/2014/main" id="{6308D206-3D8D-4B5D-9DE4-10345CD0E8FA}"/>
              </a:ext>
            </a:extLst>
          </p:cNvPr>
          <p:cNvSpPr txBox="1">
            <a:spLocks/>
          </p:cNvSpPr>
          <p:nvPr/>
        </p:nvSpPr>
        <p:spPr>
          <a:xfrm>
            <a:off x="428625" y="329265"/>
            <a:ext cx="10442575" cy="3600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2000" b="0" kern="1200" cap="none" spc="40" baseline="0">
                <a:solidFill>
                  <a:schemeClr val="accent1"/>
                </a:solidFill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2600" b="1" dirty="0">
                <a:solidFill>
                  <a:schemeClr val="tx2"/>
                </a:solidFill>
                <a:latin typeface="Montserrat Black" panose="00000A00000000000000" pitchFamily="2" charset="0"/>
              </a:rPr>
              <a:t>Services IT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418BB7-16B4-49AB-8BBE-A6BC4C323D5A}"/>
              </a:ext>
            </a:extLst>
          </p:cNvPr>
          <p:cNvSpPr txBox="1"/>
          <p:nvPr/>
        </p:nvSpPr>
        <p:spPr>
          <a:xfrm>
            <a:off x="8253768" y="1340225"/>
            <a:ext cx="2531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chemeClr val="accent4"/>
                </a:solidFill>
                <a:latin typeface="Montserrat" panose="00000500000000000000" pitchFamily="2" charset="0"/>
              </a:rPr>
              <a:t>Governance</a:t>
            </a:r>
            <a:endParaRPr lang="fr-FR" sz="2000" b="1" dirty="0">
              <a:solidFill>
                <a:schemeClr val="accent4"/>
              </a:solidFill>
              <a:latin typeface="Montserrat" panose="00000500000000000000" pitchFamily="2" charset="0"/>
            </a:endParaRPr>
          </a:p>
        </p:txBody>
      </p:sp>
      <p:sp>
        <p:nvSpPr>
          <p:cNvPr id="57" name="ZoneTexte 3">
            <a:extLst>
              <a:ext uri="{FF2B5EF4-FFF2-40B4-BE49-F238E27FC236}">
                <a16:creationId xmlns:a16="http://schemas.microsoft.com/office/drawing/2014/main" id="{79E0271F-7AE9-4F00-A268-435203B3881A}"/>
              </a:ext>
            </a:extLst>
          </p:cNvPr>
          <p:cNvSpPr txBox="1"/>
          <p:nvPr/>
        </p:nvSpPr>
        <p:spPr>
          <a:xfrm>
            <a:off x="8253767" y="3656248"/>
            <a:ext cx="2531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4"/>
                </a:solidFill>
                <a:latin typeface="Montserrat" panose="00000500000000000000" pitchFamily="2" charset="0"/>
              </a:rPr>
              <a:t>Software Asset Management</a:t>
            </a:r>
          </a:p>
        </p:txBody>
      </p:sp>
      <p:sp>
        <p:nvSpPr>
          <p:cNvPr id="59" name="Rounded Rectangle 26">
            <a:extLst>
              <a:ext uri="{FF2B5EF4-FFF2-40B4-BE49-F238E27FC236}">
                <a16:creationId xmlns:a16="http://schemas.microsoft.com/office/drawing/2014/main" id="{3EE67A37-4FB6-4C86-8B36-820221F68107}"/>
              </a:ext>
            </a:extLst>
          </p:cNvPr>
          <p:cNvSpPr>
            <a:spLocks/>
          </p:cNvSpPr>
          <p:nvPr/>
        </p:nvSpPr>
        <p:spPr>
          <a:xfrm>
            <a:off x="8313800" y="2265598"/>
            <a:ext cx="3581398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100" b="1" dirty="0">
                <a:solidFill>
                  <a:schemeClr val="bg1"/>
                </a:solidFill>
                <a:latin typeface="Montserrat" panose="00000500000000000000" pitchFamily="2" charset="0"/>
              </a:rPr>
              <a:t>end-to-end visibility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EB47BE1E-0772-47A5-B537-E73F88EB71D1}"/>
              </a:ext>
            </a:extLst>
          </p:cNvPr>
          <p:cNvSpPr>
            <a:spLocks/>
          </p:cNvSpPr>
          <p:nvPr/>
        </p:nvSpPr>
        <p:spPr>
          <a:xfrm>
            <a:off x="8313800" y="4792819"/>
            <a:ext cx="3581398" cy="1078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lvl="0"/>
            <a:r>
              <a:rPr lang="en-US" sz="1100" b="1" dirty="0">
                <a:solidFill>
                  <a:schemeClr val="bg1"/>
                </a:solidFill>
                <a:latin typeface="Montserrat" panose="00000500000000000000" pitchFamily="2" charset="0"/>
              </a:rPr>
              <a:t>legal compliance</a:t>
            </a:r>
          </a:p>
        </p:txBody>
      </p:sp>
      <p:sp>
        <p:nvSpPr>
          <p:cNvPr id="61" name="Espace réservé du pied de page 2">
            <a:extLst>
              <a:ext uri="{FF2B5EF4-FFF2-40B4-BE49-F238E27FC236}">
                <a16:creationId xmlns:a16="http://schemas.microsoft.com/office/drawing/2014/main" id="{D2D93371-F40B-43BF-9CB5-BEE081304FAA}"/>
              </a:ext>
            </a:extLst>
          </p:cNvPr>
          <p:cNvSpPr txBox="1">
            <a:spLocks/>
          </p:cNvSpPr>
          <p:nvPr/>
        </p:nvSpPr>
        <p:spPr>
          <a:xfrm>
            <a:off x="430213" y="6390938"/>
            <a:ext cx="8100530" cy="1615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dirty="0">
                <a:solidFill>
                  <a:schemeClr val="tx2"/>
                </a:solidFill>
              </a:rPr>
              <a:t>Econocom </a:t>
            </a:r>
            <a:r>
              <a:rPr lang="fr-FR" sz="1050" dirty="0" err="1">
                <a:solidFill>
                  <a:schemeClr val="tx2"/>
                </a:solidFill>
              </a:rPr>
              <a:t>Corporate</a:t>
            </a:r>
            <a:r>
              <a:rPr lang="fr-FR" sz="1050" dirty="0">
                <a:solidFill>
                  <a:schemeClr val="tx2"/>
                </a:solidFill>
              </a:rPr>
              <a:t> </a:t>
            </a:r>
            <a:r>
              <a:rPr lang="fr-FR" sz="1050" dirty="0" err="1">
                <a:solidFill>
                  <a:schemeClr val="tx2"/>
                </a:solidFill>
              </a:rPr>
              <a:t>Presentation</a:t>
            </a:r>
            <a:endParaRPr lang="fr-FR" sz="1050" dirty="0">
              <a:solidFill>
                <a:schemeClr val="tx2"/>
              </a:solidFill>
            </a:endParaRPr>
          </a:p>
        </p:txBody>
      </p:sp>
      <p:sp>
        <p:nvSpPr>
          <p:cNvPr id="62" name="object 16">
            <a:extLst>
              <a:ext uri="{FF2B5EF4-FFF2-40B4-BE49-F238E27FC236}">
                <a16:creationId xmlns:a16="http://schemas.microsoft.com/office/drawing/2014/main" id="{8EA51796-B459-47A2-9C1A-41C801CEA972}"/>
              </a:ext>
            </a:extLst>
          </p:cNvPr>
          <p:cNvSpPr/>
          <p:nvPr/>
        </p:nvSpPr>
        <p:spPr>
          <a:xfrm>
            <a:off x="615229" y="1898640"/>
            <a:ext cx="923571" cy="10150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64" name="object 14">
            <a:extLst>
              <a:ext uri="{FF2B5EF4-FFF2-40B4-BE49-F238E27FC236}">
                <a16:creationId xmlns:a16="http://schemas.microsoft.com/office/drawing/2014/main" id="{92A08321-B1B6-4DFA-A0C2-D14744975C43}"/>
              </a:ext>
            </a:extLst>
          </p:cNvPr>
          <p:cNvSpPr/>
          <p:nvPr/>
        </p:nvSpPr>
        <p:spPr>
          <a:xfrm>
            <a:off x="656929" y="4347671"/>
            <a:ext cx="881570" cy="10081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  <p:sp>
        <p:nvSpPr>
          <p:cNvPr id="65" name="object 15">
            <a:extLst>
              <a:ext uri="{FF2B5EF4-FFF2-40B4-BE49-F238E27FC236}">
                <a16:creationId xmlns:a16="http://schemas.microsoft.com/office/drawing/2014/main" id="{3222C999-CB10-4445-9D6D-0324D85EDA82}"/>
              </a:ext>
            </a:extLst>
          </p:cNvPr>
          <p:cNvSpPr/>
          <p:nvPr/>
        </p:nvSpPr>
        <p:spPr>
          <a:xfrm>
            <a:off x="4355968" y="4311579"/>
            <a:ext cx="1035397" cy="8522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llumi Pro"/>
            </a:endParaRPr>
          </a:p>
        </p:txBody>
      </p:sp>
    </p:spTree>
    <p:extLst>
      <p:ext uri="{BB962C8B-B14F-4D97-AF65-F5344CB8AC3E}">
        <p14:creationId xmlns:p14="http://schemas.microsoft.com/office/powerpoint/2010/main" val="3687920334"/>
      </p:ext>
    </p:extLst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2.xml><?xml version="1.0" encoding="utf-8"?>
<a:theme xmlns:a="http://schemas.openxmlformats.org/drawingml/2006/main" name="1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3.xml><?xml version="1.0" encoding="utf-8"?>
<a:theme xmlns:a="http://schemas.openxmlformats.org/drawingml/2006/main" name="2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4.xml><?xml version="1.0" encoding="utf-8"?>
<a:theme xmlns:a="http://schemas.openxmlformats.org/drawingml/2006/main" name="4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5.xml><?xml version="1.0" encoding="utf-8"?>
<a:theme xmlns:a="http://schemas.openxmlformats.org/drawingml/2006/main" name="6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square" lIns="0" tIns="0" rIns="0" bIns="0" rtlCol="0" anchor="b" anchorCtr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6.xml><?xml version="1.0" encoding="utf-8"?>
<a:theme xmlns:a="http://schemas.openxmlformats.org/drawingml/2006/main" name="5_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959020A3B88A945980467F8388CF949" ma:contentTypeVersion="2" ma:contentTypeDescription="Crear nuevo documento." ma:contentTypeScope="" ma:versionID="2169017f94ea9680b5277ae37e58fdd9">
  <xsd:schema xmlns:xsd="http://www.w3.org/2001/XMLSchema" xmlns:xs="http://www.w3.org/2001/XMLSchema" xmlns:p="http://schemas.microsoft.com/office/2006/metadata/properties" xmlns:ns2="d1ebea60-2124-4ed7-8657-c49e6c396a23" targetNamespace="http://schemas.microsoft.com/office/2006/metadata/properties" ma:root="true" ma:fieldsID="80e4e0687f5604873ed1c665fb432bf0" ns2:_="">
    <xsd:import namespace="d1ebea60-2124-4ed7-8657-c49e6c396a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ebea60-2124-4ed7-8657-c49e6c396a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DBC2D1-7EE2-41F2-9CF4-20859F2948E3}">
  <ds:schemaRefs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1ebea60-2124-4ed7-8657-c49e6c396a2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0083DA2-FA96-4B48-98C5-619DF5E763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ebea60-2124-4ed7-8657-c49e6c396a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2EDD8D2-8907-49A8-B6C3-280D1CADA7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Template_FR_econocom_v06</Template>
  <TotalTime>1152</TotalTime>
  <Words>480</Words>
  <Application>Microsoft Office PowerPoint</Application>
  <PresentationFormat>Panorámica</PresentationFormat>
  <Paragraphs>192</Paragraphs>
  <Slides>17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17</vt:i4>
      </vt:variant>
    </vt:vector>
  </HeadingPairs>
  <TitlesOfParts>
    <vt:vector size="32" baseType="lpstr">
      <vt:lpstr>Allumi Pro</vt:lpstr>
      <vt:lpstr>Allumi Ptf ExtraLight</vt:lpstr>
      <vt:lpstr>Arial</vt:lpstr>
      <vt:lpstr>Caecilia LT Std</vt:lpstr>
      <vt:lpstr>Calibri</vt:lpstr>
      <vt:lpstr>Montserrat</vt:lpstr>
      <vt:lpstr>Montserrat Black</vt:lpstr>
      <vt:lpstr>Montserrat ExtraLight</vt:lpstr>
      <vt:lpstr>Montserrat Medium</vt:lpstr>
      <vt:lpstr>ECONOCOM FR</vt:lpstr>
      <vt:lpstr>1_ECONOCOM FR</vt:lpstr>
      <vt:lpstr>2_ECONOCOM FR</vt:lpstr>
      <vt:lpstr>4_ECONOCOM FR</vt:lpstr>
      <vt:lpstr>6_ECONOCOM FR</vt:lpstr>
      <vt:lpstr>5_ECONOCOM FR</vt:lpstr>
      <vt:lpstr>CORPORATE  PRESENTATION</vt:lpstr>
      <vt:lpstr>Who  we are</vt:lpstr>
      <vt:lpstr>Presentación de PowerPoint</vt:lpstr>
      <vt:lpstr>Presentación de PowerPoint</vt:lpstr>
      <vt:lpstr>Presentación de PowerPoint</vt:lpstr>
      <vt:lpstr>Presentación de PowerPoint</vt:lpstr>
      <vt:lpstr>ACTIVITIES</vt:lpstr>
      <vt:lpstr>Presentación de PowerPoint</vt:lpstr>
      <vt:lpstr>Presentación de PowerPoint</vt:lpstr>
      <vt:lpstr>Technology Management &amp; Financing</vt:lpstr>
      <vt:lpstr>Products &amp; Solutions</vt:lpstr>
      <vt:lpstr>Products &amp; Solutions Verticals</vt:lpstr>
      <vt:lpstr>Presentación de PowerPoint</vt:lpstr>
      <vt:lpstr>TECHNOLOGICAL PARTNERS</vt:lpstr>
      <vt:lpstr>Technological Partners</vt:lpstr>
      <vt:lpstr>DIFFERENTIATING  ELEMENTS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SAVIN, STEPHANIE</dc:creator>
  <cp:lastModifiedBy>DIAZ ROYUELA, Luis</cp:lastModifiedBy>
  <cp:revision>84</cp:revision>
  <dcterms:created xsi:type="dcterms:W3CDTF">2018-09-03T09:45:21Z</dcterms:created>
  <dcterms:modified xsi:type="dcterms:W3CDTF">2021-02-09T11:39:06Z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36f7636b-47cb-471a-8ab3-4f66fc06ac7f</vt:lpwstr>
  </property>
  <property fmtid="{D5CDD505-2E9C-101B-9397-08002B2CF9AE}" pid="3" name="Jive_LatestUserAccountName">
    <vt:lpwstr>susana.gilabert@econocom.com</vt:lpwstr>
  </property>
  <property fmtid="{D5CDD505-2E9C-101B-9397-08002B2CF9AE}" pid="4" name="Offisync_UniqueId">
    <vt:lpwstr>12520</vt:lpwstr>
  </property>
  <property fmtid="{D5CDD505-2E9C-101B-9397-08002B2CF9AE}" pid="5" name="Jive_VersionGuid">
    <vt:lpwstr>d75568dd-d5f0-4571-a592-bf06587c6d97</vt:lpwstr>
  </property>
  <property fmtid="{D5CDD505-2E9C-101B-9397-08002B2CF9AE}" pid="6" name="Offisync_UpdateToken">
    <vt:lpwstr>30</vt:lpwstr>
  </property>
  <property fmtid="{D5CDD505-2E9C-101B-9397-08002B2CF9AE}" pid="7" name="Offisync_ProviderInitializationData">
    <vt:lpwstr>https://onelink.econocom.com</vt:lpwstr>
  </property>
  <property fmtid="{D5CDD505-2E9C-101B-9397-08002B2CF9AE}" pid="8" name="Jive_ModifiedButNotPublished">
    <vt:lpwstr/>
  </property>
  <property fmtid="{D5CDD505-2E9C-101B-9397-08002B2CF9AE}" pid="9" name="ContentTypeId">
    <vt:lpwstr>0x010100A959020A3B88A945980467F8388CF949</vt:lpwstr>
  </property>
</Properties>
</file>