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3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4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5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926" r:id="rId5"/>
    <p:sldMasterId id="2147483972" r:id="rId6"/>
    <p:sldMasterId id="2147484028" r:id="rId7"/>
    <p:sldMasterId id="2147484056" r:id="rId8"/>
    <p:sldMasterId id="2147484085" r:id="rId9"/>
  </p:sldMasterIdLst>
  <p:notesMasterIdLst>
    <p:notesMasterId r:id="rId24"/>
  </p:notesMasterIdLst>
  <p:handoutMasterIdLst>
    <p:handoutMasterId r:id="rId25"/>
  </p:handoutMasterIdLst>
  <p:sldIdLst>
    <p:sldId id="2986" r:id="rId10"/>
    <p:sldId id="859" r:id="rId11"/>
    <p:sldId id="2980" r:id="rId12"/>
    <p:sldId id="2981" r:id="rId13"/>
    <p:sldId id="2982" r:id="rId14"/>
    <p:sldId id="2983" r:id="rId15"/>
    <p:sldId id="2993" r:id="rId16"/>
    <p:sldId id="2985" r:id="rId17"/>
    <p:sldId id="2989" r:id="rId18"/>
    <p:sldId id="2992" r:id="rId19"/>
    <p:sldId id="2987" r:id="rId20"/>
    <p:sldId id="2990" r:id="rId21"/>
    <p:sldId id="2991" r:id="rId22"/>
    <p:sldId id="2994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IN, STEPHANIE" initials="SS" lastIdx="2" clrIdx="0">
    <p:extLst>
      <p:ext uri="{19B8F6BF-5375-455C-9EA6-DF929625EA0E}">
        <p15:presenceInfo xmlns:p15="http://schemas.microsoft.com/office/powerpoint/2012/main" userId="S-1-5-21-1746491103-973508975-3473146620-6396" providerId="AD"/>
      </p:ext>
    </p:extLst>
  </p:cmAuthor>
  <p:cmAuthor id="2" name="DIAZ ROYUELA, Luis" initials="DRL" lastIdx="0" clrIdx="1">
    <p:extLst>
      <p:ext uri="{19B8F6BF-5375-455C-9EA6-DF929625EA0E}">
        <p15:presenceInfo xmlns:p15="http://schemas.microsoft.com/office/powerpoint/2012/main" userId="S-1-5-21-1746491103-973508975-3473146620-354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0D81"/>
    <a:srgbClr val="93C01F"/>
    <a:srgbClr val="D1D309"/>
    <a:srgbClr val="8627DB"/>
    <a:srgbClr val="FF997F"/>
    <a:srgbClr val="8727DB"/>
    <a:srgbClr val="573EEF"/>
    <a:srgbClr val="9AE5E8"/>
    <a:srgbClr val="F9D957"/>
    <a:srgbClr val="B0B9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5498" autoAdjust="0"/>
  </p:normalViewPr>
  <p:slideViewPr>
    <p:cSldViewPr snapToGrid="0">
      <p:cViewPr varScale="1">
        <p:scale>
          <a:sx n="90" d="100"/>
          <a:sy n="90" d="100"/>
        </p:scale>
        <p:origin x="98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Z ROYUELA, Luis" userId="7de8f4be-59cb-40b1-8808-05b3f83c8553" providerId="ADAL" clId="{6BA43D8F-C361-49E1-9B80-978B121959AC}"/>
  </pc:docChgLst>
  <pc:docChgLst>
    <pc:chgData name="DIAZ ROYUELA, Luis" userId="7de8f4be-59cb-40b1-8808-05b3f83c8553" providerId="ADAL" clId="{D81FECF2-CB69-4A7D-A340-FFF00F28A749}"/>
    <pc:docChg chg="custSel addSld modSld">
      <pc:chgData name="DIAZ ROYUELA, Luis" userId="7de8f4be-59cb-40b1-8808-05b3f83c8553" providerId="ADAL" clId="{D81FECF2-CB69-4A7D-A340-FFF00F28A749}" dt="2021-02-09T11:45:33.289" v="6"/>
      <pc:docMkLst>
        <pc:docMk/>
      </pc:docMkLst>
      <pc:sldChg chg="addSp delSp modSp add delAnim">
        <pc:chgData name="DIAZ ROYUELA, Luis" userId="7de8f4be-59cb-40b1-8808-05b3f83c8553" providerId="ADAL" clId="{D81FECF2-CB69-4A7D-A340-FFF00F28A749}" dt="2021-02-09T11:45:33.289" v="6"/>
        <pc:sldMkLst>
          <pc:docMk/>
          <pc:sldMk cId="1433021665" sldId="2994"/>
        </pc:sldMkLst>
        <pc:spChg chg="add del mod">
          <ac:chgData name="DIAZ ROYUELA, Luis" userId="7de8f4be-59cb-40b1-8808-05b3f83c8553" providerId="ADAL" clId="{D81FECF2-CB69-4A7D-A340-FFF00F28A749}" dt="2021-02-09T11:44:55.287" v="4" actId="478"/>
          <ac:spMkLst>
            <pc:docMk/>
            <pc:sldMk cId="1433021665" sldId="2994"/>
            <ac:spMk id="3" creationId="{61795DD5-F94C-4471-B7F4-5C1CA0336084}"/>
          </ac:spMkLst>
        </pc:spChg>
        <pc:spChg chg="del">
          <ac:chgData name="DIAZ ROYUELA, Luis" userId="7de8f4be-59cb-40b1-8808-05b3f83c8553" providerId="ADAL" clId="{D81FECF2-CB69-4A7D-A340-FFF00F28A749}" dt="2021-02-09T11:44:53" v="3" actId="478"/>
          <ac:spMkLst>
            <pc:docMk/>
            <pc:sldMk cId="1433021665" sldId="2994"/>
            <ac:spMk id="4" creationId="{26DABD76-6DC5-4487-85FB-7CDAFB18C8DC}"/>
          </ac:spMkLst>
        </pc:spChg>
        <pc:spChg chg="del">
          <ac:chgData name="DIAZ ROYUELA, Luis" userId="7de8f4be-59cb-40b1-8808-05b3f83c8553" providerId="ADAL" clId="{D81FECF2-CB69-4A7D-A340-FFF00F28A749}" dt="2021-02-09T11:44:50.453" v="2" actId="478"/>
          <ac:spMkLst>
            <pc:docMk/>
            <pc:sldMk cId="1433021665" sldId="2994"/>
            <ac:spMk id="5" creationId="{4CAF42AC-FF6B-415B-922F-56E1771A75AB}"/>
          </ac:spMkLst>
        </pc:spChg>
        <pc:spChg chg="del">
          <ac:chgData name="DIAZ ROYUELA, Luis" userId="7de8f4be-59cb-40b1-8808-05b3f83c8553" providerId="ADAL" clId="{D81FECF2-CB69-4A7D-A340-FFF00F28A749}" dt="2021-02-09T11:44:53" v="3" actId="478"/>
          <ac:spMkLst>
            <pc:docMk/>
            <pc:sldMk cId="1433021665" sldId="2994"/>
            <ac:spMk id="9" creationId="{B1E0082C-585D-4B05-A3EB-48004CEAA7B1}"/>
          </ac:spMkLst>
        </pc:spChg>
        <pc:spChg chg="del">
          <ac:chgData name="DIAZ ROYUELA, Luis" userId="7de8f4be-59cb-40b1-8808-05b3f83c8553" providerId="ADAL" clId="{D81FECF2-CB69-4A7D-A340-FFF00F28A749}" dt="2021-02-09T11:44:53" v="3" actId="478"/>
          <ac:spMkLst>
            <pc:docMk/>
            <pc:sldMk cId="1433021665" sldId="2994"/>
            <ac:spMk id="13" creationId="{0CB4C66B-9FED-48A8-AAEF-E5F7EEDA591E}"/>
          </ac:spMkLst>
        </pc:spChg>
        <pc:spChg chg="del">
          <ac:chgData name="DIAZ ROYUELA, Luis" userId="7de8f4be-59cb-40b1-8808-05b3f83c8553" providerId="ADAL" clId="{D81FECF2-CB69-4A7D-A340-FFF00F28A749}" dt="2021-02-09T11:44:53" v="3" actId="478"/>
          <ac:spMkLst>
            <pc:docMk/>
            <pc:sldMk cId="1433021665" sldId="2994"/>
            <ac:spMk id="14" creationId="{F0F0B5EE-4B70-4F8A-91FE-D6A114187C0E}"/>
          </ac:spMkLst>
        </pc:spChg>
        <pc:spChg chg="del">
          <ac:chgData name="DIAZ ROYUELA, Luis" userId="7de8f4be-59cb-40b1-8808-05b3f83c8553" providerId="ADAL" clId="{D81FECF2-CB69-4A7D-A340-FFF00F28A749}" dt="2021-02-09T11:44:49.868" v="1" actId="478"/>
          <ac:spMkLst>
            <pc:docMk/>
            <pc:sldMk cId="1433021665" sldId="2994"/>
            <ac:spMk id="18" creationId="{C4610D1D-37C0-43E8-9482-5B9430F6D0E5}"/>
          </ac:spMkLst>
        </pc:spChg>
        <pc:spChg chg="del">
          <ac:chgData name="DIAZ ROYUELA, Luis" userId="7de8f4be-59cb-40b1-8808-05b3f83c8553" providerId="ADAL" clId="{D81FECF2-CB69-4A7D-A340-FFF00F28A749}" dt="2021-02-09T11:44:53" v="3" actId="478"/>
          <ac:spMkLst>
            <pc:docMk/>
            <pc:sldMk cId="1433021665" sldId="2994"/>
            <ac:spMk id="19" creationId="{45085E75-0F58-463C-A278-4B1D55BB6369}"/>
          </ac:spMkLst>
        </pc:spChg>
        <pc:spChg chg="del">
          <ac:chgData name="DIAZ ROYUELA, Luis" userId="7de8f4be-59cb-40b1-8808-05b3f83c8553" providerId="ADAL" clId="{D81FECF2-CB69-4A7D-A340-FFF00F28A749}" dt="2021-02-09T11:44:56.623" v="5" actId="478"/>
          <ac:spMkLst>
            <pc:docMk/>
            <pc:sldMk cId="1433021665" sldId="2994"/>
            <ac:spMk id="20" creationId="{673C6092-C201-4203-A807-4ABFCEA1A7EF}"/>
          </ac:spMkLst>
        </pc:spChg>
        <pc:spChg chg="del">
          <ac:chgData name="DIAZ ROYUELA, Luis" userId="7de8f4be-59cb-40b1-8808-05b3f83c8553" providerId="ADAL" clId="{D81FECF2-CB69-4A7D-A340-FFF00F28A749}" dt="2021-02-09T11:44:53" v="3" actId="478"/>
          <ac:spMkLst>
            <pc:docMk/>
            <pc:sldMk cId="1433021665" sldId="2994"/>
            <ac:spMk id="21" creationId="{9E567CC6-06A4-4936-BCD2-6B5276E0895F}"/>
          </ac:spMkLst>
        </pc:spChg>
        <pc:spChg chg="del">
          <ac:chgData name="DIAZ ROYUELA, Luis" userId="7de8f4be-59cb-40b1-8808-05b3f83c8553" providerId="ADAL" clId="{D81FECF2-CB69-4A7D-A340-FFF00F28A749}" dt="2021-02-09T11:44:53" v="3" actId="478"/>
          <ac:spMkLst>
            <pc:docMk/>
            <pc:sldMk cId="1433021665" sldId="2994"/>
            <ac:spMk id="22" creationId="{39F87975-AFCC-4F86-9BBF-F5613B348CB6}"/>
          </ac:spMkLst>
        </pc:spChg>
        <pc:grpChg chg="del">
          <ac:chgData name="DIAZ ROYUELA, Luis" userId="7de8f4be-59cb-40b1-8808-05b3f83c8553" providerId="ADAL" clId="{D81FECF2-CB69-4A7D-A340-FFF00F28A749}" dt="2021-02-09T11:44:53" v="3" actId="478"/>
          <ac:grpSpMkLst>
            <pc:docMk/>
            <pc:sldMk cId="1433021665" sldId="2994"/>
            <ac:grpSpMk id="6" creationId="{19F1A812-F3C2-4A45-B78D-DE6C56A8BB17}"/>
          </ac:grpSpMkLst>
        </pc:grpChg>
        <pc:grpChg chg="del">
          <ac:chgData name="DIAZ ROYUELA, Luis" userId="7de8f4be-59cb-40b1-8808-05b3f83c8553" providerId="ADAL" clId="{D81FECF2-CB69-4A7D-A340-FFF00F28A749}" dt="2021-02-09T11:44:53" v="3" actId="478"/>
          <ac:grpSpMkLst>
            <pc:docMk/>
            <pc:sldMk cId="1433021665" sldId="2994"/>
            <ac:grpSpMk id="10" creationId="{6F7F88B9-9B4C-4A9A-8F24-EBC0CFF44B98}"/>
          </ac:grpSpMkLst>
        </pc:grpChg>
        <pc:grpChg chg="del">
          <ac:chgData name="DIAZ ROYUELA, Luis" userId="7de8f4be-59cb-40b1-8808-05b3f83c8553" providerId="ADAL" clId="{D81FECF2-CB69-4A7D-A340-FFF00F28A749}" dt="2021-02-09T11:44:53" v="3" actId="478"/>
          <ac:grpSpMkLst>
            <pc:docMk/>
            <pc:sldMk cId="1433021665" sldId="2994"/>
            <ac:grpSpMk id="15" creationId="{42512458-47AD-4E64-8F95-DA2E6B3CF6D6}"/>
          </ac:grpSpMkLst>
        </pc:grpChg>
        <pc:picChg chg="add mod">
          <ac:chgData name="DIAZ ROYUELA, Luis" userId="7de8f4be-59cb-40b1-8808-05b3f83c8553" providerId="ADAL" clId="{D81FECF2-CB69-4A7D-A340-FFF00F28A749}" dt="2021-02-09T11:45:33.289" v="6"/>
          <ac:picMkLst>
            <pc:docMk/>
            <pc:sldMk cId="1433021665" sldId="2994"/>
            <ac:picMk id="24" creationId="{F1110F71-F62F-49C1-868C-21366BDACA5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EB969FA-941C-4FDE-B54A-6EEF8AD5F1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17E9769-C27A-40A3-ABFF-448929998A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1C250-9E4B-488D-BCB6-004DF068DFE9}" type="datetimeFigureOut">
              <a:rPr lang="fr-FR" smtClean="0"/>
              <a:t>09/02/2021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A449367-9F2C-4A29-ABFA-4BBC182C01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3EA919-57B0-4EB9-9648-0F883D10B7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060CB-00FF-43FA-8BB7-7EF5A2EABE80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1839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8EEE7-B93B-49AF-A22D-C1244B1CD204}" type="datetimeFigureOut">
              <a:rPr lang="fr-FR" smtClean="0"/>
              <a:t>09/02/2021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1E7DE-7724-4FAA-9313-E9F0A418BABC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394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1344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590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3289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687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499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5745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009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380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637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1070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2164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869942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6559118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C49C064-76C9-41A1-9E59-8A19019F85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</p:spTree>
    <p:extLst>
      <p:ext uri="{BB962C8B-B14F-4D97-AF65-F5344CB8AC3E}">
        <p14:creationId xmlns:p14="http://schemas.microsoft.com/office/powerpoint/2010/main" val="54550754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98547735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01315337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98380850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68741222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5C6CD-DD7F-4057-BD80-300ACD2B5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D7E6430-05AA-44DE-81D4-B914D6E67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48D5E3-CAD4-4368-9265-167F0C4C3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1182E8-16F5-4C68-89C5-5D728E369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899FDD-E9F2-4B90-A56A-C31CCF84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957641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0"/>
            <a:ext cx="7329487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641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40284475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826222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1517766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21442442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2512585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26725002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409906261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69663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77502978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721718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49465482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82808892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36843740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392912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06453672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417507059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239139239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86471048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36661951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42173642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65572524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51774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C49C064-76C9-41A1-9E59-8A19019F85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</p:spTree>
    <p:extLst>
      <p:ext uri="{BB962C8B-B14F-4D97-AF65-F5344CB8AC3E}">
        <p14:creationId xmlns:p14="http://schemas.microsoft.com/office/powerpoint/2010/main" val="402400581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74101392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80067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4249731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63869475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68468203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5C6CD-DD7F-4057-BD80-300ACD2B5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D7E6430-05AA-44DE-81D4-B914D6E67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48D5E3-CAD4-4368-9265-167F0C4C3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1182E8-16F5-4C68-89C5-5D728E369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899FDD-E9F2-4B90-A56A-C31CCF84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6872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58048454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10886"/>
            <a:ext cx="7329487" cy="6858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7255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8057417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37444149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38121161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67357130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753718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97109112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58112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93881535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1355548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68615015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80893416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59118056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10865813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45675027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228837311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536290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88538307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6223288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2764874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6282174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75004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336313146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22905468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57351314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95129171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693712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itre - couleur 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4">
            <a:extLst>
              <a:ext uri="{FF2B5EF4-FFF2-40B4-BE49-F238E27FC236}">
                <a16:creationId xmlns:a16="http://schemas.microsoft.com/office/drawing/2014/main" id="{8BB4FFC5-ED3B-43A7-BF33-FA8C4D95E1EE}"/>
              </a:ext>
            </a:extLst>
          </p:cNvPr>
          <p:cNvSpPr/>
          <p:nvPr userDrawn="1"/>
        </p:nvSpPr>
        <p:spPr>
          <a:xfrm rot="16200000" flipH="1">
            <a:off x="428810" y="1049947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9226" y="2385835"/>
            <a:ext cx="4910438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2614702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itre - couleur 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5661FCF7-4205-4DD1-B297-4B709D68D9C0}"/>
              </a:ext>
            </a:extLst>
          </p:cNvPr>
          <p:cNvSpPr/>
          <p:nvPr userDrawn="1"/>
        </p:nvSpPr>
        <p:spPr>
          <a:xfrm rot="16200000" flipH="1">
            <a:off x="428810" y="1049947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9226" y="2385835"/>
            <a:ext cx="4910438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1224073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pitre - couleur 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83F13D50-E5BA-425C-A4B0-A97BF2DE8A89}"/>
              </a:ext>
            </a:extLst>
          </p:cNvPr>
          <p:cNvSpPr/>
          <p:nvPr userDrawn="1"/>
        </p:nvSpPr>
        <p:spPr>
          <a:xfrm rot="16200000" flipH="1">
            <a:off x="428810" y="1049947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9226" y="2385835"/>
            <a:ext cx="4910438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941174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7828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1987376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378831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2053711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32419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07741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8367340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6755451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8468261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0352160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4758882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44594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24519210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265292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4119240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1603958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6991632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9846038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9767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38658360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8595057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40087357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63910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0"/>
            <a:ext cx="7329487" cy="6858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6458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5408920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8321369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7666148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3704785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0097076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7416399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1427633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759604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02437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1547828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1608460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601457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4331530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8684310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9345677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812112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1096048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013354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42526112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1895126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249812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2222692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8771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0003595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1677140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2558393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8330388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193232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2285590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6291211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786891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686302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61313660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3085260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4269874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5202443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878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27490389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61427032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9938402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1756469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8664801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30987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73279581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10886"/>
            <a:ext cx="7329487" cy="6858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1296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380060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551828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3394707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8651105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02979504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99207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362133359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111809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66191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7740350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49262011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21570080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6053660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14875094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81390021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58305604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92532938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4057438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18886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120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26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83.xml"/><Relationship Id="rId21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5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24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23" Type="http://schemas.openxmlformats.org/officeDocument/2006/relationships/slideLayout" Target="../slideLayouts/slideLayout103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102.xml"/><Relationship Id="rId27" Type="http://schemas.openxmlformats.org/officeDocument/2006/relationships/slideLayout" Target="../slideLayouts/slideLayout10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25.xml"/><Relationship Id="rId26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10.xml"/><Relationship Id="rId21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4.xml"/><Relationship Id="rId25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23.xml"/><Relationship Id="rId20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24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12.xml"/><Relationship Id="rId15" Type="http://schemas.openxmlformats.org/officeDocument/2006/relationships/slideLayout" Target="../slideLayouts/slideLayout122.xml"/><Relationship Id="rId23" Type="http://schemas.openxmlformats.org/officeDocument/2006/relationships/slideLayout" Target="../slideLayouts/slideLayout130.xml"/><Relationship Id="rId28" Type="http://schemas.openxmlformats.org/officeDocument/2006/relationships/theme" Target="../theme/theme5.xml"/><Relationship Id="rId10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9.xml"/><Relationship Id="rId27" Type="http://schemas.openxmlformats.org/officeDocument/2006/relationships/slideLayout" Target="../slideLayouts/slideLayout13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7.xml"/><Relationship Id="rId1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37.xml"/><Relationship Id="rId21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17" Type="http://schemas.openxmlformats.org/officeDocument/2006/relationships/slideLayout" Target="../slideLayouts/slideLayout151.xml"/><Relationship Id="rId25" Type="http://schemas.openxmlformats.org/officeDocument/2006/relationships/theme" Target="../theme/theme6.xml"/><Relationship Id="rId2" Type="http://schemas.openxmlformats.org/officeDocument/2006/relationships/slideLayout" Target="../slideLayouts/slideLayout136.xml"/><Relationship Id="rId16" Type="http://schemas.openxmlformats.org/officeDocument/2006/relationships/slideLayout" Target="../slideLayouts/slideLayout150.xml"/><Relationship Id="rId20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24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44.xml"/><Relationship Id="rId19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8.xml"/><Relationship Id="rId22" Type="http://schemas.openxmlformats.org/officeDocument/2006/relationships/slideLayout" Target="../slideLayouts/slideLayout1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6158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050" b="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8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916" r:id="rId2"/>
    <p:sldLayoutId id="2147483919" r:id="rId3"/>
    <p:sldLayoutId id="2147483925" r:id="rId4"/>
    <p:sldLayoutId id="2147483658" r:id="rId5"/>
    <p:sldLayoutId id="2147483922" r:id="rId6"/>
    <p:sldLayoutId id="2147483923" r:id="rId7"/>
    <p:sldLayoutId id="2147483900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3" r:id="rId15"/>
    <p:sldLayoutId id="2147483952" r:id="rId16"/>
    <p:sldLayoutId id="2147483953" r:id="rId17"/>
    <p:sldLayoutId id="2147483954" r:id="rId18"/>
    <p:sldLayoutId id="2147483895" r:id="rId19"/>
    <p:sldLayoutId id="2147483897" r:id="rId20"/>
    <p:sldLayoutId id="2147483901" r:id="rId21"/>
    <p:sldLayoutId id="2147483663" r:id="rId22"/>
    <p:sldLayoutId id="2147483902" r:id="rId23"/>
    <p:sldLayoutId id="2147483906" r:id="rId24"/>
    <p:sldLayoutId id="2147483898" r:id="rId25"/>
    <p:sldLayoutId id="2147483924" r:id="rId26"/>
    <p:sldLayoutId id="2147483899" r:id="rId27"/>
    <p:sldLayoutId id="2147483904" r:id="rId28"/>
    <p:sldLayoutId id="2147483905" r:id="rId2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pos="1598" userDrawn="1">
          <p15:clr>
            <a:srgbClr val="F26B43"/>
          </p15:clr>
        </p15:guide>
        <p15:guide id="5" orient="horz" pos="1480" userDrawn="1">
          <p15:clr>
            <a:srgbClr val="F26B43"/>
          </p15:clr>
        </p15:guide>
        <p15:guide id="6" orient="horz" pos="2801" userDrawn="1">
          <p15:clr>
            <a:srgbClr val="F26B43"/>
          </p15:clr>
        </p15:guide>
        <p15:guide id="7" pos="1457" userDrawn="1">
          <p15:clr>
            <a:srgbClr val="F26B43"/>
          </p15:clr>
        </p15:guide>
        <p15:guide id="8" orient="horz" pos="373" userDrawn="1">
          <p15:clr>
            <a:srgbClr val="F26B43"/>
          </p15:clr>
        </p15:guide>
        <p15:guide id="9" orient="horz" pos="16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6158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050" b="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100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  <p:sldLayoutId id="2147483940" r:id="rId14"/>
    <p:sldLayoutId id="2147483941" r:id="rId15"/>
    <p:sldLayoutId id="2147483942" r:id="rId16"/>
    <p:sldLayoutId id="2147483943" r:id="rId17"/>
    <p:sldLayoutId id="2147483944" r:id="rId18"/>
    <p:sldLayoutId id="2147483945" r:id="rId19"/>
    <p:sldLayoutId id="2147483946" r:id="rId20"/>
    <p:sldLayoutId id="2147483947" r:id="rId21"/>
    <p:sldLayoutId id="2147483948" r:id="rId22"/>
    <p:sldLayoutId id="2147483949" r:id="rId23"/>
    <p:sldLayoutId id="2147483950" r:id="rId24"/>
    <p:sldLayoutId id="2147483951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6158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050" b="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44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  <p:sldLayoutId id="2147483985" r:id="rId13"/>
    <p:sldLayoutId id="2147483986" r:id="rId14"/>
    <p:sldLayoutId id="2147483987" r:id="rId15"/>
    <p:sldLayoutId id="2147483988" r:id="rId16"/>
    <p:sldLayoutId id="2147483989" r:id="rId17"/>
    <p:sldLayoutId id="2147483990" r:id="rId18"/>
    <p:sldLayoutId id="2147483991" r:id="rId19"/>
    <p:sldLayoutId id="2147483992" r:id="rId20"/>
    <p:sldLayoutId id="2147483993" r:id="rId21"/>
    <p:sldLayoutId id="2147483994" r:id="rId22"/>
    <p:sldLayoutId id="2147483995" r:id="rId23"/>
    <p:sldLayoutId id="2147483996" r:id="rId24"/>
    <p:sldLayoutId id="2147483997" r:id="rId25"/>
    <p:sldLayoutId id="2147484110" r:id="rId2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5C7A32D-1116-4AE8-97EF-D42A2B21677D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482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  <p:sldLayoutId id="2147484040" r:id="rId12"/>
    <p:sldLayoutId id="2147484041" r:id="rId13"/>
    <p:sldLayoutId id="2147484042" r:id="rId14"/>
    <p:sldLayoutId id="2147484043" r:id="rId15"/>
    <p:sldLayoutId id="2147484044" r:id="rId16"/>
    <p:sldLayoutId id="2147484045" r:id="rId17"/>
    <p:sldLayoutId id="2147484046" r:id="rId18"/>
    <p:sldLayoutId id="2147484047" r:id="rId19"/>
    <p:sldLayoutId id="2147484048" r:id="rId20"/>
    <p:sldLayoutId id="2147484049" r:id="rId21"/>
    <p:sldLayoutId id="2147484050" r:id="rId22"/>
    <p:sldLayoutId id="2147484051" r:id="rId23"/>
    <p:sldLayoutId id="2147484052" r:id="rId24"/>
    <p:sldLayoutId id="2147484053" r:id="rId25"/>
    <p:sldLayoutId id="2147484054" r:id="rId26"/>
    <p:sldLayoutId id="2147484055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91">
          <p15:clr>
            <a:srgbClr val="F26B43"/>
          </p15:clr>
        </p15:guide>
        <p15:guide id="9" orient="horz" pos="1632">
          <p15:clr>
            <a:srgbClr val="F26B43"/>
          </p15:clr>
        </p15:guide>
        <p15:guide id="10" orient="horz" pos="436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5C7A32D-1116-4AE8-97EF-D42A2B21677D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655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  <p:sldLayoutId id="2147484070" r:id="rId14"/>
    <p:sldLayoutId id="2147484071" r:id="rId15"/>
    <p:sldLayoutId id="2147484072" r:id="rId16"/>
    <p:sldLayoutId id="2147484073" r:id="rId17"/>
    <p:sldLayoutId id="2147484074" r:id="rId18"/>
    <p:sldLayoutId id="2147484075" r:id="rId19"/>
    <p:sldLayoutId id="2147484076" r:id="rId20"/>
    <p:sldLayoutId id="2147484077" r:id="rId21"/>
    <p:sldLayoutId id="2147484078" r:id="rId22"/>
    <p:sldLayoutId id="2147484079" r:id="rId23"/>
    <p:sldLayoutId id="2147484080" r:id="rId24"/>
    <p:sldLayoutId id="2147484081" r:id="rId25"/>
    <p:sldLayoutId id="2147484082" r:id="rId26"/>
    <p:sldLayoutId id="2147484084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91">
          <p15:clr>
            <a:srgbClr val="F26B43"/>
          </p15:clr>
        </p15:guide>
        <p15:guide id="9" orient="horz" pos="1632">
          <p15:clr>
            <a:srgbClr val="F26B43"/>
          </p15:clr>
        </p15:guide>
        <p15:guide id="10" orient="horz" pos="436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0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  <p:sldLayoutId id="2147484097" r:id="rId12"/>
    <p:sldLayoutId id="2147484098" r:id="rId13"/>
    <p:sldLayoutId id="2147484099" r:id="rId14"/>
    <p:sldLayoutId id="2147484100" r:id="rId15"/>
    <p:sldLayoutId id="2147484101" r:id="rId16"/>
    <p:sldLayoutId id="2147484102" r:id="rId17"/>
    <p:sldLayoutId id="2147484103" r:id="rId18"/>
    <p:sldLayoutId id="2147484104" r:id="rId19"/>
    <p:sldLayoutId id="2147484105" r:id="rId20"/>
    <p:sldLayoutId id="2147484106" r:id="rId21"/>
    <p:sldLayoutId id="2147484107" r:id="rId22"/>
    <p:sldLayoutId id="2147484108" r:id="rId23"/>
    <p:sldLayoutId id="2147484109" r:id="rId2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Manos de adultos y niños con corazón rojo sobre fondo aqua Foto Premium ">
            <a:extLst>
              <a:ext uri="{FF2B5EF4-FFF2-40B4-BE49-F238E27FC236}">
                <a16:creationId xmlns:a16="http://schemas.microsoft.com/office/drawing/2014/main" id="{2E7F4B68-2751-4797-AD2F-C508A84FE9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7"/>
          <a:stretch/>
        </p:blipFill>
        <p:spPr bwMode="auto">
          <a:xfrm>
            <a:off x="4862512" y="0"/>
            <a:ext cx="7329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3DC9FCB9-2FA1-4E2E-B3DC-4787AC2D3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72" y="2757712"/>
            <a:ext cx="4226055" cy="1477328"/>
          </a:xfrm>
        </p:spPr>
        <p:txBody>
          <a:bodyPr/>
          <a:lstStyle/>
          <a:p>
            <a:r>
              <a:rPr lang="fr-FR" sz="3200" dirty="0" err="1">
                <a:latin typeface="Montserrat" panose="00000500000000000000" pitchFamily="2" charset="0"/>
              </a:rPr>
              <a:t>Responsabilidad</a:t>
            </a:r>
            <a:r>
              <a:rPr lang="fr-FR" sz="3200" dirty="0">
                <a:latin typeface="Montserrat" panose="00000500000000000000" pitchFamily="2" charset="0"/>
              </a:rPr>
              <a:t> social </a:t>
            </a:r>
            <a:r>
              <a:rPr lang="fr-FR" sz="3200" dirty="0" err="1">
                <a:latin typeface="Montserrat" panose="00000500000000000000" pitchFamily="2" charset="0"/>
              </a:rPr>
              <a:t>corporativa</a:t>
            </a:r>
            <a:endParaRPr lang="fr-FR" sz="32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779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Soluciones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a </a:t>
            </a: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nuestros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clientes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F38D7CC-9333-4AE6-AFD6-CEEDA300BC1B}"/>
              </a:ext>
            </a:extLst>
          </p:cNvPr>
          <p:cNvSpPr/>
          <p:nvPr/>
        </p:nvSpPr>
        <p:spPr>
          <a:xfrm>
            <a:off x="703916" y="1601312"/>
            <a:ext cx="6283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Ayuda al cliente 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a equipar y acondicionar de manera adecuada sus equipos</a:t>
            </a:r>
          </a:p>
          <a:p>
            <a:pPr algn="just"/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algn="just"/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Borrado con certificación 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de toda la información almacenada en los equipos a reciclar, cumpliendo con la ley orgánica de protección de datos</a:t>
            </a:r>
          </a:p>
          <a:p>
            <a:pPr algn="just"/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algn="just"/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Digitalización del proceso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, siendo mucho más eficiente y ecológico</a:t>
            </a:r>
          </a:p>
          <a:p>
            <a:pPr algn="just"/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algn="just"/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Anticipación al futuro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, en torno al mundo digital, </a:t>
            </a:r>
            <a:r>
              <a:rPr lang="es-ES" dirty="0" err="1">
                <a:solidFill>
                  <a:srgbClr val="3E0D81"/>
                </a:solidFill>
                <a:latin typeface="Montserrat" panose="00000500000000000000" pitchFamily="2" charset="0"/>
              </a:rPr>
              <a:t>remarketing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 de dispositivos digitales</a:t>
            </a:r>
          </a:p>
          <a:p>
            <a:pPr algn="just"/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algn="just"/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Recomendación de compra de equipos GREEN IT 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etiquetas (Energy </a:t>
            </a:r>
            <a:r>
              <a:rPr lang="es-ES" dirty="0" err="1">
                <a:solidFill>
                  <a:srgbClr val="3E0D81"/>
                </a:solidFill>
                <a:latin typeface="Montserrat" panose="00000500000000000000" pitchFamily="2" charset="0"/>
              </a:rPr>
              <a:t>Star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), procesadores de bajo consumo y piezas y componentes reciclables</a:t>
            </a:r>
          </a:p>
        </p:txBody>
      </p:sp>
      <p:pic>
        <p:nvPicPr>
          <p:cNvPr id="8194" name="Picture 2" descr="Bombilla con el árbol adentro Foto gratis">
            <a:extLst>
              <a:ext uri="{FF2B5EF4-FFF2-40B4-BE49-F238E27FC236}">
                <a16:creationId xmlns:a16="http://schemas.microsoft.com/office/drawing/2014/main" id="{1BC1B274-CACE-437F-BCEB-868E798358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1" t="13393" r="21311"/>
          <a:stretch/>
        </p:blipFill>
        <p:spPr bwMode="auto">
          <a:xfrm>
            <a:off x="7988060" y="1337134"/>
            <a:ext cx="3292715" cy="501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55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ente de negocios celebrando el éxito Foto gratis">
            <a:extLst>
              <a:ext uri="{FF2B5EF4-FFF2-40B4-BE49-F238E27FC236}">
                <a16:creationId xmlns:a16="http://schemas.microsoft.com/office/drawing/2014/main" id="{38ECAB6D-205F-4F86-86A1-A573067CC1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21"/>
          <a:stretch/>
        </p:blipFill>
        <p:spPr bwMode="auto">
          <a:xfrm>
            <a:off x="4862512" y="0"/>
            <a:ext cx="7329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3DC9FCB9-2FA1-4E2E-B3DC-4787AC2D3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72" y="2818832"/>
            <a:ext cx="4226055" cy="984885"/>
          </a:xfrm>
        </p:spPr>
        <p:txBody>
          <a:bodyPr/>
          <a:lstStyle/>
          <a:p>
            <a:r>
              <a:rPr lang="fr-FR" sz="3200" dirty="0" err="1">
                <a:latin typeface="Montserrat" panose="00000500000000000000" pitchFamily="2" charset="0"/>
              </a:rPr>
              <a:t>Caso</a:t>
            </a:r>
            <a:r>
              <a:rPr lang="fr-FR" sz="3200" dirty="0">
                <a:latin typeface="Montserrat" panose="00000500000000000000" pitchFamily="2" charset="0"/>
              </a:rPr>
              <a:t> de </a:t>
            </a:r>
            <a:br>
              <a:rPr lang="fr-FR" sz="3200" dirty="0">
                <a:latin typeface="Montserrat" panose="00000500000000000000" pitchFamily="2" charset="0"/>
              </a:rPr>
            </a:br>
            <a:r>
              <a:rPr lang="fr-FR" sz="3200" dirty="0" err="1">
                <a:latin typeface="Montserrat" panose="00000500000000000000" pitchFamily="2" charset="0"/>
              </a:rPr>
              <a:t>éxito</a:t>
            </a:r>
            <a:endParaRPr lang="fr-FR" sz="32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376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Caso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de </a:t>
            </a: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éxito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24E0745A-6B79-4FBD-B9F7-98EAADF0E790}"/>
              </a:ext>
            </a:extLst>
          </p:cNvPr>
          <p:cNvSpPr/>
          <p:nvPr/>
        </p:nvSpPr>
        <p:spPr>
          <a:xfrm>
            <a:off x="6713001" y="3810317"/>
            <a:ext cx="3600041" cy="2265027"/>
          </a:xfrm>
          <a:prstGeom prst="rect">
            <a:avLst/>
          </a:prstGeom>
          <a:noFill/>
          <a:ln>
            <a:solidFill>
              <a:srgbClr val="D9DA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 sz="1200" b="1" dirty="0">
              <a:solidFill>
                <a:srgbClr val="005541"/>
              </a:solidFill>
            </a:endParaRPr>
          </a:p>
        </p:txBody>
      </p:sp>
      <p:pic>
        <p:nvPicPr>
          <p:cNvPr id="10" name="21 Marcador de posición de imagen" descr="Green-Keyboard.jpg">
            <a:extLst>
              <a:ext uri="{FF2B5EF4-FFF2-40B4-BE49-F238E27FC236}">
                <a16:creationId xmlns:a16="http://schemas.microsoft.com/office/drawing/2014/main" id="{11A826E4-8ACB-4BED-94D7-77BA22D05C2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8989" b="8989"/>
          <a:stretch>
            <a:fillRect/>
          </a:stretch>
        </p:blipFill>
        <p:spPr>
          <a:xfrm>
            <a:off x="6885212" y="3949826"/>
            <a:ext cx="5140884" cy="2723568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89FD869C-AE1E-45C1-981A-201B4AAF275A}"/>
              </a:ext>
            </a:extLst>
          </p:cNvPr>
          <p:cNvGrpSpPr/>
          <p:nvPr/>
        </p:nvGrpSpPr>
        <p:grpSpPr>
          <a:xfrm>
            <a:off x="790541" y="1463744"/>
            <a:ext cx="2508244" cy="400110"/>
            <a:chOff x="790541" y="1706819"/>
            <a:chExt cx="2508244" cy="400110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9B426D6A-63C1-452D-A972-1B940B93DECA}"/>
                </a:ext>
              </a:extLst>
            </p:cNvPr>
            <p:cNvSpPr/>
            <p:nvPr/>
          </p:nvSpPr>
          <p:spPr>
            <a:xfrm>
              <a:off x="790542" y="1706819"/>
              <a:ext cx="2508243" cy="400110"/>
            </a:xfrm>
            <a:prstGeom prst="rect">
              <a:avLst/>
            </a:prstGeom>
            <a:solidFill>
              <a:srgbClr val="93C01F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8DF5020F-91A8-4E55-8D93-F7F9EAB036A6}"/>
                </a:ext>
              </a:extLst>
            </p:cNvPr>
            <p:cNvSpPr txBox="1"/>
            <p:nvPr/>
          </p:nvSpPr>
          <p:spPr>
            <a:xfrm>
              <a:off x="790541" y="1729969"/>
              <a:ext cx="25082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CLIENTE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BA6DFED4-6740-4ED1-B6E3-E7502E9831DB}"/>
              </a:ext>
            </a:extLst>
          </p:cNvPr>
          <p:cNvGrpSpPr/>
          <p:nvPr/>
        </p:nvGrpSpPr>
        <p:grpSpPr>
          <a:xfrm>
            <a:off x="790541" y="2906432"/>
            <a:ext cx="2508244" cy="400110"/>
            <a:chOff x="790541" y="1706819"/>
            <a:chExt cx="2508244" cy="400110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9B1F9924-19AC-4801-BE98-3FF503C119AA}"/>
                </a:ext>
              </a:extLst>
            </p:cNvPr>
            <p:cNvSpPr/>
            <p:nvPr/>
          </p:nvSpPr>
          <p:spPr>
            <a:xfrm>
              <a:off x="790542" y="1706819"/>
              <a:ext cx="2508243" cy="400110"/>
            </a:xfrm>
            <a:prstGeom prst="rect">
              <a:avLst/>
            </a:prstGeom>
            <a:solidFill>
              <a:srgbClr val="93C01F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FBFEA125-9033-47F6-B465-25C7CD9F05E7}"/>
                </a:ext>
              </a:extLst>
            </p:cNvPr>
            <p:cNvSpPr txBox="1"/>
            <p:nvPr/>
          </p:nvSpPr>
          <p:spPr>
            <a:xfrm>
              <a:off x="790541" y="1729969"/>
              <a:ext cx="25082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NECESIDADES</a:t>
              </a: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6115B331-0AFA-4E98-A2B3-D2C57F9EB866}"/>
              </a:ext>
            </a:extLst>
          </p:cNvPr>
          <p:cNvGrpSpPr/>
          <p:nvPr/>
        </p:nvGrpSpPr>
        <p:grpSpPr>
          <a:xfrm>
            <a:off x="790541" y="4742776"/>
            <a:ext cx="2508244" cy="400110"/>
            <a:chOff x="790541" y="1706819"/>
            <a:chExt cx="2508244" cy="40011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6157DC18-F5F9-40F0-8965-71F8C4718895}"/>
                </a:ext>
              </a:extLst>
            </p:cNvPr>
            <p:cNvSpPr/>
            <p:nvPr/>
          </p:nvSpPr>
          <p:spPr>
            <a:xfrm>
              <a:off x="790542" y="1706819"/>
              <a:ext cx="2508243" cy="400110"/>
            </a:xfrm>
            <a:prstGeom prst="rect">
              <a:avLst/>
            </a:prstGeom>
            <a:solidFill>
              <a:srgbClr val="93C01F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1173ADAC-1774-41B2-9FB5-9B9AAF142C08}"/>
                </a:ext>
              </a:extLst>
            </p:cNvPr>
            <p:cNvSpPr txBox="1"/>
            <p:nvPr/>
          </p:nvSpPr>
          <p:spPr>
            <a:xfrm>
              <a:off x="790541" y="1729969"/>
              <a:ext cx="25082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PROYECTO</a:t>
              </a:r>
            </a:p>
          </p:txBody>
        </p:sp>
      </p:grpSp>
      <p:grpSp>
        <p:nvGrpSpPr>
          <p:cNvPr id="21" name="Grupo 20">
            <a:extLst>
              <a:ext uri="{FF2B5EF4-FFF2-40B4-BE49-F238E27FC236}">
                <a16:creationId xmlns:a16="http://schemas.microsoft.com/office/drawing/2014/main" id="{0A0FC93A-E2C6-49E8-9CB9-5B60828C0BFB}"/>
              </a:ext>
            </a:extLst>
          </p:cNvPr>
          <p:cNvGrpSpPr/>
          <p:nvPr/>
        </p:nvGrpSpPr>
        <p:grpSpPr>
          <a:xfrm>
            <a:off x="6716454" y="1463744"/>
            <a:ext cx="2508244" cy="400110"/>
            <a:chOff x="790541" y="1706819"/>
            <a:chExt cx="2508244" cy="400110"/>
          </a:xfrm>
        </p:grpSpPr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59F9BE6C-285F-43A3-8B2F-BCAE988CA182}"/>
                </a:ext>
              </a:extLst>
            </p:cNvPr>
            <p:cNvSpPr/>
            <p:nvPr/>
          </p:nvSpPr>
          <p:spPr>
            <a:xfrm>
              <a:off x="790542" y="1706819"/>
              <a:ext cx="2508243" cy="400110"/>
            </a:xfrm>
            <a:prstGeom prst="rect">
              <a:avLst/>
            </a:prstGeom>
            <a:solidFill>
              <a:srgbClr val="93C01F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B0EC678D-9755-4968-AD71-B9CC3C48569D}"/>
                </a:ext>
              </a:extLst>
            </p:cNvPr>
            <p:cNvSpPr txBox="1"/>
            <p:nvPr/>
          </p:nvSpPr>
          <p:spPr>
            <a:xfrm>
              <a:off x="790541" y="1729969"/>
              <a:ext cx="25082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BENEFICIOS</a:t>
              </a:r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48393D6-2A67-45B8-84E1-4778C785F068}"/>
              </a:ext>
            </a:extLst>
          </p:cNvPr>
          <p:cNvSpPr txBox="1"/>
          <p:nvPr/>
        </p:nvSpPr>
        <p:spPr>
          <a:xfrm>
            <a:off x="790541" y="1944547"/>
            <a:ext cx="5413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rgbClr val="3E0D81"/>
                </a:solidFill>
              </a:rPr>
              <a:t>Operador logístico presente en 28 países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9373035-BAA2-4437-8B1D-14912A052D42}"/>
              </a:ext>
            </a:extLst>
          </p:cNvPr>
          <p:cNvSpPr txBox="1"/>
          <p:nvPr/>
        </p:nvSpPr>
        <p:spPr>
          <a:xfrm>
            <a:off x="790541" y="3401036"/>
            <a:ext cx="5540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Reciclaje de miles de equipos informáticos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Borrado de datos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Recogida a nivel internacional (Francia, España e Italia)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C5A8C098-9871-47F1-93F0-C046083234AF}"/>
              </a:ext>
            </a:extLst>
          </p:cNvPr>
          <p:cNvSpPr txBox="1"/>
          <p:nvPr/>
        </p:nvSpPr>
        <p:spPr>
          <a:xfrm>
            <a:off x="790541" y="5238130"/>
            <a:ext cx="5540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Gestión de una solución integral de fin de ciclo de vida de sus equipos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Borrado de datos seguro con certificado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Recogida de los equipos cumpliendo certificados y protocolos medioambientales Europeos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12D348BE-4131-477F-9E3C-8192B53FE530}"/>
              </a:ext>
            </a:extLst>
          </p:cNvPr>
          <p:cNvSpPr txBox="1"/>
          <p:nvPr/>
        </p:nvSpPr>
        <p:spPr>
          <a:xfrm>
            <a:off x="6632302" y="1943776"/>
            <a:ext cx="55408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Recogida física de todos los equipos en los centros de este operador logístico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Creación de un </a:t>
            </a:r>
            <a:r>
              <a:rPr lang="es-ES" sz="1600" dirty="0" err="1">
                <a:solidFill>
                  <a:srgbClr val="3E0D81"/>
                </a:solidFill>
              </a:rPr>
              <a:t>report</a:t>
            </a:r>
            <a:r>
              <a:rPr lang="es-ES" sz="1600" dirty="0">
                <a:solidFill>
                  <a:srgbClr val="3E0D81"/>
                </a:solidFill>
              </a:rPr>
              <a:t> “ayudando al cliente a gestionar sus activos”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Borrado de datos con certificado de seguridad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3E0D81"/>
                </a:solidFill>
              </a:rPr>
              <a:t>Venta de los equipos tecnológicos</a:t>
            </a:r>
          </a:p>
        </p:txBody>
      </p:sp>
    </p:spTree>
    <p:extLst>
      <p:ext uri="{BB962C8B-B14F-4D97-AF65-F5344CB8AC3E}">
        <p14:creationId xmlns:p14="http://schemas.microsoft.com/office/powerpoint/2010/main" val="1360695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Conclusión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6DABD76-6DC5-4487-85FB-7CDAFB18C8DC}"/>
              </a:ext>
            </a:extLst>
          </p:cNvPr>
          <p:cNvSpPr/>
          <p:nvPr/>
        </p:nvSpPr>
        <p:spPr>
          <a:xfrm>
            <a:off x="8400412" y="1166154"/>
            <a:ext cx="3789846" cy="24401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CAF42AC-FF6B-415B-922F-56E1771A75AB}"/>
              </a:ext>
            </a:extLst>
          </p:cNvPr>
          <p:cNvSpPr/>
          <p:nvPr/>
        </p:nvSpPr>
        <p:spPr>
          <a:xfrm>
            <a:off x="1" y="1155700"/>
            <a:ext cx="4614754" cy="48780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19F1A812-F3C2-4A45-B78D-DE6C56A8BB17}"/>
              </a:ext>
            </a:extLst>
          </p:cNvPr>
          <p:cNvGrpSpPr/>
          <p:nvPr/>
        </p:nvGrpSpPr>
        <p:grpSpPr>
          <a:xfrm>
            <a:off x="4614755" y="1155701"/>
            <a:ext cx="4294273" cy="2440116"/>
            <a:chOff x="4614755" y="1155701"/>
            <a:chExt cx="4294273" cy="2440116"/>
          </a:xfrm>
        </p:grpSpPr>
        <p:sp>
          <p:nvSpPr>
            <p:cNvPr id="7" name="Rectangle 7">
              <a:extLst>
                <a:ext uri="{FF2B5EF4-FFF2-40B4-BE49-F238E27FC236}">
                  <a16:creationId xmlns:a16="http://schemas.microsoft.com/office/drawing/2014/main" id="{FF01FB25-B284-42E3-95CE-06312244CB96}"/>
                </a:ext>
              </a:extLst>
            </p:cNvPr>
            <p:cNvSpPr/>
            <p:nvPr/>
          </p:nvSpPr>
          <p:spPr>
            <a:xfrm>
              <a:off x="4614755" y="1155701"/>
              <a:ext cx="3789846" cy="2440116"/>
            </a:xfrm>
            <a:prstGeom prst="rect">
              <a:avLst/>
            </a:prstGeom>
            <a:solidFill>
              <a:srgbClr val="872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B77A251D-5EC4-435E-9779-57F14CD34E47}"/>
                </a:ext>
              </a:extLst>
            </p:cNvPr>
            <p:cNvSpPr/>
            <p:nvPr/>
          </p:nvSpPr>
          <p:spPr>
            <a:xfrm>
              <a:off x="7883417" y="1907976"/>
              <a:ext cx="1025611" cy="10256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9" name="Titre 4">
            <a:extLst>
              <a:ext uri="{FF2B5EF4-FFF2-40B4-BE49-F238E27FC236}">
                <a16:creationId xmlns:a16="http://schemas.microsoft.com/office/drawing/2014/main" id="{B1E0082C-585D-4B05-A3EB-48004CEAA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6" y="3041201"/>
            <a:ext cx="6223634" cy="775597"/>
          </a:xfrm>
        </p:spPr>
        <p:txBody>
          <a:bodyPr anchor="ctr"/>
          <a:lstStyle/>
          <a:p>
            <a:r>
              <a:rPr lang="fr-FR" sz="2800" b="1" dirty="0">
                <a:solidFill>
                  <a:schemeClr val="tx2"/>
                </a:solidFill>
                <a:latin typeface="Montserrat"/>
                <a:cs typeface="Calibri"/>
              </a:rPr>
              <a:t>ELEMENTOS</a:t>
            </a:r>
            <a:br>
              <a:rPr lang="fr-FR" sz="2800" b="1" dirty="0">
                <a:solidFill>
                  <a:schemeClr val="tx2"/>
                </a:solidFill>
                <a:latin typeface="Montserrat"/>
                <a:cs typeface="Calibri"/>
              </a:rPr>
            </a:br>
            <a:r>
              <a:rPr lang="fr-FR" sz="2800" b="1" dirty="0">
                <a:solidFill>
                  <a:schemeClr val="tx2"/>
                </a:solidFill>
                <a:latin typeface="Montserrat"/>
                <a:cs typeface="Calibri"/>
              </a:rPr>
              <a:t>DIFERENCIADORES</a:t>
            </a:r>
            <a:endParaRPr lang="fr-FR" sz="2800" b="1" dirty="0">
              <a:solidFill>
                <a:srgbClr val="573EEF"/>
              </a:solidFill>
              <a:latin typeface="Arial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6F7F88B9-9B4C-4A9A-8F24-EBC0CFF44B98}"/>
              </a:ext>
            </a:extLst>
          </p:cNvPr>
          <p:cNvGrpSpPr/>
          <p:nvPr/>
        </p:nvGrpSpPr>
        <p:grpSpPr>
          <a:xfrm>
            <a:off x="8396223" y="3080092"/>
            <a:ext cx="3789846" cy="2966359"/>
            <a:chOff x="8396223" y="3081931"/>
            <a:chExt cx="3789846" cy="2966359"/>
          </a:xfrm>
        </p:grpSpPr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44A2B1FF-7EBE-4522-B8B0-EAFD47CA6124}"/>
                </a:ext>
              </a:extLst>
            </p:cNvPr>
            <p:cNvSpPr/>
            <p:nvPr/>
          </p:nvSpPr>
          <p:spPr>
            <a:xfrm>
              <a:off x="8396223" y="3608174"/>
              <a:ext cx="3789846" cy="24401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FAF6B499-09C2-4517-AE20-C82A61C53389}"/>
                </a:ext>
              </a:extLst>
            </p:cNvPr>
            <p:cNvSpPr/>
            <p:nvPr/>
          </p:nvSpPr>
          <p:spPr>
            <a:xfrm>
              <a:off x="9710875" y="3081931"/>
              <a:ext cx="1025611" cy="10256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3" name="ZoneTexte 269">
            <a:extLst>
              <a:ext uri="{FF2B5EF4-FFF2-40B4-BE49-F238E27FC236}">
                <a16:creationId xmlns:a16="http://schemas.microsoft.com/office/drawing/2014/main" id="{0CB4C66B-9FED-48A8-AAEF-E5F7EEDA591E}"/>
              </a:ext>
            </a:extLst>
          </p:cNvPr>
          <p:cNvSpPr txBox="1"/>
          <p:nvPr/>
        </p:nvSpPr>
        <p:spPr>
          <a:xfrm>
            <a:off x="5304440" y="2081074"/>
            <a:ext cx="250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b="1" spc="40" dirty="0">
                <a:solidFill>
                  <a:schemeClr val="accent5"/>
                </a:solidFill>
                <a:latin typeface="Montserrat" panose="00000500000000000000" pitchFamily="2" charset="0"/>
                <a:ea typeface="+mj-ea"/>
                <a:cs typeface="Calibri" panose="020F0502020204030204" pitchFamily="34" charset="0"/>
              </a:rPr>
              <a:t>INNOVACIÓN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42512458-47AD-4E64-8F95-DA2E6B3CF6D6}"/>
              </a:ext>
            </a:extLst>
          </p:cNvPr>
          <p:cNvGrpSpPr/>
          <p:nvPr/>
        </p:nvGrpSpPr>
        <p:grpSpPr>
          <a:xfrm>
            <a:off x="4610566" y="3597721"/>
            <a:ext cx="4247089" cy="2440116"/>
            <a:chOff x="4610566" y="3597721"/>
            <a:chExt cx="4247089" cy="2440116"/>
          </a:xfrm>
        </p:grpSpPr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721E3A1A-4852-440C-87E6-81FB869DAD50}"/>
                </a:ext>
              </a:extLst>
            </p:cNvPr>
            <p:cNvSpPr/>
            <p:nvPr/>
          </p:nvSpPr>
          <p:spPr>
            <a:xfrm>
              <a:off x="4610566" y="3597721"/>
              <a:ext cx="3789846" cy="2440116"/>
            </a:xfrm>
            <a:prstGeom prst="rect">
              <a:avLst/>
            </a:prstGeom>
            <a:solidFill>
              <a:srgbClr val="FF9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92257A89-9835-4419-AE83-D17E2E6728B6}"/>
                </a:ext>
              </a:extLst>
            </p:cNvPr>
            <p:cNvSpPr/>
            <p:nvPr/>
          </p:nvSpPr>
          <p:spPr>
            <a:xfrm>
              <a:off x="7832044" y="4293752"/>
              <a:ext cx="1025611" cy="102561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9" name="Elipse 18">
            <a:extLst>
              <a:ext uri="{FF2B5EF4-FFF2-40B4-BE49-F238E27FC236}">
                <a16:creationId xmlns:a16="http://schemas.microsoft.com/office/drawing/2014/main" id="{45085E75-0F58-463C-A278-4B1D55BB6369}"/>
              </a:ext>
            </a:extLst>
          </p:cNvPr>
          <p:cNvSpPr/>
          <p:nvPr/>
        </p:nvSpPr>
        <p:spPr>
          <a:xfrm>
            <a:off x="5981699" y="3140679"/>
            <a:ext cx="1025611" cy="10256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ZoneTexte 269">
            <a:extLst>
              <a:ext uri="{FF2B5EF4-FFF2-40B4-BE49-F238E27FC236}">
                <a16:creationId xmlns:a16="http://schemas.microsoft.com/office/drawing/2014/main" id="{673C6092-C201-4203-A807-4ABFCEA1A7EF}"/>
              </a:ext>
            </a:extLst>
          </p:cNvPr>
          <p:cNvSpPr txBox="1"/>
          <p:nvPr/>
        </p:nvSpPr>
        <p:spPr>
          <a:xfrm>
            <a:off x="8429030" y="2123156"/>
            <a:ext cx="416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b="1" spc="40" dirty="0">
                <a:solidFill>
                  <a:schemeClr val="tx2"/>
                </a:solidFill>
                <a:latin typeface="Montserrat" panose="00000500000000000000" pitchFamily="2" charset="0"/>
                <a:ea typeface="+mj-ea"/>
                <a:cs typeface="Calibri" panose="020F0502020204030204" pitchFamily="34" charset="0"/>
              </a:rPr>
              <a:t>COMPLEMENTARIEDAD</a:t>
            </a:r>
            <a:endParaRPr lang="fr-FR" b="1" spc="40" dirty="0">
              <a:solidFill>
                <a:schemeClr val="tx2"/>
              </a:solidFill>
              <a:latin typeface="Montserrat" panose="00000500000000000000" pitchFamily="2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1" name="ZoneTexte 269">
            <a:extLst>
              <a:ext uri="{FF2B5EF4-FFF2-40B4-BE49-F238E27FC236}">
                <a16:creationId xmlns:a16="http://schemas.microsoft.com/office/drawing/2014/main" id="{9E567CC6-06A4-4936-BCD2-6B5276E0895F}"/>
              </a:ext>
            </a:extLst>
          </p:cNvPr>
          <p:cNvSpPr txBox="1"/>
          <p:nvPr/>
        </p:nvSpPr>
        <p:spPr>
          <a:xfrm>
            <a:off x="9710876" y="4694208"/>
            <a:ext cx="167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b="1" dirty="0">
                <a:solidFill>
                  <a:schemeClr val="accent5"/>
                </a:solidFill>
                <a:latin typeface="Montserrat" panose="00000500000000000000" pitchFamily="2" charset="0"/>
              </a:rPr>
              <a:t>CALIDAD</a:t>
            </a:r>
          </a:p>
        </p:txBody>
      </p:sp>
      <p:sp>
        <p:nvSpPr>
          <p:cNvPr id="22" name="ZoneTexte 269">
            <a:extLst>
              <a:ext uri="{FF2B5EF4-FFF2-40B4-BE49-F238E27FC236}">
                <a16:creationId xmlns:a16="http://schemas.microsoft.com/office/drawing/2014/main" id="{39F87975-AFCC-4F86-9BBF-F5613B348CB6}"/>
              </a:ext>
            </a:extLst>
          </p:cNvPr>
          <p:cNvSpPr txBox="1"/>
          <p:nvPr/>
        </p:nvSpPr>
        <p:spPr>
          <a:xfrm>
            <a:off x="4796607" y="4694209"/>
            <a:ext cx="35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b="1" spc="40" dirty="0">
                <a:solidFill>
                  <a:schemeClr val="tx2"/>
                </a:solidFill>
                <a:latin typeface="Montserrat" panose="00000500000000000000" pitchFamily="2" charset="0"/>
                <a:ea typeface="+mj-ea"/>
                <a:cs typeface="Calibri" panose="020F0502020204030204" pitchFamily="34" charset="0"/>
              </a:rPr>
              <a:t>TRANSVERSALIDAD</a:t>
            </a:r>
          </a:p>
        </p:txBody>
      </p:sp>
    </p:spTree>
    <p:extLst>
      <p:ext uri="{BB962C8B-B14F-4D97-AF65-F5344CB8AC3E}">
        <p14:creationId xmlns:p14="http://schemas.microsoft.com/office/powerpoint/2010/main" val="12804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54051 L 0.00013 0.00139 " pathEditMode="relative" rAng="0" ptsTypes="AA">
                                      <p:cBhvr>
                                        <p:cTn id="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0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6 -0.00162 L -2.08333E-6 3.7037E-6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7 0.49769 L -4.375E-6 4.81481E-6 " pathEditMode="relative" rAng="0" ptsTypes="AA">
                                      <p:cBhvr>
                                        <p:cTn id="1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248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346 -0.00139 L 0.00052 -0.00139 " pathEditMode="relative" rAng="0" ptsTypes="AA">
                                      <p:cBhvr>
                                        <p:cTn id="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n 23">
            <a:extLst>
              <a:ext uri="{FF2B5EF4-FFF2-40B4-BE49-F238E27FC236}">
                <a16:creationId xmlns:a16="http://schemas.microsoft.com/office/drawing/2014/main" id="{F1110F71-F62F-49C1-868C-21366BDAC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21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Reciclaje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en España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DE5AB67-1418-4477-9210-E1A3C7603A98}"/>
              </a:ext>
            </a:extLst>
          </p:cNvPr>
          <p:cNvSpPr/>
          <p:nvPr/>
        </p:nvSpPr>
        <p:spPr>
          <a:xfrm>
            <a:off x="6222211" y="2140440"/>
            <a:ext cx="4105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toneladas de residuos de aparatos eléctricos y electrónicos (RAEE)</a:t>
            </a:r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F3BDE75C-2FDA-4D40-BACD-A60BD179F477}"/>
              </a:ext>
            </a:extLst>
          </p:cNvPr>
          <p:cNvSpPr/>
          <p:nvPr/>
        </p:nvSpPr>
        <p:spPr>
          <a:xfrm>
            <a:off x="6204959" y="1531202"/>
            <a:ext cx="3447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93C01F"/>
                </a:solidFill>
                <a:latin typeface="Montserrat" panose="00000500000000000000" pitchFamily="2" charset="0"/>
              </a:rPr>
              <a:t>+ 123.000</a:t>
            </a:r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7B0C8FF5-36B0-45D4-853F-258C65FF2358}"/>
              </a:ext>
            </a:extLst>
          </p:cNvPr>
          <p:cNvSpPr/>
          <p:nvPr/>
        </p:nvSpPr>
        <p:spPr>
          <a:xfrm>
            <a:off x="6198519" y="3666323"/>
            <a:ext cx="4415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de crecimiento respecto al año anterior</a:t>
            </a:r>
          </a:p>
        </p:txBody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D58F977F-8A6B-4359-A8CD-88F0E3945DD9}"/>
              </a:ext>
            </a:extLst>
          </p:cNvPr>
          <p:cNvSpPr/>
          <p:nvPr/>
        </p:nvSpPr>
        <p:spPr>
          <a:xfrm>
            <a:off x="523336" y="5458052"/>
            <a:ext cx="11145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¿Sabías qué con los medios adecuados para su recogida y posterior envío a las plantas de tratamiento, </a:t>
            </a:r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hasta el 70% de estos residuos 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podrían ser reciclados?</a:t>
            </a:r>
          </a:p>
        </p:txBody>
      </p:sp>
      <p:grpSp>
        <p:nvGrpSpPr>
          <p:cNvPr id="64" name="Grupo 63">
            <a:extLst>
              <a:ext uri="{FF2B5EF4-FFF2-40B4-BE49-F238E27FC236}">
                <a16:creationId xmlns:a16="http://schemas.microsoft.com/office/drawing/2014/main" id="{37D5DE9F-6DC6-4F5E-BE95-77D158CC7357}"/>
              </a:ext>
            </a:extLst>
          </p:cNvPr>
          <p:cNvGrpSpPr/>
          <p:nvPr/>
        </p:nvGrpSpPr>
        <p:grpSpPr>
          <a:xfrm>
            <a:off x="1149479" y="1259098"/>
            <a:ext cx="3756741" cy="3626255"/>
            <a:chOff x="3218774" y="1006835"/>
            <a:chExt cx="5702580" cy="5504507"/>
          </a:xfrm>
        </p:grpSpPr>
        <p:grpSp>
          <p:nvGrpSpPr>
            <p:cNvPr id="65" name="Grupo 64">
              <a:extLst>
                <a:ext uri="{FF2B5EF4-FFF2-40B4-BE49-F238E27FC236}">
                  <a16:creationId xmlns:a16="http://schemas.microsoft.com/office/drawing/2014/main" id="{6664F9D5-A298-41C1-8285-F53B938CE294}"/>
                </a:ext>
              </a:extLst>
            </p:cNvPr>
            <p:cNvGrpSpPr/>
            <p:nvPr/>
          </p:nvGrpSpPr>
          <p:grpSpPr>
            <a:xfrm>
              <a:off x="3218774" y="1066506"/>
              <a:ext cx="5702580" cy="5444836"/>
              <a:chOff x="2925442" y="1055666"/>
              <a:chExt cx="5702580" cy="5444836"/>
            </a:xfrm>
          </p:grpSpPr>
          <p:sp>
            <p:nvSpPr>
              <p:cNvPr id="67" name="Elipse 66">
                <a:extLst>
                  <a:ext uri="{FF2B5EF4-FFF2-40B4-BE49-F238E27FC236}">
                    <a16:creationId xmlns:a16="http://schemas.microsoft.com/office/drawing/2014/main" id="{9DAD74D8-7B53-44CA-BE24-7FDBE6B7D606}"/>
                  </a:ext>
                </a:extLst>
              </p:cNvPr>
              <p:cNvSpPr/>
              <p:nvPr/>
            </p:nvSpPr>
            <p:spPr>
              <a:xfrm>
                <a:off x="3321266" y="1275127"/>
                <a:ext cx="4933501" cy="4924337"/>
              </a:xfrm>
              <a:prstGeom prst="ellipse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grpSp>
            <p:nvGrpSpPr>
              <p:cNvPr id="68" name="Grupo 67">
                <a:extLst>
                  <a:ext uri="{FF2B5EF4-FFF2-40B4-BE49-F238E27FC236}">
                    <a16:creationId xmlns:a16="http://schemas.microsoft.com/office/drawing/2014/main" id="{B4779030-2A89-4DB5-97C5-CE98C0432584}"/>
                  </a:ext>
                </a:extLst>
              </p:cNvPr>
              <p:cNvGrpSpPr/>
              <p:nvPr/>
            </p:nvGrpSpPr>
            <p:grpSpPr>
              <a:xfrm>
                <a:off x="2925442" y="1055666"/>
                <a:ext cx="5702580" cy="5444836"/>
                <a:chOff x="2456359" y="730089"/>
                <a:chExt cx="6409458" cy="6119765"/>
              </a:xfrm>
            </p:grpSpPr>
            <p:pic>
              <p:nvPicPr>
                <p:cNvPr id="69" name="Imagen 68">
                  <a:extLst>
                    <a:ext uri="{FF2B5EF4-FFF2-40B4-BE49-F238E27FC236}">
                      <a16:creationId xmlns:a16="http://schemas.microsoft.com/office/drawing/2014/main" id="{B35B3450-7540-4F6B-A28A-47B540FD94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56359" y="730089"/>
                  <a:ext cx="6409458" cy="6119765"/>
                </a:xfrm>
                <a:prstGeom prst="rect">
                  <a:avLst/>
                </a:prstGeom>
              </p:spPr>
            </p:pic>
            <p:pic>
              <p:nvPicPr>
                <p:cNvPr id="76" name="Imagen 75">
                  <a:extLst>
                    <a:ext uri="{FF2B5EF4-FFF2-40B4-BE49-F238E27FC236}">
                      <a16:creationId xmlns:a16="http://schemas.microsoft.com/office/drawing/2014/main" id="{F1BA9FC2-854C-4D04-BAAF-292BAA2BED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1570" t="54936" r="60019" b="40836"/>
                <a:stretch/>
              </p:blipFill>
              <p:spPr>
                <a:xfrm>
                  <a:off x="5671881" y="3816157"/>
                  <a:ext cx="336681" cy="161583"/>
                </a:xfrm>
                <a:prstGeom prst="rect">
                  <a:avLst/>
                </a:prstGeom>
              </p:spPr>
            </p:pic>
          </p:grpSp>
        </p:grpSp>
        <p:sp>
          <p:nvSpPr>
            <p:cNvPr id="66" name="Elipse 65">
              <a:extLst>
                <a:ext uri="{FF2B5EF4-FFF2-40B4-BE49-F238E27FC236}">
                  <a16:creationId xmlns:a16="http://schemas.microsoft.com/office/drawing/2014/main" id="{5C0A79EB-3906-4B45-B368-CD3F6E9F563F}"/>
                </a:ext>
              </a:extLst>
            </p:cNvPr>
            <p:cNvSpPr/>
            <p:nvPr/>
          </p:nvSpPr>
          <p:spPr>
            <a:xfrm>
              <a:off x="3352939" y="1006835"/>
              <a:ext cx="5514751" cy="5504507"/>
            </a:xfrm>
            <a:prstGeom prst="ellipse">
              <a:avLst/>
            </a:prstGeom>
            <a:noFill/>
            <a:ln w="38100">
              <a:solidFill>
                <a:srgbClr val="93C01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01" name="Rectángulo 100">
            <a:extLst>
              <a:ext uri="{FF2B5EF4-FFF2-40B4-BE49-F238E27FC236}">
                <a16:creationId xmlns:a16="http://schemas.microsoft.com/office/drawing/2014/main" id="{2496ED44-299F-46DC-B699-AF854BDE6BD6}"/>
              </a:ext>
            </a:extLst>
          </p:cNvPr>
          <p:cNvSpPr/>
          <p:nvPr/>
        </p:nvSpPr>
        <p:spPr>
          <a:xfrm>
            <a:off x="6204959" y="3136612"/>
            <a:ext cx="3447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93C01F"/>
                </a:solidFill>
                <a:latin typeface="Montserrat" panose="00000500000000000000" pitchFamily="2" charset="0"/>
              </a:rPr>
              <a:t>+ 7,8%</a:t>
            </a:r>
          </a:p>
        </p:txBody>
      </p:sp>
    </p:spTree>
    <p:extLst>
      <p:ext uri="{BB962C8B-B14F-4D97-AF65-F5344CB8AC3E}">
        <p14:creationId xmlns:p14="http://schemas.microsoft.com/office/powerpoint/2010/main" val="408493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Reciclaje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en España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4D6DB67D-E6D2-414A-AF9B-006291C2476D}"/>
              </a:ext>
            </a:extLst>
          </p:cNvPr>
          <p:cNvSpPr/>
          <p:nvPr/>
        </p:nvSpPr>
        <p:spPr>
          <a:xfrm>
            <a:off x="7887226" y="4093319"/>
            <a:ext cx="2249766" cy="220630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DADB702A-991D-4450-B362-33B003705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1806" y="2395223"/>
            <a:ext cx="2420410" cy="184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25EB3015-90CB-4976-9AEF-087712E17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98084" y="2400512"/>
            <a:ext cx="2661636" cy="185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>
            <a:extLst>
              <a:ext uri="{FF2B5EF4-FFF2-40B4-BE49-F238E27FC236}">
                <a16:creationId xmlns:a16="http://schemas.microsoft.com/office/drawing/2014/main" id="{171CDF9A-A872-49E5-B689-E2091D25E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1018" y="4260424"/>
            <a:ext cx="2430725" cy="18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5">
            <a:extLst>
              <a:ext uri="{FF2B5EF4-FFF2-40B4-BE49-F238E27FC236}">
                <a16:creationId xmlns:a16="http://schemas.microsoft.com/office/drawing/2014/main" id="{81DDFC62-63BF-42BA-91BF-20262BB74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9369" y="4274710"/>
            <a:ext cx="2670352" cy="1843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id="{DEEABDDB-A71D-4C39-8123-1B310BADE853}"/>
              </a:ext>
            </a:extLst>
          </p:cNvPr>
          <p:cNvGrpSpPr/>
          <p:nvPr/>
        </p:nvGrpSpPr>
        <p:grpSpPr>
          <a:xfrm>
            <a:off x="2683374" y="2574027"/>
            <a:ext cx="1363582" cy="1363582"/>
            <a:chOff x="1287711" y="2256393"/>
            <a:chExt cx="1363582" cy="1363582"/>
          </a:xfrm>
        </p:grpSpPr>
        <p:pic>
          <p:nvPicPr>
            <p:cNvPr id="27" name="Imagen 26">
              <a:extLst>
                <a:ext uri="{FF2B5EF4-FFF2-40B4-BE49-F238E27FC236}">
                  <a16:creationId xmlns:a16="http://schemas.microsoft.com/office/drawing/2014/main" id="{19511275-49BB-40DD-93BB-82C50C661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7711" y="2256393"/>
              <a:ext cx="1363582" cy="1363582"/>
            </a:xfrm>
            <a:prstGeom prst="rect">
              <a:avLst/>
            </a:prstGeom>
          </p:spPr>
        </p:pic>
        <p:pic>
          <p:nvPicPr>
            <p:cNvPr id="28" name="Imagen 27">
              <a:extLst>
                <a:ext uri="{FF2B5EF4-FFF2-40B4-BE49-F238E27FC236}">
                  <a16:creationId xmlns:a16="http://schemas.microsoft.com/office/drawing/2014/main" id="{1BDC9710-DFC9-4649-8681-9AD7986CE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1580" y="2540165"/>
              <a:ext cx="795844" cy="795844"/>
            </a:xfrm>
            <a:prstGeom prst="rect">
              <a:avLst/>
            </a:prstGeom>
          </p:spPr>
        </p:pic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id="{602E4BE6-9E38-464E-882C-E483200768CD}"/>
              </a:ext>
            </a:extLst>
          </p:cNvPr>
          <p:cNvGrpSpPr/>
          <p:nvPr/>
        </p:nvGrpSpPr>
        <p:grpSpPr>
          <a:xfrm>
            <a:off x="2683374" y="4496252"/>
            <a:ext cx="1363582" cy="1363582"/>
            <a:chOff x="1287711" y="2256393"/>
            <a:chExt cx="1363582" cy="1363582"/>
          </a:xfrm>
        </p:grpSpPr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A64EE52F-49FF-4DC9-8022-3A8C07796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7711" y="2256393"/>
              <a:ext cx="1363582" cy="1363582"/>
            </a:xfrm>
            <a:prstGeom prst="rect">
              <a:avLst/>
            </a:prstGeom>
          </p:spPr>
        </p:pic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0AD8FA2F-09DA-4CAC-8244-84668AF0A4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1580" y="2540165"/>
              <a:ext cx="795844" cy="795844"/>
            </a:xfrm>
            <a:prstGeom prst="rect">
              <a:avLst/>
            </a:prstGeom>
          </p:spPr>
        </p:pic>
      </p:grpSp>
      <p:sp>
        <p:nvSpPr>
          <p:cNvPr id="32" name="Rectángulo 31">
            <a:extLst>
              <a:ext uri="{FF2B5EF4-FFF2-40B4-BE49-F238E27FC236}">
                <a16:creationId xmlns:a16="http://schemas.microsoft.com/office/drawing/2014/main" id="{E248963B-D592-4BD9-80FE-72807B468804}"/>
              </a:ext>
            </a:extLst>
          </p:cNvPr>
          <p:cNvSpPr/>
          <p:nvPr/>
        </p:nvSpPr>
        <p:spPr>
          <a:xfrm>
            <a:off x="9590606" y="5731935"/>
            <a:ext cx="369114" cy="387275"/>
          </a:xfrm>
          <a:prstGeom prst="rect">
            <a:avLst/>
          </a:prstGeom>
          <a:solidFill>
            <a:srgbClr val="93C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AA4341E2-E2E6-46F7-A8FA-7A24B837B8A5}"/>
              </a:ext>
            </a:extLst>
          </p:cNvPr>
          <p:cNvSpPr/>
          <p:nvPr/>
        </p:nvSpPr>
        <p:spPr>
          <a:xfrm>
            <a:off x="4813140" y="5705532"/>
            <a:ext cx="369114" cy="387275"/>
          </a:xfrm>
          <a:prstGeom prst="rect">
            <a:avLst/>
          </a:prstGeom>
          <a:solidFill>
            <a:srgbClr val="93C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0D554759-4367-4F0A-B264-3B050CFF28E6}"/>
              </a:ext>
            </a:extLst>
          </p:cNvPr>
          <p:cNvSpPr/>
          <p:nvPr/>
        </p:nvSpPr>
        <p:spPr>
          <a:xfrm>
            <a:off x="9590606" y="2395223"/>
            <a:ext cx="369114" cy="387275"/>
          </a:xfrm>
          <a:prstGeom prst="rect">
            <a:avLst/>
          </a:prstGeom>
          <a:solidFill>
            <a:srgbClr val="93C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C11757FC-6874-4125-8DAC-D0F43D1F11A2}"/>
              </a:ext>
            </a:extLst>
          </p:cNvPr>
          <p:cNvSpPr/>
          <p:nvPr/>
        </p:nvSpPr>
        <p:spPr>
          <a:xfrm>
            <a:off x="4813140" y="2395222"/>
            <a:ext cx="369114" cy="387275"/>
          </a:xfrm>
          <a:prstGeom prst="rect">
            <a:avLst/>
          </a:prstGeom>
          <a:solidFill>
            <a:srgbClr val="93C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4164041-A124-4157-BCB1-6DCE292EB1C0}"/>
              </a:ext>
            </a:extLst>
          </p:cNvPr>
          <p:cNvSpPr txBox="1"/>
          <p:nvPr/>
        </p:nvSpPr>
        <p:spPr>
          <a:xfrm>
            <a:off x="723167" y="1318913"/>
            <a:ext cx="251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NO ES RARO VER</a:t>
            </a:r>
          </a:p>
        </p:txBody>
      </p:sp>
    </p:spTree>
    <p:extLst>
      <p:ext uri="{BB962C8B-B14F-4D97-AF65-F5344CB8AC3E}">
        <p14:creationId xmlns:p14="http://schemas.microsoft.com/office/powerpoint/2010/main" val="286061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Reciclaje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en España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AF82D25-F031-45FC-A45A-1598525922A5}"/>
              </a:ext>
            </a:extLst>
          </p:cNvPr>
          <p:cNvSpPr txBox="1"/>
          <p:nvPr/>
        </p:nvSpPr>
        <p:spPr>
          <a:xfrm>
            <a:off x="723166" y="1318913"/>
            <a:ext cx="4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DONDE QUEREMOS LLEGAR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2ADD87D-F115-4261-A34C-9DCAC87EBD45}"/>
              </a:ext>
            </a:extLst>
          </p:cNvPr>
          <p:cNvSpPr/>
          <p:nvPr/>
        </p:nvSpPr>
        <p:spPr>
          <a:xfrm>
            <a:off x="7027687" y="3946199"/>
            <a:ext cx="2249766" cy="221469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4C767E2B-624E-45E7-844A-3A57B073D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1288" y="2135338"/>
            <a:ext cx="2065207" cy="192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1C703EB9-F903-4683-82B5-0B0C1A60B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72697" y="2135338"/>
            <a:ext cx="2120198" cy="192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8CBC4D-AC4E-46AB-9B97-67046A6CD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1288" y="4134117"/>
            <a:ext cx="2055681" cy="188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8A5A7C-7DCF-4FB6-8483-FF4B2E14F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82219" y="4126972"/>
            <a:ext cx="2110675" cy="189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60783875-6078-45FB-A9C7-06ADE422080F}"/>
              </a:ext>
            </a:extLst>
          </p:cNvPr>
          <p:cNvSpPr/>
          <p:nvPr/>
        </p:nvSpPr>
        <p:spPr>
          <a:xfrm>
            <a:off x="8723780" y="5635629"/>
            <a:ext cx="369114" cy="387275"/>
          </a:xfrm>
          <a:prstGeom prst="rect">
            <a:avLst/>
          </a:prstGeom>
          <a:solidFill>
            <a:srgbClr val="93C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D4437B91-FCA4-443F-A4D8-B0ECEA382E4D}"/>
              </a:ext>
            </a:extLst>
          </p:cNvPr>
          <p:cNvSpPr/>
          <p:nvPr/>
        </p:nvSpPr>
        <p:spPr>
          <a:xfrm>
            <a:off x="4831288" y="5635629"/>
            <a:ext cx="369114" cy="387275"/>
          </a:xfrm>
          <a:prstGeom prst="rect">
            <a:avLst/>
          </a:prstGeom>
          <a:solidFill>
            <a:srgbClr val="93C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B0DA9ACE-0FE8-4856-A52B-AD5F1ADF526A}"/>
              </a:ext>
            </a:extLst>
          </p:cNvPr>
          <p:cNvSpPr/>
          <p:nvPr/>
        </p:nvSpPr>
        <p:spPr>
          <a:xfrm>
            <a:off x="8723780" y="2130331"/>
            <a:ext cx="369114" cy="387275"/>
          </a:xfrm>
          <a:prstGeom prst="rect">
            <a:avLst/>
          </a:prstGeom>
          <a:solidFill>
            <a:srgbClr val="93C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8B16EBE-2585-4540-AA88-075A4F21CE4A}"/>
              </a:ext>
            </a:extLst>
          </p:cNvPr>
          <p:cNvSpPr/>
          <p:nvPr/>
        </p:nvSpPr>
        <p:spPr>
          <a:xfrm>
            <a:off x="4783755" y="2149702"/>
            <a:ext cx="369114" cy="387275"/>
          </a:xfrm>
          <a:prstGeom prst="rect">
            <a:avLst/>
          </a:prstGeom>
          <a:solidFill>
            <a:srgbClr val="93C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53FD907E-B31D-4FF6-9F71-ED4D23D4DF9C}"/>
              </a:ext>
            </a:extLst>
          </p:cNvPr>
          <p:cNvSpPr>
            <a:spLocks noEditPoints="1"/>
          </p:cNvSpPr>
          <p:nvPr/>
        </p:nvSpPr>
        <p:spPr bwMode="auto">
          <a:xfrm>
            <a:off x="3074742" y="2671730"/>
            <a:ext cx="842904" cy="917216"/>
          </a:xfrm>
          <a:custGeom>
            <a:avLst/>
            <a:gdLst>
              <a:gd name="T0" fmla="*/ 151 w 315"/>
              <a:gd name="T1" fmla="*/ 346 h 350"/>
              <a:gd name="T2" fmla="*/ 105 w 315"/>
              <a:gd name="T3" fmla="*/ 338 h 350"/>
              <a:gd name="T4" fmla="*/ 18 w 315"/>
              <a:gd name="T5" fmla="*/ 341 h 350"/>
              <a:gd name="T6" fmla="*/ 0 w 315"/>
              <a:gd name="T7" fmla="*/ 168 h 350"/>
              <a:gd name="T8" fmla="*/ 61 w 315"/>
              <a:gd name="T9" fmla="*/ 165 h 350"/>
              <a:gd name="T10" fmla="*/ 86 w 315"/>
              <a:gd name="T11" fmla="*/ 120 h 350"/>
              <a:gd name="T12" fmla="*/ 105 w 315"/>
              <a:gd name="T13" fmla="*/ 98 h 350"/>
              <a:gd name="T14" fmla="*/ 127 w 315"/>
              <a:gd name="T15" fmla="*/ 7 h 350"/>
              <a:gd name="T16" fmla="*/ 155 w 315"/>
              <a:gd name="T17" fmla="*/ 2 h 350"/>
              <a:gd name="T18" fmla="*/ 189 w 315"/>
              <a:gd name="T19" fmla="*/ 121 h 350"/>
              <a:gd name="T20" fmla="*/ 213 w 315"/>
              <a:gd name="T21" fmla="*/ 121 h 350"/>
              <a:gd name="T22" fmla="*/ 303 w 315"/>
              <a:gd name="T23" fmla="*/ 188 h 350"/>
              <a:gd name="T24" fmla="*/ 301 w 315"/>
              <a:gd name="T25" fmla="*/ 194 h 350"/>
              <a:gd name="T26" fmla="*/ 298 w 315"/>
              <a:gd name="T27" fmla="*/ 249 h 350"/>
              <a:gd name="T28" fmla="*/ 277 w 315"/>
              <a:gd name="T29" fmla="*/ 297 h 350"/>
              <a:gd name="T30" fmla="*/ 238 w 315"/>
              <a:gd name="T31" fmla="*/ 346 h 350"/>
              <a:gd name="T32" fmla="*/ 196 w 315"/>
              <a:gd name="T33" fmla="*/ 350 h 350"/>
              <a:gd name="T34" fmla="*/ 92 w 315"/>
              <a:gd name="T35" fmla="*/ 311 h 350"/>
              <a:gd name="T36" fmla="*/ 138 w 315"/>
              <a:gd name="T37" fmla="*/ 320 h 350"/>
              <a:gd name="T38" fmla="*/ 190 w 315"/>
              <a:gd name="T39" fmla="*/ 326 h 350"/>
              <a:gd name="T40" fmla="*/ 196 w 315"/>
              <a:gd name="T41" fmla="*/ 326 h 350"/>
              <a:gd name="T42" fmla="*/ 235 w 315"/>
              <a:gd name="T43" fmla="*/ 322 h 350"/>
              <a:gd name="T44" fmla="*/ 252 w 315"/>
              <a:gd name="T45" fmla="*/ 296 h 350"/>
              <a:gd name="T46" fmla="*/ 275 w 315"/>
              <a:gd name="T47" fmla="*/ 256 h 350"/>
              <a:gd name="T48" fmla="*/ 281 w 315"/>
              <a:gd name="T49" fmla="*/ 206 h 350"/>
              <a:gd name="T50" fmla="*/ 280 w 315"/>
              <a:gd name="T51" fmla="*/ 180 h 350"/>
              <a:gd name="T52" fmla="*/ 213 w 315"/>
              <a:gd name="T53" fmla="*/ 145 h 350"/>
              <a:gd name="T54" fmla="*/ 189 w 315"/>
              <a:gd name="T55" fmla="*/ 145 h 350"/>
              <a:gd name="T56" fmla="*/ 165 w 315"/>
              <a:gd name="T57" fmla="*/ 118 h 350"/>
              <a:gd name="T58" fmla="*/ 144 w 315"/>
              <a:gd name="T59" fmla="*/ 24 h 350"/>
              <a:gd name="T60" fmla="*/ 126 w 315"/>
              <a:gd name="T61" fmla="*/ 110 h 350"/>
              <a:gd name="T62" fmla="*/ 106 w 315"/>
              <a:gd name="T63" fmla="*/ 132 h 350"/>
              <a:gd name="T64" fmla="*/ 81 w 315"/>
              <a:gd name="T65" fmla="*/ 179 h 350"/>
              <a:gd name="T66" fmla="*/ 24 w 315"/>
              <a:gd name="T67" fmla="*/ 192 h 350"/>
              <a:gd name="T68" fmla="*/ 89 w 315"/>
              <a:gd name="T69" fmla="*/ 311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15" h="350">
                <a:moveTo>
                  <a:pt x="190" y="350"/>
                </a:moveTo>
                <a:cubicBezTo>
                  <a:pt x="172" y="350"/>
                  <a:pt x="160" y="348"/>
                  <a:pt x="151" y="346"/>
                </a:cubicBezTo>
                <a:cubicBezTo>
                  <a:pt x="146" y="345"/>
                  <a:pt x="142" y="344"/>
                  <a:pt x="138" y="344"/>
                </a:cubicBezTo>
                <a:cubicBezTo>
                  <a:pt x="124" y="344"/>
                  <a:pt x="114" y="341"/>
                  <a:pt x="105" y="338"/>
                </a:cubicBezTo>
                <a:cubicBezTo>
                  <a:pt x="99" y="336"/>
                  <a:pt x="95" y="335"/>
                  <a:pt x="91" y="335"/>
                </a:cubicBezTo>
                <a:cubicBezTo>
                  <a:pt x="82" y="336"/>
                  <a:pt x="46" y="339"/>
                  <a:pt x="18" y="341"/>
                </a:cubicBezTo>
                <a:cubicBezTo>
                  <a:pt x="0" y="342"/>
                  <a:pt x="0" y="342"/>
                  <a:pt x="0" y="342"/>
                </a:cubicBezTo>
                <a:cubicBezTo>
                  <a:pt x="0" y="168"/>
                  <a:pt x="0" y="168"/>
                  <a:pt x="0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9" y="167"/>
                  <a:pt x="60" y="166"/>
                  <a:pt x="61" y="165"/>
                </a:cubicBezTo>
                <a:cubicBezTo>
                  <a:pt x="65" y="160"/>
                  <a:pt x="69" y="151"/>
                  <a:pt x="73" y="143"/>
                </a:cubicBezTo>
                <a:cubicBezTo>
                  <a:pt x="77" y="135"/>
                  <a:pt x="81" y="127"/>
                  <a:pt x="86" y="120"/>
                </a:cubicBezTo>
                <a:cubicBezTo>
                  <a:pt x="91" y="112"/>
                  <a:pt x="97" y="106"/>
                  <a:pt x="101" y="102"/>
                </a:cubicBezTo>
                <a:cubicBezTo>
                  <a:pt x="102" y="100"/>
                  <a:pt x="105" y="98"/>
                  <a:pt x="105" y="98"/>
                </a:cubicBezTo>
                <a:cubicBezTo>
                  <a:pt x="122" y="68"/>
                  <a:pt x="121" y="47"/>
                  <a:pt x="120" y="33"/>
                </a:cubicBezTo>
                <a:cubicBezTo>
                  <a:pt x="120" y="24"/>
                  <a:pt x="120" y="14"/>
                  <a:pt x="127" y="7"/>
                </a:cubicBezTo>
                <a:cubicBezTo>
                  <a:pt x="130" y="4"/>
                  <a:pt x="135" y="0"/>
                  <a:pt x="143" y="0"/>
                </a:cubicBezTo>
                <a:cubicBezTo>
                  <a:pt x="147" y="0"/>
                  <a:pt x="150" y="1"/>
                  <a:pt x="155" y="2"/>
                </a:cubicBezTo>
                <a:cubicBezTo>
                  <a:pt x="205" y="16"/>
                  <a:pt x="193" y="94"/>
                  <a:pt x="189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1" y="121"/>
                  <a:pt x="191" y="121"/>
                  <a:pt x="191" y="121"/>
                </a:cubicBezTo>
                <a:cubicBezTo>
                  <a:pt x="199" y="121"/>
                  <a:pt x="206" y="121"/>
                  <a:pt x="213" y="121"/>
                </a:cubicBezTo>
                <a:cubicBezTo>
                  <a:pt x="254" y="121"/>
                  <a:pt x="260" y="121"/>
                  <a:pt x="290" y="144"/>
                </a:cubicBezTo>
                <a:cubicBezTo>
                  <a:pt x="312" y="162"/>
                  <a:pt x="305" y="180"/>
                  <a:pt x="303" y="188"/>
                </a:cubicBezTo>
                <a:cubicBezTo>
                  <a:pt x="301" y="193"/>
                  <a:pt x="301" y="193"/>
                  <a:pt x="301" y="194"/>
                </a:cubicBezTo>
                <a:cubicBezTo>
                  <a:pt x="301" y="194"/>
                  <a:pt x="301" y="194"/>
                  <a:pt x="301" y="194"/>
                </a:cubicBezTo>
                <a:cubicBezTo>
                  <a:pt x="315" y="218"/>
                  <a:pt x="305" y="233"/>
                  <a:pt x="300" y="241"/>
                </a:cubicBezTo>
                <a:cubicBezTo>
                  <a:pt x="297" y="246"/>
                  <a:pt x="297" y="246"/>
                  <a:pt x="298" y="249"/>
                </a:cubicBezTo>
                <a:cubicBezTo>
                  <a:pt x="305" y="272"/>
                  <a:pt x="289" y="286"/>
                  <a:pt x="280" y="294"/>
                </a:cubicBezTo>
                <a:cubicBezTo>
                  <a:pt x="279" y="295"/>
                  <a:pt x="278" y="296"/>
                  <a:pt x="277" y="297"/>
                </a:cubicBezTo>
                <a:cubicBezTo>
                  <a:pt x="277" y="306"/>
                  <a:pt x="274" y="315"/>
                  <a:pt x="268" y="324"/>
                </a:cubicBezTo>
                <a:cubicBezTo>
                  <a:pt x="260" y="336"/>
                  <a:pt x="249" y="344"/>
                  <a:pt x="238" y="346"/>
                </a:cubicBezTo>
                <a:cubicBezTo>
                  <a:pt x="223" y="348"/>
                  <a:pt x="209" y="349"/>
                  <a:pt x="197" y="350"/>
                </a:cubicBezTo>
                <a:cubicBezTo>
                  <a:pt x="196" y="350"/>
                  <a:pt x="196" y="350"/>
                  <a:pt x="196" y="350"/>
                </a:cubicBezTo>
                <a:cubicBezTo>
                  <a:pt x="194" y="350"/>
                  <a:pt x="192" y="350"/>
                  <a:pt x="190" y="350"/>
                </a:cubicBezTo>
                <a:close/>
                <a:moveTo>
                  <a:pt x="92" y="311"/>
                </a:moveTo>
                <a:cubicBezTo>
                  <a:pt x="99" y="311"/>
                  <a:pt x="105" y="313"/>
                  <a:pt x="112" y="315"/>
                </a:cubicBezTo>
                <a:cubicBezTo>
                  <a:pt x="120" y="318"/>
                  <a:pt x="128" y="320"/>
                  <a:pt x="138" y="320"/>
                </a:cubicBezTo>
                <a:cubicBezTo>
                  <a:pt x="144" y="320"/>
                  <a:pt x="150" y="321"/>
                  <a:pt x="156" y="322"/>
                </a:cubicBezTo>
                <a:cubicBezTo>
                  <a:pt x="164" y="324"/>
                  <a:pt x="174" y="326"/>
                  <a:pt x="190" y="326"/>
                </a:cubicBezTo>
                <a:cubicBezTo>
                  <a:pt x="191" y="326"/>
                  <a:pt x="193" y="326"/>
                  <a:pt x="195" y="326"/>
                </a:cubicBezTo>
                <a:cubicBezTo>
                  <a:pt x="196" y="326"/>
                  <a:pt x="196" y="326"/>
                  <a:pt x="196" y="326"/>
                </a:cubicBezTo>
                <a:cubicBezTo>
                  <a:pt x="196" y="326"/>
                  <a:pt x="196" y="326"/>
                  <a:pt x="196" y="326"/>
                </a:cubicBezTo>
                <a:cubicBezTo>
                  <a:pt x="207" y="326"/>
                  <a:pt x="220" y="324"/>
                  <a:pt x="235" y="322"/>
                </a:cubicBezTo>
                <a:cubicBezTo>
                  <a:pt x="237" y="322"/>
                  <a:pt x="243" y="318"/>
                  <a:pt x="248" y="310"/>
                </a:cubicBezTo>
                <a:cubicBezTo>
                  <a:pt x="252" y="305"/>
                  <a:pt x="253" y="300"/>
                  <a:pt x="252" y="296"/>
                </a:cubicBezTo>
                <a:cubicBezTo>
                  <a:pt x="250" y="288"/>
                  <a:pt x="257" y="282"/>
                  <a:pt x="264" y="276"/>
                </a:cubicBezTo>
                <a:cubicBezTo>
                  <a:pt x="273" y="268"/>
                  <a:pt x="277" y="263"/>
                  <a:pt x="275" y="256"/>
                </a:cubicBezTo>
                <a:cubicBezTo>
                  <a:pt x="270" y="242"/>
                  <a:pt x="276" y="233"/>
                  <a:pt x="280" y="227"/>
                </a:cubicBezTo>
                <a:cubicBezTo>
                  <a:pt x="284" y="221"/>
                  <a:pt x="287" y="217"/>
                  <a:pt x="281" y="206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74" y="195"/>
                  <a:pt x="278" y="186"/>
                  <a:pt x="280" y="180"/>
                </a:cubicBezTo>
                <a:cubicBezTo>
                  <a:pt x="283" y="173"/>
                  <a:pt x="284" y="170"/>
                  <a:pt x="275" y="163"/>
                </a:cubicBezTo>
                <a:cubicBezTo>
                  <a:pt x="252" y="145"/>
                  <a:pt x="252" y="145"/>
                  <a:pt x="213" y="145"/>
                </a:cubicBezTo>
                <a:cubicBezTo>
                  <a:pt x="206" y="145"/>
                  <a:pt x="199" y="145"/>
                  <a:pt x="191" y="145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3" y="145"/>
                  <a:pt x="174" y="145"/>
                  <a:pt x="169" y="139"/>
                </a:cubicBezTo>
                <a:cubicBezTo>
                  <a:pt x="165" y="134"/>
                  <a:pt x="164" y="127"/>
                  <a:pt x="165" y="118"/>
                </a:cubicBezTo>
                <a:cubicBezTo>
                  <a:pt x="174" y="62"/>
                  <a:pt x="168" y="31"/>
                  <a:pt x="148" y="25"/>
                </a:cubicBezTo>
                <a:cubicBezTo>
                  <a:pt x="146" y="25"/>
                  <a:pt x="145" y="24"/>
                  <a:pt x="144" y="24"/>
                </a:cubicBezTo>
                <a:cubicBezTo>
                  <a:pt x="144" y="26"/>
                  <a:pt x="144" y="30"/>
                  <a:pt x="144" y="32"/>
                </a:cubicBezTo>
                <a:cubicBezTo>
                  <a:pt x="145" y="47"/>
                  <a:pt x="146" y="74"/>
                  <a:pt x="126" y="110"/>
                </a:cubicBezTo>
                <a:cubicBezTo>
                  <a:pt x="124" y="113"/>
                  <a:pt x="121" y="116"/>
                  <a:pt x="118" y="119"/>
                </a:cubicBezTo>
                <a:cubicBezTo>
                  <a:pt x="114" y="123"/>
                  <a:pt x="110" y="127"/>
                  <a:pt x="106" y="132"/>
                </a:cubicBezTo>
                <a:cubicBezTo>
                  <a:pt x="102" y="139"/>
                  <a:pt x="98" y="147"/>
                  <a:pt x="94" y="154"/>
                </a:cubicBezTo>
                <a:cubicBezTo>
                  <a:pt x="90" y="163"/>
                  <a:pt x="85" y="172"/>
                  <a:pt x="81" y="179"/>
                </a:cubicBezTo>
                <a:cubicBezTo>
                  <a:pt x="77" y="185"/>
                  <a:pt x="71" y="192"/>
                  <a:pt x="63" y="192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" y="316"/>
                  <a:pt x="24" y="316"/>
                  <a:pt x="24" y="316"/>
                </a:cubicBezTo>
                <a:cubicBezTo>
                  <a:pt x="50" y="314"/>
                  <a:pt x="81" y="312"/>
                  <a:pt x="89" y="311"/>
                </a:cubicBezTo>
                <a:cubicBezTo>
                  <a:pt x="90" y="311"/>
                  <a:pt x="91" y="311"/>
                  <a:pt x="92" y="311"/>
                </a:cubicBezTo>
                <a:close/>
              </a:path>
            </a:pathLst>
          </a:custGeom>
          <a:solidFill>
            <a:srgbClr val="240058"/>
          </a:solidFill>
          <a:ln>
            <a:solidFill>
              <a:srgbClr val="240058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 kern="0">
              <a:solidFill>
                <a:srgbClr val="475261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007054C1-9D19-4177-8E58-6F5AA808724D}"/>
              </a:ext>
            </a:extLst>
          </p:cNvPr>
          <p:cNvSpPr>
            <a:spLocks noEditPoints="1"/>
          </p:cNvSpPr>
          <p:nvPr/>
        </p:nvSpPr>
        <p:spPr bwMode="auto">
          <a:xfrm>
            <a:off x="3074742" y="4577429"/>
            <a:ext cx="842904" cy="917216"/>
          </a:xfrm>
          <a:custGeom>
            <a:avLst/>
            <a:gdLst>
              <a:gd name="T0" fmla="*/ 151 w 315"/>
              <a:gd name="T1" fmla="*/ 346 h 350"/>
              <a:gd name="T2" fmla="*/ 105 w 315"/>
              <a:gd name="T3" fmla="*/ 338 h 350"/>
              <a:gd name="T4" fmla="*/ 18 w 315"/>
              <a:gd name="T5" fmla="*/ 341 h 350"/>
              <a:gd name="T6" fmla="*/ 0 w 315"/>
              <a:gd name="T7" fmla="*/ 168 h 350"/>
              <a:gd name="T8" fmla="*/ 61 w 315"/>
              <a:gd name="T9" fmla="*/ 165 h 350"/>
              <a:gd name="T10" fmla="*/ 86 w 315"/>
              <a:gd name="T11" fmla="*/ 120 h 350"/>
              <a:gd name="T12" fmla="*/ 105 w 315"/>
              <a:gd name="T13" fmla="*/ 98 h 350"/>
              <a:gd name="T14" fmla="*/ 127 w 315"/>
              <a:gd name="T15" fmla="*/ 7 h 350"/>
              <a:gd name="T16" fmla="*/ 155 w 315"/>
              <a:gd name="T17" fmla="*/ 2 h 350"/>
              <a:gd name="T18" fmla="*/ 189 w 315"/>
              <a:gd name="T19" fmla="*/ 121 h 350"/>
              <a:gd name="T20" fmla="*/ 213 w 315"/>
              <a:gd name="T21" fmla="*/ 121 h 350"/>
              <a:gd name="T22" fmla="*/ 303 w 315"/>
              <a:gd name="T23" fmla="*/ 188 h 350"/>
              <a:gd name="T24" fmla="*/ 301 w 315"/>
              <a:gd name="T25" fmla="*/ 194 h 350"/>
              <a:gd name="T26" fmla="*/ 298 w 315"/>
              <a:gd name="T27" fmla="*/ 249 h 350"/>
              <a:gd name="T28" fmla="*/ 277 w 315"/>
              <a:gd name="T29" fmla="*/ 297 h 350"/>
              <a:gd name="T30" fmla="*/ 238 w 315"/>
              <a:gd name="T31" fmla="*/ 346 h 350"/>
              <a:gd name="T32" fmla="*/ 196 w 315"/>
              <a:gd name="T33" fmla="*/ 350 h 350"/>
              <a:gd name="T34" fmla="*/ 92 w 315"/>
              <a:gd name="T35" fmla="*/ 311 h 350"/>
              <a:gd name="T36" fmla="*/ 138 w 315"/>
              <a:gd name="T37" fmla="*/ 320 h 350"/>
              <a:gd name="T38" fmla="*/ 190 w 315"/>
              <a:gd name="T39" fmla="*/ 326 h 350"/>
              <a:gd name="T40" fmla="*/ 196 w 315"/>
              <a:gd name="T41" fmla="*/ 326 h 350"/>
              <a:gd name="T42" fmla="*/ 235 w 315"/>
              <a:gd name="T43" fmla="*/ 322 h 350"/>
              <a:gd name="T44" fmla="*/ 252 w 315"/>
              <a:gd name="T45" fmla="*/ 296 h 350"/>
              <a:gd name="T46" fmla="*/ 275 w 315"/>
              <a:gd name="T47" fmla="*/ 256 h 350"/>
              <a:gd name="T48" fmla="*/ 281 w 315"/>
              <a:gd name="T49" fmla="*/ 206 h 350"/>
              <a:gd name="T50" fmla="*/ 280 w 315"/>
              <a:gd name="T51" fmla="*/ 180 h 350"/>
              <a:gd name="T52" fmla="*/ 213 w 315"/>
              <a:gd name="T53" fmla="*/ 145 h 350"/>
              <a:gd name="T54" fmla="*/ 189 w 315"/>
              <a:gd name="T55" fmla="*/ 145 h 350"/>
              <a:gd name="T56" fmla="*/ 165 w 315"/>
              <a:gd name="T57" fmla="*/ 118 h 350"/>
              <a:gd name="T58" fmla="*/ 144 w 315"/>
              <a:gd name="T59" fmla="*/ 24 h 350"/>
              <a:gd name="T60" fmla="*/ 126 w 315"/>
              <a:gd name="T61" fmla="*/ 110 h 350"/>
              <a:gd name="T62" fmla="*/ 106 w 315"/>
              <a:gd name="T63" fmla="*/ 132 h 350"/>
              <a:gd name="T64" fmla="*/ 81 w 315"/>
              <a:gd name="T65" fmla="*/ 179 h 350"/>
              <a:gd name="T66" fmla="*/ 24 w 315"/>
              <a:gd name="T67" fmla="*/ 192 h 350"/>
              <a:gd name="T68" fmla="*/ 89 w 315"/>
              <a:gd name="T69" fmla="*/ 311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15" h="350">
                <a:moveTo>
                  <a:pt x="190" y="350"/>
                </a:moveTo>
                <a:cubicBezTo>
                  <a:pt x="172" y="350"/>
                  <a:pt x="160" y="348"/>
                  <a:pt x="151" y="346"/>
                </a:cubicBezTo>
                <a:cubicBezTo>
                  <a:pt x="146" y="345"/>
                  <a:pt x="142" y="344"/>
                  <a:pt x="138" y="344"/>
                </a:cubicBezTo>
                <a:cubicBezTo>
                  <a:pt x="124" y="344"/>
                  <a:pt x="114" y="341"/>
                  <a:pt x="105" y="338"/>
                </a:cubicBezTo>
                <a:cubicBezTo>
                  <a:pt x="99" y="336"/>
                  <a:pt x="95" y="335"/>
                  <a:pt x="91" y="335"/>
                </a:cubicBezTo>
                <a:cubicBezTo>
                  <a:pt x="82" y="336"/>
                  <a:pt x="46" y="339"/>
                  <a:pt x="18" y="341"/>
                </a:cubicBezTo>
                <a:cubicBezTo>
                  <a:pt x="0" y="342"/>
                  <a:pt x="0" y="342"/>
                  <a:pt x="0" y="342"/>
                </a:cubicBezTo>
                <a:cubicBezTo>
                  <a:pt x="0" y="168"/>
                  <a:pt x="0" y="168"/>
                  <a:pt x="0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9" y="167"/>
                  <a:pt x="60" y="166"/>
                  <a:pt x="61" y="165"/>
                </a:cubicBezTo>
                <a:cubicBezTo>
                  <a:pt x="65" y="160"/>
                  <a:pt x="69" y="151"/>
                  <a:pt x="73" y="143"/>
                </a:cubicBezTo>
                <a:cubicBezTo>
                  <a:pt x="77" y="135"/>
                  <a:pt x="81" y="127"/>
                  <a:pt x="86" y="120"/>
                </a:cubicBezTo>
                <a:cubicBezTo>
                  <a:pt x="91" y="112"/>
                  <a:pt x="97" y="106"/>
                  <a:pt x="101" y="102"/>
                </a:cubicBezTo>
                <a:cubicBezTo>
                  <a:pt x="102" y="100"/>
                  <a:pt x="105" y="98"/>
                  <a:pt x="105" y="98"/>
                </a:cubicBezTo>
                <a:cubicBezTo>
                  <a:pt x="122" y="68"/>
                  <a:pt x="121" y="47"/>
                  <a:pt x="120" y="33"/>
                </a:cubicBezTo>
                <a:cubicBezTo>
                  <a:pt x="120" y="24"/>
                  <a:pt x="120" y="14"/>
                  <a:pt x="127" y="7"/>
                </a:cubicBezTo>
                <a:cubicBezTo>
                  <a:pt x="130" y="4"/>
                  <a:pt x="135" y="0"/>
                  <a:pt x="143" y="0"/>
                </a:cubicBezTo>
                <a:cubicBezTo>
                  <a:pt x="147" y="0"/>
                  <a:pt x="150" y="1"/>
                  <a:pt x="155" y="2"/>
                </a:cubicBezTo>
                <a:cubicBezTo>
                  <a:pt x="205" y="16"/>
                  <a:pt x="193" y="94"/>
                  <a:pt x="189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1" y="121"/>
                  <a:pt x="191" y="121"/>
                  <a:pt x="191" y="121"/>
                </a:cubicBezTo>
                <a:cubicBezTo>
                  <a:pt x="199" y="121"/>
                  <a:pt x="206" y="121"/>
                  <a:pt x="213" y="121"/>
                </a:cubicBezTo>
                <a:cubicBezTo>
                  <a:pt x="254" y="121"/>
                  <a:pt x="260" y="121"/>
                  <a:pt x="290" y="144"/>
                </a:cubicBezTo>
                <a:cubicBezTo>
                  <a:pt x="312" y="162"/>
                  <a:pt x="305" y="180"/>
                  <a:pt x="303" y="188"/>
                </a:cubicBezTo>
                <a:cubicBezTo>
                  <a:pt x="301" y="193"/>
                  <a:pt x="301" y="193"/>
                  <a:pt x="301" y="194"/>
                </a:cubicBezTo>
                <a:cubicBezTo>
                  <a:pt x="301" y="194"/>
                  <a:pt x="301" y="194"/>
                  <a:pt x="301" y="194"/>
                </a:cubicBezTo>
                <a:cubicBezTo>
                  <a:pt x="315" y="218"/>
                  <a:pt x="305" y="233"/>
                  <a:pt x="300" y="241"/>
                </a:cubicBezTo>
                <a:cubicBezTo>
                  <a:pt x="297" y="246"/>
                  <a:pt x="297" y="246"/>
                  <a:pt x="298" y="249"/>
                </a:cubicBezTo>
                <a:cubicBezTo>
                  <a:pt x="305" y="272"/>
                  <a:pt x="289" y="286"/>
                  <a:pt x="280" y="294"/>
                </a:cubicBezTo>
                <a:cubicBezTo>
                  <a:pt x="279" y="295"/>
                  <a:pt x="278" y="296"/>
                  <a:pt x="277" y="297"/>
                </a:cubicBezTo>
                <a:cubicBezTo>
                  <a:pt x="277" y="306"/>
                  <a:pt x="274" y="315"/>
                  <a:pt x="268" y="324"/>
                </a:cubicBezTo>
                <a:cubicBezTo>
                  <a:pt x="260" y="336"/>
                  <a:pt x="249" y="344"/>
                  <a:pt x="238" y="346"/>
                </a:cubicBezTo>
                <a:cubicBezTo>
                  <a:pt x="223" y="348"/>
                  <a:pt x="209" y="349"/>
                  <a:pt x="197" y="350"/>
                </a:cubicBezTo>
                <a:cubicBezTo>
                  <a:pt x="196" y="350"/>
                  <a:pt x="196" y="350"/>
                  <a:pt x="196" y="350"/>
                </a:cubicBezTo>
                <a:cubicBezTo>
                  <a:pt x="194" y="350"/>
                  <a:pt x="192" y="350"/>
                  <a:pt x="190" y="350"/>
                </a:cubicBezTo>
                <a:close/>
                <a:moveTo>
                  <a:pt x="92" y="311"/>
                </a:moveTo>
                <a:cubicBezTo>
                  <a:pt x="99" y="311"/>
                  <a:pt x="105" y="313"/>
                  <a:pt x="112" y="315"/>
                </a:cubicBezTo>
                <a:cubicBezTo>
                  <a:pt x="120" y="318"/>
                  <a:pt x="128" y="320"/>
                  <a:pt x="138" y="320"/>
                </a:cubicBezTo>
                <a:cubicBezTo>
                  <a:pt x="144" y="320"/>
                  <a:pt x="150" y="321"/>
                  <a:pt x="156" y="322"/>
                </a:cubicBezTo>
                <a:cubicBezTo>
                  <a:pt x="164" y="324"/>
                  <a:pt x="174" y="326"/>
                  <a:pt x="190" y="326"/>
                </a:cubicBezTo>
                <a:cubicBezTo>
                  <a:pt x="191" y="326"/>
                  <a:pt x="193" y="326"/>
                  <a:pt x="195" y="326"/>
                </a:cubicBezTo>
                <a:cubicBezTo>
                  <a:pt x="196" y="326"/>
                  <a:pt x="196" y="326"/>
                  <a:pt x="196" y="326"/>
                </a:cubicBezTo>
                <a:cubicBezTo>
                  <a:pt x="196" y="326"/>
                  <a:pt x="196" y="326"/>
                  <a:pt x="196" y="326"/>
                </a:cubicBezTo>
                <a:cubicBezTo>
                  <a:pt x="207" y="326"/>
                  <a:pt x="220" y="324"/>
                  <a:pt x="235" y="322"/>
                </a:cubicBezTo>
                <a:cubicBezTo>
                  <a:pt x="237" y="322"/>
                  <a:pt x="243" y="318"/>
                  <a:pt x="248" y="310"/>
                </a:cubicBezTo>
                <a:cubicBezTo>
                  <a:pt x="252" y="305"/>
                  <a:pt x="253" y="300"/>
                  <a:pt x="252" y="296"/>
                </a:cubicBezTo>
                <a:cubicBezTo>
                  <a:pt x="250" y="288"/>
                  <a:pt x="257" y="282"/>
                  <a:pt x="264" y="276"/>
                </a:cubicBezTo>
                <a:cubicBezTo>
                  <a:pt x="273" y="268"/>
                  <a:pt x="277" y="263"/>
                  <a:pt x="275" y="256"/>
                </a:cubicBezTo>
                <a:cubicBezTo>
                  <a:pt x="270" y="242"/>
                  <a:pt x="276" y="233"/>
                  <a:pt x="280" y="227"/>
                </a:cubicBezTo>
                <a:cubicBezTo>
                  <a:pt x="284" y="221"/>
                  <a:pt x="287" y="217"/>
                  <a:pt x="281" y="206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74" y="195"/>
                  <a:pt x="278" y="186"/>
                  <a:pt x="280" y="180"/>
                </a:cubicBezTo>
                <a:cubicBezTo>
                  <a:pt x="283" y="173"/>
                  <a:pt x="284" y="170"/>
                  <a:pt x="275" y="163"/>
                </a:cubicBezTo>
                <a:cubicBezTo>
                  <a:pt x="252" y="145"/>
                  <a:pt x="252" y="145"/>
                  <a:pt x="213" y="145"/>
                </a:cubicBezTo>
                <a:cubicBezTo>
                  <a:pt x="206" y="145"/>
                  <a:pt x="199" y="145"/>
                  <a:pt x="191" y="145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3" y="145"/>
                  <a:pt x="174" y="145"/>
                  <a:pt x="169" y="139"/>
                </a:cubicBezTo>
                <a:cubicBezTo>
                  <a:pt x="165" y="134"/>
                  <a:pt x="164" y="127"/>
                  <a:pt x="165" y="118"/>
                </a:cubicBezTo>
                <a:cubicBezTo>
                  <a:pt x="174" y="62"/>
                  <a:pt x="168" y="31"/>
                  <a:pt x="148" y="25"/>
                </a:cubicBezTo>
                <a:cubicBezTo>
                  <a:pt x="146" y="25"/>
                  <a:pt x="145" y="24"/>
                  <a:pt x="144" y="24"/>
                </a:cubicBezTo>
                <a:cubicBezTo>
                  <a:pt x="144" y="26"/>
                  <a:pt x="144" y="30"/>
                  <a:pt x="144" y="32"/>
                </a:cubicBezTo>
                <a:cubicBezTo>
                  <a:pt x="145" y="47"/>
                  <a:pt x="146" y="74"/>
                  <a:pt x="126" y="110"/>
                </a:cubicBezTo>
                <a:cubicBezTo>
                  <a:pt x="124" y="113"/>
                  <a:pt x="121" y="116"/>
                  <a:pt x="118" y="119"/>
                </a:cubicBezTo>
                <a:cubicBezTo>
                  <a:pt x="114" y="123"/>
                  <a:pt x="110" y="127"/>
                  <a:pt x="106" y="132"/>
                </a:cubicBezTo>
                <a:cubicBezTo>
                  <a:pt x="102" y="139"/>
                  <a:pt x="98" y="147"/>
                  <a:pt x="94" y="154"/>
                </a:cubicBezTo>
                <a:cubicBezTo>
                  <a:pt x="90" y="163"/>
                  <a:pt x="85" y="172"/>
                  <a:pt x="81" y="179"/>
                </a:cubicBezTo>
                <a:cubicBezTo>
                  <a:pt x="77" y="185"/>
                  <a:pt x="71" y="192"/>
                  <a:pt x="63" y="192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" y="316"/>
                  <a:pt x="24" y="316"/>
                  <a:pt x="24" y="316"/>
                </a:cubicBezTo>
                <a:cubicBezTo>
                  <a:pt x="50" y="314"/>
                  <a:pt x="81" y="312"/>
                  <a:pt x="89" y="311"/>
                </a:cubicBezTo>
                <a:cubicBezTo>
                  <a:pt x="90" y="311"/>
                  <a:pt x="91" y="311"/>
                  <a:pt x="92" y="311"/>
                </a:cubicBezTo>
                <a:close/>
              </a:path>
            </a:pathLst>
          </a:custGeom>
          <a:solidFill>
            <a:srgbClr val="240058"/>
          </a:solidFill>
          <a:ln>
            <a:solidFill>
              <a:srgbClr val="240058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fr-FR" kern="0">
              <a:solidFill>
                <a:srgbClr val="475261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830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Datos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Grupo Econocom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CC32B06-AD4B-4D03-9637-FD81E0EAB41F}"/>
              </a:ext>
            </a:extLst>
          </p:cNvPr>
          <p:cNvSpPr/>
          <p:nvPr/>
        </p:nvSpPr>
        <p:spPr>
          <a:xfrm>
            <a:off x="6222211" y="2140440"/>
            <a:ext cx="4027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equipos gestionados, </a:t>
            </a:r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25.000.000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 a nivel </a:t>
            </a:r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Grupo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3D1DA15-6249-472F-AE71-CFB0F67DE114}"/>
              </a:ext>
            </a:extLst>
          </p:cNvPr>
          <p:cNvSpPr/>
          <p:nvPr/>
        </p:nvSpPr>
        <p:spPr>
          <a:xfrm>
            <a:off x="6204959" y="1531202"/>
            <a:ext cx="3447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93C01F"/>
                </a:solidFill>
                <a:latin typeface="Montserrat" panose="00000500000000000000" pitchFamily="2" charset="0"/>
              </a:rPr>
              <a:t>+</a:t>
            </a:r>
            <a:r>
              <a:rPr lang="es-ES" sz="3200" dirty="0">
                <a:solidFill>
                  <a:srgbClr val="93C01F"/>
                </a:solidFill>
              </a:rPr>
              <a:t> </a:t>
            </a:r>
            <a:r>
              <a:rPr lang="es-ES" sz="3200" b="1" dirty="0">
                <a:solidFill>
                  <a:srgbClr val="93C01F"/>
                </a:solidFill>
                <a:latin typeface="Montserrat" panose="00000500000000000000" pitchFamily="2" charset="0"/>
              </a:rPr>
              <a:t>1,000,000</a:t>
            </a:r>
            <a:endParaRPr lang="es-ES" dirty="0">
              <a:solidFill>
                <a:srgbClr val="93C01F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C447FA7-0FE1-480D-AF90-BF062EEA6EF3}"/>
              </a:ext>
            </a:extLst>
          </p:cNvPr>
          <p:cNvSpPr/>
          <p:nvPr/>
        </p:nvSpPr>
        <p:spPr>
          <a:xfrm>
            <a:off x="6204958" y="3659628"/>
            <a:ext cx="4044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de los equipos se reutilizan, destruyendo tan sólo un 5%</a:t>
            </a:r>
            <a:endParaRPr lang="es-ES" b="1" dirty="0">
              <a:solidFill>
                <a:srgbClr val="3E0D81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D8488BF-53D0-4EA8-B82E-D1972137ECDE}"/>
              </a:ext>
            </a:extLst>
          </p:cNvPr>
          <p:cNvSpPr/>
          <p:nvPr/>
        </p:nvSpPr>
        <p:spPr>
          <a:xfrm>
            <a:off x="6187706" y="3050390"/>
            <a:ext cx="3447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93C01F"/>
                </a:solidFill>
                <a:latin typeface="Montserrat" panose="00000500000000000000" pitchFamily="2" charset="0"/>
              </a:rPr>
              <a:t>95%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E6714A15-9842-4DBB-B274-E46F38D37335}"/>
              </a:ext>
            </a:extLst>
          </p:cNvPr>
          <p:cNvSpPr/>
          <p:nvPr/>
        </p:nvSpPr>
        <p:spPr>
          <a:xfrm>
            <a:off x="6187706" y="4835400"/>
            <a:ext cx="40617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Servicio en todo el territorio nacional, 2 plataformas, </a:t>
            </a:r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Madrid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 y </a:t>
            </a:r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Barcelona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 e incluyendo red de </a:t>
            </a:r>
            <a:r>
              <a:rPr lang="es-ES" dirty="0" err="1">
                <a:solidFill>
                  <a:srgbClr val="3E0D81"/>
                </a:solidFill>
                <a:latin typeface="Montserrat" panose="00000500000000000000" pitchFamily="2" charset="0"/>
              </a:rPr>
              <a:t>Partners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 en todo el territorio insular</a:t>
            </a:r>
          </a:p>
        </p:txBody>
      </p:sp>
      <p:pic>
        <p:nvPicPr>
          <p:cNvPr id="3074" name="Picture 2" descr="Diseño mundial. Vector Premium ">
            <a:extLst>
              <a:ext uri="{FF2B5EF4-FFF2-40B4-BE49-F238E27FC236}">
                <a16:creationId xmlns:a16="http://schemas.microsoft.com/office/drawing/2014/main" id="{DF8F715D-2AB3-4462-BA73-03937FC9E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835" y="1823589"/>
            <a:ext cx="4061761" cy="406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36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Compromiso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Econocom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8750DA43-C42B-4764-A9FE-F6D80C3C3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2984" y="1380702"/>
            <a:ext cx="2571103" cy="3011420"/>
          </a:xfrm>
          <a:prstGeom prst="rect">
            <a:avLst/>
          </a:prstGeom>
          <a:noFill/>
          <a:ln w="25400">
            <a:solidFill>
              <a:srgbClr val="240058"/>
            </a:solidFill>
            <a:miter lim="800000"/>
            <a:headEnd/>
            <a:tailEnd/>
          </a:ln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236678-07EC-4515-A191-134D3034D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74970" y="3507101"/>
            <a:ext cx="2571103" cy="3011420"/>
          </a:xfrm>
          <a:prstGeom prst="rect">
            <a:avLst/>
          </a:prstGeom>
          <a:noFill/>
          <a:ln w="25400">
            <a:solidFill>
              <a:srgbClr val="240058"/>
            </a:solidFill>
            <a:miter lim="800000"/>
            <a:headEnd/>
            <a:tailEnd/>
          </a:ln>
          <a:effectLst/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0035D134-9DB3-45EA-8E0B-14BC0CBCBB72}"/>
              </a:ext>
            </a:extLst>
          </p:cNvPr>
          <p:cNvSpPr/>
          <p:nvPr/>
        </p:nvSpPr>
        <p:spPr>
          <a:xfrm>
            <a:off x="703916" y="1601312"/>
            <a:ext cx="62070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Clasificación y eliminación del material en el sitio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Informe de la destrucción y valoración de las piezas reutilizables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Supervisión de la destrucción por organismos reconocidos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Expedición de certificados y documentos legales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Cumplimiento de las DEEE medioambientales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DA9641A-76E7-4C8C-8EC5-0F9622706CBC}"/>
              </a:ext>
            </a:extLst>
          </p:cNvPr>
          <p:cNvSpPr/>
          <p:nvPr/>
        </p:nvSpPr>
        <p:spPr>
          <a:xfrm>
            <a:off x="1247029" y="5264720"/>
            <a:ext cx="2711450" cy="1253801"/>
          </a:xfrm>
          <a:prstGeom prst="rect">
            <a:avLst/>
          </a:prstGeom>
          <a:noFill/>
          <a:ln w="38100">
            <a:solidFill>
              <a:srgbClr val="93C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4BC5F77-83BB-4134-A647-7D5F79F065FA}"/>
              </a:ext>
            </a:extLst>
          </p:cNvPr>
          <p:cNvSpPr/>
          <p:nvPr/>
        </p:nvSpPr>
        <p:spPr>
          <a:xfrm>
            <a:off x="1247029" y="5414566"/>
            <a:ext cx="26929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50000"/>
              </a:spcBef>
              <a:buSzPct val="70000"/>
            </a:pPr>
            <a:r>
              <a:rPr lang="es-ES" sz="1400" dirty="0">
                <a:solidFill>
                  <a:srgbClr val="737373"/>
                </a:solidFill>
                <a:latin typeface="Allumi Pro Light" panose="020B0303040802020204" pitchFamily="34" charset="0"/>
                <a:sym typeface="Helvetica Neue Light" pitchFamily="32" charset="0"/>
              </a:rPr>
              <a:t>Reciclaje conforme a las nuevas directivas europeas de gestión de residuos </a:t>
            </a:r>
            <a:r>
              <a:rPr lang="es-ES" sz="1400" b="1" dirty="0">
                <a:solidFill>
                  <a:srgbClr val="240058"/>
                </a:solidFill>
                <a:latin typeface="Allumi Pro Light" panose="020B0303040802020204" pitchFamily="34" charset="0"/>
                <a:sym typeface="Helvetica Neue" pitchFamily="32" charset="0"/>
              </a:rPr>
              <a:t>RAEE</a:t>
            </a:r>
            <a:r>
              <a:rPr lang="es-ES" sz="1400" dirty="0">
                <a:solidFill>
                  <a:srgbClr val="737373"/>
                </a:solidFill>
                <a:latin typeface="Allumi Pro Light" panose="020B0303040802020204" pitchFamily="34" charset="0"/>
                <a:sym typeface="Helvetica Neue Light" pitchFamily="32" charset="0"/>
              </a:rPr>
              <a:t>  </a:t>
            </a:r>
            <a:r>
              <a:rPr lang="es-ES_tradnl" sz="1400" dirty="0">
                <a:solidFill>
                  <a:srgbClr val="737373"/>
                </a:solidFill>
                <a:latin typeface="Allumi Pro Light" panose="020B0303040802020204" pitchFamily="34" charset="0"/>
              </a:rPr>
              <a:t>(Decreto 2014-928)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0CE49837-5821-4C14-BC7C-5CD6AD083430}"/>
              </a:ext>
            </a:extLst>
          </p:cNvPr>
          <p:cNvSpPr/>
          <p:nvPr/>
        </p:nvSpPr>
        <p:spPr>
          <a:xfrm>
            <a:off x="4249055" y="5268112"/>
            <a:ext cx="2711450" cy="1253801"/>
          </a:xfrm>
          <a:prstGeom prst="rect">
            <a:avLst/>
          </a:prstGeom>
          <a:noFill/>
          <a:ln w="38100">
            <a:solidFill>
              <a:srgbClr val="93C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346F06-FA49-4AF8-A1BB-C67F8CF95C30}"/>
              </a:ext>
            </a:extLst>
          </p:cNvPr>
          <p:cNvSpPr/>
          <p:nvPr/>
        </p:nvSpPr>
        <p:spPr>
          <a:xfrm>
            <a:off x="4237092" y="5522287"/>
            <a:ext cx="27096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688" algn="just">
              <a:spcBef>
                <a:spcPts val="1100"/>
              </a:spcBef>
            </a:pPr>
            <a:r>
              <a:rPr lang="es-ES" sz="1400" dirty="0">
                <a:solidFill>
                  <a:srgbClr val="737373"/>
                </a:solidFill>
                <a:latin typeface="Allumi Pro Light" panose="020B0303040802020204" pitchFamily="34" charset="0"/>
                <a:sym typeface="Helvetica Neue Light" pitchFamily="32" charset="0"/>
              </a:rPr>
              <a:t>Servicio basado en las normas de certificación </a:t>
            </a:r>
            <a:r>
              <a:rPr lang="es-ES" sz="1400" b="1" dirty="0">
                <a:solidFill>
                  <a:srgbClr val="240058"/>
                </a:solidFill>
                <a:latin typeface="Allumi Pro Light" panose="020B0303040802020204" pitchFamily="34" charset="0"/>
                <a:sym typeface="Helvetica Neue Light" pitchFamily="32" charset="0"/>
              </a:rPr>
              <a:t>ISO 14001 : 2004 &amp; ISO 9001 : 2000</a:t>
            </a:r>
          </a:p>
        </p:txBody>
      </p:sp>
    </p:spTree>
    <p:extLst>
      <p:ext uri="{BB962C8B-B14F-4D97-AF65-F5344CB8AC3E}">
        <p14:creationId xmlns:p14="http://schemas.microsoft.com/office/powerpoint/2010/main" val="4253680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Compromiso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Econocom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0035D134-9DB3-45EA-8E0B-14BC0CBCBB72}"/>
              </a:ext>
            </a:extLst>
          </p:cNvPr>
          <p:cNvSpPr/>
          <p:nvPr/>
        </p:nvSpPr>
        <p:spPr>
          <a:xfrm>
            <a:off x="703916" y="1601312"/>
            <a:ext cx="579313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Trazabilidad de los equipos retirados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Protocolos de test de seguridad de datos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Acondicionamiento y embalaje de los equipos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Orientación comprometida con los valores Grupo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Conformidad con la nueva legislación RAEE (Decreto 2014-928)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81BF2B1-A7F9-45C1-9492-4B2978125923}"/>
              </a:ext>
            </a:extLst>
          </p:cNvPr>
          <p:cNvSpPr/>
          <p:nvPr/>
        </p:nvSpPr>
        <p:spPr>
          <a:xfrm>
            <a:off x="8556771" y="3942826"/>
            <a:ext cx="2757146" cy="2265027"/>
          </a:xfrm>
          <a:prstGeom prst="rect">
            <a:avLst/>
          </a:prstGeom>
          <a:noFill/>
          <a:ln>
            <a:solidFill>
              <a:srgbClr val="D9DA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 sz="1200" b="1" dirty="0">
              <a:solidFill>
                <a:srgbClr val="005541"/>
              </a:solidFill>
            </a:endParaRPr>
          </a:p>
        </p:txBody>
      </p:sp>
      <p:pic>
        <p:nvPicPr>
          <p:cNvPr id="12" name="5 Imagen" descr="greenit.jpg">
            <a:extLst>
              <a:ext uri="{FF2B5EF4-FFF2-40B4-BE49-F238E27FC236}">
                <a16:creationId xmlns:a16="http://schemas.microsoft.com/office/drawing/2014/main" id="{CFDAED65-BB7B-43B0-ACD1-FED7BE20B1B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41802" y="3589621"/>
            <a:ext cx="3806822" cy="2425699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67675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C9FCB9-2FA1-4E2E-B3DC-4787AC2D3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72" y="2757713"/>
            <a:ext cx="4226055" cy="1477328"/>
          </a:xfrm>
        </p:spPr>
        <p:txBody>
          <a:bodyPr/>
          <a:lstStyle/>
          <a:p>
            <a:r>
              <a:rPr lang="fr-FR" sz="3200" dirty="0" err="1">
                <a:latin typeface="Montserrat" panose="00000500000000000000" pitchFamily="2" charset="0"/>
              </a:rPr>
              <a:t>Soluciones</a:t>
            </a:r>
            <a:r>
              <a:rPr lang="fr-FR" sz="3200" dirty="0">
                <a:latin typeface="Montserrat" panose="00000500000000000000" pitchFamily="2" charset="0"/>
              </a:rPr>
              <a:t> a </a:t>
            </a:r>
            <a:r>
              <a:rPr lang="fr-FR" sz="3200" dirty="0" err="1">
                <a:latin typeface="Montserrat" panose="00000500000000000000" pitchFamily="2" charset="0"/>
              </a:rPr>
              <a:t>nuestros</a:t>
            </a:r>
            <a:r>
              <a:rPr lang="fr-FR" sz="3200" dirty="0">
                <a:latin typeface="Montserrat" panose="00000500000000000000" pitchFamily="2" charset="0"/>
              </a:rPr>
              <a:t> clientes</a:t>
            </a:r>
          </a:p>
        </p:txBody>
      </p:sp>
      <p:pic>
        <p:nvPicPr>
          <p:cNvPr id="4" name="Picture 2" descr="person reaching hands on each other">
            <a:extLst>
              <a:ext uri="{FF2B5EF4-FFF2-40B4-BE49-F238E27FC236}">
                <a16:creationId xmlns:a16="http://schemas.microsoft.com/office/drawing/2014/main" id="{AC0C49FA-AF1C-4EE2-BB9A-6A08600AD0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2" r="17356"/>
          <a:stretch/>
        </p:blipFill>
        <p:spPr bwMode="auto">
          <a:xfrm>
            <a:off x="4862512" y="0"/>
            <a:ext cx="73294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2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523 0 L -6.25E-7 0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5CEBDA85-0158-4AD3-AE74-215C892708E4}"/>
              </a:ext>
            </a:extLst>
          </p:cNvPr>
          <p:cNvSpPr/>
          <p:nvPr/>
        </p:nvSpPr>
        <p:spPr>
          <a:xfrm>
            <a:off x="0" y="2448690"/>
            <a:ext cx="12192000" cy="2918370"/>
          </a:xfrm>
          <a:prstGeom prst="rect">
            <a:avLst/>
          </a:prstGeom>
          <a:solidFill>
            <a:srgbClr val="93C01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Soluciones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a </a:t>
            </a: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nuestros</a:t>
            </a:r>
            <a:r>
              <a:rPr kumimoji="0" lang="fr-FR" sz="2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 clientes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C032932-4360-4FE1-91F8-DB61F0F39A38}"/>
              </a:ext>
            </a:extLst>
          </p:cNvPr>
          <p:cNvSpPr txBox="1"/>
          <p:nvPr/>
        </p:nvSpPr>
        <p:spPr>
          <a:xfrm>
            <a:off x="723167" y="1318913"/>
            <a:ext cx="7313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Las herramientas de </a:t>
            </a:r>
            <a:r>
              <a:rPr lang="es-ES" b="1" dirty="0">
                <a:solidFill>
                  <a:srgbClr val="3E0D81"/>
                </a:solidFill>
                <a:latin typeface="Montserrat" panose="00000500000000000000" pitchFamily="2" charset="0"/>
              </a:rPr>
              <a:t>Master IT</a:t>
            </a:r>
            <a:r>
              <a:rPr lang="es-ES" dirty="0">
                <a:solidFill>
                  <a:srgbClr val="3E0D81"/>
                </a:solidFill>
                <a:latin typeface="Montserrat" panose="00000500000000000000" pitchFamily="2" charset="0"/>
              </a:rPr>
              <a:t> para la no impresión de papel: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31EC779-345B-4BA6-B01D-2DD4A95459B8}"/>
              </a:ext>
            </a:extLst>
          </p:cNvPr>
          <p:cNvSpPr txBox="1"/>
          <p:nvPr/>
        </p:nvSpPr>
        <p:spPr>
          <a:xfrm>
            <a:off x="463281" y="4378142"/>
            <a:ext cx="24435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solidFill>
                  <a:srgbClr val="3E0D81"/>
                </a:solidFill>
                <a:latin typeface="Montserrat" panose="00000500000000000000" pitchFamily="2" charset="0"/>
              </a:rPr>
              <a:t>Seguimiento automatizado en la línea de los pedidos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89FBF16-4A3C-45E7-8E73-5E46E7CF9BA6}"/>
              </a:ext>
            </a:extLst>
          </p:cNvPr>
          <p:cNvSpPr txBox="1"/>
          <p:nvPr/>
        </p:nvSpPr>
        <p:spPr>
          <a:xfrm>
            <a:off x="3258690" y="4378142"/>
            <a:ext cx="2443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solidFill>
                  <a:srgbClr val="3E0D81"/>
                </a:solidFill>
                <a:latin typeface="Montserrat" panose="00000500000000000000" pitchFamily="2" charset="0"/>
              </a:rPr>
              <a:t>Digitalización </a:t>
            </a:r>
          </a:p>
          <a:p>
            <a:pPr algn="ctr"/>
            <a:r>
              <a:rPr lang="es-ES" sz="1400" dirty="0">
                <a:solidFill>
                  <a:srgbClr val="3E0D81"/>
                </a:solidFill>
                <a:latin typeface="Montserrat" panose="00000500000000000000" pitchFamily="2" charset="0"/>
              </a:rPr>
              <a:t>de las facturas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48BDAC8-91CC-4A18-B2D9-E8F37F65CCE2}"/>
              </a:ext>
            </a:extLst>
          </p:cNvPr>
          <p:cNvSpPr txBox="1"/>
          <p:nvPr/>
        </p:nvSpPr>
        <p:spPr>
          <a:xfrm>
            <a:off x="6071841" y="4378142"/>
            <a:ext cx="24435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solidFill>
                  <a:srgbClr val="3E0D81"/>
                </a:solidFill>
                <a:latin typeface="Montserrat" panose="00000500000000000000" pitchFamily="2" charset="0"/>
              </a:rPr>
              <a:t>Validación mediante web de la confirmación del material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307200C-7094-4B7F-9C4F-25EFD3929F88}"/>
              </a:ext>
            </a:extLst>
          </p:cNvPr>
          <p:cNvSpPr txBox="1"/>
          <p:nvPr/>
        </p:nvSpPr>
        <p:spPr>
          <a:xfrm>
            <a:off x="8867249" y="4378142"/>
            <a:ext cx="28614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 err="1">
                <a:solidFill>
                  <a:srgbClr val="3E0D81"/>
                </a:solidFill>
                <a:latin typeface="Montserrat" panose="00000500000000000000" pitchFamily="2" charset="0"/>
              </a:rPr>
              <a:t>Reporting</a:t>
            </a:r>
            <a:r>
              <a:rPr lang="es-ES" sz="1400" dirty="0">
                <a:solidFill>
                  <a:srgbClr val="3E0D81"/>
                </a:solidFill>
                <a:latin typeface="Montserrat" panose="00000500000000000000" pitchFamily="2" charset="0"/>
              </a:rPr>
              <a:t> on-line exportable a Excel, para el seguimiento del portfolio de activos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454ABAE-C5B1-4D46-A2F2-3963A2B025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492" y="2518358"/>
            <a:ext cx="1741194" cy="174119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4F0B037-4DF5-42E4-A5CE-287ACE16E7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55" y="2557800"/>
            <a:ext cx="1742400" cy="17424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EF89C367-DE77-479C-BBDB-47C7A35ED5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23" y="2518358"/>
            <a:ext cx="1742400" cy="17424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FD82EA3B-B9B8-4D2B-8877-6832136E26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83" y="2557800"/>
            <a:ext cx="1742400" cy="17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057628"/>
      </p:ext>
    </p:extLst>
  </p:cSld>
  <p:clrMapOvr>
    <a:masterClrMapping/>
  </p:clrMapOvr>
</p:sld>
</file>

<file path=ppt/theme/theme1.xml><?xml version="1.0" encoding="utf-8"?>
<a:theme xmlns:a="http://schemas.openxmlformats.org/drawingml/2006/main" name="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2.xml><?xml version="1.0" encoding="utf-8"?>
<a:theme xmlns:a="http://schemas.openxmlformats.org/drawingml/2006/main" name="1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3.xml><?xml version="1.0" encoding="utf-8"?>
<a:theme xmlns:a="http://schemas.openxmlformats.org/drawingml/2006/main" name="2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4.xml><?xml version="1.0" encoding="utf-8"?>
<a:theme xmlns:a="http://schemas.openxmlformats.org/drawingml/2006/main" name="4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square" lIns="0" tIns="0" rIns="0" bIns="0" rtlCol="0" anchor="b" anchorCtr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5.xml><?xml version="1.0" encoding="utf-8"?>
<a:theme xmlns:a="http://schemas.openxmlformats.org/drawingml/2006/main" name="6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square" lIns="0" tIns="0" rIns="0" bIns="0" rtlCol="0" anchor="b" anchorCtr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6.xml><?xml version="1.0" encoding="utf-8"?>
<a:theme xmlns:a="http://schemas.openxmlformats.org/drawingml/2006/main" name="5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77FE4491DE6E4D860C64D9F1976F8A" ma:contentTypeVersion="13" ma:contentTypeDescription="Create a new document." ma:contentTypeScope="" ma:versionID="917e86a5a2eb41a752ecf41fa980d429">
  <xsd:schema xmlns:xsd="http://www.w3.org/2001/XMLSchema" xmlns:xs="http://www.w3.org/2001/XMLSchema" xmlns:p="http://schemas.microsoft.com/office/2006/metadata/properties" xmlns:ns3="1f0c299b-521e-48f4-9a74-ce33a735d722" xmlns:ns4="c30c1cc2-e581-4d2d-b7e6-7dd5a209ea60" targetNamespace="http://schemas.microsoft.com/office/2006/metadata/properties" ma:root="true" ma:fieldsID="396c608429672c13d8ff14fcf1e16352" ns3:_="" ns4:_="">
    <xsd:import namespace="1f0c299b-521e-48f4-9a74-ce33a735d722"/>
    <xsd:import namespace="c30c1cc2-e581-4d2d-b7e6-7dd5a209ea6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0c299b-521e-48f4-9a74-ce33a735d7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0c1cc2-e581-4d2d-b7e6-7dd5a209ea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5D1EE8-945C-4B8C-857B-5A7B1F5DF3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f0c299b-521e-48f4-9a74-ce33a735d722"/>
    <ds:schemaRef ds:uri="c30c1cc2-e581-4d2d-b7e6-7dd5a209ea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DBC2D1-7EE2-41F2-9CF4-20859F2948E3}">
  <ds:schemaRefs>
    <ds:schemaRef ds:uri="http://purl.org/dc/terms/"/>
    <ds:schemaRef ds:uri="http://www.w3.org/XML/1998/namespace"/>
    <ds:schemaRef ds:uri="c30c1cc2-e581-4d2d-b7e6-7dd5a209ea60"/>
    <ds:schemaRef ds:uri="http://schemas.microsoft.com/office/2006/metadata/properties"/>
    <ds:schemaRef ds:uri="1f0c299b-521e-48f4-9a74-ce33a735d722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2EDD8D2-8907-49A8-B6C3-280D1CADA7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Template_FR_econocom_v06</Template>
  <TotalTime>1219</TotalTime>
  <Words>493</Words>
  <Application>Microsoft Office PowerPoint</Application>
  <PresentationFormat>Panorámica</PresentationFormat>
  <Paragraphs>101</Paragraphs>
  <Slides>14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6</vt:i4>
      </vt:variant>
      <vt:variant>
        <vt:lpstr>Títulos de diapositiva</vt:lpstr>
      </vt:variant>
      <vt:variant>
        <vt:i4>14</vt:i4>
      </vt:variant>
    </vt:vector>
  </HeadingPairs>
  <TitlesOfParts>
    <vt:vector size="28" baseType="lpstr">
      <vt:lpstr>ＭＳ Ｐゴシック</vt:lpstr>
      <vt:lpstr>Allumi Pro Light</vt:lpstr>
      <vt:lpstr>Arial</vt:lpstr>
      <vt:lpstr>Calibri</vt:lpstr>
      <vt:lpstr>Helvetica Neue</vt:lpstr>
      <vt:lpstr>Helvetica Neue Light</vt:lpstr>
      <vt:lpstr>Montserrat</vt:lpstr>
      <vt:lpstr>Montserrat Black</vt:lpstr>
      <vt:lpstr>ECONOCOM FR</vt:lpstr>
      <vt:lpstr>1_ECONOCOM FR</vt:lpstr>
      <vt:lpstr>2_ECONOCOM FR</vt:lpstr>
      <vt:lpstr>4_ECONOCOM FR</vt:lpstr>
      <vt:lpstr>6_ECONOCOM FR</vt:lpstr>
      <vt:lpstr>5_ECONOCOM FR</vt:lpstr>
      <vt:lpstr>Responsabilidad social corporativa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Soluciones a nuestros clientes</vt:lpstr>
      <vt:lpstr>Presentación de PowerPoint</vt:lpstr>
      <vt:lpstr>Presentación de PowerPoint</vt:lpstr>
      <vt:lpstr>Caso de  éxito</vt:lpstr>
      <vt:lpstr>Presentación de PowerPoint</vt:lpstr>
      <vt:lpstr>ELEMENTOS DIFERENCIADORES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 &amp; Lease Back</dc:title>
  <dc:creator>SAVIN, STEPHANIE</dc:creator>
  <cp:lastModifiedBy>DIAZ ROYUELA, Luis</cp:lastModifiedBy>
  <cp:revision>84</cp:revision>
  <dcterms:created xsi:type="dcterms:W3CDTF">2018-09-03T09:45:21Z</dcterms:created>
  <dcterms:modified xsi:type="dcterms:W3CDTF">2021-02-09T11:45:35Z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ServerID">
    <vt:lpwstr>36f7636b-47cb-471a-8ab3-4f66fc06ac7f</vt:lpwstr>
  </property>
  <property fmtid="{D5CDD505-2E9C-101B-9397-08002B2CF9AE}" pid="3" name="Jive_LatestUserAccountName">
    <vt:lpwstr>susana.gilabert@econocom.com</vt:lpwstr>
  </property>
  <property fmtid="{D5CDD505-2E9C-101B-9397-08002B2CF9AE}" pid="4" name="Offisync_UniqueId">
    <vt:lpwstr>12520</vt:lpwstr>
  </property>
  <property fmtid="{D5CDD505-2E9C-101B-9397-08002B2CF9AE}" pid="5" name="Jive_VersionGuid">
    <vt:lpwstr>d75568dd-d5f0-4571-a592-bf06587c6d97</vt:lpwstr>
  </property>
  <property fmtid="{D5CDD505-2E9C-101B-9397-08002B2CF9AE}" pid="6" name="Offisync_UpdateToken">
    <vt:lpwstr>30</vt:lpwstr>
  </property>
  <property fmtid="{D5CDD505-2E9C-101B-9397-08002B2CF9AE}" pid="7" name="Offisync_ProviderInitializationData">
    <vt:lpwstr>https://onelink.econocom.com</vt:lpwstr>
  </property>
  <property fmtid="{D5CDD505-2E9C-101B-9397-08002B2CF9AE}" pid="8" name="Jive_ModifiedButNotPublished">
    <vt:lpwstr/>
  </property>
  <property fmtid="{D5CDD505-2E9C-101B-9397-08002B2CF9AE}" pid="9" name="ContentTypeId">
    <vt:lpwstr>0x010100DB77FE4491DE6E4D860C64D9F1976F8A</vt:lpwstr>
  </property>
</Properties>
</file>